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6576000" cy="27432000"/>
  <p:notesSz cx="7315200" cy="9601200"/>
  <p:defaultTextStyle>
    <a:defPPr>
      <a:defRPr lang="en-US"/>
    </a:defPPr>
    <a:lvl1pPr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1pPr>
    <a:lvl2pPr marL="1828800" indent="-13716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2pPr>
    <a:lvl3pPr marL="3657600" indent="-27432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3pPr>
    <a:lvl4pPr marL="5486400" indent="-41148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4pPr>
    <a:lvl5pPr marL="7315200" indent="-5486400" algn="l" defTabSz="1828800" rtl="0" fontAlgn="base">
      <a:spcBef>
        <a:spcPct val="0"/>
      </a:spcBef>
      <a:spcAft>
        <a:spcPct val="0"/>
      </a:spcAft>
      <a:defRPr sz="7200" kern="1200">
        <a:solidFill>
          <a:schemeClr val="tx1"/>
        </a:solidFill>
        <a:latin typeface="Calibri" pitchFamily="34" charset="0"/>
        <a:ea typeface="MS PGothic" pitchFamily="34" charset="-128"/>
        <a:cs typeface="+mn-cs"/>
      </a:defRPr>
    </a:lvl5pPr>
    <a:lvl6pPr marL="2286000" algn="l" defTabSz="914400" rtl="0" eaLnBrk="1" latinLnBrk="0" hangingPunct="1">
      <a:defRPr sz="7200" kern="1200">
        <a:solidFill>
          <a:schemeClr val="tx1"/>
        </a:solidFill>
        <a:latin typeface="Calibri" pitchFamily="34" charset="0"/>
        <a:ea typeface="MS PGothic" pitchFamily="34" charset="-128"/>
        <a:cs typeface="+mn-cs"/>
      </a:defRPr>
    </a:lvl6pPr>
    <a:lvl7pPr marL="2743200" algn="l" defTabSz="914400" rtl="0" eaLnBrk="1" latinLnBrk="0" hangingPunct="1">
      <a:defRPr sz="7200" kern="1200">
        <a:solidFill>
          <a:schemeClr val="tx1"/>
        </a:solidFill>
        <a:latin typeface="Calibri" pitchFamily="34" charset="0"/>
        <a:ea typeface="MS PGothic" pitchFamily="34" charset="-128"/>
        <a:cs typeface="+mn-cs"/>
      </a:defRPr>
    </a:lvl7pPr>
    <a:lvl8pPr marL="3200400" algn="l" defTabSz="914400" rtl="0" eaLnBrk="1" latinLnBrk="0" hangingPunct="1">
      <a:defRPr sz="7200" kern="1200">
        <a:solidFill>
          <a:schemeClr val="tx1"/>
        </a:solidFill>
        <a:latin typeface="Calibri" pitchFamily="34" charset="0"/>
        <a:ea typeface="MS PGothic" pitchFamily="34" charset="-128"/>
        <a:cs typeface="+mn-cs"/>
      </a:defRPr>
    </a:lvl8pPr>
    <a:lvl9pPr marL="3657600" algn="l" defTabSz="914400" rtl="0" eaLnBrk="1" latinLnBrk="0" hangingPunct="1">
      <a:defRPr sz="72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8640">
          <p15:clr>
            <a:srgbClr val="A4A3A4"/>
          </p15:clr>
        </p15:guide>
        <p15:guide id="2"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yBanh" initials="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884" autoAdjust="0"/>
  </p:normalViewPr>
  <p:slideViewPr>
    <p:cSldViewPr snapToObjects="1">
      <p:cViewPr>
        <p:scale>
          <a:sx n="40" d="100"/>
          <a:sy n="40" d="100"/>
        </p:scale>
        <p:origin x="-180" y="-188"/>
      </p:cViewPr>
      <p:guideLst>
        <p:guide orient="horz" pos="8640"/>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esse\My%20Documents\2016-06-08_YNS_ProjectileSpreadsheet.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esse\My%20Documents\2016-06-08_YNS_ProjectileSpreadsheet.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esse\My%20Documents\2016-06-08_YNS_ProjectileSpreadsheet.xlsm"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30</c:v>
          </c:tx>
          <c:xVal>
            <c:numRef>
              <c:f>('extra graphs'!$E$2,'extra graphs'!$E$5,'extra graphs'!$E$8,'extra graphs'!$E$11,'extra graphs'!$E$14)</c:f>
              <c:numCache>
                <c:formatCode>General</c:formatCode>
                <c:ptCount val="5"/>
                <c:pt idx="0">
                  <c:v>13</c:v>
                </c:pt>
                <c:pt idx="1">
                  <c:v>10.5</c:v>
                </c:pt>
                <c:pt idx="2">
                  <c:v>8</c:v>
                </c:pt>
                <c:pt idx="3">
                  <c:v>5.5</c:v>
                </c:pt>
                <c:pt idx="4">
                  <c:v>3</c:v>
                </c:pt>
              </c:numCache>
            </c:numRef>
          </c:xVal>
          <c:yVal>
            <c:numRef>
              <c:f>('extra graphs'!$B$2,'extra graphs'!$B$5,'extra graphs'!$B$8,'extra graphs'!$B$11,'extra graphs'!$B$14)</c:f>
              <c:numCache>
                <c:formatCode>General</c:formatCode>
                <c:ptCount val="5"/>
                <c:pt idx="0">
                  <c:v>8.4</c:v>
                </c:pt>
                <c:pt idx="1">
                  <c:v>16.45</c:v>
                </c:pt>
                <c:pt idx="2">
                  <c:v>17.760000000000002</c:v>
                </c:pt>
                <c:pt idx="3">
                  <c:v>21</c:v>
                </c:pt>
                <c:pt idx="4">
                  <c:v>10.199999999999999</c:v>
                </c:pt>
              </c:numCache>
            </c:numRef>
          </c:yVal>
          <c:smooth val="1"/>
        </c:ser>
        <c:ser>
          <c:idx val="1"/>
          <c:order val="1"/>
          <c:tx>
            <c:v>25</c:v>
          </c:tx>
          <c:xVal>
            <c:numRef>
              <c:f>('extra graphs'!$E$3,'extra graphs'!$E$6,'extra graphs'!$E$9,'extra graphs'!$E$12,'extra graphs'!$E$15)</c:f>
              <c:numCache>
                <c:formatCode>General</c:formatCode>
                <c:ptCount val="5"/>
                <c:pt idx="0">
                  <c:v>13</c:v>
                </c:pt>
                <c:pt idx="1">
                  <c:v>10.5</c:v>
                </c:pt>
                <c:pt idx="2">
                  <c:v>8</c:v>
                </c:pt>
                <c:pt idx="3">
                  <c:v>5.5</c:v>
                </c:pt>
                <c:pt idx="4">
                  <c:v>3</c:v>
                </c:pt>
              </c:numCache>
            </c:numRef>
          </c:xVal>
          <c:yVal>
            <c:numRef>
              <c:f>('extra graphs'!$B$15,'extra graphs'!$B$12,'extra graphs'!$B$9,'extra graphs'!$B$6,'extra graphs'!$B$3)</c:f>
              <c:numCache>
                <c:formatCode>General</c:formatCode>
                <c:ptCount val="5"/>
                <c:pt idx="0">
                  <c:v>15.22</c:v>
                </c:pt>
                <c:pt idx="1">
                  <c:v>20.059999999999999</c:v>
                </c:pt>
                <c:pt idx="2">
                  <c:v>18.07</c:v>
                </c:pt>
                <c:pt idx="3">
                  <c:v>17.27</c:v>
                </c:pt>
                <c:pt idx="4">
                  <c:v>11.49</c:v>
                </c:pt>
              </c:numCache>
            </c:numRef>
          </c:yVal>
          <c:smooth val="1"/>
        </c:ser>
        <c:ser>
          <c:idx val="2"/>
          <c:order val="2"/>
          <c:tx>
            <c:v>20</c:v>
          </c:tx>
          <c:xVal>
            <c:numRef>
              <c:f>('extra graphs'!$E$4,'extra graphs'!$E$7,'extra graphs'!$E$10,'extra graphs'!$E$13,'extra graphs'!$E$16)</c:f>
              <c:numCache>
                <c:formatCode>General</c:formatCode>
                <c:ptCount val="5"/>
                <c:pt idx="0">
                  <c:v>13</c:v>
                </c:pt>
                <c:pt idx="1">
                  <c:v>10.5</c:v>
                </c:pt>
                <c:pt idx="2">
                  <c:v>8</c:v>
                </c:pt>
                <c:pt idx="3">
                  <c:v>5.5</c:v>
                </c:pt>
                <c:pt idx="4">
                  <c:v>3</c:v>
                </c:pt>
              </c:numCache>
            </c:numRef>
          </c:xVal>
          <c:yVal>
            <c:numRef>
              <c:f>('extra graphs'!$B$4,'extra graphs'!$B$7,'extra graphs'!$B$10,'extra graphs'!$B$13,'extra graphs'!$B$16)</c:f>
              <c:numCache>
                <c:formatCode>General</c:formatCode>
                <c:ptCount val="5"/>
                <c:pt idx="0">
                  <c:v>13.87</c:v>
                </c:pt>
                <c:pt idx="1">
                  <c:v>17.77</c:v>
                </c:pt>
                <c:pt idx="2">
                  <c:v>19.8</c:v>
                </c:pt>
                <c:pt idx="3">
                  <c:v>20.45</c:v>
                </c:pt>
                <c:pt idx="4">
                  <c:v>12.3</c:v>
                </c:pt>
              </c:numCache>
            </c:numRef>
          </c:yVal>
          <c:smooth val="1"/>
        </c:ser>
        <c:dLbls>
          <c:showLegendKey val="0"/>
          <c:showVal val="0"/>
          <c:showCatName val="0"/>
          <c:showSerName val="0"/>
          <c:showPercent val="0"/>
          <c:showBubbleSize val="0"/>
        </c:dLbls>
        <c:axId val="31720000"/>
        <c:axId val="31720576"/>
      </c:scatterChart>
      <c:valAx>
        <c:axId val="31720000"/>
        <c:scaling>
          <c:orientation val="minMax"/>
        </c:scaling>
        <c:delete val="0"/>
        <c:axPos val="b"/>
        <c:majorGridlines/>
        <c:title>
          <c:tx>
            <c:rich>
              <a:bodyPr/>
              <a:lstStyle/>
              <a:p>
                <a:pPr>
                  <a:defRPr sz="2000"/>
                </a:pPr>
                <a:r>
                  <a:rPr lang="en-US" sz="2000"/>
                  <a:t>Beta (cm)</a:t>
                </a:r>
              </a:p>
            </c:rich>
          </c:tx>
          <c:layout/>
          <c:overlay val="0"/>
        </c:title>
        <c:numFmt formatCode="General" sourceLinked="1"/>
        <c:majorTickMark val="out"/>
        <c:minorTickMark val="none"/>
        <c:tickLblPos val="nextTo"/>
        <c:txPr>
          <a:bodyPr/>
          <a:lstStyle/>
          <a:p>
            <a:pPr>
              <a:defRPr sz="2000"/>
            </a:pPr>
            <a:endParaRPr lang="en-US"/>
          </a:p>
        </c:txPr>
        <c:crossAx val="31720576"/>
        <c:crossesAt val="0"/>
        <c:crossBetween val="midCat"/>
      </c:valAx>
      <c:valAx>
        <c:axId val="31720576"/>
        <c:scaling>
          <c:orientation val="minMax"/>
        </c:scaling>
        <c:delete val="0"/>
        <c:axPos val="l"/>
        <c:majorGridlines/>
        <c:title>
          <c:tx>
            <c:rich>
              <a:bodyPr rot="-5400000" vert="horz"/>
              <a:lstStyle/>
              <a:p>
                <a:pPr>
                  <a:defRPr sz="2000"/>
                </a:pPr>
                <a:r>
                  <a:rPr lang="en-US" sz="2000"/>
                  <a:t>Range (m)</a:t>
                </a:r>
              </a:p>
            </c:rich>
          </c:tx>
          <c:layout/>
          <c:overlay val="0"/>
        </c:title>
        <c:numFmt formatCode="General" sourceLinked="1"/>
        <c:majorTickMark val="out"/>
        <c:minorTickMark val="none"/>
        <c:tickLblPos val="nextTo"/>
        <c:txPr>
          <a:bodyPr/>
          <a:lstStyle/>
          <a:p>
            <a:pPr>
              <a:defRPr sz="2000"/>
            </a:pPr>
            <a:endParaRPr lang="en-US"/>
          </a:p>
        </c:txPr>
        <c:crossAx val="31720000"/>
        <c:crossesAt val="-2"/>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13</c:v>
          </c:tx>
          <c:xVal>
            <c:numRef>
              <c:f>('extra graphs'!$F$2,'extra graphs'!$F$3,'extra graphs'!$F$4)</c:f>
              <c:numCache>
                <c:formatCode>General</c:formatCode>
                <c:ptCount val="3"/>
                <c:pt idx="0">
                  <c:v>30</c:v>
                </c:pt>
                <c:pt idx="1">
                  <c:v>25</c:v>
                </c:pt>
                <c:pt idx="2">
                  <c:v>20</c:v>
                </c:pt>
              </c:numCache>
            </c:numRef>
          </c:xVal>
          <c:yVal>
            <c:numRef>
              <c:f>('extra graphs'!$B$2,'extra graphs'!$B$3,'extra graphs'!$B$4)</c:f>
              <c:numCache>
                <c:formatCode>General</c:formatCode>
                <c:ptCount val="3"/>
                <c:pt idx="0">
                  <c:v>8.4</c:v>
                </c:pt>
                <c:pt idx="1">
                  <c:v>11.49</c:v>
                </c:pt>
                <c:pt idx="2">
                  <c:v>13.87</c:v>
                </c:pt>
              </c:numCache>
            </c:numRef>
          </c:yVal>
          <c:smooth val="1"/>
        </c:ser>
        <c:ser>
          <c:idx val="1"/>
          <c:order val="1"/>
          <c:tx>
            <c:v>8</c:v>
          </c:tx>
          <c:xVal>
            <c:numRef>
              <c:f>('extra graphs'!$F$8,'extra graphs'!$F$9,'extra graphs'!$F$10)</c:f>
              <c:numCache>
                <c:formatCode>General</c:formatCode>
                <c:ptCount val="3"/>
                <c:pt idx="0">
                  <c:v>30</c:v>
                </c:pt>
                <c:pt idx="1">
                  <c:v>25</c:v>
                </c:pt>
                <c:pt idx="2">
                  <c:v>20</c:v>
                </c:pt>
              </c:numCache>
            </c:numRef>
          </c:xVal>
          <c:yVal>
            <c:numRef>
              <c:f>('extra graphs'!$B$8,'extra graphs'!$B$9,'extra graphs'!$B$10)</c:f>
              <c:numCache>
                <c:formatCode>General</c:formatCode>
                <c:ptCount val="3"/>
                <c:pt idx="0">
                  <c:v>17.760000000000002</c:v>
                </c:pt>
                <c:pt idx="1">
                  <c:v>18.07</c:v>
                </c:pt>
                <c:pt idx="2">
                  <c:v>19.8</c:v>
                </c:pt>
              </c:numCache>
            </c:numRef>
          </c:yVal>
          <c:smooth val="1"/>
        </c:ser>
        <c:ser>
          <c:idx val="2"/>
          <c:order val="2"/>
          <c:tx>
            <c:v>5.5</c:v>
          </c:tx>
          <c:xVal>
            <c:numRef>
              <c:f>('extra graphs'!$F$11,'extra graphs'!$F$13,'extra graphs'!$F$12,'extra graphs'!$F$12,'extra graphs'!$F$13,'extra graphs'!$F$11,'extra graphs'!$F$11,'extra graphs'!$F$12,'extra graphs'!$F$13)</c:f>
              <c:numCache>
                <c:formatCode>General</c:formatCode>
                <c:ptCount val="9"/>
                <c:pt idx="0">
                  <c:v>30</c:v>
                </c:pt>
                <c:pt idx="1">
                  <c:v>20</c:v>
                </c:pt>
                <c:pt idx="2">
                  <c:v>25</c:v>
                </c:pt>
                <c:pt idx="3">
                  <c:v>25</c:v>
                </c:pt>
                <c:pt idx="4">
                  <c:v>20</c:v>
                </c:pt>
                <c:pt idx="5">
                  <c:v>30</c:v>
                </c:pt>
                <c:pt idx="6">
                  <c:v>30</c:v>
                </c:pt>
                <c:pt idx="7">
                  <c:v>25</c:v>
                </c:pt>
                <c:pt idx="8">
                  <c:v>20</c:v>
                </c:pt>
              </c:numCache>
            </c:numRef>
          </c:xVal>
          <c:yVal>
            <c:numRef>
              <c:f>('extra graphs'!$B$11,'extra graphs'!$B$12,'extra graphs'!$B$13)</c:f>
              <c:numCache>
                <c:formatCode>General</c:formatCode>
                <c:ptCount val="3"/>
                <c:pt idx="0">
                  <c:v>21</c:v>
                </c:pt>
                <c:pt idx="1">
                  <c:v>20.059999999999999</c:v>
                </c:pt>
                <c:pt idx="2">
                  <c:v>20.45</c:v>
                </c:pt>
              </c:numCache>
            </c:numRef>
          </c:yVal>
          <c:smooth val="1"/>
        </c:ser>
        <c:ser>
          <c:idx val="3"/>
          <c:order val="3"/>
          <c:tx>
            <c:v>3</c:v>
          </c:tx>
          <c:xVal>
            <c:numRef>
              <c:f>('extra graphs'!$F$14,'extra graphs'!$F$15,'extra graphs'!$F$16)</c:f>
              <c:numCache>
                <c:formatCode>General</c:formatCode>
                <c:ptCount val="3"/>
                <c:pt idx="0">
                  <c:v>30</c:v>
                </c:pt>
                <c:pt idx="1">
                  <c:v>25</c:v>
                </c:pt>
                <c:pt idx="2">
                  <c:v>20</c:v>
                </c:pt>
              </c:numCache>
            </c:numRef>
          </c:xVal>
          <c:yVal>
            <c:numRef>
              <c:f>('extra graphs'!$B$14,'extra graphs'!$B$15,'extra graphs'!$B$16)</c:f>
              <c:numCache>
                <c:formatCode>General</c:formatCode>
                <c:ptCount val="3"/>
                <c:pt idx="0">
                  <c:v>10.199999999999999</c:v>
                </c:pt>
                <c:pt idx="1">
                  <c:v>15.22</c:v>
                </c:pt>
                <c:pt idx="2">
                  <c:v>12.3</c:v>
                </c:pt>
              </c:numCache>
            </c:numRef>
          </c:yVal>
          <c:smooth val="1"/>
        </c:ser>
        <c:ser>
          <c:idx val="4"/>
          <c:order val="4"/>
          <c:tx>
            <c:v>10.5</c:v>
          </c:tx>
          <c:xVal>
            <c:numRef>
              <c:f>('extra graphs'!$F$5,'extra graphs'!$F$6,'extra graphs'!$F$7)</c:f>
              <c:numCache>
                <c:formatCode>General</c:formatCode>
                <c:ptCount val="3"/>
                <c:pt idx="0">
                  <c:v>30</c:v>
                </c:pt>
                <c:pt idx="1">
                  <c:v>25</c:v>
                </c:pt>
                <c:pt idx="2">
                  <c:v>20</c:v>
                </c:pt>
              </c:numCache>
            </c:numRef>
          </c:xVal>
          <c:yVal>
            <c:numRef>
              <c:f>('extra graphs'!$B$5,'extra graphs'!$B$6,'extra graphs'!$B$7)</c:f>
              <c:numCache>
                <c:formatCode>General</c:formatCode>
                <c:ptCount val="3"/>
                <c:pt idx="0">
                  <c:v>16.45</c:v>
                </c:pt>
                <c:pt idx="1">
                  <c:v>17.27</c:v>
                </c:pt>
                <c:pt idx="2">
                  <c:v>17.77</c:v>
                </c:pt>
              </c:numCache>
            </c:numRef>
          </c:yVal>
          <c:smooth val="1"/>
        </c:ser>
        <c:dLbls>
          <c:showLegendKey val="0"/>
          <c:showVal val="0"/>
          <c:showCatName val="0"/>
          <c:showSerName val="0"/>
          <c:showPercent val="0"/>
          <c:showBubbleSize val="0"/>
        </c:dLbls>
        <c:axId val="31722304"/>
        <c:axId val="31722880"/>
      </c:scatterChart>
      <c:valAx>
        <c:axId val="31722304"/>
        <c:scaling>
          <c:orientation val="minMax"/>
          <c:max val="35"/>
          <c:min val="15"/>
        </c:scaling>
        <c:delete val="0"/>
        <c:axPos val="b"/>
        <c:majorGridlines/>
        <c:title>
          <c:tx>
            <c:rich>
              <a:bodyPr/>
              <a:lstStyle/>
              <a:p>
                <a:pPr>
                  <a:defRPr sz="2000"/>
                </a:pPr>
                <a:r>
                  <a:rPr lang="en-US" sz="2000"/>
                  <a:t>Theta (degrees)</a:t>
                </a:r>
              </a:p>
            </c:rich>
          </c:tx>
          <c:layout/>
          <c:overlay val="0"/>
        </c:title>
        <c:numFmt formatCode="General" sourceLinked="1"/>
        <c:majorTickMark val="out"/>
        <c:minorTickMark val="none"/>
        <c:tickLblPos val="nextTo"/>
        <c:txPr>
          <a:bodyPr/>
          <a:lstStyle/>
          <a:p>
            <a:pPr>
              <a:defRPr sz="2000"/>
            </a:pPr>
            <a:endParaRPr lang="en-US"/>
          </a:p>
        </c:txPr>
        <c:crossAx val="31722880"/>
        <c:crossesAt val="0"/>
        <c:crossBetween val="midCat"/>
      </c:valAx>
      <c:valAx>
        <c:axId val="31722880"/>
        <c:scaling>
          <c:orientation val="minMax"/>
        </c:scaling>
        <c:delete val="0"/>
        <c:axPos val="l"/>
        <c:majorGridlines/>
        <c:title>
          <c:tx>
            <c:rich>
              <a:bodyPr rot="-5400000" vert="horz"/>
              <a:lstStyle/>
              <a:p>
                <a:pPr>
                  <a:defRPr sz="2000"/>
                </a:pPr>
                <a:r>
                  <a:rPr lang="en-US" sz="2000"/>
                  <a:t>Range (m)</a:t>
                </a:r>
              </a:p>
            </c:rich>
          </c:tx>
          <c:layout/>
          <c:overlay val="0"/>
        </c:title>
        <c:numFmt formatCode="General" sourceLinked="1"/>
        <c:majorTickMark val="out"/>
        <c:minorTickMark val="none"/>
        <c:tickLblPos val="nextTo"/>
        <c:txPr>
          <a:bodyPr/>
          <a:lstStyle/>
          <a:p>
            <a:pPr>
              <a:defRPr sz="2000"/>
            </a:pPr>
            <a:endParaRPr lang="en-US"/>
          </a:p>
        </c:txPr>
        <c:crossAx val="31722304"/>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noFill/>
            </a:ln>
          </c:spPr>
          <c:trendline>
            <c:spPr>
              <a:ln w="38100"/>
            </c:spPr>
            <c:trendlineType val="linear"/>
            <c:dispRSqr val="0"/>
            <c:dispEq val="0"/>
          </c:trendline>
          <c:xVal>
            <c:numRef>
              <c:f>'final final sheet'!$C$20:$C$34</c:f>
              <c:numCache>
                <c:formatCode>General</c:formatCode>
                <c:ptCount val="15"/>
                <c:pt idx="0">
                  <c:v>-0.5</c:v>
                </c:pt>
                <c:pt idx="1">
                  <c:v>-0.38976377952755903</c:v>
                </c:pt>
                <c:pt idx="2">
                  <c:v>-0.27952755905511811</c:v>
                </c:pt>
                <c:pt idx="3">
                  <c:v>-0.13385826771653545</c:v>
                </c:pt>
                <c:pt idx="4">
                  <c:v>-1.5748031496062992E-2</c:v>
                </c:pt>
                <c:pt idx="5">
                  <c:v>0.1062992125984252</c:v>
                </c:pt>
                <c:pt idx="6">
                  <c:v>0.25984251968503935</c:v>
                </c:pt>
                <c:pt idx="7">
                  <c:v>0.38582677165354329</c:v>
                </c:pt>
                <c:pt idx="8">
                  <c:v>0.50787401574803148</c:v>
                </c:pt>
                <c:pt idx="9">
                  <c:v>0.69291338582677164</c:v>
                </c:pt>
                <c:pt idx="10">
                  <c:v>0.81889763779527558</c:v>
                </c:pt>
                <c:pt idx="11">
                  <c:v>0.94094488188976377</c:v>
                </c:pt>
                <c:pt idx="12">
                  <c:v>1.1811023622047243</c:v>
                </c:pt>
                <c:pt idx="13">
                  <c:v>1.2992125984251968</c:v>
                </c:pt>
                <c:pt idx="14">
                  <c:v>1.4094488188976377</c:v>
                </c:pt>
              </c:numCache>
            </c:numRef>
          </c:xVal>
          <c:yVal>
            <c:numRef>
              <c:f>'final final sheet'!$J$2:$J$16</c:f>
              <c:numCache>
                <c:formatCode>General</c:formatCode>
                <c:ptCount val="15"/>
                <c:pt idx="0">
                  <c:v>1.3780000000000001E-2</c:v>
                </c:pt>
                <c:pt idx="1">
                  <c:v>2.9430000000000001E-2</c:v>
                </c:pt>
                <c:pt idx="2">
                  <c:v>8.3572200010000007E-3</c:v>
                </c:pt>
                <c:pt idx="3">
                  <c:v>7.5499999999999803E-3</c:v>
                </c:pt>
                <c:pt idx="4">
                  <c:v>7.1199999999999953E-3</c:v>
                </c:pt>
                <c:pt idx="5">
                  <c:v>2.2239999999999999E-2</c:v>
                </c:pt>
                <c:pt idx="6">
                  <c:v>1.4619999999999999E-2</c:v>
                </c:pt>
                <c:pt idx="7">
                  <c:v>1.3216967E-2</c:v>
                </c:pt>
                <c:pt idx="8">
                  <c:v>3.5100000000000001E-3</c:v>
                </c:pt>
                <c:pt idx="9">
                  <c:v>9.58E-3</c:v>
                </c:pt>
                <c:pt idx="10">
                  <c:v>2.0129999999999999E-2</c:v>
                </c:pt>
                <c:pt idx="11">
                  <c:v>2.197E-2</c:v>
                </c:pt>
                <c:pt idx="12">
                  <c:v>1.9140000000000001E-2</c:v>
                </c:pt>
                <c:pt idx="13">
                  <c:v>1.304E-2</c:v>
                </c:pt>
                <c:pt idx="14">
                  <c:v>2.384E-2</c:v>
                </c:pt>
              </c:numCache>
            </c:numRef>
          </c:yVal>
          <c:smooth val="1"/>
        </c:ser>
        <c:dLbls>
          <c:showLegendKey val="0"/>
          <c:showVal val="0"/>
          <c:showCatName val="0"/>
          <c:showSerName val="0"/>
          <c:showPercent val="0"/>
          <c:showBubbleSize val="0"/>
        </c:dLbls>
        <c:axId val="31724608"/>
        <c:axId val="31725184"/>
      </c:scatterChart>
      <c:valAx>
        <c:axId val="31724608"/>
        <c:scaling>
          <c:orientation val="minMax"/>
          <c:max val="1.5"/>
          <c:min val="-0.5"/>
        </c:scaling>
        <c:delete val="0"/>
        <c:axPos val="b"/>
        <c:majorGridlines/>
        <c:title>
          <c:tx>
            <c:rich>
              <a:bodyPr/>
              <a:lstStyle/>
              <a:p>
                <a:pPr>
                  <a:defRPr sz="2000"/>
                </a:pPr>
                <a:r>
                  <a:rPr lang="en-US" sz="2000" dirty="0"/>
                  <a:t>Impact Parameter</a:t>
                </a:r>
                <a:r>
                  <a:rPr lang="en-US" sz="2000" baseline="0" dirty="0"/>
                  <a:t> </a:t>
                </a:r>
                <a:r>
                  <a:rPr lang="en-US" sz="2000" i="1" baseline="0" dirty="0" smtClean="0"/>
                  <a:t>b </a:t>
                </a:r>
                <a:r>
                  <a:rPr lang="en-US" sz="2000" b="1" i="0" baseline="0" dirty="0" smtClean="0"/>
                  <a:t>(cm)</a:t>
                </a:r>
                <a:endParaRPr lang="en-US" sz="2000" b="1" i="0" dirty="0"/>
              </a:p>
            </c:rich>
          </c:tx>
          <c:layout/>
          <c:overlay val="0"/>
        </c:title>
        <c:numFmt formatCode="General" sourceLinked="1"/>
        <c:majorTickMark val="out"/>
        <c:minorTickMark val="none"/>
        <c:tickLblPos val="nextTo"/>
        <c:txPr>
          <a:bodyPr/>
          <a:lstStyle/>
          <a:p>
            <a:pPr>
              <a:defRPr sz="2000"/>
            </a:pPr>
            <a:endParaRPr lang="en-US"/>
          </a:p>
        </c:txPr>
        <c:crossAx val="31725184"/>
        <c:crossesAt val="0"/>
        <c:crossBetween val="midCat"/>
      </c:valAx>
      <c:valAx>
        <c:axId val="31725184"/>
        <c:scaling>
          <c:orientation val="minMax"/>
        </c:scaling>
        <c:delete val="0"/>
        <c:axPos val="l"/>
        <c:majorGridlines/>
        <c:title>
          <c:tx>
            <c:rich>
              <a:bodyPr rot="-5400000" vert="horz"/>
              <a:lstStyle/>
              <a:p>
                <a:pPr>
                  <a:defRPr sz="2000"/>
                </a:pPr>
                <a:r>
                  <a:rPr lang="en-US" sz="2000" dirty="0" smtClean="0"/>
                  <a:t>Drag coefficient/mass (m</a:t>
                </a:r>
                <a:r>
                  <a:rPr lang="en-US" sz="2000" baseline="30000" dirty="0" smtClean="0"/>
                  <a:t>-1</a:t>
                </a:r>
                <a:r>
                  <a:rPr lang="en-US" sz="2000" baseline="0" dirty="0" smtClean="0"/>
                  <a:t>)</a:t>
                </a:r>
                <a:endParaRPr lang="en-US" sz="2000" baseline="0" dirty="0"/>
              </a:p>
            </c:rich>
          </c:tx>
          <c:layout/>
          <c:overlay val="0"/>
        </c:title>
        <c:numFmt formatCode="General" sourceLinked="1"/>
        <c:majorTickMark val="out"/>
        <c:minorTickMark val="none"/>
        <c:tickLblPos val="nextTo"/>
        <c:txPr>
          <a:bodyPr/>
          <a:lstStyle/>
          <a:p>
            <a:pPr>
              <a:defRPr sz="2000"/>
            </a:pPr>
            <a:endParaRPr lang="en-US"/>
          </a:p>
        </c:txPr>
        <c:crossAx val="31724608"/>
        <c:crossesAt val="-2"/>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No drag</c:v>
          </c:tx>
          <c:spPr>
            <a:ln w="63500"/>
          </c:spPr>
          <c:marker>
            <c:symbol val="none"/>
          </c:marker>
          <c:xVal>
            <c:numRef>
              <c:f>Sheet4!$A$2:$A$1672</c:f>
              <c:numCache>
                <c:formatCode>General</c:formatCode>
                <c:ptCount val="1671"/>
                <c:pt idx="0">
                  <c:v>0</c:v>
                </c:pt>
                <c:pt idx="1">
                  <c:v>2.1463413991445787E-2</c:v>
                </c:pt>
                <c:pt idx="2">
                  <c:v>4.2926827982891574E-2</c:v>
                </c:pt>
                <c:pt idx="3">
                  <c:v>6.4390241974337362E-2</c:v>
                </c:pt>
                <c:pt idx="4">
                  <c:v>8.5853655965783149E-2</c:v>
                </c:pt>
                <c:pt idx="5">
                  <c:v>0.10731706995722896</c:v>
                </c:pt>
                <c:pt idx="6">
                  <c:v>0.12878048394867475</c:v>
                </c:pt>
                <c:pt idx="7">
                  <c:v>0.15024389794012055</c:v>
                </c:pt>
                <c:pt idx="8">
                  <c:v>0.17170731193156633</c:v>
                </c:pt>
                <c:pt idx="9">
                  <c:v>0.19317072592301213</c:v>
                </c:pt>
                <c:pt idx="10">
                  <c:v>0.21463413991445796</c:v>
                </c:pt>
                <c:pt idx="11">
                  <c:v>0.23609755390590376</c:v>
                </c:pt>
                <c:pt idx="12">
                  <c:v>0.2575609678973495</c:v>
                </c:pt>
                <c:pt idx="13">
                  <c:v>0.2790243818887953</c:v>
                </c:pt>
                <c:pt idx="14">
                  <c:v>0.3004877958802411</c:v>
                </c:pt>
                <c:pt idx="15">
                  <c:v>0.32195120987168696</c:v>
                </c:pt>
                <c:pt idx="16">
                  <c:v>0.34341462386313265</c:v>
                </c:pt>
                <c:pt idx="17">
                  <c:v>0.36487803785457851</c:v>
                </c:pt>
                <c:pt idx="18">
                  <c:v>0.38634145184602425</c:v>
                </c:pt>
                <c:pt idx="19">
                  <c:v>0.40780486583747011</c:v>
                </c:pt>
                <c:pt idx="20">
                  <c:v>0.42926827982891591</c:v>
                </c:pt>
                <c:pt idx="21">
                  <c:v>0.45073169382036171</c:v>
                </c:pt>
                <c:pt idx="22">
                  <c:v>0.47219510781180751</c:v>
                </c:pt>
                <c:pt idx="23">
                  <c:v>0.4936585218032532</c:v>
                </c:pt>
                <c:pt idx="24">
                  <c:v>0.515121935794699</c:v>
                </c:pt>
                <c:pt idx="25">
                  <c:v>0.53658534978614481</c:v>
                </c:pt>
                <c:pt idx="26">
                  <c:v>0.55804876377759061</c:v>
                </c:pt>
                <c:pt idx="27">
                  <c:v>0.57951217776903619</c:v>
                </c:pt>
                <c:pt idx="28">
                  <c:v>0.60097559176048199</c:v>
                </c:pt>
                <c:pt idx="29">
                  <c:v>0.62243900575192779</c:v>
                </c:pt>
                <c:pt idx="30">
                  <c:v>0.64390241974337337</c:v>
                </c:pt>
                <c:pt idx="31">
                  <c:v>0.66536583373481917</c:v>
                </c:pt>
                <c:pt idx="32">
                  <c:v>0.68682924772626497</c:v>
                </c:pt>
                <c:pt idx="33">
                  <c:v>0.70829266171771077</c:v>
                </c:pt>
                <c:pt idx="34">
                  <c:v>0.72975607570915635</c:v>
                </c:pt>
                <c:pt idx="35">
                  <c:v>0.75121948970060215</c:v>
                </c:pt>
                <c:pt idx="36">
                  <c:v>0.77268290369204795</c:v>
                </c:pt>
                <c:pt idx="37">
                  <c:v>0.79414631768349364</c:v>
                </c:pt>
                <c:pt idx="38">
                  <c:v>0.81560973167493933</c:v>
                </c:pt>
                <c:pt idx="39">
                  <c:v>0.83707314566638513</c:v>
                </c:pt>
                <c:pt idx="40">
                  <c:v>0.85853655965783082</c:v>
                </c:pt>
                <c:pt idx="41">
                  <c:v>0.87999997364927662</c:v>
                </c:pt>
                <c:pt idx="42">
                  <c:v>0.90146338764072231</c:v>
                </c:pt>
                <c:pt idx="43">
                  <c:v>0.92292680163216811</c:v>
                </c:pt>
                <c:pt idx="44">
                  <c:v>0.94439021562361392</c:v>
                </c:pt>
                <c:pt idx="45">
                  <c:v>0.96585362961505949</c:v>
                </c:pt>
                <c:pt idx="46">
                  <c:v>0.9873170436065053</c:v>
                </c:pt>
                <c:pt idx="47">
                  <c:v>1.0087804575979509</c:v>
                </c:pt>
                <c:pt idx="48">
                  <c:v>1.0302438715893969</c:v>
                </c:pt>
                <c:pt idx="49">
                  <c:v>1.0517072855808427</c:v>
                </c:pt>
                <c:pt idx="50">
                  <c:v>1.0731706995722885</c:v>
                </c:pt>
                <c:pt idx="51">
                  <c:v>1.0946341135637341</c:v>
                </c:pt>
                <c:pt idx="52">
                  <c:v>1.1160975275551797</c:v>
                </c:pt>
                <c:pt idx="53">
                  <c:v>1.1375609415466257</c:v>
                </c:pt>
                <c:pt idx="54">
                  <c:v>1.1590243555380715</c:v>
                </c:pt>
                <c:pt idx="55">
                  <c:v>1.1804877695295171</c:v>
                </c:pt>
                <c:pt idx="56">
                  <c:v>1.2019511835209629</c:v>
                </c:pt>
                <c:pt idx="57">
                  <c:v>1.2234145975124087</c:v>
                </c:pt>
                <c:pt idx="58">
                  <c:v>1.244878011503854</c:v>
                </c:pt>
                <c:pt idx="59">
                  <c:v>1.2663414254953</c:v>
                </c:pt>
                <c:pt idx="60">
                  <c:v>1.2878048394867458</c:v>
                </c:pt>
                <c:pt idx="61">
                  <c:v>1.3092682534781914</c:v>
                </c:pt>
                <c:pt idx="62">
                  <c:v>1.3307316674696372</c:v>
                </c:pt>
                <c:pt idx="63">
                  <c:v>1.3521950814610832</c:v>
                </c:pt>
                <c:pt idx="64">
                  <c:v>1.3736584954525288</c:v>
                </c:pt>
                <c:pt idx="65">
                  <c:v>1.3951219094439746</c:v>
                </c:pt>
                <c:pt idx="66">
                  <c:v>1.4165853234354202</c:v>
                </c:pt>
                <c:pt idx="67">
                  <c:v>1.4380487374268658</c:v>
                </c:pt>
                <c:pt idx="68">
                  <c:v>1.4595121514183116</c:v>
                </c:pt>
                <c:pt idx="69">
                  <c:v>1.4809755654097576</c:v>
                </c:pt>
                <c:pt idx="70">
                  <c:v>1.5024389794012032</c:v>
                </c:pt>
                <c:pt idx="71">
                  <c:v>1.523902393392649</c:v>
                </c:pt>
                <c:pt idx="72">
                  <c:v>1.5453658073840948</c:v>
                </c:pt>
                <c:pt idx="73">
                  <c:v>1.5668292213755401</c:v>
                </c:pt>
                <c:pt idx="74">
                  <c:v>1.5882926353669862</c:v>
                </c:pt>
                <c:pt idx="75">
                  <c:v>1.609756049358432</c:v>
                </c:pt>
                <c:pt idx="76">
                  <c:v>1.6312194633498776</c:v>
                </c:pt>
                <c:pt idx="77">
                  <c:v>1.6526828773413234</c:v>
                </c:pt>
                <c:pt idx="78">
                  <c:v>1.6741462913327692</c:v>
                </c:pt>
                <c:pt idx="79">
                  <c:v>1.695609705324215</c:v>
                </c:pt>
                <c:pt idx="80">
                  <c:v>1.7170731193156605</c:v>
                </c:pt>
                <c:pt idx="81">
                  <c:v>1.7385365333071063</c:v>
                </c:pt>
                <c:pt idx="82">
                  <c:v>1.7599999472985519</c:v>
                </c:pt>
                <c:pt idx="83">
                  <c:v>1.7814633612899977</c:v>
                </c:pt>
                <c:pt idx="84">
                  <c:v>1.8029267752814437</c:v>
                </c:pt>
                <c:pt idx="85">
                  <c:v>1.8243901892728893</c:v>
                </c:pt>
                <c:pt idx="86">
                  <c:v>1.8458536032643351</c:v>
                </c:pt>
                <c:pt idx="87">
                  <c:v>1.8673170172557809</c:v>
                </c:pt>
                <c:pt idx="88">
                  <c:v>1.8887804312472265</c:v>
                </c:pt>
                <c:pt idx="89">
                  <c:v>1.9102438452386721</c:v>
                </c:pt>
                <c:pt idx="90">
                  <c:v>1.9317072592301181</c:v>
                </c:pt>
                <c:pt idx="91">
                  <c:v>1.9531706732215639</c:v>
                </c:pt>
                <c:pt idx="92">
                  <c:v>1.9746340872130095</c:v>
                </c:pt>
                <c:pt idx="93">
                  <c:v>1.9960975012044551</c:v>
                </c:pt>
                <c:pt idx="94">
                  <c:v>2.0175609151959009</c:v>
                </c:pt>
                <c:pt idx="95">
                  <c:v>2.0390243291873467</c:v>
                </c:pt>
                <c:pt idx="96">
                  <c:v>2.0604877431787925</c:v>
                </c:pt>
                <c:pt idx="97">
                  <c:v>2.0819511571702383</c:v>
                </c:pt>
                <c:pt idx="98">
                  <c:v>2.1034145711616841</c:v>
                </c:pt>
                <c:pt idx="99">
                  <c:v>2.1248779851531299</c:v>
                </c:pt>
                <c:pt idx="100">
                  <c:v>2.1463413991445752</c:v>
                </c:pt>
                <c:pt idx="101">
                  <c:v>2.167804813136021</c:v>
                </c:pt>
                <c:pt idx="102">
                  <c:v>2.1892682271274668</c:v>
                </c:pt>
                <c:pt idx="103">
                  <c:v>2.2107316411189131</c:v>
                </c:pt>
                <c:pt idx="104">
                  <c:v>2.2321950551103584</c:v>
                </c:pt>
                <c:pt idx="105">
                  <c:v>2.2536584691018042</c:v>
                </c:pt>
                <c:pt idx="106">
                  <c:v>2.2751218830932496</c:v>
                </c:pt>
                <c:pt idx="107">
                  <c:v>2.2965852970846954</c:v>
                </c:pt>
                <c:pt idx="108">
                  <c:v>2.3180487110761416</c:v>
                </c:pt>
                <c:pt idx="109">
                  <c:v>2.339512125067587</c:v>
                </c:pt>
                <c:pt idx="110">
                  <c:v>2.3609755390590332</c:v>
                </c:pt>
                <c:pt idx="111">
                  <c:v>2.3824389530504781</c:v>
                </c:pt>
                <c:pt idx="112">
                  <c:v>2.4039023670419244</c:v>
                </c:pt>
                <c:pt idx="113">
                  <c:v>2.4253657810333697</c:v>
                </c:pt>
                <c:pt idx="114">
                  <c:v>2.4468291950248156</c:v>
                </c:pt>
                <c:pt idx="115">
                  <c:v>2.4682926090162618</c:v>
                </c:pt>
                <c:pt idx="116">
                  <c:v>2.4897560230077072</c:v>
                </c:pt>
                <c:pt idx="117">
                  <c:v>2.511219436999153</c:v>
                </c:pt>
                <c:pt idx="118">
                  <c:v>2.5326828509905983</c:v>
                </c:pt>
                <c:pt idx="119">
                  <c:v>2.5541462649820446</c:v>
                </c:pt>
                <c:pt idx="120">
                  <c:v>2.5756096789734904</c:v>
                </c:pt>
                <c:pt idx="121">
                  <c:v>2.5970730929649357</c:v>
                </c:pt>
                <c:pt idx="122">
                  <c:v>2.618536506956382</c:v>
                </c:pt>
                <c:pt idx="123">
                  <c:v>2.6399999209478273</c:v>
                </c:pt>
                <c:pt idx="124">
                  <c:v>2.6614633349392731</c:v>
                </c:pt>
                <c:pt idx="125">
                  <c:v>2.6829267489307189</c:v>
                </c:pt>
                <c:pt idx="126">
                  <c:v>2.7043901629221647</c:v>
                </c:pt>
                <c:pt idx="127">
                  <c:v>2.7258535769136105</c:v>
                </c:pt>
                <c:pt idx="128">
                  <c:v>2.7473169909050559</c:v>
                </c:pt>
                <c:pt idx="129">
                  <c:v>2.7687804048965021</c:v>
                </c:pt>
                <c:pt idx="130">
                  <c:v>2.7902438188879475</c:v>
                </c:pt>
                <c:pt idx="131">
                  <c:v>2.8117072328793933</c:v>
                </c:pt>
                <c:pt idx="132">
                  <c:v>2.8331706468708391</c:v>
                </c:pt>
                <c:pt idx="133">
                  <c:v>2.8546340608622849</c:v>
                </c:pt>
                <c:pt idx="134">
                  <c:v>2.8760974748537307</c:v>
                </c:pt>
                <c:pt idx="135">
                  <c:v>2.8975608888451769</c:v>
                </c:pt>
                <c:pt idx="136">
                  <c:v>2.9190243028366218</c:v>
                </c:pt>
                <c:pt idx="137">
                  <c:v>2.9404877168280676</c:v>
                </c:pt>
                <c:pt idx="138">
                  <c:v>2.9619511308195134</c:v>
                </c:pt>
                <c:pt idx="139">
                  <c:v>2.9834145448109592</c:v>
                </c:pt>
                <c:pt idx="140">
                  <c:v>3.0048779588024055</c:v>
                </c:pt>
                <c:pt idx="141">
                  <c:v>3.0263413727938508</c:v>
                </c:pt>
                <c:pt idx="142">
                  <c:v>3.0478047867852966</c:v>
                </c:pt>
                <c:pt idx="143">
                  <c:v>3.069268200776742</c:v>
                </c:pt>
                <c:pt idx="144">
                  <c:v>3.0907316147681878</c:v>
                </c:pt>
                <c:pt idx="145">
                  <c:v>3.1121950287596341</c:v>
                </c:pt>
                <c:pt idx="146">
                  <c:v>3.1336584427510794</c:v>
                </c:pt>
                <c:pt idx="147">
                  <c:v>3.1551218567425257</c:v>
                </c:pt>
                <c:pt idx="148">
                  <c:v>3.1765852707339706</c:v>
                </c:pt>
                <c:pt idx="149">
                  <c:v>3.1980486847254168</c:v>
                </c:pt>
                <c:pt idx="150">
                  <c:v>3.2195120987168626</c:v>
                </c:pt>
                <c:pt idx="151">
                  <c:v>3.240975512708308</c:v>
                </c:pt>
                <c:pt idx="152">
                  <c:v>3.2624389266997542</c:v>
                </c:pt>
                <c:pt idx="153">
                  <c:v>3.2839023406911996</c:v>
                </c:pt>
                <c:pt idx="154">
                  <c:v>3.3053657546826454</c:v>
                </c:pt>
                <c:pt idx="155">
                  <c:v>3.3268291686740907</c:v>
                </c:pt>
                <c:pt idx="156">
                  <c:v>3.348292582665537</c:v>
                </c:pt>
                <c:pt idx="157">
                  <c:v>3.3697559966569828</c:v>
                </c:pt>
                <c:pt idx="158">
                  <c:v>3.3912194106484281</c:v>
                </c:pt>
                <c:pt idx="159">
                  <c:v>3.4126828246398744</c:v>
                </c:pt>
                <c:pt idx="160">
                  <c:v>3.4341462386313197</c:v>
                </c:pt>
                <c:pt idx="161">
                  <c:v>3.4556096526227655</c:v>
                </c:pt>
                <c:pt idx="162">
                  <c:v>3.4770730666142113</c:v>
                </c:pt>
                <c:pt idx="163">
                  <c:v>3.4985364806056571</c:v>
                </c:pt>
                <c:pt idx="164">
                  <c:v>3.5199998945971029</c:v>
                </c:pt>
                <c:pt idx="165">
                  <c:v>3.5414633085885483</c:v>
                </c:pt>
                <c:pt idx="166">
                  <c:v>3.5629267225799941</c:v>
                </c:pt>
                <c:pt idx="167">
                  <c:v>3.5843901365714399</c:v>
                </c:pt>
                <c:pt idx="168">
                  <c:v>3.6058535505628857</c:v>
                </c:pt>
                <c:pt idx="169">
                  <c:v>3.6273169645543315</c:v>
                </c:pt>
                <c:pt idx="170">
                  <c:v>3.6487803785457773</c:v>
                </c:pt>
                <c:pt idx="171">
                  <c:v>3.6702437925372231</c:v>
                </c:pt>
                <c:pt idx="172">
                  <c:v>3.6917072065286689</c:v>
                </c:pt>
                <c:pt idx="173">
                  <c:v>3.7131706205201143</c:v>
                </c:pt>
                <c:pt idx="174">
                  <c:v>3.7346340345115601</c:v>
                </c:pt>
                <c:pt idx="175">
                  <c:v>3.7560974485030059</c:v>
                </c:pt>
                <c:pt idx="176">
                  <c:v>3.7775608624944517</c:v>
                </c:pt>
                <c:pt idx="177">
                  <c:v>3.7990242764858979</c:v>
                </c:pt>
                <c:pt idx="178">
                  <c:v>3.8204876904773433</c:v>
                </c:pt>
                <c:pt idx="179">
                  <c:v>3.8419511044687891</c:v>
                </c:pt>
                <c:pt idx="180">
                  <c:v>3.8634145184602344</c:v>
                </c:pt>
                <c:pt idx="181">
                  <c:v>3.8848779324516807</c:v>
                </c:pt>
                <c:pt idx="182">
                  <c:v>3.9063413464431265</c:v>
                </c:pt>
                <c:pt idx="183">
                  <c:v>3.9278047604345718</c:v>
                </c:pt>
                <c:pt idx="184">
                  <c:v>3.9492681744260176</c:v>
                </c:pt>
                <c:pt idx="185">
                  <c:v>3.9707315884174634</c:v>
                </c:pt>
                <c:pt idx="186">
                  <c:v>3.9921950024089092</c:v>
                </c:pt>
                <c:pt idx="187">
                  <c:v>4.0136584164003546</c:v>
                </c:pt>
                <c:pt idx="188">
                  <c:v>4.0351218303918008</c:v>
                </c:pt>
                <c:pt idx="189">
                  <c:v>4.0565852443832462</c:v>
                </c:pt>
                <c:pt idx="190">
                  <c:v>4.0780486583746924</c:v>
                </c:pt>
                <c:pt idx="191">
                  <c:v>4.0995120723661387</c:v>
                </c:pt>
                <c:pt idx="192">
                  <c:v>4.1209754863575849</c:v>
                </c:pt>
                <c:pt idx="193">
                  <c:v>4.1424389003490312</c:v>
                </c:pt>
                <c:pt idx="194">
                  <c:v>4.1639023143404774</c:v>
                </c:pt>
                <c:pt idx="195">
                  <c:v>4.1853657283319237</c:v>
                </c:pt>
                <c:pt idx="196">
                  <c:v>4.2068291423233699</c:v>
                </c:pt>
                <c:pt idx="197">
                  <c:v>4.2282925563148162</c:v>
                </c:pt>
                <c:pt idx="198">
                  <c:v>4.2497559703062615</c:v>
                </c:pt>
                <c:pt idx="199">
                  <c:v>4.2712193842977086</c:v>
                </c:pt>
                <c:pt idx="200">
                  <c:v>4.2926827982891549</c:v>
                </c:pt>
                <c:pt idx="201">
                  <c:v>4.3141462122806002</c:v>
                </c:pt>
                <c:pt idx="202">
                  <c:v>4.3356096262720465</c:v>
                </c:pt>
                <c:pt idx="203">
                  <c:v>4.3570730402634936</c:v>
                </c:pt>
                <c:pt idx="204">
                  <c:v>4.3785364542549399</c:v>
                </c:pt>
                <c:pt idx="205">
                  <c:v>4.3999998682463852</c:v>
                </c:pt>
                <c:pt idx="206">
                  <c:v>4.4214632822378315</c:v>
                </c:pt>
                <c:pt idx="207">
                  <c:v>4.4429266962292777</c:v>
                </c:pt>
                <c:pt idx="208">
                  <c:v>4.4643901102207248</c:v>
                </c:pt>
                <c:pt idx="209">
                  <c:v>4.4858535242121702</c:v>
                </c:pt>
                <c:pt idx="210">
                  <c:v>4.5073169382036156</c:v>
                </c:pt>
                <c:pt idx="211">
                  <c:v>4.5287803521950627</c:v>
                </c:pt>
                <c:pt idx="212">
                  <c:v>4.5502437661865089</c:v>
                </c:pt>
                <c:pt idx="213">
                  <c:v>4.5717071801779543</c:v>
                </c:pt>
                <c:pt idx="214">
                  <c:v>4.5931705941694014</c:v>
                </c:pt>
                <c:pt idx="215">
                  <c:v>4.6146340081608477</c:v>
                </c:pt>
                <c:pt idx="216">
                  <c:v>4.6360974221522939</c:v>
                </c:pt>
                <c:pt idx="217">
                  <c:v>4.6575608361437393</c:v>
                </c:pt>
                <c:pt idx="218">
                  <c:v>4.6790242501351855</c:v>
                </c:pt>
                <c:pt idx="219">
                  <c:v>4.7004876641266327</c:v>
                </c:pt>
                <c:pt idx="220">
                  <c:v>4.721951078118078</c:v>
                </c:pt>
                <c:pt idx="221">
                  <c:v>4.7434144921095243</c:v>
                </c:pt>
                <c:pt idx="222">
                  <c:v>4.7648779061009714</c:v>
                </c:pt>
                <c:pt idx="223">
                  <c:v>4.7863413200924168</c:v>
                </c:pt>
                <c:pt idx="224">
                  <c:v>4.8078047340838621</c:v>
                </c:pt>
                <c:pt idx="225">
                  <c:v>4.8292681480753092</c:v>
                </c:pt>
                <c:pt idx="226">
                  <c:v>4.8507315620667555</c:v>
                </c:pt>
                <c:pt idx="227">
                  <c:v>4.8721949760582017</c:v>
                </c:pt>
                <c:pt idx="228">
                  <c:v>4.893658390049648</c:v>
                </c:pt>
                <c:pt idx="229">
                  <c:v>4.9151218040410933</c:v>
                </c:pt>
                <c:pt idx="230">
                  <c:v>4.9365852180325405</c:v>
                </c:pt>
                <c:pt idx="231">
                  <c:v>4.9580486320239867</c:v>
                </c:pt>
                <c:pt idx="232">
                  <c:v>4.9795120460154321</c:v>
                </c:pt>
                <c:pt idx="233">
                  <c:v>5.0009754600068792</c:v>
                </c:pt>
                <c:pt idx="234">
                  <c:v>5.0224388739983254</c:v>
                </c:pt>
                <c:pt idx="235">
                  <c:v>5.0439022879897717</c:v>
                </c:pt>
                <c:pt idx="236">
                  <c:v>5.0653657019812171</c:v>
                </c:pt>
                <c:pt idx="237">
                  <c:v>5.0868291159726633</c:v>
                </c:pt>
                <c:pt idx="238">
                  <c:v>5.1082925299641095</c:v>
                </c:pt>
                <c:pt idx="239">
                  <c:v>5.1297559439555567</c:v>
                </c:pt>
                <c:pt idx="240">
                  <c:v>5.151219357947002</c:v>
                </c:pt>
                <c:pt idx="241">
                  <c:v>5.1726827719384483</c:v>
                </c:pt>
                <c:pt idx="242">
                  <c:v>5.1941461859298945</c:v>
                </c:pt>
                <c:pt idx="243">
                  <c:v>5.2156095999213408</c:v>
                </c:pt>
                <c:pt idx="244">
                  <c:v>5.237073013912787</c:v>
                </c:pt>
                <c:pt idx="245">
                  <c:v>5.2585364279042333</c:v>
                </c:pt>
                <c:pt idx="246">
                  <c:v>5.2799998418956795</c:v>
                </c:pt>
                <c:pt idx="247">
                  <c:v>5.3014632558871266</c:v>
                </c:pt>
                <c:pt idx="248">
                  <c:v>5.3229266698785711</c:v>
                </c:pt>
                <c:pt idx="249">
                  <c:v>5.3443900838700173</c:v>
                </c:pt>
                <c:pt idx="250">
                  <c:v>5.3658534978614645</c:v>
                </c:pt>
                <c:pt idx="251">
                  <c:v>5.3873169118529098</c:v>
                </c:pt>
                <c:pt idx="252">
                  <c:v>5.4087803258443561</c:v>
                </c:pt>
                <c:pt idx="253">
                  <c:v>5.4302437398358032</c:v>
                </c:pt>
                <c:pt idx="254">
                  <c:v>5.4517071538272495</c:v>
                </c:pt>
                <c:pt idx="255">
                  <c:v>5.4731705678186948</c:v>
                </c:pt>
                <c:pt idx="256">
                  <c:v>5.4946339818101411</c:v>
                </c:pt>
                <c:pt idx="257">
                  <c:v>5.5160973958015873</c:v>
                </c:pt>
                <c:pt idx="258">
                  <c:v>5.5375608097930344</c:v>
                </c:pt>
                <c:pt idx="259">
                  <c:v>5.5590242237844798</c:v>
                </c:pt>
                <c:pt idx="260">
                  <c:v>5.580487637775926</c:v>
                </c:pt>
                <c:pt idx="261">
                  <c:v>5.6019510517673723</c:v>
                </c:pt>
                <c:pt idx="262">
                  <c:v>5.6234144657588185</c:v>
                </c:pt>
                <c:pt idx="263">
                  <c:v>5.6448778797502639</c:v>
                </c:pt>
                <c:pt idx="264">
                  <c:v>5.666341293741711</c:v>
                </c:pt>
                <c:pt idx="265">
                  <c:v>5.6878047077331573</c:v>
                </c:pt>
                <c:pt idx="266">
                  <c:v>5.7092681217246035</c:v>
                </c:pt>
                <c:pt idx="267">
                  <c:v>5.7307315357160489</c:v>
                </c:pt>
                <c:pt idx="268">
                  <c:v>5.7521949497074951</c:v>
                </c:pt>
                <c:pt idx="269">
                  <c:v>5.7736583636989414</c:v>
                </c:pt>
                <c:pt idx="270">
                  <c:v>5.7951217776903885</c:v>
                </c:pt>
                <c:pt idx="271">
                  <c:v>5.8165851916818339</c:v>
                </c:pt>
                <c:pt idx="272">
                  <c:v>5.838048605673281</c:v>
                </c:pt>
                <c:pt idx="273">
                  <c:v>5.8595120196647272</c:v>
                </c:pt>
                <c:pt idx="274">
                  <c:v>5.8809754336561726</c:v>
                </c:pt>
                <c:pt idx="275">
                  <c:v>5.9024388476476188</c:v>
                </c:pt>
                <c:pt idx="276">
                  <c:v>5.9239022616390651</c:v>
                </c:pt>
                <c:pt idx="277">
                  <c:v>5.9453656756305113</c:v>
                </c:pt>
                <c:pt idx="278">
                  <c:v>5.9668290896219585</c:v>
                </c:pt>
                <c:pt idx="279">
                  <c:v>5.9882925036134038</c:v>
                </c:pt>
                <c:pt idx="280">
                  <c:v>6.0097559176048492</c:v>
                </c:pt>
                <c:pt idx="281">
                  <c:v>6.0312193315962963</c:v>
                </c:pt>
                <c:pt idx="282">
                  <c:v>6.0526827455877417</c:v>
                </c:pt>
                <c:pt idx="283">
                  <c:v>6.0741461595791888</c:v>
                </c:pt>
                <c:pt idx="284">
                  <c:v>6.095609573570635</c:v>
                </c:pt>
                <c:pt idx="285">
                  <c:v>6.1170729875620813</c:v>
                </c:pt>
                <c:pt idx="286">
                  <c:v>6.1385364015535266</c:v>
                </c:pt>
                <c:pt idx="287">
                  <c:v>6.1599998155449729</c:v>
                </c:pt>
                <c:pt idx="288">
                  <c:v>6.1814632295364191</c:v>
                </c:pt>
                <c:pt idx="289">
                  <c:v>6.2029266435278663</c:v>
                </c:pt>
                <c:pt idx="290">
                  <c:v>6.2243900575193116</c:v>
                </c:pt>
                <c:pt idx="291">
                  <c:v>6.2458534715107579</c:v>
                </c:pt>
                <c:pt idx="292">
                  <c:v>6.267316885502205</c:v>
                </c:pt>
                <c:pt idx="293">
                  <c:v>6.2887802994936504</c:v>
                </c:pt>
                <c:pt idx="294">
                  <c:v>6.3102437134850957</c:v>
                </c:pt>
                <c:pt idx="295">
                  <c:v>6.3317071274765429</c:v>
                </c:pt>
                <c:pt idx="296">
                  <c:v>6.3531705414679891</c:v>
                </c:pt>
                <c:pt idx="297">
                  <c:v>6.3746339554594353</c:v>
                </c:pt>
                <c:pt idx="298">
                  <c:v>6.3960973694508816</c:v>
                </c:pt>
                <c:pt idx="299">
                  <c:v>6.4175607834423269</c:v>
                </c:pt>
                <c:pt idx="300">
                  <c:v>6.4390241974337741</c:v>
                </c:pt>
                <c:pt idx="301">
                  <c:v>6.4604876114252203</c:v>
                </c:pt>
                <c:pt idx="302">
                  <c:v>6.4819510254166657</c:v>
                </c:pt>
                <c:pt idx="303">
                  <c:v>6.5034144394081128</c:v>
                </c:pt>
                <c:pt idx="304">
                  <c:v>6.5248778533995591</c:v>
                </c:pt>
                <c:pt idx="305">
                  <c:v>6.5463412673910044</c:v>
                </c:pt>
                <c:pt idx="306">
                  <c:v>6.5678046813824507</c:v>
                </c:pt>
                <c:pt idx="307">
                  <c:v>6.5892680953738969</c:v>
                </c:pt>
                <c:pt idx="308">
                  <c:v>6.6107315093653432</c:v>
                </c:pt>
                <c:pt idx="309">
                  <c:v>6.6321949233567903</c:v>
                </c:pt>
                <c:pt idx="310">
                  <c:v>6.6536583373482356</c:v>
                </c:pt>
                <c:pt idx="311">
                  <c:v>6.6751217513396828</c:v>
                </c:pt>
                <c:pt idx="312">
                  <c:v>6.6965851653311281</c:v>
                </c:pt>
                <c:pt idx="313">
                  <c:v>6.7180485793225744</c:v>
                </c:pt>
                <c:pt idx="314">
                  <c:v>6.7395119933140206</c:v>
                </c:pt>
                <c:pt idx="315">
                  <c:v>6.7609754073054669</c:v>
                </c:pt>
                <c:pt idx="316">
                  <c:v>6.7824388212969131</c:v>
                </c:pt>
                <c:pt idx="317">
                  <c:v>6.8039022352883594</c:v>
                </c:pt>
                <c:pt idx="318">
                  <c:v>6.8253656492798047</c:v>
                </c:pt>
                <c:pt idx="319">
                  <c:v>6.846829063271251</c:v>
                </c:pt>
                <c:pt idx="320">
                  <c:v>6.8682924772626981</c:v>
                </c:pt>
                <c:pt idx="321">
                  <c:v>6.8897558912541434</c:v>
                </c:pt>
                <c:pt idx="322">
                  <c:v>6.9112193052455897</c:v>
                </c:pt>
                <c:pt idx="323">
                  <c:v>6.9326827192370368</c:v>
                </c:pt>
                <c:pt idx="324">
                  <c:v>6.9541461332284822</c:v>
                </c:pt>
                <c:pt idx="325">
                  <c:v>6.9756095472199284</c:v>
                </c:pt>
                <c:pt idx="326">
                  <c:v>6.9970729612113747</c:v>
                </c:pt>
                <c:pt idx="327">
                  <c:v>7.0185363752028209</c:v>
                </c:pt>
                <c:pt idx="328">
                  <c:v>7.0399997891942681</c:v>
                </c:pt>
                <c:pt idx="329">
                  <c:v>7.0614632031857134</c:v>
                </c:pt>
                <c:pt idx="330">
                  <c:v>7.0829266171771588</c:v>
                </c:pt>
                <c:pt idx="331">
                  <c:v>7.1043900311686059</c:v>
                </c:pt>
                <c:pt idx="332">
                  <c:v>7.1258534451600521</c:v>
                </c:pt>
                <c:pt idx="333">
                  <c:v>7.1473168591514975</c:v>
                </c:pt>
                <c:pt idx="334">
                  <c:v>7.1687802731429446</c:v>
                </c:pt>
                <c:pt idx="335">
                  <c:v>7.1902436871343909</c:v>
                </c:pt>
                <c:pt idx="336">
                  <c:v>7.2117071011258371</c:v>
                </c:pt>
                <c:pt idx="337">
                  <c:v>7.2331705151172825</c:v>
                </c:pt>
                <c:pt idx="338">
                  <c:v>7.2546339291087287</c:v>
                </c:pt>
                <c:pt idx="339">
                  <c:v>7.2760973431001759</c:v>
                </c:pt>
                <c:pt idx="340">
                  <c:v>7.2975607570916221</c:v>
                </c:pt>
                <c:pt idx="341">
                  <c:v>7.3190241710830675</c:v>
                </c:pt>
                <c:pt idx="342">
                  <c:v>7.3404875850745146</c:v>
                </c:pt>
                <c:pt idx="343">
                  <c:v>7.36195099906596</c:v>
                </c:pt>
                <c:pt idx="344">
                  <c:v>7.3834144130574062</c:v>
                </c:pt>
                <c:pt idx="345">
                  <c:v>7.4048778270488524</c:v>
                </c:pt>
                <c:pt idx="346">
                  <c:v>7.4263412410402987</c:v>
                </c:pt>
                <c:pt idx="347">
                  <c:v>7.4478046550317449</c:v>
                </c:pt>
                <c:pt idx="348">
                  <c:v>7.4692680690231921</c:v>
                </c:pt>
                <c:pt idx="349">
                  <c:v>7.4907314830146365</c:v>
                </c:pt>
                <c:pt idx="350">
                  <c:v>7.5121948970060828</c:v>
                </c:pt>
                <c:pt idx="351">
                  <c:v>7.5336583109975299</c:v>
                </c:pt>
                <c:pt idx="352">
                  <c:v>7.5551217249889753</c:v>
                </c:pt>
                <c:pt idx="353">
                  <c:v>7.5765851389804224</c:v>
                </c:pt>
                <c:pt idx="354">
                  <c:v>7.5980485529718687</c:v>
                </c:pt>
                <c:pt idx="355">
                  <c:v>7.6195119669633149</c:v>
                </c:pt>
                <c:pt idx="356">
                  <c:v>7.6409753809547603</c:v>
                </c:pt>
                <c:pt idx="357">
                  <c:v>7.6624387949462065</c:v>
                </c:pt>
                <c:pt idx="358">
                  <c:v>7.6839022089376527</c:v>
                </c:pt>
                <c:pt idx="359">
                  <c:v>7.7053656229290999</c:v>
                </c:pt>
                <c:pt idx="360">
                  <c:v>7.7268290369205452</c:v>
                </c:pt>
                <c:pt idx="361">
                  <c:v>7.7482924509119924</c:v>
                </c:pt>
                <c:pt idx="362">
                  <c:v>7.7697558649034368</c:v>
                </c:pt>
                <c:pt idx="363">
                  <c:v>7.7912192788948831</c:v>
                </c:pt>
                <c:pt idx="364">
                  <c:v>7.8126826928863302</c:v>
                </c:pt>
                <c:pt idx="365">
                  <c:v>7.8341461068777765</c:v>
                </c:pt>
                <c:pt idx="366">
                  <c:v>7.8556095208692227</c:v>
                </c:pt>
                <c:pt idx="367">
                  <c:v>7.8770729348606698</c:v>
                </c:pt>
                <c:pt idx="368">
                  <c:v>7.8985363488521161</c:v>
                </c:pt>
                <c:pt idx="369">
                  <c:v>7.9199997628435614</c:v>
                </c:pt>
                <c:pt idx="370">
                  <c:v>7.9414631768350068</c:v>
                </c:pt>
                <c:pt idx="371">
                  <c:v>7.962926590826453</c:v>
                </c:pt>
                <c:pt idx="372">
                  <c:v>7.9843900048178993</c:v>
                </c:pt>
                <c:pt idx="373">
                  <c:v>8.0058534188093464</c:v>
                </c:pt>
                <c:pt idx="374">
                  <c:v>8.0273168328007927</c:v>
                </c:pt>
                <c:pt idx="375">
                  <c:v>8.0487802467922389</c:v>
                </c:pt>
                <c:pt idx="376">
                  <c:v>8.0702436607836852</c:v>
                </c:pt>
                <c:pt idx="377">
                  <c:v>8.0917070747751314</c:v>
                </c:pt>
                <c:pt idx="378">
                  <c:v>8.1131704887665759</c:v>
                </c:pt>
                <c:pt idx="379">
                  <c:v>8.1346339027580221</c:v>
                </c:pt>
                <c:pt idx="380">
                  <c:v>8.1560973167494684</c:v>
                </c:pt>
                <c:pt idx="381">
                  <c:v>8.1775607307409146</c:v>
                </c:pt>
                <c:pt idx="382">
                  <c:v>8.1990241447323609</c:v>
                </c:pt>
                <c:pt idx="383">
                  <c:v>8.2204875587238053</c:v>
                </c:pt>
                <c:pt idx="384">
                  <c:v>8.2419509727152533</c:v>
                </c:pt>
                <c:pt idx="385">
                  <c:v>8.2634143867066996</c:v>
                </c:pt>
                <c:pt idx="386">
                  <c:v>8.2848778006981458</c:v>
                </c:pt>
                <c:pt idx="387">
                  <c:v>8.3063412146895921</c:v>
                </c:pt>
                <c:pt idx="388">
                  <c:v>8.3278046286810383</c:v>
                </c:pt>
                <c:pt idx="389">
                  <c:v>8.3492680426724828</c:v>
                </c:pt>
                <c:pt idx="390">
                  <c:v>8.370731456663929</c:v>
                </c:pt>
                <c:pt idx="391">
                  <c:v>8.3921948706553753</c:v>
                </c:pt>
                <c:pt idx="392">
                  <c:v>8.4136582846468233</c:v>
                </c:pt>
                <c:pt idx="393">
                  <c:v>8.4351216986382695</c:v>
                </c:pt>
                <c:pt idx="394">
                  <c:v>8.4565851126297158</c:v>
                </c:pt>
                <c:pt idx="395">
                  <c:v>8.478048526621162</c:v>
                </c:pt>
                <c:pt idx="396">
                  <c:v>8.4995119406126083</c:v>
                </c:pt>
                <c:pt idx="397">
                  <c:v>8.5209753546040528</c:v>
                </c:pt>
                <c:pt idx="398">
                  <c:v>8.542438768595499</c:v>
                </c:pt>
                <c:pt idx="399">
                  <c:v>8.5639021825869452</c:v>
                </c:pt>
                <c:pt idx="400">
                  <c:v>8.5853655965783915</c:v>
                </c:pt>
                <c:pt idx="401">
                  <c:v>8.6068290105698395</c:v>
                </c:pt>
                <c:pt idx="402">
                  <c:v>8.628292424561284</c:v>
                </c:pt>
                <c:pt idx="403">
                  <c:v>8.6497558385527302</c:v>
                </c:pt>
                <c:pt idx="404">
                  <c:v>8.6712192525441782</c:v>
                </c:pt>
                <c:pt idx="405">
                  <c:v>8.6926826665356227</c:v>
                </c:pt>
                <c:pt idx="406">
                  <c:v>8.714146080527069</c:v>
                </c:pt>
                <c:pt idx="407">
                  <c:v>8.7356094945185152</c:v>
                </c:pt>
                <c:pt idx="408">
                  <c:v>8.7570729085099632</c:v>
                </c:pt>
                <c:pt idx="409">
                  <c:v>8.7785363225014077</c:v>
                </c:pt>
                <c:pt idx="410">
                  <c:v>8.7999997364928539</c:v>
                </c:pt>
                <c:pt idx="411">
                  <c:v>8.8214631504843002</c:v>
                </c:pt>
                <c:pt idx="412">
                  <c:v>8.8429265644757447</c:v>
                </c:pt>
                <c:pt idx="413">
                  <c:v>8.8643899784671927</c:v>
                </c:pt>
                <c:pt idx="414">
                  <c:v>8.8858533924586389</c:v>
                </c:pt>
                <c:pt idx="415">
                  <c:v>8.9073168064500852</c:v>
                </c:pt>
                <c:pt idx="416">
                  <c:v>8.9287802204415314</c:v>
                </c:pt>
                <c:pt idx="417">
                  <c:v>8.9502436344329777</c:v>
                </c:pt>
                <c:pt idx="418">
                  <c:v>8.9717070484244239</c:v>
                </c:pt>
                <c:pt idx="419">
                  <c:v>8.9931704624158719</c:v>
                </c:pt>
                <c:pt idx="420">
                  <c:v>9.0146338764073164</c:v>
                </c:pt>
                <c:pt idx="421">
                  <c:v>9.0360972903987609</c:v>
                </c:pt>
                <c:pt idx="422">
                  <c:v>9.0575607043902071</c:v>
                </c:pt>
                <c:pt idx="423">
                  <c:v>9.0790241183816534</c:v>
                </c:pt>
                <c:pt idx="424">
                  <c:v>9.1004875323731014</c:v>
                </c:pt>
                <c:pt idx="425">
                  <c:v>9.1219509463645476</c:v>
                </c:pt>
                <c:pt idx="426">
                  <c:v>9.1434143603559939</c:v>
                </c:pt>
                <c:pt idx="427">
                  <c:v>9.1648777743474401</c:v>
                </c:pt>
                <c:pt idx="428">
                  <c:v>9.1863411883388846</c:v>
                </c:pt>
                <c:pt idx="429">
                  <c:v>9.2078046023303308</c:v>
                </c:pt>
                <c:pt idx="430">
                  <c:v>9.2292680163217788</c:v>
                </c:pt>
                <c:pt idx="431">
                  <c:v>9.2507314303132251</c:v>
                </c:pt>
                <c:pt idx="432">
                  <c:v>9.2721948443046713</c:v>
                </c:pt>
                <c:pt idx="433">
                  <c:v>9.2936582582961176</c:v>
                </c:pt>
                <c:pt idx="434">
                  <c:v>9.315121672287562</c:v>
                </c:pt>
                <c:pt idx="435">
                  <c:v>9.3365850862790083</c:v>
                </c:pt>
                <c:pt idx="436">
                  <c:v>9.3580485002704545</c:v>
                </c:pt>
                <c:pt idx="437">
                  <c:v>9.3795119142619008</c:v>
                </c:pt>
                <c:pt idx="438">
                  <c:v>9.400975328253347</c:v>
                </c:pt>
                <c:pt idx="439">
                  <c:v>9.4224387422447933</c:v>
                </c:pt>
                <c:pt idx="440">
                  <c:v>9.4439021562362395</c:v>
                </c:pt>
                <c:pt idx="441">
                  <c:v>9.4653655702276875</c:v>
                </c:pt>
                <c:pt idx="442">
                  <c:v>9.4868289842191338</c:v>
                </c:pt>
                <c:pt idx="443">
                  <c:v>9.50829239821058</c:v>
                </c:pt>
                <c:pt idx="444">
                  <c:v>9.5297558122020245</c:v>
                </c:pt>
                <c:pt idx="445">
                  <c:v>9.5512192261934707</c:v>
                </c:pt>
                <c:pt idx="446">
                  <c:v>9.5726826401849152</c:v>
                </c:pt>
                <c:pt idx="447">
                  <c:v>9.5941460541763632</c:v>
                </c:pt>
                <c:pt idx="448">
                  <c:v>9.6156094681678095</c:v>
                </c:pt>
                <c:pt idx="449">
                  <c:v>9.6370728821592557</c:v>
                </c:pt>
                <c:pt idx="450">
                  <c:v>9.658536296150702</c:v>
                </c:pt>
                <c:pt idx="451">
                  <c:v>9.6799997101421464</c:v>
                </c:pt>
                <c:pt idx="452">
                  <c:v>9.7014631241335945</c:v>
                </c:pt>
                <c:pt idx="453">
                  <c:v>9.7229265381250407</c:v>
                </c:pt>
                <c:pt idx="454">
                  <c:v>9.744389952116487</c:v>
                </c:pt>
                <c:pt idx="455">
                  <c:v>9.7658533661079332</c:v>
                </c:pt>
                <c:pt idx="456">
                  <c:v>9.7873167800993794</c:v>
                </c:pt>
                <c:pt idx="457">
                  <c:v>9.8087801940908257</c:v>
                </c:pt>
                <c:pt idx="458">
                  <c:v>9.8302436080822737</c:v>
                </c:pt>
                <c:pt idx="459">
                  <c:v>9.8517070220737164</c:v>
                </c:pt>
                <c:pt idx="460">
                  <c:v>9.8731704360651626</c:v>
                </c:pt>
                <c:pt idx="461">
                  <c:v>9.8946338500566089</c:v>
                </c:pt>
                <c:pt idx="462">
                  <c:v>9.9160972640480551</c:v>
                </c:pt>
                <c:pt idx="463">
                  <c:v>9.9375606780395032</c:v>
                </c:pt>
                <c:pt idx="464">
                  <c:v>9.9590240920309494</c:v>
                </c:pt>
                <c:pt idx="465">
                  <c:v>9.9804875060223956</c:v>
                </c:pt>
                <c:pt idx="466">
                  <c:v>10.001950920013842</c:v>
                </c:pt>
                <c:pt idx="467">
                  <c:v>10.023414334005286</c:v>
                </c:pt>
                <c:pt idx="468">
                  <c:v>10.044877747996733</c:v>
                </c:pt>
                <c:pt idx="469">
                  <c:v>10.066341161988181</c:v>
                </c:pt>
                <c:pt idx="470">
                  <c:v>10.087804575979627</c:v>
                </c:pt>
                <c:pt idx="471">
                  <c:v>10.109267989971073</c:v>
                </c:pt>
                <c:pt idx="472">
                  <c:v>10.130731403962518</c:v>
                </c:pt>
                <c:pt idx="473">
                  <c:v>10.152194817953964</c:v>
                </c:pt>
                <c:pt idx="474">
                  <c:v>10.17365823194541</c:v>
                </c:pt>
                <c:pt idx="475">
                  <c:v>10.195121645936856</c:v>
                </c:pt>
                <c:pt idx="476">
                  <c:v>10.216585059928303</c:v>
                </c:pt>
                <c:pt idx="477">
                  <c:v>10.238048473919749</c:v>
                </c:pt>
                <c:pt idx="478">
                  <c:v>10.259511887911195</c:v>
                </c:pt>
                <c:pt idx="479">
                  <c:v>10.280975301902641</c:v>
                </c:pt>
                <c:pt idx="480">
                  <c:v>10.302438715894089</c:v>
                </c:pt>
                <c:pt idx="481">
                  <c:v>10.323902129885536</c:v>
                </c:pt>
                <c:pt idx="482">
                  <c:v>10.34536554387698</c:v>
                </c:pt>
                <c:pt idx="483">
                  <c:v>10.366828957868425</c:v>
                </c:pt>
                <c:pt idx="484">
                  <c:v>10.388292371859871</c:v>
                </c:pt>
                <c:pt idx="485">
                  <c:v>10.409755785851317</c:v>
                </c:pt>
                <c:pt idx="486">
                  <c:v>10.431219199842765</c:v>
                </c:pt>
                <c:pt idx="487">
                  <c:v>10.452682613834211</c:v>
                </c:pt>
                <c:pt idx="488">
                  <c:v>10.474146027825658</c:v>
                </c:pt>
                <c:pt idx="489">
                  <c:v>10.495609441817104</c:v>
                </c:pt>
                <c:pt idx="490">
                  <c:v>10.517072855808548</c:v>
                </c:pt>
                <c:pt idx="491">
                  <c:v>10.538536269799996</c:v>
                </c:pt>
                <c:pt idx="492">
                  <c:v>10.559999683791442</c:v>
                </c:pt>
                <c:pt idx="493">
                  <c:v>10.581463097782889</c:v>
                </c:pt>
                <c:pt idx="494">
                  <c:v>10.602926511774335</c:v>
                </c:pt>
                <c:pt idx="495">
                  <c:v>10.624389925765781</c:v>
                </c:pt>
                <c:pt idx="496">
                  <c:v>10.645853339757226</c:v>
                </c:pt>
                <c:pt idx="497">
                  <c:v>10.667316753748675</c:v>
                </c:pt>
                <c:pt idx="498">
                  <c:v>10.688780167740118</c:v>
                </c:pt>
                <c:pt idx="499">
                  <c:v>10.710243581731564</c:v>
                </c:pt>
                <c:pt idx="500">
                  <c:v>10.731706995723011</c:v>
                </c:pt>
                <c:pt idx="501">
                  <c:v>10.753170409714457</c:v>
                </c:pt>
                <c:pt idx="502">
                  <c:v>10.774633823705903</c:v>
                </c:pt>
                <c:pt idx="503">
                  <c:v>10.796097237697351</c:v>
                </c:pt>
                <c:pt idx="504">
                  <c:v>10.817560651688797</c:v>
                </c:pt>
                <c:pt idx="505">
                  <c:v>10.839024065680244</c:v>
                </c:pt>
                <c:pt idx="506">
                  <c:v>10.860487479671688</c:v>
                </c:pt>
                <c:pt idx="507">
                  <c:v>10.881950893663134</c:v>
                </c:pt>
                <c:pt idx="508">
                  <c:v>10.903414307654582</c:v>
                </c:pt>
                <c:pt idx="509">
                  <c:v>10.924877721646027</c:v>
                </c:pt>
                <c:pt idx="510">
                  <c:v>10.946341135637473</c:v>
                </c:pt>
                <c:pt idx="511">
                  <c:v>10.967804549628919</c:v>
                </c:pt>
                <c:pt idx="512">
                  <c:v>10.989267963620366</c:v>
                </c:pt>
                <c:pt idx="513">
                  <c:v>11.010731377611812</c:v>
                </c:pt>
                <c:pt idx="514">
                  <c:v>11.032194791603258</c:v>
                </c:pt>
                <c:pt idx="515">
                  <c:v>11.053658205594704</c:v>
                </c:pt>
                <c:pt idx="516">
                  <c:v>11.075121619586151</c:v>
                </c:pt>
                <c:pt idx="517">
                  <c:v>11.096585033577597</c:v>
                </c:pt>
                <c:pt idx="518">
                  <c:v>11.118048447569043</c:v>
                </c:pt>
                <c:pt idx="519">
                  <c:v>11.139511861560489</c:v>
                </c:pt>
                <c:pt idx="520">
                  <c:v>11.160975275551937</c:v>
                </c:pt>
                <c:pt idx="521">
                  <c:v>11.18243868954338</c:v>
                </c:pt>
                <c:pt idx="522">
                  <c:v>11.203902103534826</c:v>
                </c:pt>
                <c:pt idx="523">
                  <c:v>11.225365517526273</c:v>
                </c:pt>
                <c:pt idx="524">
                  <c:v>11.246828931517719</c:v>
                </c:pt>
                <c:pt idx="525">
                  <c:v>11.268292345509167</c:v>
                </c:pt>
                <c:pt idx="526">
                  <c:v>11.289755759500613</c:v>
                </c:pt>
                <c:pt idx="527">
                  <c:v>11.311219173492059</c:v>
                </c:pt>
                <c:pt idx="528">
                  <c:v>11.332682587483506</c:v>
                </c:pt>
                <c:pt idx="529">
                  <c:v>11.35414600147495</c:v>
                </c:pt>
                <c:pt idx="530">
                  <c:v>11.375609415466398</c:v>
                </c:pt>
                <c:pt idx="531">
                  <c:v>11.397072829457844</c:v>
                </c:pt>
                <c:pt idx="532">
                  <c:v>11.418536243449291</c:v>
                </c:pt>
                <c:pt idx="533">
                  <c:v>11.439999657440737</c:v>
                </c:pt>
                <c:pt idx="534">
                  <c:v>11.461463071432181</c:v>
                </c:pt>
                <c:pt idx="535">
                  <c:v>11.482926485423627</c:v>
                </c:pt>
                <c:pt idx="536">
                  <c:v>11.504389899415076</c:v>
                </c:pt>
                <c:pt idx="537">
                  <c:v>11.52585331340652</c:v>
                </c:pt>
                <c:pt idx="538">
                  <c:v>11.547316727397966</c:v>
                </c:pt>
                <c:pt idx="539">
                  <c:v>11.568780141389412</c:v>
                </c:pt>
                <c:pt idx="540">
                  <c:v>11.590243555380859</c:v>
                </c:pt>
                <c:pt idx="541">
                  <c:v>11.611706969372305</c:v>
                </c:pt>
                <c:pt idx="542">
                  <c:v>11.633170383363753</c:v>
                </c:pt>
                <c:pt idx="543">
                  <c:v>11.654633797355199</c:v>
                </c:pt>
                <c:pt idx="544">
                  <c:v>11.676097211346645</c:v>
                </c:pt>
                <c:pt idx="545">
                  <c:v>11.69756062533809</c:v>
                </c:pt>
                <c:pt idx="546">
                  <c:v>11.719024039329534</c:v>
                </c:pt>
                <c:pt idx="547">
                  <c:v>11.740487453320982</c:v>
                </c:pt>
                <c:pt idx="548">
                  <c:v>11.761950867312429</c:v>
                </c:pt>
                <c:pt idx="549">
                  <c:v>11.783414281303875</c:v>
                </c:pt>
                <c:pt idx="550">
                  <c:v>11.804877695295321</c:v>
                </c:pt>
                <c:pt idx="551">
                  <c:v>11.826341109286767</c:v>
                </c:pt>
                <c:pt idx="552">
                  <c:v>11.847804523278212</c:v>
                </c:pt>
                <c:pt idx="553">
                  <c:v>11.86926793726966</c:v>
                </c:pt>
                <c:pt idx="554">
                  <c:v>11.890731351261106</c:v>
                </c:pt>
                <c:pt idx="555">
                  <c:v>11.912194765252552</c:v>
                </c:pt>
                <c:pt idx="556">
                  <c:v>11.933658179243999</c:v>
                </c:pt>
                <c:pt idx="557">
                  <c:v>11.955121593235445</c:v>
                </c:pt>
                <c:pt idx="558">
                  <c:v>11.976585007226891</c:v>
                </c:pt>
                <c:pt idx="559">
                  <c:v>11.998048421218339</c:v>
                </c:pt>
                <c:pt idx="560">
                  <c:v>12.019511835209782</c:v>
                </c:pt>
                <c:pt idx="561">
                  <c:v>12.040975249201228</c:v>
                </c:pt>
                <c:pt idx="562">
                  <c:v>12.062438663192674</c:v>
                </c:pt>
                <c:pt idx="563">
                  <c:v>12.083902077184121</c:v>
                </c:pt>
                <c:pt idx="564">
                  <c:v>12.105365491175569</c:v>
                </c:pt>
                <c:pt idx="565">
                  <c:v>12.126828905167015</c:v>
                </c:pt>
                <c:pt idx="566">
                  <c:v>12.148292319158461</c:v>
                </c:pt>
                <c:pt idx="567">
                  <c:v>12.169755733149907</c:v>
                </c:pt>
                <c:pt idx="568">
                  <c:v>12.191219147141352</c:v>
                </c:pt>
                <c:pt idx="569">
                  <c:v>12.2126825611328</c:v>
                </c:pt>
                <c:pt idx="570">
                  <c:v>12.234145975124246</c:v>
                </c:pt>
                <c:pt idx="571">
                  <c:v>12.255609389115692</c:v>
                </c:pt>
                <c:pt idx="572">
                  <c:v>12.277072803107137</c:v>
                </c:pt>
                <c:pt idx="573">
                  <c:v>12.298536217098583</c:v>
                </c:pt>
                <c:pt idx="574">
                  <c:v>12.319999631090029</c:v>
                </c:pt>
                <c:pt idx="575">
                  <c:v>12.341463045081476</c:v>
                </c:pt>
                <c:pt idx="576">
                  <c:v>12.362926459072922</c:v>
                </c:pt>
                <c:pt idx="577">
                  <c:v>12.384389873064368</c:v>
                </c:pt>
                <c:pt idx="578">
                  <c:v>12.405853287055814</c:v>
                </c:pt>
                <c:pt idx="579">
                  <c:v>12.42731670104726</c:v>
                </c:pt>
                <c:pt idx="580">
                  <c:v>12.448780115038707</c:v>
                </c:pt>
                <c:pt idx="581">
                  <c:v>12.470243529030155</c:v>
                </c:pt>
                <c:pt idx="582">
                  <c:v>12.491706943021601</c:v>
                </c:pt>
                <c:pt idx="583">
                  <c:v>12.513170357013045</c:v>
                </c:pt>
                <c:pt idx="584">
                  <c:v>12.53463377100449</c:v>
                </c:pt>
                <c:pt idx="585">
                  <c:v>12.556097184995936</c:v>
                </c:pt>
                <c:pt idx="586">
                  <c:v>12.577560598987384</c:v>
                </c:pt>
                <c:pt idx="587">
                  <c:v>12.59902401297883</c:v>
                </c:pt>
                <c:pt idx="588">
                  <c:v>12.620487426970277</c:v>
                </c:pt>
                <c:pt idx="589">
                  <c:v>12.641950840961723</c:v>
                </c:pt>
                <c:pt idx="590">
                  <c:v>12.663414254953169</c:v>
                </c:pt>
                <c:pt idx="591">
                  <c:v>12.684877668944614</c:v>
                </c:pt>
                <c:pt idx="592">
                  <c:v>12.706341082936062</c:v>
                </c:pt>
                <c:pt idx="593">
                  <c:v>12.727804496927508</c:v>
                </c:pt>
                <c:pt idx="594">
                  <c:v>12.749267910918954</c:v>
                </c:pt>
                <c:pt idx="595">
                  <c:v>12.7707313249104</c:v>
                </c:pt>
                <c:pt idx="596">
                  <c:v>12.792194738901847</c:v>
                </c:pt>
                <c:pt idx="597">
                  <c:v>12.813658152893291</c:v>
                </c:pt>
                <c:pt idx="598">
                  <c:v>12.835121566884739</c:v>
                </c:pt>
                <c:pt idx="599">
                  <c:v>12.856584980876184</c:v>
                </c:pt>
                <c:pt idx="600">
                  <c:v>12.87804839486763</c:v>
                </c:pt>
                <c:pt idx="601">
                  <c:v>12.899511808859076</c:v>
                </c:pt>
                <c:pt idx="602">
                  <c:v>12.920975222850522</c:v>
                </c:pt>
                <c:pt idx="603">
                  <c:v>12.94243863684197</c:v>
                </c:pt>
                <c:pt idx="604">
                  <c:v>12.963902050833417</c:v>
                </c:pt>
                <c:pt idx="605">
                  <c:v>12.985365464824863</c:v>
                </c:pt>
                <c:pt idx="606">
                  <c:v>13.006828878816309</c:v>
                </c:pt>
                <c:pt idx="607">
                  <c:v>13.028292292807754</c:v>
                </c:pt>
                <c:pt idx="608">
                  <c:v>13.0497557067992</c:v>
                </c:pt>
                <c:pt idx="609">
                  <c:v>13.071219120790648</c:v>
                </c:pt>
                <c:pt idx="610">
                  <c:v>13.092682534782092</c:v>
                </c:pt>
                <c:pt idx="611">
                  <c:v>13.114145948773539</c:v>
                </c:pt>
                <c:pt idx="612">
                  <c:v>13.135609362764985</c:v>
                </c:pt>
                <c:pt idx="613">
                  <c:v>13.157072776756431</c:v>
                </c:pt>
                <c:pt idx="614">
                  <c:v>13.178536190747877</c:v>
                </c:pt>
                <c:pt idx="615">
                  <c:v>13.199999604739324</c:v>
                </c:pt>
                <c:pt idx="616">
                  <c:v>13.22146301873077</c:v>
                </c:pt>
                <c:pt idx="617">
                  <c:v>13.242926432722216</c:v>
                </c:pt>
                <c:pt idx="618">
                  <c:v>13.264389846713662</c:v>
                </c:pt>
                <c:pt idx="619">
                  <c:v>13.285853260705109</c:v>
                </c:pt>
                <c:pt idx="620">
                  <c:v>13.307316674696557</c:v>
                </c:pt>
                <c:pt idx="621">
                  <c:v>13.328780088688003</c:v>
                </c:pt>
                <c:pt idx="622">
                  <c:v>13.350243502679445</c:v>
                </c:pt>
                <c:pt idx="623">
                  <c:v>13.371706916670892</c:v>
                </c:pt>
                <c:pt idx="624">
                  <c:v>13.393170330662338</c:v>
                </c:pt>
                <c:pt idx="625">
                  <c:v>13.414633744653786</c:v>
                </c:pt>
                <c:pt idx="626">
                  <c:v>13.436097158645232</c:v>
                </c:pt>
                <c:pt idx="627">
                  <c:v>13.457560572636678</c:v>
                </c:pt>
                <c:pt idx="628">
                  <c:v>13.479023986628125</c:v>
                </c:pt>
                <c:pt idx="629">
                  <c:v>13.500487400619571</c:v>
                </c:pt>
                <c:pt idx="630">
                  <c:v>13.521950814611015</c:v>
                </c:pt>
                <c:pt idx="631">
                  <c:v>13.543414228602463</c:v>
                </c:pt>
                <c:pt idx="632">
                  <c:v>13.56487764259391</c:v>
                </c:pt>
                <c:pt idx="633">
                  <c:v>13.586341056585356</c:v>
                </c:pt>
                <c:pt idx="634">
                  <c:v>13.607804470576802</c:v>
                </c:pt>
                <c:pt idx="635">
                  <c:v>13.629267884568247</c:v>
                </c:pt>
                <c:pt idx="636">
                  <c:v>13.650731298559693</c:v>
                </c:pt>
                <c:pt idx="637">
                  <c:v>13.672194712551141</c:v>
                </c:pt>
                <c:pt idx="638">
                  <c:v>13.693658126542585</c:v>
                </c:pt>
                <c:pt idx="639">
                  <c:v>13.715121540534032</c:v>
                </c:pt>
                <c:pt idx="640">
                  <c:v>13.736584954525478</c:v>
                </c:pt>
                <c:pt idx="641">
                  <c:v>13.758048368516924</c:v>
                </c:pt>
                <c:pt idx="642">
                  <c:v>13.779511782508372</c:v>
                </c:pt>
                <c:pt idx="643">
                  <c:v>13.800975196499818</c:v>
                </c:pt>
                <c:pt idx="644">
                  <c:v>13.822438610491265</c:v>
                </c:pt>
                <c:pt idx="645">
                  <c:v>13.843902024482711</c:v>
                </c:pt>
                <c:pt idx="646">
                  <c:v>13.865365438474155</c:v>
                </c:pt>
                <c:pt idx="647">
                  <c:v>13.8868288524656</c:v>
                </c:pt>
                <c:pt idx="648">
                  <c:v>13.908292266457048</c:v>
                </c:pt>
                <c:pt idx="649">
                  <c:v>13.929755680448494</c:v>
                </c:pt>
                <c:pt idx="650">
                  <c:v>13.95121909443994</c:v>
                </c:pt>
                <c:pt idx="651">
                  <c:v>13.972682508431387</c:v>
                </c:pt>
                <c:pt idx="652">
                  <c:v>13.994145922422833</c:v>
                </c:pt>
                <c:pt idx="653">
                  <c:v>14.015609336414279</c:v>
                </c:pt>
                <c:pt idx="654">
                  <c:v>14.037072750405725</c:v>
                </c:pt>
                <c:pt idx="655">
                  <c:v>14.058536164397172</c:v>
                </c:pt>
                <c:pt idx="656">
                  <c:v>14.079999578388618</c:v>
                </c:pt>
                <c:pt idx="657">
                  <c:v>14.101462992380064</c:v>
                </c:pt>
                <c:pt idx="658">
                  <c:v>14.12292640637151</c:v>
                </c:pt>
                <c:pt idx="659">
                  <c:v>14.144389820362958</c:v>
                </c:pt>
                <c:pt idx="660">
                  <c:v>14.165853234354405</c:v>
                </c:pt>
                <c:pt idx="661">
                  <c:v>14.187316648345847</c:v>
                </c:pt>
                <c:pt idx="662">
                  <c:v>14.208780062337294</c:v>
                </c:pt>
                <c:pt idx="663">
                  <c:v>14.23024347632874</c:v>
                </c:pt>
                <c:pt idx="664">
                  <c:v>14.251706890320186</c:v>
                </c:pt>
                <c:pt idx="665">
                  <c:v>14.273170304311634</c:v>
                </c:pt>
                <c:pt idx="666">
                  <c:v>14.29463371830308</c:v>
                </c:pt>
                <c:pt idx="667">
                  <c:v>14.316097132294527</c:v>
                </c:pt>
                <c:pt idx="668">
                  <c:v>14.337560546285973</c:v>
                </c:pt>
                <c:pt idx="669">
                  <c:v>14.359023960277417</c:v>
                </c:pt>
                <c:pt idx="670">
                  <c:v>14.380487374268865</c:v>
                </c:pt>
                <c:pt idx="671">
                  <c:v>14.401950788260311</c:v>
                </c:pt>
                <c:pt idx="672">
                  <c:v>14.423414202251758</c:v>
                </c:pt>
                <c:pt idx="673">
                  <c:v>14.444877616243202</c:v>
                </c:pt>
                <c:pt idx="674">
                  <c:v>14.466341030234648</c:v>
                </c:pt>
                <c:pt idx="675">
                  <c:v>14.487804444226095</c:v>
                </c:pt>
                <c:pt idx="676">
                  <c:v>14.509267858217543</c:v>
                </c:pt>
                <c:pt idx="677">
                  <c:v>14.530731272208987</c:v>
                </c:pt>
                <c:pt idx="678">
                  <c:v>14.552194686200433</c:v>
                </c:pt>
                <c:pt idx="679">
                  <c:v>14.57365810019188</c:v>
                </c:pt>
                <c:pt idx="680">
                  <c:v>14.595121514183326</c:v>
                </c:pt>
                <c:pt idx="681">
                  <c:v>14.616584928174772</c:v>
                </c:pt>
                <c:pt idx="682">
                  <c:v>14.63804834216622</c:v>
                </c:pt>
                <c:pt idx="683">
                  <c:v>14.659511756157666</c:v>
                </c:pt>
                <c:pt idx="684">
                  <c:v>14.680975170149111</c:v>
                </c:pt>
                <c:pt idx="685">
                  <c:v>14.702438584140555</c:v>
                </c:pt>
                <c:pt idx="686">
                  <c:v>14.723901998132002</c:v>
                </c:pt>
                <c:pt idx="687">
                  <c:v>14.74536541212345</c:v>
                </c:pt>
                <c:pt idx="688">
                  <c:v>14.766828826114896</c:v>
                </c:pt>
                <c:pt idx="689">
                  <c:v>14.788292240106342</c:v>
                </c:pt>
                <c:pt idx="690">
                  <c:v>14.809755654097788</c:v>
                </c:pt>
                <c:pt idx="691">
                  <c:v>14.831219068089235</c:v>
                </c:pt>
                <c:pt idx="692">
                  <c:v>14.852682482080681</c:v>
                </c:pt>
                <c:pt idx="693">
                  <c:v>14.874145896072127</c:v>
                </c:pt>
                <c:pt idx="694">
                  <c:v>14.895609310063573</c:v>
                </c:pt>
                <c:pt idx="695">
                  <c:v>14.91707272405502</c:v>
                </c:pt>
                <c:pt idx="696">
                  <c:v>14.938536138046466</c:v>
                </c:pt>
                <c:pt idx="697">
                  <c:v>14.959999552037912</c:v>
                </c:pt>
                <c:pt idx="698">
                  <c:v>14.98146296602936</c:v>
                </c:pt>
                <c:pt idx="699">
                  <c:v>15.002926380020805</c:v>
                </c:pt>
                <c:pt idx="700">
                  <c:v>15.024389794012249</c:v>
                </c:pt>
                <c:pt idx="701">
                  <c:v>15.045853208003695</c:v>
                </c:pt>
                <c:pt idx="702">
                  <c:v>15.067316621995142</c:v>
                </c:pt>
                <c:pt idx="703">
                  <c:v>15.088780035986588</c:v>
                </c:pt>
                <c:pt idx="704">
                  <c:v>15.110243449978036</c:v>
                </c:pt>
                <c:pt idx="705">
                  <c:v>15.131706863969482</c:v>
                </c:pt>
                <c:pt idx="706">
                  <c:v>15.153170277960928</c:v>
                </c:pt>
                <c:pt idx="707">
                  <c:v>15.174633691952375</c:v>
                </c:pt>
                <c:pt idx="708">
                  <c:v>15.196097105943819</c:v>
                </c:pt>
                <c:pt idx="709">
                  <c:v>15.217560519935267</c:v>
                </c:pt>
                <c:pt idx="710">
                  <c:v>15.239023933926713</c:v>
                </c:pt>
                <c:pt idx="711">
                  <c:v>15.260487347918158</c:v>
                </c:pt>
                <c:pt idx="712">
                  <c:v>15.281950761909604</c:v>
                </c:pt>
                <c:pt idx="713">
                  <c:v>15.30341417590105</c:v>
                </c:pt>
                <c:pt idx="714">
                  <c:v>15.324877589892496</c:v>
                </c:pt>
                <c:pt idx="715">
                  <c:v>15.346341003883943</c:v>
                </c:pt>
                <c:pt idx="716">
                  <c:v>15.367804417875389</c:v>
                </c:pt>
                <c:pt idx="717">
                  <c:v>15.389267831866835</c:v>
                </c:pt>
                <c:pt idx="718">
                  <c:v>15.410731245858281</c:v>
                </c:pt>
                <c:pt idx="719">
                  <c:v>15.432194659849728</c:v>
                </c:pt>
                <c:pt idx="720">
                  <c:v>15.453658073841174</c:v>
                </c:pt>
                <c:pt idx="721">
                  <c:v>15.475121487832622</c:v>
                </c:pt>
                <c:pt idx="722">
                  <c:v>15.496584901824068</c:v>
                </c:pt>
                <c:pt idx="723">
                  <c:v>15.518048315815514</c:v>
                </c:pt>
                <c:pt idx="724">
                  <c:v>15.539511729806959</c:v>
                </c:pt>
                <c:pt idx="725">
                  <c:v>15.560975143798405</c:v>
                </c:pt>
                <c:pt idx="726">
                  <c:v>15.582438557789851</c:v>
                </c:pt>
                <c:pt idx="727">
                  <c:v>15.603901971781296</c:v>
                </c:pt>
                <c:pt idx="728">
                  <c:v>15.625365385772742</c:v>
                </c:pt>
                <c:pt idx="729">
                  <c:v>15.646828799764188</c:v>
                </c:pt>
                <c:pt idx="730">
                  <c:v>15.668292213755635</c:v>
                </c:pt>
                <c:pt idx="731">
                  <c:v>15.689755627747083</c:v>
                </c:pt>
                <c:pt idx="732">
                  <c:v>15.711219041738529</c:v>
                </c:pt>
                <c:pt idx="733">
                  <c:v>15.732682455729975</c:v>
                </c:pt>
                <c:pt idx="734">
                  <c:v>15.754145869721421</c:v>
                </c:pt>
                <c:pt idx="735">
                  <c:v>15.775609283712868</c:v>
                </c:pt>
                <c:pt idx="736">
                  <c:v>15.797072697704312</c:v>
                </c:pt>
                <c:pt idx="737">
                  <c:v>15.818536111695758</c:v>
                </c:pt>
                <c:pt idx="738">
                  <c:v>15.839999525687206</c:v>
                </c:pt>
                <c:pt idx="739">
                  <c:v>15.861462939678653</c:v>
                </c:pt>
                <c:pt idx="740">
                  <c:v>15.882926353670099</c:v>
                </c:pt>
                <c:pt idx="741">
                  <c:v>15.904389767661545</c:v>
                </c:pt>
                <c:pt idx="742">
                  <c:v>15.925853181652991</c:v>
                </c:pt>
                <c:pt idx="743">
                  <c:v>15.947316595644436</c:v>
                </c:pt>
                <c:pt idx="744">
                  <c:v>15.968780009635882</c:v>
                </c:pt>
                <c:pt idx="745">
                  <c:v>15.990243423627328</c:v>
                </c:pt>
                <c:pt idx="746">
                  <c:v>16.011706837618775</c:v>
                </c:pt>
                <c:pt idx="747">
                  <c:v>16.033170251610219</c:v>
                </c:pt>
                <c:pt idx="748">
                  <c:v>16.054633665601667</c:v>
                </c:pt>
                <c:pt idx="749">
                  <c:v>16.076097079593115</c:v>
                </c:pt>
                <c:pt idx="750">
                  <c:v>16.09756049358456</c:v>
                </c:pt>
                <c:pt idx="751">
                  <c:v>16.119023907576008</c:v>
                </c:pt>
                <c:pt idx="752">
                  <c:v>16.140487321567452</c:v>
                </c:pt>
                <c:pt idx="753">
                  <c:v>16.1619507355589</c:v>
                </c:pt>
                <c:pt idx="754">
                  <c:v>16.183414149550348</c:v>
                </c:pt>
                <c:pt idx="755">
                  <c:v>16.204877563541793</c:v>
                </c:pt>
                <c:pt idx="756">
                  <c:v>16.226340977533237</c:v>
                </c:pt>
                <c:pt idx="757">
                  <c:v>16.247804391524685</c:v>
                </c:pt>
                <c:pt idx="758">
                  <c:v>16.269267805516126</c:v>
                </c:pt>
                <c:pt idx="759">
                  <c:v>16.290731219507574</c:v>
                </c:pt>
                <c:pt idx="760">
                  <c:v>16.312194633499022</c:v>
                </c:pt>
                <c:pt idx="761">
                  <c:v>16.333658047490463</c:v>
                </c:pt>
                <c:pt idx="762">
                  <c:v>16.355121461481911</c:v>
                </c:pt>
                <c:pt idx="763">
                  <c:v>16.376584875473352</c:v>
                </c:pt>
                <c:pt idx="764">
                  <c:v>16.398048289464796</c:v>
                </c:pt>
                <c:pt idx="765">
                  <c:v>16.419511703456241</c:v>
                </c:pt>
                <c:pt idx="766">
                  <c:v>16.440975117447685</c:v>
                </c:pt>
                <c:pt idx="767">
                  <c:v>16.462438531439133</c:v>
                </c:pt>
                <c:pt idx="768">
                  <c:v>16.483901945430574</c:v>
                </c:pt>
                <c:pt idx="769">
                  <c:v>16.505365359422022</c:v>
                </c:pt>
                <c:pt idx="770">
                  <c:v>16.526828773413463</c:v>
                </c:pt>
                <c:pt idx="771">
                  <c:v>16.548292187404908</c:v>
                </c:pt>
                <c:pt idx="772">
                  <c:v>16.569755601396352</c:v>
                </c:pt>
                <c:pt idx="773">
                  <c:v>16.591219015387797</c:v>
                </c:pt>
                <c:pt idx="774">
                  <c:v>16.612682429379245</c:v>
                </c:pt>
                <c:pt idx="775">
                  <c:v>16.634145843370685</c:v>
                </c:pt>
                <c:pt idx="776">
                  <c:v>16.65560925736213</c:v>
                </c:pt>
                <c:pt idx="777">
                  <c:v>16.677072671353574</c:v>
                </c:pt>
                <c:pt idx="778">
                  <c:v>16.698536085345019</c:v>
                </c:pt>
                <c:pt idx="779">
                  <c:v>16.719999499336463</c:v>
                </c:pt>
                <c:pt idx="780">
                  <c:v>16.741462913327908</c:v>
                </c:pt>
                <c:pt idx="781">
                  <c:v>16.762926327319349</c:v>
                </c:pt>
                <c:pt idx="782">
                  <c:v>16.784389741310797</c:v>
                </c:pt>
                <c:pt idx="783">
                  <c:v>16.805853155302241</c:v>
                </c:pt>
                <c:pt idx="784">
                  <c:v>16.827316569293686</c:v>
                </c:pt>
                <c:pt idx="785">
                  <c:v>16.84877998328513</c:v>
                </c:pt>
                <c:pt idx="786">
                  <c:v>16.870243397276575</c:v>
                </c:pt>
                <c:pt idx="787">
                  <c:v>16.891706811268019</c:v>
                </c:pt>
                <c:pt idx="788">
                  <c:v>16.91317022525946</c:v>
                </c:pt>
                <c:pt idx="789">
                  <c:v>16.934633639250908</c:v>
                </c:pt>
                <c:pt idx="790">
                  <c:v>16.956097053242353</c:v>
                </c:pt>
                <c:pt idx="791">
                  <c:v>16.977560467233797</c:v>
                </c:pt>
                <c:pt idx="792">
                  <c:v>16.999023881225241</c:v>
                </c:pt>
                <c:pt idx="793">
                  <c:v>17.020487295216682</c:v>
                </c:pt>
                <c:pt idx="794">
                  <c:v>17.04195070920813</c:v>
                </c:pt>
                <c:pt idx="795">
                  <c:v>17.063414123199571</c:v>
                </c:pt>
                <c:pt idx="796">
                  <c:v>17.084877537191019</c:v>
                </c:pt>
                <c:pt idx="797">
                  <c:v>17.106340951182464</c:v>
                </c:pt>
                <c:pt idx="798">
                  <c:v>17.127804365173905</c:v>
                </c:pt>
                <c:pt idx="799">
                  <c:v>17.149267779165349</c:v>
                </c:pt>
                <c:pt idx="800">
                  <c:v>17.170731193156794</c:v>
                </c:pt>
                <c:pt idx="801">
                  <c:v>17.192194607148242</c:v>
                </c:pt>
                <c:pt idx="802">
                  <c:v>17.213658021139683</c:v>
                </c:pt>
                <c:pt idx="803">
                  <c:v>17.235121435131127</c:v>
                </c:pt>
                <c:pt idx="804">
                  <c:v>17.256584849122575</c:v>
                </c:pt>
                <c:pt idx="805">
                  <c:v>17.278048263114016</c:v>
                </c:pt>
                <c:pt idx="806">
                  <c:v>17.29951167710546</c:v>
                </c:pt>
                <c:pt idx="807">
                  <c:v>17.320975091096905</c:v>
                </c:pt>
                <c:pt idx="808">
                  <c:v>17.342438505088349</c:v>
                </c:pt>
                <c:pt idx="809">
                  <c:v>17.363901919079794</c:v>
                </c:pt>
                <c:pt idx="810">
                  <c:v>17.385365333071238</c:v>
                </c:pt>
                <c:pt idx="811">
                  <c:v>17.406828747062686</c:v>
                </c:pt>
                <c:pt idx="812">
                  <c:v>17.428292161054127</c:v>
                </c:pt>
                <c:pt idx="813">
                  <c:v>17.449755575045575</c:v>
                </c:pt>
                <c:pt idx="814">
                  <c:v>17.471218989037016</c:v>
                </c:pt>
                <c:pt idx="815">
                  <c:v>17.492682403028461</c:v>
                </c:pt>
                <c:pt idx="816">
                  <c:v>17.514145817019905</c:v>
                </c:pt>
                <c:pt idx="817">
                  <c:v>17.535609231011346</c:v>
                </c:pt>
                <c:pt idx="818">
                  <c:v>17.557072645002798</c:v>
                </c:pt>
                <c:pt idx="819">
                  <c:v>17.578536058994239</c:v>
                </c:pt>
                <c:pt idx="820">
                  <c:v>17.599999472985683</c:v>
                </c:pt>
                <c:pt idx="821">
                  <c:v>17.621462886977127</c:v>
                </c:pt>
                <c:pt idx="822">
                  <c:v>17.642926300968572</c:v>
                </c:pt>
                <c:pt idx="823">
                  <c:v>17.664389714960016</c:v>
                </c:pt>
                <c:pt idx="824">
                  <c:v>17.685853128951457</c:v>
                </c:pt>
                <c:pt idx="825">
                  <c:v>17.707316542942905</c:v>
                </c:pt>
                <c:pt idx="826">
                  <c:v>17.72877995693435</c:v>
                </c:pt>
                <c:pt idx="827">
                  <c:v>17.750243370925794</c:v>
                </c:pt>
                <c:pt idx="828">
                  <c:v>17.771706784917239</c:v>
                </c:pt>
                <c:pt idx="829">
                  <c:v>17.79317019890868</c:v>
                </c:pt>
                <c:pt idx="830">
                  <c:v>17.814633612900124</c:v>
                </c:pt>
                <c:pt idx="831">
                  <c:v>17.836097026891572</c:v>
                </c:pt>
                <c:pt idx="832">
                  <c:v>17.857560440883017</c:v>
                </c:pt>
                <c:pt idx="833">
                  <c:v>17.879023854874461</c:v>
                </c:pt>
                <c:pt idx="834">
                  <c:v>17.900487268865906</c:v>
                </c:pt>
                <c:pt idx="835">
                  <c:v>17.92195068285735</c:v>
                </c:pt>
                <c:pt idx="836">
                  <c:v>17.943414096848791</c:v>
                </c:pt>
                <c:pt idx="837">
                  <c:v>17.964877510840235</c:v>
                </c:pt>
                <c:pt idx="838">
                  <c:v>17.986340924831683</c:v>
                </c:pt>
                <c:pt idx="839">
                  <c:v>18.007804338823128</c:v>
                </c:pt>
                <c:pt idx="840">
                  <c:v>18.029267752814572</c:v>
                </c:pt>
                <c:pt idx="841">
                  <c:v>18.050731166806013</c:v>
                </c:pt>
                <c:pt idx="842">
                  <c:v>18.072194580797458</c:v>
                </c:pt>
                <c:pt idx="843">
                  <c:v>18.093657994788902</c:v>
                </c:pt>
                <c:pt idx="844">
                  <c:v>18.115121408780347</c:v>
                </c:pt>
                <c:pt idx="845">
                  <c:v>18.136584822771795</c:v>
                </c:pt>
                <c:pt idx="846">
                  <c:v>18.158048236763239</c:v>
                </c:pt>
                <c:pt idx="847">
                  <c:v>18.17951165075468</c:v>
                </c:pt>
                <c:pt idx="848">
                  <c:v>18.200975064746125</c:v>
                </c:pt>
                <c:pt idx="849">
                  <c:v>18.222438478737569</c:v>
                </c:pt>
                <c:pt idx="850">
                  <c:v>18.243901892729014</c:v>
                </c:pt>
                <c:pt idx="851">
                  <c:v>18.265365306720462</c:v>
                </c:pt>
                <c:pt idx="852">
                  <c:v>18.286828720711902</c:v>
                </c:pt>
                <c:pt idx="853">
                  <c:v>18.30829213470335</c:v>
                </c:pt>
                <c:pt idx="854">
                  <c:v>18.329755548694791</c:v>
                </c:pt>
                <c:pt idx="855">
                  <c:v>18.351218962686236</c:v>
                </c:pt>
                <c:pt idx="856">
                  <c:v>18.37268237667768</c:v>
                </c:pt>
                <c:pt idx="857">
                  <c:v>18.394145790669125</c:v>
                </c:pt>
                <c:pt idx="858">
                  <c:v>18.415609204660573</c:v>
                </c:pt>
                <c:pt idx="859">
                  <c:v>18.437072618652014</c:v>
                </c:pt>
                <c:pt idx="860">
                  <c:v>18.458536032643458</c:v>
                </c:pt>
                <c:pt idx="861">
                  <c:v>18.479999446634903</c:v>
                </c:pt>
                <c:pt idx="862">
                  <c:v>18.501462860626347</c:v>
                </c:pt>
                <c:pt idx="863">
                  <c:v>18.522926274617792</c:v>
                </c:pt>
                <c:pt idx="864">
                  <c:v>18.544389688609236</c:v>
                </c:pt>
                <c:pt idx="865">
                  <c:v>18.565853102600684</c:v>
                </c:pt>
                <c:pt idx="866">
                  <c:v>18.587316516592125</c:v>
                </c:pt>
                <c:pt idx="867">
                  <c:v>18.608779930583569</c:v>
                </c:pt>
                <c:pt idx="868">
                  <c:v>18.630243344575014</c:v>
                </c:pt>
                <c:pt idx="869">
                  <c:v>18.651706758566455</c:v>
                </c:pt>
                <c:pt idx="870">
                  <c:v>18.673170172557903</c:v>
                </c:pt>
                <c:pt idx="871">
                  <c:v>18.694633586549347</c:v>
                </c:pt>
                <c:pt idx="872">
                  <c:v>18.716097000540792</c:v>
                </c:pt>
                <c:pt idx="873">
                  <c:v>18.737560414532236</c:v>
                </c:pt>
                <c:pt idx="874">
                  <c:v>18.759023828523677</c:v>
                </c:pt>
                <c:pt idx="875">
                  <c:v>18.780487242515125</c:v>
                </c:pt>
                <c:pt idx="876">
                  <c:v>18.801950656506566</c:v>
                </c:pt>
                <c:pt idx="877">
                  <c:v>18.823414070498011</c:v>
                </c:pt>
                <c:pt idx="878">
                  <c:v>18.844877484489459</c:v>
                </c:pt>
                <c:pt idx="879">
                  <c:v>18.866340898480903</c:v>
                </c:pt>
                <c:pt idx="880">
                  <c:v>18.887804312472348</c:v>
                </c:pt>
                <c:pt idx="881">
                  <c:v>18.909267726463789</c:v>
                </c:pt>
                <c:pt idx="882">
                  <c:v>18.930731140455237</c:v>
                </c:pt>
                <c:pt idx="883">
                  <c:v>18.952194554446677</c:v>
                </c:pt>
                <c:pt idx="884">
                  <c:v>18.973657968438122</c:v>
                </c:pt>
                <c:pt idx="885">
                  <c:v>18.99512138242957</c:v>
                </c:pt>
                <c:pt idx="886">
                  <c:v>19.016584796421011</c:v>
                </c:pt>
                <c:pt idx="887">
                  <c:v>19.038048210412459</c:v>
                </c:pt>
                <c:pt idx="888">
                  <c:v>19.0595116244039</c:v>
                </c:pt>
                <c:pt idx="889">
                  <c:v>19.080975038395344</c:v>
                </c:pt>
                <c:pt idx="890">
                  <c:v>19.102438452386789</c:v>
                </c:pt>
                <c:pt idx="891">
                  <c:v>19.123901866378233</c:v>
                </c:pt>
                <c:pt idx="892">
                  <c:v>19.145365280369681</c:v>
                </c:pt>
                <c:pt idx="893">
                  <c:v>19.166828694361122</c:v>
                </c:pt>
                <c:pt idx="894">
                  <c:v>19.18829210835257</c:v>
                </c:pt>
                <c:pt idx="895">
                  <c:v>19.209755522344011</c:v>
                </c:pt>
                <c:pt idx="896">
                  <c:v>19.231218936335452</c:v>
                </c:pt>
                <c:pt idx="897">
                  <c:v>19.2526823503269</c:v>
                </c:pt>
                <c:pt idx="898">
                  <c:v>19.274145764318344</c:v>
                </c:pt>
                <c:pt idx="899">
                  <c:v>19.295609178309792</c:v>
                </c:pt>
                <c:pt idx="900">
                  <c:v>19.317072592301233</c:v>
                </c:pt>
                <c:pt idx="901">
                  <c:v>19.338536006292681</c:v>
                </c:pt>
                <c:pt idx="902">
                  <c:v>19.359999420284122</c:v>
                </c:pt>
                <c:pt idx="903">
                  <c:v>19.381462834275563</c:v>
                </c:pt>
                <c:pt idx="904">
                  <c:v>19.402926248267011</c:v>
                </c:pt>
                <c:pt idx="905">
                  <c:v>19.424389662258456</c:v>
                </c:pt>
                <c:pt idx="906">
                  <c:v>19.445853076249904</c:v>
                </c:pt>
                <c:pt idx="907">
                  <c:v>19.467316490241345</c:v>
                </c:pt>
                <c:pt idx="908">
                  <c:v>19.488779904232786</c:v>
                </c:pt>
                <c:pt idx="909">
                  <c:v>19.510243318224234</c:v>
                </c:pt>
                <c:pt idx="910">
                  <c:v>19.531706732215675</c:v>
                </c:pt>
                <c:pt idx="911">
                  <c:v>19.553170146207123</c:v>
                </c:pt>
                <c:pt idx="912">
                  <c:v>19.574633560198567</c:v>
                </c:pt>
                <c:pt idx="913">
                  <c:v>19.596096974190008</c:v>
                </c:pt>
                <c:pt idx="914">
                  <c:v>19.617560388181456</c:v>
                </c:pt>
                <c:pt idx="915">
                  <c:v>19.639023802172897</c:v>
                </c:pt>
                <c:pt idx="916">
                  <c:v>19.660487216164345</c:v>
                </c:pt>
                <c:pt idx="917">
                  <c:v>19.681950630155786</c:v>
                </c:pt>
                <c:pt idx="918">
                  <c:v>19.703414044147234</c:v>
                </c:pt>
                <c:pt idx="919">
                  <c:v>19.724877458138678</c:v>
                </c:pt>
                <c:pt idx="920">
                  <c:v>19.746340872130119</c:v>
                </c:pt>
                <c:pt idx="921">
                  <c:v>19.767804286121567</c:v>
                </c:pt>
                <c:pt idx="922">
                  <c:v>19.789267700113008</c:v>
                </c:pt>
                <c:pt idx="923">
                  <c:v>19.810731114104456</c:v>
                </c:pt>
                <c:pt idx="924">
                  <c:v>19.832194528095897</c:v>
                </c:pt>
                <c:pt idx="925">
                  <c:v>19.853657942087342</c:v>
                </c:pt>
                <c:pt idx="926">
                  <c:v>19.87512135607879</c:v>
                </c:pt>
                <c:pt idx="927">
                  <c:v>19.896584770070231</c:v>
                </c:pt>
                <c:pt idx="928">
                  <c:v>19.918048184061679</c:v>
                </c:pt>
                <c:pt idx="929">
                  <c:v>19.939511598053119</c:v>
                </c:pt>
                <c:pt idx="930">
                  <c:v>19.96097501204456</c:v>
                </c:pt>
                <c:pt idx="931">
                  <c:v>19.982438426036008</c:v>
                </c:pt>
                <c:pt idx="932">
                  <c:v>20.003901840027453</c:v>
                </c:pt>
                <c:pt idx="933">
                  <c:v>20.025365254018901</c:v>
                </c:pt>
                <c:pt idx="934">
                  <c:v>20.046828668010342</c:v>
                </c:pt>
                <c:pt idx="935">
                  <c:v>20.068292082001786</c:v>
                </c:pt>
                <c:pt idx="936">
                  <c:v>20.089755495993231</c:v>
                </c:pt>
                <c:pt idx="937">
                  <c:v>20.111218909984672</c:v>
                </c:pt>
                <c:pt idx="938">
                  <c:v>20.132682323976123</c:v>
                </c:pt>
                <c:pt idx="939">
                  <c:v>20.154145737967564</c:v>
                </c:pt>
                <c:pt idx="940">
                  <c:v>20.175609151959009</c:v>
                </c:pt>
                <c:pt idx="941">
                  <c:v>20.197072565950453</c:v>
                </c:pt>
                <c:pt idx="942">
                  <c:v>20.218535979941898</c:v>
                </c:pt>
                <c:pt idx="943">
                  <c:v>20.239999393933342</c:v>
                </c:pt>
                <c:pt idx="944">
                  <c:v>20.261462807924783</c:v>
                </c:pt>
                <c:pt idx="945">
                  <c:v>20.282926221916235</c:v>
                </c:pt>
                <c:pt idx="946">
                  <c:v>20.304389635907675</c:v>
                </c:pt>
                <c:pt idx="947">
                  <c:v>20.32585304989912</c:v>
                </c:pt>
                <c:pt idx="948">
                  <c:v>20.347316463890564</c:v>
                </c:pt>
                <c:pt idx="949">
                  <c:v>20.368779877882005</c:v>
                </c:pt>
                <c:pt idx="950">
                  <c:v>20.390243291873453</c:v>
                </c:pt>
                <c:pt idx="951">
                  <c:v>20.411706705864898</c:v>
                </c:pt>
                <c:pt idx="952">
                  <c:v>20.433170119856342</c:v>
                </c:pt>
                <c:pt idx="953">
                  <c:v>20.454633533847787</c:v>
                </c:pt>
                <c:pt idx="954">
                  <c:v>20.476096947839231</c:v>
                </c:pt>
                <c:pt idx="955">
                  <c:v>20.497560361830676</c:v>
                </c:pt>
                <c:pt idx="956">
                  <c:v>20.519023775822117</c:v>
                </c:pt>
                <c:pt idx="957">
                  <c:v>20.540487189813561</c:v>
                </c:pt>
                <c:pt idx="958">
                  <c:v>20.561950603805009</c:v>
                </c:pt>
                <c:pt idx="959">
                  <c:v>20.583414017796454</c:v>
                </c:pt>
                <c:pt idx="960">
                  <c:v>20.604877431787898</c:v>
                </c:pt>
                <c:pt idx="961">
                  <c:v>20.626340845779339</c:v>
                </c:pt>
                <c:pt idx="962">
                  <c:v>20.647804259770783</c:v>
                </c:pt>
                <c:pt idx="963">
                  <c:v>20.669267673762228</c:v>
                </c:pt>
                <c:pt idx="964">
                  <c:v>20.690731087753672</c:v>
                </c:pt>
                <c:pt idx="965">
                  <c:v>20.71219450174512</c:v>
                </c:pt>
                <c:pt idx="966">
                  <c:v>20.733657915736565</c:v>
                </c:pt>
                <c:pt idx="967">
                  <c:v>20.755121329728009</c:v>
                </c:pt>
                <c:pt idx="968">
                  <c:v>20.77658474371945</c:v>
                </c:pt>
                <c:pt idx="969">
                  <c:v>20.798048157710895</c:v>
                </c:pt>
                <c:pt idx="970">
                  <c:v>20.819511571702339</c:v>
                </c:pt>
                <c:pt idx="971">
                  <c:v>20.840974985693787</c:v>
                </c:pt>
                <c:pt idx="972">
                  <c:v>20.862438399685232</c:v>
                </c:pt>
                <c:pt idx="973">
                  <c:v>20.883901813676673</c:v>
                </c:pt>
                <c:pt idx="974">
                  <c:v>20.905365227668117</c:v>
                </c:pt>
                <c:pt idx="975">
                  <c:v>20.926828641659561</c:v>
                </c:pt>
                <c:pt idx="976">
                  <c:v>20.948292055651006</c:v>
                </c:pt>
                <c:pt idx="977">
                  <c:v>20.96975546964245</c:v>
                </c:pt>
                <c:pt idx="978">
                  <c:v>20.991218883633898</c:v>
                </c:pt>
                <c:pt idx="979">
                  <c:v>21.012682297625339</c:v>
                </c:pt>
                <c:pt idx="980">
                  <c:v>21.034145711616784</c:v>
                </c:pt>
                <c:pt idx="981">
                  <c:v>21.055609125608228</c:v>
                </c:pt>
                <c:pt idx="982">
                  <c:v>21.077072539599673</c:v>
                </c:pt>
                <c:pt idx="983">
                  <c:v>21.098535953591117</c:v>
                </c:pt>
                <c:pt idx="984">
                  <c:v>21.119999367582562</c:v>
                </c:pt>
                <c:pt idx="985">
                  <c:v>21.14146278157401</c:v>
                </c:pt>
                <c:pt idx="986">
                  <c:v>21.162926195565451</c:v>
                </c:pt>
                <c:pt idx="987">
                  <c:v>21.184389609556895</c:v>
                </c:pt>
                <c:pt idx="988">
                  <c:v>21.20585302354834</c:v>
                </c:pt>
                <c:pt idx="989">
                  <c:v>21.227316437539784</c:v>
                </c:pt>
                <c:pt idx="990">
                  <c:v>21.248779851531229</c:v>
                </c:pt>
                <c:pt idx="991">
                  <c:v>21.270243265522673</c:v>
                </c:pt>
                <c:pt idx="992">
                  <c:v>21.291706679514117</c:v>
                </c:pt>
                <c:pt idx="993">
                  <c:v>21.313170093505562</c:v>
                </c:pt>
                <c:pt idx="994">
                  <c:v>21.334633507497006</c:v>
                </c:pt>
                <c:pt idx="995">
                  <c:v>21.356096921488451</c:v>
                </c:pt>
                <c:pt idx="996">
                  <c:v>21.377560335479892</c:v>
                </c:pt>
                <c:pt idx="997">
                  <c:v>21.399023749471336</c:v>
                </c:pt>
                <c:pt idx="998">
                  <c:v>21.420487163462784</c:v>
                </c:pt>
                <c:pt idx="999">
                  <c:v>21.441950577454229</c:v>
                </c:pt>
                <c:pt idx="1000">
                  <c:v>21.463413991445673</c:v>
                </c:pt>
                <c:pt idx="1001">
                  <c:v>21.484877405437114</c:v>
                </c:pt>
                <c:pt idx="1002">
                  <c:v>21.506340819428562</c:v>
                </c:pt>
                <c:pt idx="1003">
                  <c:v>21.527804233420003</c:v>
                </c:pt>
                <c:pt idx="1004">
                  <c:v>21.549267647411448</c:v>
                </c:pt>
                <c:pt idx="1005">
                  <c:v>21.570731061402896</c:v>
                </c:pt>
                <c:pt idx="1006">
                  <c:v>21.592194475394336</c:v>
                </c:pt>
                <c:pt idx="1007">
                  <c:v>21.613657889385784</c:v>
                </c:pt>
                <c:pt idx="1008">
                  <c:v>21.635121303377225</c:v>
                </c:pt>
                <c:pt idx="1009">
                  <c:v>21.65658471736867</c:v>
                </c:pt>
                <c:pt idx="1010">
                  <c:v>21.678048131360114</c:v>
                </c:pt>
                <c:pt idx="1011">
                  <c:v>21.699511545351559</c:v>
                </c:pt>
                <c:pt idx="1012">
                  <c:v>21.720974959343007</c:v>
                </c:pt>
                <c:pt idx="1013">
                  <c:v>21.742438373334448</c:v>
                </c:pt>
                <c:pt idx="1014">
                  <c:v>21.763901787325896</c:v>
                </c:pt>
                <c:pt idx="1015">
                  <c:v>21.785365201317337</c:v>
                </c:pt>
                <c:pt idx="1016">
                  <c:v>21.806828615308781</c:v>
                </c:pt>
                <c:pt idx="1017">
                  <c:v>21.828292029300226</c:v>
                </c:pt>
                <c:pt idx="1018">
                  <c:v>21.84975544329167</c:v>
                </c:pt>
                <c:pt idx="1019">
                  <c:v>21.871218857283118</c:v>
                </c:pt>
                <c:pt idx="1020">
                  <c:v>21.892682271274559</c:v>
                </c:pt>
                <c:pt idx="1021">
                  <c:v>21.914145685266007</c:v>
                </c:pt>
                <c:pt idx="1022">
                  <c:v>21.935609099257448</c:v>
                </c:pt>
                <c:pt idx="1023">
                  <c:v>21.957072513248889</c:v>
                </c:pt>
                <c:pt idx="1024">
                  <c:v>21.978535927240337</c:v>
                </c:pt>
                <c:pt idx="1025">
                  <c:v>21.999999341231781</c:v>
                </c:pt>
                <c:pt idx="1026">
                  <c:v>22.021462755223229</c:v>
                </c:pt>
                <c:pt idx="1027">
                  <c:v>22.04292616921467</c:v>
                </c:pt>
                <c:pt idx="1028">
                  <c:v>22.064389583206111</c:v>
                </c:pt>
                <c:pt idx="1029">
                  <c:v>22.085852997197559</c:v>
                </c:pt>
                <c:pt idx="1030">
                  <c:v>22.107316411189</c:v>
                </c:pt>
                <c:pt idx="1031">
                  <c:v>22.128779825180448</c:v>
                </c:pt>
                <c:pt idx="1032">
                  <c:v>22.150243239171893</c:v>
                </c:pt>
                <c:pt idx="1033">
                  <c:v>22.171706653163341</c:v>
                </c:pt>
                <c:pt idx="1034">
                  <c:v>22.193170067154782</c:v>
                </c:pt>
                <c:pt idx="1035">
                  <c:v>22.214633481146222</c:v>
                </c:pt>
                <c:pt idx="1036">
                  <c:v>22.236096895137671</c:v>
                </c:pt>
                <c:pt idx="1037">
                  <c:v>22.257560309129111</c:v>
                </c:pt>
                <c:pt idx="1038">
                  <c:v>22.279023723120559</c:v>
                </c:pt>
                <c:pt idx="1039">
                  <c:v>22.300487137112004</c:v>
                </c:pt>
                <c:pt idx="1040">
                  <c:v>22.321950551103445</c:v>
                </c:pt>
                <c:pt idx="1041">
                  <c:v>22.343413965094893</c:v>
                </c:pt>
                <c:pt idx="1042">
                  <c:v>22.364877379086334</c:v>
                </c:pt>
                <c:pt idx="1043">
                  <c:v>22.386340793077782</c:v>
                </c:pt>
                <c:pt idx="1044">
                  <c:v>22.407804207069223</c:v>
                </c:pt>
                <c:pt idx="1045">
                  <c:v>22.429267621060667</c:v>
                </c:pt>
                <c:pt idx="1046">
                  <c:v>22.450731035052115</c:v>
                </c:pt>
                <c:pt idx="1047">
                  <c:v>22.472194449043556</c:v>
                </c:pt>
                <c:pt idx="1048">
                  <c:v>22.493657863035004</c:v>
                </c:pt>
                <c:pt idx="1049">
                  <c:v>22.515121277026445</c:v>
                </c:pt>
                <c:pt idx="1050">
                  <c:v>22.536584691017893</c:v>
                </c:pt>
                <c:pt idx="1051">
                  <c:v>22.558048105009334</c:v>
                </c:pt>
                <c:pt idx="1052">
                  <c:v>22.579511519000778</c:v>
                </c:pt>
                <c:pt idx="1053">
                  <c:v>22.600974932992226</c:v>
                </c:pt>
                <c:pt idx="1054">
                  <c:v>22.622438346983667</c:v>
                </c:pt>
                <c:pt idx="1055">
                  <c:v>22.643901760975115</c:v>
                </c:pt>
                <c:pt idx="1056">
                  <c:v>22.665365174966556</c:v>
                </c:pt>
                <c:pt idx="1057">
                  <c:v>22.686828588957997</c:v>
                </c:pt>
                <c:pt idx="1058">
                  <c:v>22.708292002949449</c:v>
                </c:pt>
                <c:pt idx="1059">
                  <c:v>22.72975541694089</c:v>
                </c:pt>
                <c:pt idx="1060">
                  <c:v>22.751218830932338</c:v>
                </c:pt>
                <c:pt idx="1061">
                  <c:v>22.772682244923779</c:v>
                </c:pt>
                <c:pt idx="1062">
                  <c:v>22.794145658915223</c:v>
                </c:pt>
                <c:pt idx="1063">
                  <c:v>22.815609072906668</c:v>
                </c:pt>
                <c:pt idx="1064">
                  <c:v>22.837072486898109</c:v>
                </c:pt>
                <c:pt idx="1065">
                  <c:v>22.85853590088956</c:v>
                </c:pt>
                <c:pt idx="1066">
                  <c:v>22.879999314881001</c:v>
                </c:pt>
                <c:pt idx="1067">
                  <c:v>22.901462728872445</c:v>
                </c:pt>
                <c:pt idx="1068">
                  <c:v>22.92292614286389</c:v>
                </c:pt>
                <c:pt idx="1069">
                  <c:v>22.944389556855331</c:v>
                </c:pt>
                <c:pt idx="1070">
                  <c:v>22.965852970846779</c:v>
                </c:pt>
                <c:pt idx="1071">
                  <c:v>22.987316384838223</c:v>
                </c:pt>
                <c:pt idx="1072">
                  <c:v>23.008779798829671</c:v>
                </c:pt>
                <c:pt idx="1073">
                  <c:v>23.030243212821112</c:v>
                </c:pt>
                <c:pt idx="1074">
                  <c:v>23.051706626812557</c:v>
                </c:pt>
                <c:pt idx="1075">
                  <c:v>23.073170040804001</c:v>
                </c:pt>
                <c:pt idx="1076">
                  <c:v>23.094633454795442</c:v>
                </c:pt>
                <c:pt idx="1077">
                  <c:v>23.11609686878689</c:v>
                </c:pt>
                <c:pt idx="1078">
                  <c:v>23.137560282778335</c:v>
                </c:pt>
                <c:pt idx="1079">
                  <c:v>23.159023696769779</c:v>
                </c:pt>
                <c:pt idx="1080">
                  <c:v>23.180487110761224</c:v>
                </c:pt>
                <c:pt idx="1081">
                  <c:v>23.201950524752665</c:v>
                </c:pt>
                <c:pt idx="1082">
                  <c:v>23.223413938744113</c:v>
                </c:pt>
                <c:pt idx="1083">
                  <c:v>23.244877352735553</c:v>
                </c:pt>
                <c:pt idx="1084">
                  <c:v>23.266340766726998</c:v>
                </c:pt>
                <c:pt idx="1085">
                  <c:v>23.287804180718446</c:v>
                </c:pt>
                <c:pt idx="1086">
                  <c:v>23.30926759470989</c:v>
                </c:pt>
                <c:pt idx="1087">
                  <c:v>23.330731008701335</c:v>
                </c:pt>
                <c:pt idx="1088">
                  <c:v>23.352194422692776</c:v>
                </c:pt>
                <c:pt idx="1089">
                  <c:v>23.37365783668422</c:v>
                </c:pt>
                <c:pt idx="1090">
                  <c:v>23.395121250675665</c:v>
                </c:pt>
                <c:pt idx="1091">
                  <c:v>23.416584664667113</c:v>
                </c:pt>
                <c:pt idx="1092">
                  <c:v>23.438048078658557</c:v>
                </c:pt>
                <c:pt idx="1093">
                  <c:v>23.459511492649998</c:v>
                </c:pt>
                <c:pt idx="1094">
                  <c:v>23.480974906641446</c:v>
                </c:pt>
                <c:pt idx="1095">
                  <c:v>23.502438320632887</c:v>
                </c:pt>
                <c:pt idx="1096">
                  <c:v>23.523901734624332</c:v>
                </c:pt>
                <c:pt idx="1097">
                  <c:v>23.545365148615776</c:v>
                </c:pt>
                <c:pt idx="1098">
                  <c:v>23.566828562607224</c:v>
                </c:pt>
                <c:pt idx="1099">
                  <c:v>23.588291976598668</c:v>
                </c:pt>
                <c:pt idx="1100">
                  <c:v>23.609755390590109</c:v>
                </c:pt>
                <c:pt idx="1101">
                  <c:v>23.631218804581554</c:v>
                </c:pt>
                <c:pt idx="1102">
                  <c:v>23.652682218572998</c:v>
                </c:pt>
                <c:pt idx="1103">
                  <c:v>23.674145632564443</c:v>
                </c:pt>
                <c:pt idx="1104">
                  <c:v>23.695609046555887</c:v>
                </c:pt>
                <c:pt idx="1105">
                  <c:v>23.717072460547335</c:v>
                </c:pt>
                <c:pt idx="1106">
                  <c:v>23.738535874538776</c:v>
                </c:pt>
                <c:pt idx="1107">
                  <c:v>23.759999288530221</c:v>
                </c:pt>
                <c:pt idx="1108">
                  <c:v>23.781462702521665</c:v>
                </c:pt>
                <c:pt idx="1109">
                  <c:v>23.80292611651311</c:v>
                </c:pt>
                <c:pt idx="1110">
                  <c:v>23.824389530504554</c:v>
                </c:pt>
                <c:pt idx="1111">
                  <c:v>23.845852944495999</c:v>
                </c:pt>
                <c:pt idx="1112">
                  <c:v>23.867316358487443</c:v>
                </c:pt>
                <c:pt idx="1113">
                  <c:v>23.888779772478888</c:v>
                </c:pt>
                <c:pt idx="1114">
                  <c:v>23.910243186470332</c:v>
                </c:pt>
                <c:pt idx="1115">
                  <c:v>23.931706600461776</c:v>
                </c:pt>
                <c:pt idx="1116">
                  <c:v>23.953170014453221</c:v>
                </c:pt>
                <c:pt idx="1117">
                  <c:v>23.974633428444662</c:v>
                </c:pt>
                <c:pt idx="1118">
                  <c:v>23.99609684243611</c:v>
                </c:pt>
                <c:pt idx="1119">
                  <c:v>24.017560256427554</c:v>
                </c:pt>
                <c:pt idx="1120">
                  <c:v>24.039023670418999</c:v>
                </c:pt>
                <c:pt idx="1121">
                  <c:v>24.060487084410443</c:v>
                </c:pt>
                <c:pt idx="1122">
                  <c:v>24.081950498401888</c:v>
                </c:pt>
                <c:pt idx="1123">
                  <c:v>24.103413912393329</c:v>
                </c:pt>
                <c:pt idx="1124">
                  <c:v>24.124877326384773</c:v>
                </c:pt>
                <c:pt idx="1125">
                  <c:v>24.146340740376221</c:v>
                </c:pt>
                <c:pt idx="1126">
                  <c:v>24.167804154367666</c:v>
                </c:pt>
                <c:pt idx="1127">
                  <c:v>24.18926756835911</c:v>
                </c:pt>
                <c:pt idx="1128">
                  <c:v>24.210730982350551</c:v>
                </c:pt>
                <c:pt idx="1129">
                  <c:v>24.232194396341995</c:v>
                </c:pt>
                <c:pt idx="1130">
                  <c:v>24.25365781033344</c:v>
                </c:pt>
                <c:pt idx="1131">
                  <c:v>24.275121224324884</c:v>
                </c:pt>
                <c:pt idx="1132">
                  <c:v>24.296584638316332</c:v>
                </c:pt>
                <c:pt idx="1133">
                  <c:v>24.318048052307773</c:v>
                </c:pt>
                <c:pt idx="1134">
                  <c:v>24.339511466299221</c:v>
                </c:pt>
                <c:pt idx="1135">
                  <c:v>24.360974880290662</c:v>
                </c:pt>
                <c:pt idx="1136">
                  <c:v>24.382438294282107</c:v>
                </c:pt>
                <c:pt idx="1137">
                  <c:v>24.403901708273551</c:v>
                </c:pt>
                <c:pt idx="1138">
                  <c:v>24.425365122264996</c:v>
                </c:pt>
                <c:pt idx="1139">
                  <c:v>24.446828536256444</c:v>
                </c:pt>
                <c:pt idx="1140">
                  <c:v>24.468291950247885</c:v>
                </c:pt>
                <c:pt idx="1141">
                  <c:v>24.489755364239333</c:v>
                </c:pt>
                <c:pt idx="1142">
                  <c:v>24.511218778230774</c:v>
                </c:pt>
                <c:pt idx="1143">
                  <c:v>24.532682192222218</c:v>
                </c:pt>
                <c:pt idx="1144">
                  <c:v>24.554145606213662</c:v>
                </c:pt>
                <c:pt idx="1145">
                  <c:v>24.575609020205107</c:v>
                </c:pt>
                <c:pt idx="1146">
                  <c:v>24.597072434196555</c:v>
                </c:pt>
                <c:pt idx="1147">
                  <c:v>24.618535848187996</c:v>
                </c:pt>
                <c:pt idx="1148">
                  <c:v>24.63999926217944</c:v>
                </c:pt>
                <c:pt idx="1149">
                  <c:v>24.661462676170885</c:v>
                </c:pt>
                <c:pt idx="1150">
                  <c:v>24.682926090162326</c:v>
                </c:pt>
                <c:pt idx="1151">
                  <c:v>24.704389504153774</c:v>
                </c:pt>
                <c:pt idx="1152">
                  <c:v>24.725852918145218</c:v>
                </c:pt>
                <c:pt idx="1153">
                  <c:v>24.747316332136666</c:v>
                </c:pt>
                <c:pt idx="1154">
                  <c:v>24.768779746128107</c:v>
                </c:pt>
                <c:pt idx="1155">
                  <c:v>24.790243160119548</c:v>
                </c:pt>
                <c:pt idx="1156">
                  <c:v>24.811706574110996</c:v>
                </c:pt>
                <c:pt idx="1157">
                  <c:v>24.833169988102437</c:v>
                </c:pt>
                <c:pt idx="1158">
                  <c:v>24.854633402093885</c:v>
                </c:pt>
                <c:pt idx="1159">
                  <c:v>24.87609681608533</c:v>
                </c:pt>
                <c:pt idx="1160">
                  <c:v>24.897560230076774</c:v>
                </c:pt>
                <c:pt idx="1161">
                  <c:v>24.919023644068218</c:v>
                </c:pt>
                <c:pt idx="1162">
                  <c:v>24.940487058059659</c:v>
                </c:pt>
                <c:pt idx="1163">
                  <c:v>24.961950472051107</c:v>
                </c:pt>
                <c:pt idx="1164">
                  <c:v>24.983413886042548</c:v>
                </c:pt>
                <c:pt idx="1165">
                  <c:v>25.004877300034</c:v>
                </c:pt>
                <c:pt idx="1166">
                  <c:v>25.026340714025441</c:v>
                </c:pt>
                <c:pt idx="1167">
                  <c:v>25.047804128016882</c:v>
                </c:pt>
                <c:pt idx="1168">
                  <c:v>25.06926754200833</c:v>
                </c:pt>
                <c:pt idx="1169">
                  <c:v>25.090730955999771</c:v>
                </c:pt>
                <c:pt idx="1170">
                  <c:v>25.112194369991219</c:v>
                </c:pt>
                <c:pt idx="1171">
                  <c:v>25.13365778398266</c:v>
                </c:pt>
                <c:pt idx="1172">
                  <c:v>25.155121197974104</c:v>
                </c:pt>
                <c:pt idx="1173">
                  <c:v>25.176584611965552</c:v>
                </c:pt>
                <c:pt idx="1174">
                  <c:v>25.198048025956993</c:v>
                </c:pt>
                <c:pt idx="1175">
                  <c:v>25.219511439948441</c:v>
                </c:pt>
                <c:pt idx="1176">
                  <c:v>25.240974853939882</c:v>
                </c:pt>
                <c:pt idx="1177">
                  <c:v>25.262438267931323</c:v>
                </c:pt>
                <c:pt idx="1178">
                  <c:v>25.283901681922774</c:v>
                </c:pt>
                <c:pt idx="1179">
                  <c:v>25.305365095914215</c:v>
                </c:pt>
                <c:pt idx="1180">
                  <c:v>25.326828509905663</c:v>
                </c:pt>
                <c:pt idx="1181">
                  <c:v>25.348291923897104</c:v>
                </c:pt>
                <c:pt idx="1182">
                  <c:v>25.369755337888552</c:v>
                </c:pt>
                <c:pt idx="1183">
                  <c:v>25.391218751879993</c:v>
                </c:pt>
                <c:pt idx="1184">
                  <c:v>25.412682165871434</c:v>
                </c:pt>
                <c:pt idx="1185">
                  <c:v>25.434145579862886</c:v>
                </c:pt>
                <c:pt idx="1186">
                  <c:v>25.455608993854327</c:v>
                </c:pt>
                <c:pt idx="1187">
                  <c:v>25.477072407845775</c:v>
                </c:pt>
                <c:pt idx="1188">
                  <c:v>25.498535821837216</c:v>
                </c:pt>
                <c:pt idx="1189">
                  <c:v>25.519999235828656</c:v>
                </c:pt>
                <c:pt idx="1190">
                  <c:v>25.541462649820105</c:v>
                </c:pt>
                <c:pt idx="1191">
                  <c:v>25.562926063811545</c:v>
                </c:pt>
                <c:pt idx="1192">
                  <c:v>25.584389477802997</c:v>
                </c:pt>
                <c:pt idx="1193">
                  <c:v>25.605852891794438</c:v>
                </c:pt>
                <c:pt idx="1194">
                  <c:v>25.627316305785882</c:v>
                </c:pt>
                <c:pt idx="1195">
                  <c:v>25.648779719777327</c:v>
                </c:pt>
                <c:pt idx="1196">
                  <c:v>25.670243133768768</c:v>
                </c:pt>
                <c:pt idx="1197">
                  <c:v>25.691706547760216</c:v>
                </c:pt>
                <c:pt idx="1198">
                  <c:v>25.71316996175166</c:v>
                </c:pt>
                <c:pt idx="1199">
                  <c:v>25.734633375743105</c:v>
                </c:pt>
                <c:pt idx="1200">
                  <c:v>25.756096789734549</c:v>
                </c:pt>
                <c:pt idx="1201">
                  <c:v>25.77756020372599</c:v>
                </c:pt>
                <c:pt idx="1202">
                  <c:v>25.799023617717438</c:v>
                </c:pt>
                <c:pt idx="1203">
                  <c:v>25.820487031708879</c:v>
                </c:pt>
                <c:pt idx="1204">
                  <c:v>25.841950445700327</c:v>
                </c:pt>
                <c:pt idx="1205">
                  <c:v>25.863413859691772</c:v>
                </c:pt>
                <c:pt idx="1206">
                  <c:v>25.884877273683216</c:v>
                </c:pt>
                <c:pt idx="1207">
                  <c:v>25.90634068767466</c:v>
                </c:pt>
                <c:pt idx="1208">
                  <c:v>25.927804101666101</c:v>
                </c:pt>
                <c:pt idx="1209">
                  <c:v>25.949267515657549</c:v>
                </c:pt>
                <c:pt idx="1210">
                  <c:v>25.97073092964899</c:v>
                </c:pt>
                <c:pt idx="1211">
                  <c:v>25.992194343640438</c:v>
                </c:pt>
                <c:pt idx="1212">
                  <c:v>26.013657757631883</c:v>
                </c:pt>
                <c:pt idx="1213">
                  <c:v>26.035121171623324</c:v>
                </c:pt>
                <c:pt idx="1214">
                  <c:v>26.056584585614772</c:v>
                </c:pt>
                <c:pt idx="1215">
                  <c:v>26.078047999606213</c:v>
                </c:pt>
                <c:pt idx="1216">
                  <c:v>26.099511413597657</c:v>
                </c:pt>
                <c:pt idx="1217">
                  <c:v>26.120974827589102</c:v>
                </c:pt>
                <c:pt idx="1218">
                  <c:v>26.14243824158055</c:v>
                </c:pt>
                <c:pt idx="1219">
                  <c:v>26.163901655571994</c:v>
                </c:pt>
                <c:pt idx="1220">
                  <c:v>26.185365069563435</c:v>
                </c:pt>
                <c:pt idx="1221">
                  <c:v>26.206828483554879</c:v>
                </c:pt>
                <c:pt idx="1222">
                  <c:v>26.228291897546324</c:v>
                </c:pt>
                <c:pt idx="1223">
                  <c:v>26.249755311537768</c:v>
                </c:pt>
                <c:pt idx="1224">
                  <c:v>26.271218725529213</c:v>
                </c:pt>
                <c:pt idx="1225">
                  <c:v>26.292682139520661</c:v>
                </c:pt>
                <c:pt idx="1226">
                  <c:v>26.314145553512105</c:v>
                </c:pt>
                <c:pt idx="1227">
                  <c:v>26.335608967503546</c:v>
                </c:pt>
                <c:pt idx="1228">
                  <c:v>26.357072381494991</c:v>
                </c:pt>
                <c:pt idx="1229">
                  <c:v>26.378535795486435</c:v>
                </c:pt>
                <c:pt idx="1230">
                  <c:v>26.39999920947788</c:v>
                </c:pt>
                <c:pt idx="1231">
                  <c:v>26.421462623469324</c:v>
                </c:pt>
                <c:pt idx="1232">
                  <c:v>26.442926037460769</c:v>
                </c:pt>
                <c:pt idx="1233">
                  <c:v>26.464389451452213</c:v>
                </c:pt>
                <c:pt idx="1234">
                  <c:v>26.485852865443658</c:v>
                </c:pt>
                <c:pt idx="1235">
                  <c:v>26.507316279435102</c:v>
                </c:pt>
                <c:pt idx="1236">
                  <c:v>26.528779693426547</c:v>
                </c:pt>
                <c:pt idx="1237">
                  <c:v>26.550243107417987</c:v>
                </c:pt>
                <c:pt idx="1238">
                  <c:v>26.571706521409435</c:v>
                </c:pt>
                <c:pt idx="1239">
                  <c:v>26.59316993540088</c:v>
                </c:pt>
                <c:pt idx="1240">
                  <c:v>26.614633349392324</c:v>
                </c:pt>
                <c:pt idx="1241">
                  <c:v>26.636096763383769</c:v>
                </c:pt>
                <c:pt idx="1242">
                  <c:v>26.657560177375213</c:v>
                </c:pt>
                <c:pt idx="1243">
                  <c:v>26.679023591366654</c:v>
                </c:pt>
                <c:pt idx="1244">
                  <c:v>26.700487005358099</c:v>
                </c:pt>
                <c:pt idx="1245">
                  <c:v>26.721950419349547</c:v>
                </c:pt>
                <c:pt idx="1246">
                  <c:v>26.743413833340991</c:v>
                </c:pt>
                <c:pt idx="1247">
                  <c:v>26.764877247332436</c:v>
                </c:pt>
                <c:pt idx="1248">
                  <c:v>26.78634066132388</c:v>
                </c:pt>
                <c:pt idx="1249">
                  <c:v>26.807804075315321</c:v>
                </c:pt>
                <c:pt idx="1250">
                  <c:v>26.829267489306766</c:v>
                </c:pt>
                <c:pt idx="1251">
                  <c:v>26.85073090329821</c:v>
                </c:pt>
                <c:pt idx="1252">
                  <c:v>26.872194317289658</c:v>
                </c:pt>
                <c:pt idx="1253">
                  <c:v>26.893657731281102</c:v>
                </c:pt>
                <c:pt idx="1254">
                  <c:v>26.915121145272547</c:v>
                </c:pt>
                <c:pt idx="1255">
                  <c:v>26.936584559263988</c:v>
                </c:pt>
                <c:pt idx="1256">
                  <c:v>26.958047973255432</c:v>
                </c:pt>
                <c:pt idx="1257">
                  <c:v>26.979511387246877</c:v>
                </c:pt>
                <c:pt idx="1258">
                  <c:v>27.000974801238321</c:v>
                </c:pt>
                <c:pt idx="1259">
                  <c:v>27.022438215229769</c:v>
                </c:pt>
                <c:pt idx="1260">
                  <c:v>27.04390162922121</c:v>
                </c:pt>
                <c:pt idx="1261">
                  <c:v>27.065365043212655</c:v>
                </c:pt>
                <c:pt idx="1262">
                  <c:v>27.086828457204099</c:v>
                </c:pt>
                <c:pt idx="1263">
                  <c:v>27.108291871195544</c:v>
                </c:pt>
                <c:pt idx="1264">
                  <c:v>27.129755285186988</c:v>
                </c:pt>
                <c:pt idx="1265">
                  <c:v>27.151218699178433</c:v>
                </c:pt>
                <c:pt idx="1266">
                  <c:v>27.172682113169881</c:v>
                </c:pt>
                <c:pt idx="1267">
                  <c:v>27.194145527161321</c:v>
                </c:pt>
                <c:pt idx="1268">
                  <c:v>27.215608941152766</c:v>
                </c:pt>
                <c:pt idx="1269">
                  <c:v>27.23707235514421</c:v>
                </c:pt>
                <c:pt idx="1270">
                  <c:v>27.258535769135655</c:v>
                </c:pt>
                <c:pt idx="1271">
                  <c:v>27.279999183127099</c:v>
                </c:pt>
                <c:pt idx="1272">
                  <c:v>27.301462597118544</c:v>
                </c:pt>
                <c:pt idx="1273">
                  <c:v>27.322926011109992</c:v>
                </c:pt>
                <c:pt idx="1274">
                  <c:v>27.344389425101433</c:v>
                </c:pt>
                <c:pt idx="1275">
                  <c:v>27.365852839092877</c:v>
                </c:pt>
                <c:pt idx="1276">
                  <c:v>27.387316253084322</c:v>
                </c:pt>
                <c:pt idx="1277">
                  <c:v>27.408779667075763</c:v>
                </c:pt>
                <c:pt idx="1278">
                  <c:v>27.430243081067211</c:v>
                </c:pt>
                <c:pt idx="1279">
                  <c:v>27.451706495058655</c:v>
                </c:pt>
                <c:pt idx="1280">
                  <c:v>27.4731699090501</c:v>
                </c:pt>
                <c:pt idx="1281">
                  <c:v>27.494633323041544</c:v>
                </c:pt>
                <c:pt idx="1282">
                  <c:v>27.516096737032985</c:v>
                </c:pt>
                <c:pt idx="1283">
                  <c:v>27.537560151024433</c:v>
                </c:pt>
                <c:pt idx="1284">
                  <c:v>27.559023565015874</c:v>
                </c:pt>
                <c:pt idx="1285">
                  <c:v>27.580486979007325</c:v>
                </c:pt>
                <c:pt idx="1286">
                  <c:v>27.601950392998766</c:v>
                </c:pt>
                <c:pt idx="1287">
                  <c:v>27.623413806990207</c:v>
                </c:pt>
                <c:pt idx="1288">
                  <c:v>27.644877220981655</c:v>
                </c:pt>
                <c:pt idx="1289">
                  <c:v>27.666340634973096</c:v>
                </c:pt>
                <c:pt idx="1290">
                  <c:v>27.687804048964544</c:v>
                </c:pt>
                <c:pt idx="1291">
                  <c:v>27.709267462955985</c:v>
                </c:pt>
                <c:pt idx="1292">
                  <c:v>27.730730876947433</c:v>
                </c:pt>
                <c:pt idx="1293">
                  <c:v>27.752194290938878</c:v>
                </c:pt>
                <c:pt idx="1294">
                  <c:v>27.773657704930319</c:v>
                </c:pt>
                <c:pt idx="1295">
                  <c:v>27.795121118921767</c:v>
                </c:pt>
                <c:pt idx="1296">
                  <c:v>27.816584532913208</c:v>
                </c:pt>
                <c:pt idx="1297">
                  <c:v>27.838047946904652</c:v>
                </c:pt>
                <c:pt idx="1298">
                  <c:v>27.8595113608961</c:v>
                </c:pt>
                <c:pt idx="1299">
                  <c:v>27.880974774887541</c:v>
                </c:pt>
                <c:pt idx="1300">
                  <c:v>27.902438188878989</c:v>
                </c:pt>
                <c:pt idx="1301">
                  <c:v>27.92390160287043</c:v>
                </c:pt>
                <c:pt idx="1302">
                  <c:v>27.945365016861878</c:v>
                </c:pt>
                <c:pt idx="1303">
                  <c:v>27.966828430853319</c:v>
                </c:pt>
                <c:pt idx="1304">
                  <c:v>27.98829184484476</c:v>
                </c:pt>
                <c:pt idx="1305">
                  <c:v>28.009755258836211</c:v>
                </c:pt>
                <c:pt idx="1306">
                  <c:v>28.031218672827652</c:v>
                </c:pt>
                <c:pt idx="1307">
                  <c:v>28.0526820868191</c:v>
                </c:pt>
                <c:pt idx="1308">
                  <c:v>28.074145500810541</c:v>
                </c:pt>
                <c:pt idx="1309">
                  <c:v>28.095608914801982</c:v>
                </c:pt>
                <c:pt idx="1310">
                  <c:v>28.11707232879343</c:v>
                </c:pt>
                <c:pt idx="1311">
                  <c:v>28.138535742784871</c:v>
                </c:pt>
                <c:pt idx="1312">
                  <c:v>28.159999156776323</c:v>
                </c:pt>
                <c:pt idx="1313">
                  <c:v>28.181462570767764</c:v>
                </c:pt>
                <c:pt idx="1314">
                  <c:v>28.202925984759212</c:v>
                </c:pt>
                <c:pt idx="1315">
                  <c:v>28.224389398750652</c:v>
                </c:pt>
                <c:pt idx="1316">
                  <c:v>28.245852812742093</c:v>
                </c:pt>
                <c:pt idx="1317">
                  <c:v>28.267316226733541</c:v>
                </c:pt>
                <c:pt idx="1318">
                  <c:v>28.288779640724986</c:v>
                </c:pt>
                <c:pt idx="1319">
                  <c:v>28.310243054716434</c:v>
                </c:pt>
                <c:pt idx="1320">
                  <c:v>28.331706468707875</c:v>
                </c:pt>
                <c:pt idx="1321">
                  <c:v>28.353169882699316</c:v>
                </c:pt>
                <c:pt idx="1322">
                  <c:v>28.374633296690764</c:v>
                </c:pt>
                <c:pt idx="1323">
                  <c:v>28.396096710682205</c:v>
                </c:pt>
                <c:pt idx="1324">
                  <c:v>28.417560124673653</c:v>
                </c:pt>
                <c:pt idx="1325">
                  <c:v>28.439023538665097</c:v>
                </c:pt>
                <c:pt idx="1326">
                  <c:v>28.460486952656542</c:v>
                </c:pt>
                <c:pt idx="1327">
                  <c:v>28.481950366647986</c:v>
                </c:pt>
                <c:pt idx="1328">
                  <c:v>28.503413780639427</c:v>
                </c:pt>
                <c:pt idx="1329">
                  <c:v>28.524877194630875</c:v>
                </c:pt>
                <c:pt idx="1330">
                  <c:v>28.546340608622316</c:v>
                </c:pt>
                <c:pt idx="1331">
                  <c:v>28.567804022613764</c:v>
                </c:pt>
                <c:pt idx="1332">
                  <c:v>28.589267436605208</c:v>
                </c:pt>
                <c:pt idx="1333">
                  <c:v>28.610730850596649</c:v>
                </c:pt>
                <c:pt idx="1334">
                  <c:v>28.632194264588097</c:v>
                </c:pt>
                <c:pt idx="1335">
                  <c:v>28.653657678579538</c:v>
                </c:pt>
                <c:pt idx="1336">
                  <c:v>28.675121092570986</c:v>
                </c:pt>
                <c:pt idx="1337">
                  <c:v>28.696584506562427</c:v>
                </c:pt>
                <c:pt idx="1338">
                  <c:v>28.718047920553875</c:v>
                </c:pt>
                <c:pt idx="1339">
                  <c:v>28.73951133454532</c:v>
                </c:pt>
                <c:pt idx="1340">
                  <c:v>28.760974748536761</c:v>
                </c:pt>
                <c:pt idx="1341">
                  <c:v>28.782438162528209</c:v>
                </c:pt>
                <c:pt idx="1342">
                  <c:v>28.80390157651965</c:v>
                </c:pt>
                <c:pt idx="1343">
                  <c:v>28.825364990511094</c:v>
                </c:pt>
                <c:pt idx="1344">
                  <c:v>28.846828404502538</c:v>
                </c:pt>
                <c:pt idx="1345">
                  <c:v>28.868291818493983</c:v>
                </c:pt>
                <c:pt idx="1346">
                  <c:v>28.889755232485431</c:v>
                </c:pt>
                <c:pt idx="1347">
                  <c:v>28.911218646476872</c:v>
                </c:pt>
                <c:pt idx="1348">
                  <c:v>28.932682060468316</c:v>
                </c:pt>
                <c:pt idx="1349">
                  <c:v>28.954145474459761</c:v>
                </c:pt>
                <c:pt idx="1350">
                  <c:v>28.975608888451205</c:v>
                </c:pt>
                <c:pt idx="1351">
                  <c:v>28.99707230244265</c:v>
                </c:pt>
                <c:pt idx="1352">
                  <c:v>29.018535716434094</c:v>
                </c:pt>
                <c:pt idx="1353">
                  <c:v>29.039999130425539</c:v>
                </c:pt>
                <c:pt idx="1354">
                  <c:v>29.061462544416983</c:v>
                </c:pt>
                <c:pt idx="1355">
                  <c:v>29.082925958408428</c:v>
                </c:pt>
                <c:pt idx="1356">
                  <c:v>29.104389372399872</c:v>
                </c:pt>
                <c:pt idx="1357">
                  <c:v>29.125852786391313</c:v>
                </c:pt>
                <c:pt idx="1358">
                  <c:v>29.147316200382761</c:v>
                </c:pt>
                <c:pt idx="1359">
                  <c:v>29.168779614374206</c:v>
                </c:pt>
                <c:pt idx="1360">
                  <c:v>29.19024302836565</c:v>
                </c:pt>
                <c:pt idx="1361">
                  <c:v>29.211706442357094</c:v>
                </c:pt>
                <c:pt idx="1362">
                  <c:v>29.233169856348539</c:v>
                </c:pt>
                <c:pt idx="1363">
                  <c:v>29.254633270339983</c:v>
                </c:pt>
                <c:pt idx="1364">
                  <c:v>29.276096684331424</c:v>
                </c:pt>
                <c:pt idx="1365">
                  <c:v>29.297560098322872</c:v>
                </c:pt>
                <c:pt idx="1366">
                  <c:v>29.319023512314317</c:v>
                </c:pt>
                <c:pt idx="1367">
                  <c:v>29.340486926305761</c:v>
                </c:pt>
                <c:pt idx="1368">
                  <c:v>29.361950340297206</c:v>
                </c:pt>
                <c:pt idx="1369">
                  <c:v>29.383413754288647</c:v>
                </c:pt>
                <c:pt idx="1370">
                  <c:v>29.404877168280091</c:v>
                </c:pt>
                <c:pt idx="1371">
                  <c:v>29.426340582271536</c:v>
                </c:pt>
                <c:pt idx="1372">
                  <c:v>29.447803996262984</c:v>
                </c:pt>
                <c:pt idx="1373">
                  <c:v>29.469267410254428</c:v>
                </c:pt>
                <c:pt idx="1374">
                  <c:v>29.490730824245873</c:v>
                </c:pt>
                <c:pt idx="1375">
                  <c:v>29.512194238237317</c:v>
                </c:pt>
                <c:pt idx="1376">
                  <c:v>29.533657652228758</c:v>
                </c:pt>
                <c:pt idx="1377">
                  <c:v>29.555121066220202</c:v>
                </c:pt>
                <c:pt idx="1378">
                  <c:v>29.576584480211647</c:v>
                </c:pt>
                <c:pt idx="1379">
                  <c:v>29.598047894203095</c:v>
                </c:pt>
                <c:pt idx="1380">
                  <c:v>29.619511308194539</c:v>
                </c:pt>
                <c:pt idx="1381">
                  <c:v>29.64097472218598</c:v>
                </c:pt>
                <c:pt idx="1382">
                  <c:v>29.662438136177425</c:v>
                </c:pt>
                <c:pt idx="1383">
                  <c:v>29.683901550168869</c:v>
                </c:pt>
                <c:pt idx="1384">
                  <c:v>29.705364964160314</c:v>
                </c:pt>
                <c:pt idx="1385">
                  <c:v>29.726828378151758</c:v>
                </c:pt>
                <c:pt idx="1386">
                  <c:v>29.748291792143206</c:v>
                </c:pt>
                <c:pt idx="1387">
                  <c:v>29.769755206134647</c:v>
                </c:pt>
                <c:pt idx="1388">
                  <c:v>29.791218620126092</c:v>
                </c:pt>
                <c:pt idx="1389">
                  <c:v>29.812682034117536</c:v>
                </c:pt>
                <c:pt idx="1390">
                  <c:v>29.834145448108981</c:v>
                </c:pt>
                <c:pt idx="1391">
                  <c:v>29.855608862100425</c:v>
                </c:pt>
                <c:pt idx="1392">
                  <c:v>29.877072276091869</c:v>
                </c:pt>
                <c:pt idx="1393">
                  <c:v>29.898535690083317</c:v>
                </c:pt>
                <c:pt idx="1394">
                  <c:v>29.919999104074758</c:v>
                </c:pt>
                <c:pt idx="1395">
                  <c:v>29.941462518066203</c:v>
                </c:pt>
                <c:pt idx="1396">
                  <c:v>29.962925932057647</c:v>
                </c:pt>
                <c:pt idx="1397">
                  <c:v>29.984389346049092</c:v>
                </c:pt>
                <c:pt idx="1398">
                  <c:v>30.005852760040536</c:v>
                </c:pt>
                <c:pt idx="1399">
                  <c:v>30.027316174031981</c:v>
                </c:pt>
                <c:pt idx="1400">
                  <c:v>30.048779588023425</c:v>
                </c:pt>
                <c:pt idx="1401">
                  <c:v>30.07024300201487</c:v>
                </c:pt>
                <c:pt idx="1402">
                  <c:v>30.091706416006314</c:v>
                </c:pt>
                <c:pt idx="1403">
                  <c:v>30.113169829997759</c:v>
                </c:pt>
                <c:pt idx="1404">
                  <c:v>30.1346332439892</c:v>
                </c:pt>
                <c:pt idx="1405">
                  <c:v>30.156096657980651</c:v>
                </c:pt>
                <c:pt idx="1406">
                  <c:v>30.177560071972092</c:v>
                </c:pt>
                <c:pt idx="1407">
                  <c:v>30.199023485963536</c:v>
                </c:pt>
                <c:pt idx="1408">
                  <c:v>30.220486899954981</c:v>
                </c:pt>
                <c:pt idx="1409">
                  <c:v>30.241950313946422</c:v>
                </c:pt>
                <c:pt idx="1410">
                  <c:v>30.26341372793787</c:v>
                </c:pt>
                <c:pt idx="1411">
                  <c:v>30.284877141929311</c:v>
                </c:pt>
                <c:pt idx="1412">
                  <c:v>30.306340555920759</c:v>
                </c:pt>
                <c:pt idx="1413">
                  <c:v>30.327803969912203</c:v>
                </c:pt>
                <c:pt idx="1414">
                  <c:v>30.349267383903644</c:v>
                </c:pt>
                <c:pt idx="1415">
                  <c:v>30.370730797895092</c:v>
                </c:pt>
                <c:pt idx="1416">
                  <c:v>30.392194211886533</c:v>
                </c:pt>
                <c:pt idx="1417">
                  <c:v>30.413657625877978</c:v>
                </c:pt>
                <c:pt idx="1418">
                  <c:v>30.435121039869426</c:v>
                </c:pt>
                <c:pt idx="1419">
                  <c:v>30.45658445386087</c:v>
                </c:pt>
                <c:pt idx="1420">
                  <c:v>30.478047867852315</c:v>
                </c:pt>
                <c:pt idx="1421">
                  <c:v>30.499511281843755</c:v>
                </c:pt>
                <c:pt idx="1422">
                  <c:v>30.520974695835204</c:v>
                </c:pt>
                <c:pt idx="1423">
                  <c:v>30.542438109826644</c:v>
                </c:pt>
                <c:pt idx="1424">
                  <c:v>30.563901523818089</c:v>
                </c:pt>
                <c:pt idx="1425">
                  <c:v>30.585364937809537</c:v>
                </c:pt>
                <c:pt idx="1426">
                  <c:v>30.606828351800978</c:v>
                </c:pt>
                <c:pt idx="1427">
                  <c:v>30.628291765792426</c:v>
                </c:pt>
                <c:pt idx="1428">
                  <c:v>30.649755179783867</c:v>
                </c:pt>
                <c:pt idx="1429">
                  <c:v>30.671218593775315</c:v>
                </c:pt>
                <c:pt idx="1430">
                  <c:v>30.692682007766756</c:v>
                </c:pt>
                <c:pt idx="1431">
                  <c:v>30.714145421758197</c:v>
                </c:pt>
                <c:pt idx="1432">
                  <c:v>30.735608835749648</c:v>
                </c:pt>
                <c:pt idx="1433">
                  <c:v>30.757072249741089</c:v>
                </c:pt>
                <c:pt idx="1434">
                  <c:v>30.778535663732537</c:v>
                </c:pt>
                <c:pt idx="1435">
                  <c:v>30.799999077723978</c:v>
                </c:pt>
                <c:pt idx="1436">
                  <c:v>30.821462491715419</c:v>
                </c:pt>
                <c:pt idx="1437">
                  <c:v>30.842925905706867</c:v>
                </c:pt>
                <c:pt idx="1438">
                  <c:v>30.864389319698311</c:v>
                </c:pt>
                <c:pt idx="1439">
                  <c:v>30.885852733689759</c:v>
                </c:pt>
                <c:pt idx="1440">
                  <c:v>30.9073161476812</c:v>
                </c:pt>
                <c:pt idx="1441">
                  <c:v>30.928779561672648</c:v>
                </c:pt>
                <c:pt idx="1442">
                  <c:v>30.950242975664089</c:v>
                </c:pt>
                <c:pt idx="1443">
                  <c:v>30.97170638965553</c:v>
                </c:pt>
                <c:pt idx="1444">
                  <c:v>30.993169803646978</c:v>
                </c:pt>
                <c:pt idx="1445">
                  <c:v>31.014633217638423</c:v>
                </c:pt>
                <c:pt idx="1446">
                  <c:v>31.036096631629867</c:v>
                </c:pt>
                <c:pt idx="1447">
                  <c:v>31.057560045621308</c:v>
                </c:pt>
                <c:pt idx="1448">
                  <c:v>31.079023459612756</c:v>
                </c:pt>
                <c:pt idx="1449">
                  <c:v>31.100486873604201</c:v>
                </c:pt>
                <c:pt idx="1450">
                  <c:v>31.121950287595642</c:v>
                </c:pt>
                <c:pt idx="1451">
                  <c:v>31.14341370158709</c:v>
                </c:pt>
                <c:pt idx="1452">
                  <c:v>31.164877115578534</c:v>
                </c:pt>
                <c:pt idx="1453">
                  <c:v>31.186340529569982</c:v>
                </c:pt>
                <c:pt idx="1454">
                  <c:v>31.207803943561423</c:v>
                </c:pt>
                <c:pt idx="1455">
                  <c:v>31.229267357552864</c:v>
                </c:pt>
                <c:pt idx="1456">
                  <c:v>31.250730771544308</c:v>
                </c:pt>
                <c:pt idx="1457">
                  <c:v>31.272194185535756</c:v>
                </c:pt>
                <c:pt idx="1458">
                  <c:v>31.293657599527201</c:v>
                </c:pt>
                <c:pt idx="1459">
                  <c:v>31.315121013518645</c:v>
                </c:pt>
                <c:pt idx="1460">
                  <c:v>31.336584427510086</c:v>
                </c:pt>
                <c:pt idx="1461">
                  <c:v>31.358047841501531</c:v>
                </c:pt>
                <c:pt idx="1462">
                  <c:v>31.379511255492979</c:v>
                </c:pt>
                <c:pt idx="1463">
                  <c:v>31.400974669484423</c:v>
                </c:pt>
                <c:pt idx="1464">
                  <c:v>31.422438083475864</c:v>
                </c:pt>
                <c:pt idx="1465">
                  <c:v>31.443901497467309</c:v>
                </c:pt>
                <c:pt idx="1466">
                  <c:v>31.465364911458753</c:v>
                </c:pt>
                <c:pt idx="1467">
                  <c:v>31.486828325450201</c:v>
                </c:pt>
                <c:pt idx="1468">
                  <c:v>31.508291739441646</c:v>
                </c:pt>
                <c:pt idx="1469">
                  <c:v>31.529755153433086</c:v>
                </c:pt>
                <c:pt idx="1470">
                  <c:v>31.551218567424527</c:v>
                </c:pt>
                <c:pt idx="1471">
                  <c:v>31.572681981415975</c:v>
                </c:pt>
                <c:pt idx="1472">
                  <c:v>31.59414539540742</c:v>
                </c:pt>
                <c:pt idx="1473">
                  <c:v>31.615608809398868</c:v>
                </c:pt>
                <c:pt idx="1474">
                  <c:v>31.637072223390309</c:v>
                </c:pt>
                <c:pt idx="1475">
                  <c:v>31.658535637381753</c:v>
                </c:pt>
                <c:pt idx="1476">
                  <c:v>31.679999051373194</c:v>
                </c:pt>
                <c:pt idx="1477">
                  <c:v>31.701462465364646</c:v>
                </c:pt>
                <c:pt idx="1478">
                  <c:v>31.722925879356087</c:v>
                </c:pt>
                <c:pt idx="1479">
                  <c:v>31.744389293347531</c:v>
                </c:pt>
                <c:pt idx="1480">
                  <c:v>31.765852707338976</c:v>
                </c:pt>
                <c:pt idx="1481">
                  <c:v>31.787316121330417</c:v>
                </c:pt>
                <c:pt idx="1482">
                  <c:v>31.808779535321868</c:v>
                </c:pt>
                <c:pt idx="1483">
                  <c:v>31.830242949313309</c:v>
                </c:pt>
                <c:pt idx="1484">
                  <c:v>31.85170636330475</c:v>
                </c:pt>
                <c:pt idx="1485">
                  <c:v>31.873169777296198</c:v>
                </c:pt>
                <c:pt idx="1486">
                  <c:v>31.894633191287639</c:v>
                </c:pt>
                <c:pt idx="1487">
                  <c:v>31.91609660527909</c:v>
                </c:pt>
                <c:pt idx="1488">
                  <c:v>31.937560019270531</c:v>
                </c:pt>
                <c:pt idx="1489">
                  <c:v>31.959023433261972</c:v>
                </c:pt>
                <c:pt idx="1490">
                  <c:v>31.980486847253417</c:v>
                </c:pt>
                <c:pt idx="1491">
                  <c:v>32.001950261244865</c:v>
                </c:pt>
                <c:pt idx="1492">
                  <c:v>32.023413675236313</c:v>
                </c:pt>
                <c:pt idx="1493">
                  <c:v>32.044877089227754</c:v>
                </c:pt>
                <c:pt idx="1494">
                  <c:v>32.066340503219195</c:v>
                </c:pt>
                <c:pt idx="1495">
                  <c:v>32.087803917210636</c:v>
                </c:pt>
                <c:pt idx="1496">
                  <c:v>32.109267331202091</c:v>
                </c:pt>
                <c:pt idx="1497">
                  <c:v>32.130730745193532</c:v>
                </c:pt>
                <c:pt idx="1498">
                  <c:v>32.152194159184972</c:v>
                </c:pt>
                <c:pt idx="1499">
                  <c:v>32.17365757317642</c:v>
                </c:pt>
                <c:pt idx="1500">
                  <c:v>32.195120987167861</c:v>
                </c:pt>
                <c:pt idx="1501">
                  <c:v>32.216584401159309</c:v>
                </c:pt>
                <c:pt idx="1502">
                  <c:v>32.23804781515075</c:v>
                </c:pt>
                <c:pt idx="1503">
                  <c:v>32.259511229142198</c:v>
                </c:pt>
                <c:pt idx="1504">
                  <c:v>32.280974643133639</c:v>
                </c:pt>
                <c:pt idx="1505">
                  <c:v>32.302438057125087</c:v>
                </c:pt>
                <c:pt idx="1506">
                  <c:v>32.323901471116535</c:v>
                </c:pt>
                <c:pt idx="1507">
                  <c:v>32.345364885107976</c:v>
                </c:pt>
                <c:pt idx="1508">
                  <c:v>32.366828299099417</c:v>
                </c:pt>
                <c:pt idx="1509">
                  <c:v>32.388291713090858</c:v>
                </c:pt>
                <c:pt idx="1510">
                  <c:v>32.409755127082306</c:v>
                </c:pt>
                <c:pt idx="1511">
                  <c:v>32.431218541073754</c:v>
                </c:pt>
                <c:pt idx="1512">
                  <c:v>32.452681955065202</c:v>
                </c:pt>
                <c:pt idx="1513">
                  <c:v>32.474145369056643</c:v>
                </c:pt>
                <c:pt idx="1514">
                  <c:v>32.495608783048084</c:v>
                </c:pt>
                <c:pt idx="1515">
                  <c:v>32.517072197039525</c:v>
                </c:pt>
                <c:pt idx="1516">
                  <c:v>32.538535611030973</c:v>
                </c:pt>
                <c:pt idx="1517">
                  <c:v>32.559999025022421</c:v>
                </c:pt>
                <c:pt idx="1518">
                  <c:v>32.581462439013862</c:v>
                </c:pt>
                <c:pt idx="1519">
                  <c:v>32.602925853005303</c:v>
                </c:pt>
                <c:pt idx="1520">
                  <c:v>32.624389266996751</c:v>
                </c:pt>
                <c:pt idx="1521">
                  <c:v>32.645852680988199</c:v>
                </c:pt>
                <c:pt idx="1522">
                  <c:v>32.667316094979647</c:v>
                </c:pt>
                <c:pt idx="1523">
                  <c:v>32.688779508971095</c:v>
                </c:pt>
                <c:pt idx="1524">
                  <c:v>32.710242922962543</c:v>
                </c:pt>
                <c:pt idx="1525">
                  <c:v>32.731706336953991</c:v>
                </c:pt>
                <c:pt idx="1526">
                  <c:v>32.753169750945439</c:v>
                </c:pt>
                <c:pt idx="1527">
                  <c:v>32.774633164936894</c:v>
                </c:pt>
                <c:pt idx="1528">
                  <c:v>32.796096578928335</c:v>
                </c:pt>
                <c:pt idx="1529">
                  <c:v>32.817559992919783</c:v>
                </c:pt>
                <c:pt idx="1530">
                  <c:v>32.839023406911231</c:v>
                </c:pt>
                <c:pt idx="1531">
                  <c:v>32.860486820902672</c:v>
                </c:pt>
                <c:pt idx="1532">
                  <c:v>32.881950234894127</c:v>
                </c:pt>
                <c:pt idx="1533">
                  <c:v>32.903413648885575</c:v>
                </c:pt>
                <c:pt idx="1534">
                  <c:v>32.924877062877023</c:v>
                </c:pt>
                <c:pt idx="1535">
                  <c:v>32.946340476868464</c:v>
                </c:pt>
                <c:pt idx="1536">
                  <c:v>32.967803890859919</c:v>
                </c:pt>
                <c:pt idx="1537">
                  <c:v>32.989267304851367</c:v>
                </c:pt>
                <c:pt idx="1538">
                  <c:v>33.010730718842815</c:v>
                </c:pt>
                <c:pt idx="1539">
                  <c:v>33.032194132834256</c:v>
                </c:pt>
                <c:pt idx="1540">
                  <c:v>33.053657546825711</c:v>
                </c:pt>
                <c:pt idx="1541">
                  <c:v>33.075120960817159</c:v>
                </c:pt>
                <c:pt idx="1542">
                  <c:v>33.096584374808607</c:v>
                </c:pt>
                <c:pt idx="1543">
                  <c:v>33.118047788800048</c:v>
                </c:pt>
                <c:pt idx="1544">
                  <c:v>33.139511202791503</c:v>
                </c:pt>
                <c:pt idx="1545">
                  <c:v>33.160974616782951</c:v>
                </c:pt>
                <c:pt idx="1546">
                  <c:v>33.182438030774399</c:v>
                </c:pt>
                <c:pt idx="1547">
                  <c:v>33.203901444765847</c:v>
                </c:pt>
                <c:pt idx="1548">
                  <c:v>33.225364858757295</c:v>
                </c:pt>
                <c:pt idx="1549">
                  <c:v>33.246828272748751</c:v>
                </c:pt>
                <c:pt idx="1550">
                  <c:v>33.268291686740191</c:v>
                </c:pt>
                <c:pt idx="1551">
                  <c:v>33.289755100731639</c:v>
                </c:pt>
                <c:pt idx="1552">
                  <c:v>33.311218514723087</c:v>
                </c:pt>
                <c:pt idx="1553">
                  <c:v>33.332681928714543</c:v>
                </c:pt>
                <c:pt idx="1554">
                  <c:v>33.354145342705984</c:v>
                </c:pt>
                <c:pt idx="1555">
                  <c:v>33.375608756697432</c:v>
                </c:pt>
                <c:pt idx="1556">
                  <c:v>33.39707217068888</c:v>
                </c:pt>
                <c:pt idx="1557">
                  <c:v>33.41853558468032</c:v>
                </c:pt>
                <c:pt idx="1558">
                  <c:v>33.439998998671776</c:v>
                </c:pt>
                <c:pt idx="1559">
                  <c:v>33.461462412663224</c:v>
                </c:pt>
                <c:pt idx="1560">
                  <c:v>33.482925826654672</c:v>
                </c:pt>
                <c:pt idx="1561">
                  <c:v>33.504389240646113</c:v>
                </c:pt>
                <c:pt idx="1562">
                  <c:v>33.525852654637568</c:v>
                </c:pt>
                <c:pt idx="1563">
                  <c:v>33.547316068629016</c:v>
                </c:pt>
                <c:pt idx="1564">
                  <c:v>33.568779482620464</c:v>
                </c:pt>
                <c:pt idx="1565">
                  <c:v>33.590242896611912</c:v>
                </c:pt>
                <c:pt idx="1566">
                  <c:v>33.61170631060336</c:v>
                </c:pt>
                <c:pt idx="1567">
                  <c:v>33.633169724594808</c:v>
                </c:pt>
                <c:pt idx="1568">
                  <c:v>33.654633138586256</c:v>
                </c:pt>
                <c:pt idx="1569">
                  <c:v>33.676096552577704</c:v>
                </c:pt>
                <c:pt idx="1570">
                  <c:v>33.697559966569152</c:v>
                </c:pt>
                <c:pt idx="1571">
                  <c:v>33.7190233805606</c:v>
                </c:pt>
                <c:pt idx="1572">
                  <c:v>33.740486794552041</c:v>
                </c:pt>
                <c:pt idx="1573">
                  <c:v>33.761950208543496</c:v>
                </c:pt>
                <c:pt idx="1574">
                  <c:v>33.783413622534944</c:v>
                </c:pt>
                <c:pt idx="1575">
                  <c:v>33.804877036526392</c:v>
                </c:pt>
                <c:pt idx="1576">
                  <c:v>33.826340450517833</c:v>
                </c:pt>
                <c:pt idx="1577">
                  <c:v>33.847803864509288</c:v>
                </c:pt>
                <c:pt idx="1578">
                  <c:v>33.869267278500736</c:v>
                </c:pt>
                <c:pt idx="1579">
                  <c:v>33.890730692492184</c:v>
                </c:pt>
                <c:pt idx="1580">
                  <c:v>33.912194106483632</c:v>
                </c:pt>
                <c:pt idx="1581">
                  <c:v>33.93365752047508</c:v>
                </c:pt>
                <c:pt idx="1582">
                  <c:v>33.955120934466528</c:v>
                </c:pt>
                <c:pt idx="1583">
                  <c:v>33.976584348457976</c:v>
                </c:pt>
                <c:pt idx="1584">
                  <c:v>33.998047762449424</c:v>
                </c:pt>
                <c:pt idx="1585">
                  <c:v>34.019511176440872</c:v>
                </c:pt>
                <c:pt idx="1586">
                  <c:v>34.04097459043232</c:v>
                </c:pt>
                <c:pt idx="1587">
                  <c:v>34.062438004423768</c:v>
                </c:pt>
                <c:pt idx="1588">
                  <c:v>34.083901418415216</c:v>
                </c:pt>
                <c:pt idx="1589">
                  <c:v>34.105364832406664</c:v>
                </c:pt>
                <c:pt idx="1590">
                  <c:v>34.126828246398112</c:v>
                </c:pt>
                <c:pt idx="1591">
                  <c:v>34.14829166038956</c:v>
                </c:pt>
                <c:pt idx="1592">
                  <c:v>34.169755074381008</c:v>
                </c:pt>
                <c:pt idx="1593">
                  <c:v>34.191218488372456</c:v>
                </c:pt>
                <c:pt idx="1594">
                  <c:v>34.212681902363904</c:v>
                </c:pt>
                <c:pt idx="1595">
                  <c:v>34.234145316355352</c:v>
                </c:pt>
                <c:pt idx="1596">
                  <c:v>34.2556087303468</c:v>
                </c:pt>
                <c:pt idx="1597">
                  <c:v>34.277072144338248</c:v>
                </c:pt>
                <c:pt idx="1598">
                  <c:v>34.298535558329689</c:v>
                </c:pt>
                <c:pt idx="1599">
                  <c:v>34.319998972321144</c:v>
                </c:pt>
                <c:pt idx="1600">
                  <c:v>34.341462386312593</c:v>
                </c:pt>
                <c:pt idx="1601">
                  <c:v>34.362925800304041</c:v>
                </c:pt>
                <c:pt idx="1602">
                  <c:v>34.384389214295481</c:v>
                </c:pt>
                <c:pt idx="1603">
                  <c:v>34.405852628286937</c:v>
                </c:pt>
                <c:pt idx="1604">
                  <c:v>34.427316042278385</c:v>
                </c:pt>
                <c:pt idx="1605">
                  <c:v>34.448779456269833</c:v>
                </c:pt>
                <c:pt idx="1606">
                  <c:v>34.470242870261274</c:v>
                </c:pt>
                <c:pt idx="1607">
                  <c:v>34.491706284252729</c:v>
                </c:pt>
                <c:pt idx="1608">
                  <c:v>34.513169698244177</c:v>
                </c:pt>
                <c:pt idx="1609">
                  <c:v>34.534633112235618</c:v>
                </c:pt>
                <c:pt idx="1610">
                  <c:v>34.556096526227066</c:v>
                </c:pt>
                <c:pt idx="1611">
                  <c:v>34.577559940218521</c:v>
                </c:pt>
                <c:pt idx="1612">
                  <c:v>34.599023354209969</c:v>
                </c:pt>
                <c:pt idx="1613">
                  <c:v>34.620486768201417</c:v>
                </c:pt>
                <c:pt idx="1614">
                  <c:v>34.641950182192865</c:v>
                </c:pt>
                <c:pt idx="1615">
                  <c:v>34.663413596184313</c:v>
                </c:pt>
                <c:pt idx="1616">
                  <c:v>34.684877010175761</c:v>
                </c:pt>
                <c:pt idx="1617">
                  <c:v>34.706340424167209</c:v>
                </c:pt>
                <c:pt idx="1618">
                  <c:v>34.727803838158657</c:v>
                </c:pt>
                <c:pt idx="1619">
                  <c:v>34.749267252150105</c:v>
                </c:pt>
                <c:pt idx="1620">
                  <c:v>34.770730666141553</c:v>
                </c:pt>
                <c:pt idx="1621">
                  <c:v>34.792194080133001</c:v>
                </c:pt>
                <c:pt idx="1622">
                  <c:v>34.813657494124449</c:v>
                </c:pt>
                <c:pt idx="1623">
                  <c:v>34.835120908115897</c:v>
                </c:pt>
                <c:pt idx="1624">
                  <c:v>34.856584322107338</c:v>
                </c:pt>
                <c:pt idx="1625">
                  <c:v>34.878047736098793</c:v>
                </c:pt>
                <c:pt idx="1626">
                  <c:v>34.899511150090241</c:v>
                </c:pt>
                <c:pt idx="1627">
                  <c:v>34.920974564081689</c:v>
                </c:pt>
                <c:pt idx="1628">
                  <c:v>34.94243797807313</c:v>
                </c:pt>
                <c:pt idx="1629">
                  <c:v>34.963901392064585</c:v>
                </c:pt>
                <c:pt idx="1630">
                  <c:v>34.985364806056033</c:v>
                </c:pt>
                <c:pt idx="1631">
                  <c:v>35.006828220047481</c:v>
                </c:pt>
                <c:pt idx="1632">
                  <c:v>35.028291634038922</c:v>
                </c:pt>
                <c:pt idx="1633">
                  <c:v>35.049755048030377</c:v>
                </c:pt>
                <c:pt idx="1634">
                  <c:v>35.071218462021825</c:v>
                </c:pt>
                <c:pt idx="1635">
                  <c:v>35.092681876013273</c:v>
                </c:pt>
                <c:pt idx="1636">
                  <c:v>35.114145290004714</c:v>
                </c:pt>
                <c:pt idx="1637">
                  <c:v>35.135608703996169</c:v>
                </c:pt>
                <c:pt idx="1638">
                  <c:v>35.157072117987617</c:v>
                </c:pt>
                <c:pt idx="1639">
                  <c:v>35.178535531979065</c:v>
                </c:pt>
                <c:pt idx="1640">
                  <c:v>35.199998945970506</c:v>
                </c:pt>
                <c:pt idx="1641">
                  <c:v>35.221462359961961</c:v>
                </c:pt>
                <c:pt idx="1642">
                  <c:v>35.242925773953409</c:v>
                </c:pt>
                <c:pt idx="1643">
                  <c:v>35.264389187944857</c:v>
                </c:pt>
                <c:pt idx="1644">
                  <c:v>35.285852601936298</c:v>
                </c:pt>
                <c:pt idx="1645">
                  <c:v>35.307316015927753</c:v>
                </c:pt>
                <c:pt idx="1646">
                  <c:v>35.328779429919202</c:v>
                </c:pt>
                <c:pt idx="1647">
                  <c:v>35.35024284391065</c:v>
                </c:pt>
                <c:pt idx="1648">
                  <c:v>35.37170625790209</c:v>
                </c:pt>
                <c:pt idx="1649">
                  <c:v>35.393169671893546</c:v>
                </c:pt>
                <c:pt idx="1650">
                  <c:v>35.414633085884986</c:v>
                </c:pt>
                <c:pt idx="1651">
                  <c:v>35.436096499876442</c:v>
                </c:pt>
                <c:pt idx="1652">
                  <c:v>35.457559913867883</c:v>
                </c:pt>
                <c:pt idx="1653">
                  <c:v>35.479023327859338</c:v>
                </c:pt>
                <c:pt idx="1654">
                  <c:v>35.500486741850779</c:v>
                </c:pt>
                <c:pt idx="1655">
                  <c:v>35.521950155842234</c:v>
                </c:pt>
                <c:pt idx="1656">
                  <c:v>35.543413569833675</c:v>
                </c:pt>
                <c:pt idx="1657">
                  <c:v>35.56487698382513</c:v>
                </c:pt>
                <c:pt idx="1658">
                  <c:v>35.586340397816571</c:v>
                </c:pt>
                <c:pt idx="1659">
                  <c:v>35.607803811808026</c:v>
                </c:pt>
                <c:pt idx="1660">
                  <c:v>35.629267225799467</c:v>
                </c:pt>
                <c:pt idx="1661">
                  <c:v>35.650730639790915</c:v>
                </c:pt>
                <c:pt idx="1662">
                  <c:v>35.672194053782363</c:v>
                </c:pt>
                <c:pt idx="1663">
                  <c:v>35.693657467773818</c:v>
                </c:pt>
                <c:pt idx="1664">
                  <c:v>35.715120881765259</c:v>
                </c:pt>
                <c:pt idx="1665">
                  <c:v>35.736584295756707</c:v>
                </c:pt>
                <c:pt idx="1666">
                  <c:v>35.758047709748162</c:v>
                </c:pt>
                <c:pt idx="1667">
                  <c:v>35.77951112373961</c:v>
                </c:pt>
                <c:pt idx="1668">
                  <c:v>35.800974537731051</c:v>
                </c:pt>
                <c:pt idx="1669">
                  <c:v>35.822437951722499</c:v>
                </c:pt>
                <c:pt idx="1670">
                  <c:v>35.843901365713954</c:v>
                </c:pt>
              </c:numCache>
            </c:numRef>
          </c:xVal>
          <c:yVal>
            <c:numRef>
              <c:f>Sheet4!$B$2:$B$1672</c:f>
              <c:numCache>
                <c:formatCode>General</c:formatCode>
                <c:ptCount val="1671"/>
                <c:pt idx="0">
                  <c:v>0</c:v>
                </c:pt>
                <c:pt idx="1">
                  <c:v>3.3832364632393058E-2</c:v>
                </c:pt>
                <c:pt idx="2">
                  <c:v>6.760897887436508E-2</c:v>
                </c:pt>
                <c:pt idx="3">
                  <c:v>0.10132984272591605</c:v>
                </c:pt>
                <c:pt idx="4">
                  <c:v>0.13499495618704599</c:v>
                </c:pt>
                <c:pt idx="5">
                  <c:v>0.16860431925775488</c:v>
                </c:pt>
                <c:pt idx="6">
                  <c:v>0.20215793193804271</c:v>
                </c:pt>
                <c:pt idx="7">
                  <c:v>0.23565579422790953</c:v>
                </c:pt>
                <c:pt idx="8">
                  <c:v>0.26909790612735529</c:v>
                </c:pt>
                <c:pt idx="9">
                  <c:v>0.30248426763637998</c:v>
                </c:pt>
                <c:pt idx="10">
                  <c:v>0.33581487875498367</c:v>
                </c:pt>
                <c:pt idx="11">
                  <c:v>0.36908973948316626</c:v>
                </c:pt>
                <c:pt idx="12">
                  <c:v>0.40230884982092785</c:v>
                </c:pt>
                <c:pt idx="13">
                  <c:v>0.43547220976826839</c:v>
                </c:pt>
                <c:pt idx="14">
                  <c:v>0.46857981932518789</c:v>
                </c:pt>
                <c:pt idx="15">
                  <c:v>0.50163167849168633</c:v>
                </c:pt>
                <c:pt idx="16">
                  <c:v>0.53462778726776383</c:v>
                </c:pt>
                <c:pt idx="17">
                  <c:v>0.56756814565342018</c:v>
                </c:pt>
                <c:pt idx="18">
                  <c:v>0.60045275364865547</c:v>
                </c:pt>
                <c:pt idx="19">
                  <c:v>0.63328161125346971</c:v>
                </c:pt>
                <c:pt idx="20">
                  <c:v>0.66605471846786291</c:v>
                </c:pt>
                <c:pt idx="21">
                  <c:v>0.69877207529183505</c:v>
                </c:pt>
                <c:pt idx="22">
                  <c:v>0.73143368172538625</c:v>
                </c:pt>
                <c:pt idx="23">
                  <c:v>0.7640395377685163</c:v>
                </c:pt>
                <c:pt idx="24">
                  <c:v>0.79658964342122529</c:v>
                </c:pt>
                <c:pt idx="25">
                  <c:v>0.82908399868351335</c:v>
                </c:pt>
                <c:pt idx="26">
                  <c:v>0.86152260355538024</c:v>
                </c:pt>
                <c:pt idx="27">
                  <c:v>0.89390545803682608</c:v>
                </c:pt>
                <c:pt idx="28">
                  <c:v>0.92623256212785088</c:v>
                </c:pt>
                <c:pt idx="29">
                  <c:v>0.95850391582845462</c:v>
                </c:pt>
                <c:pt idx="30">
                  <c:v>0.99071951913863732</c:v>
                </c:pt>
                <c:pt idx="31">
                  <c:v>1.0228793720583991</c:v>
                </c:pt>
                <c:pt idx="32">
                  <c:v>1.0549834745877396</c:v>
                </c:pt>
                <c:pt idx="33">
                  <c:v>1.0870318267266592</c:v>
                </c:pt>
                <c:pt idx="34">
                  <c:v>1.1190244284751578</c:v>
                </c:pt>
                <c:pt idx="35">
                  <c:v>1.1509612798332354</c:v>
                </c:pt>
                <c:pt idx="36">
                  <c:v>1.1828423808008919</c:v>
                </c:pt>
                <c:pt idx="37">
                  <c:v>1.2146677313781273</c:v>
                </c:pt>
                <c:pt idx="38">
                  <c:v>1.2464373315649417</c:v>
                </c:pt>
                <c:pt idx="39">
                  <c:v>1.2781511813613351</c:v>
                </c:pt>
                <c:pt idx="40">
                  <c:v>1.3098092807673074</c:v>
                </c:pt>
                <c:pt idx="41">
                  <c:v>1.3414116297828587</c:v>
                </c:pt>
                <c:pt idx="42">
                  <c:v>1.3729582284079891</c:v>
                </c:pt>
                <c:pt idx="43">
                  <c:v>1.4044490766426982</c:v>
                </c:pt>
                <c:pt idx="44">
                  <c:v>1.4358841744869864</c:v>
                </c:pt>
                <c:pt idx="45">
                  <c:v>1.4672635219408536</c:v>
                </c:pt>
                <c:pt idx="46">
                  <c:v>1.4985871190042996</c:v>
                </c:pt>
                <c:pt idx="47">
                  <c:v>1.5298549656773248</c:v>
                </c:pt>
                <c:pt idx="48">
                  <c:v>1.5610670619599287</c:v>
                </c:pt>
                <c:pt idx="49">
                  <c:v>1.5922234078521118</c:v>
                </c:pt>
                <c:pt idx="50">
                  <c:v>1.6233240033538738</c:v>
                </c:pt>
                <c:pt idx="51">
                  <c:v>1.6543688484652146</c:v>
                </c:pt>
                <c:pt idx="52">
                  <c:v>1.6853579431861345</c:v>
                </c:pt>
                <c:pt idx="53">
                  <c:v>1.7162912875166334</c:v>
                </c:pt>
                <c:pt idx="54">
                  <c:v>1.7471688814567112</c:v>
                </c:pt>
                <c:pt idx="55">
                  <c:v>1.777990725006368</c:v>
                </c:pt>
                <c:pt idx="56">
                  <c:v>1.8087568181656037</c:v>
                </c:pt>
                <c:pt idx="57">
                  <c:v>1.8394671609344184</c:v>
                </c:pt>
                <c:pt idx="58">
                  <c:v>1.8701217533128121</c:v>
                </c:pt>
                <c:pt idx="59">
                  <c:v>1.9007205953007846</c:v>
                </c:pt>
                <c:pt idx="60">
                  <c:v>1.9312636868983362</c:v>
                </c:pt>
                <c:pt idx="61">
                  <c:v>1.9617510281054669</c:v>
                </c:pt>
                <c:pt idx="62">
                  <c:v>1.9921826189221763</c:v>
                </c:pt>
                <c:pt idx="63">
                  <c:v>2.0225584593484647</c:v>
                </c:pt>
                <c:pt idx="64">
                  <c:v>2.052878549384332</c:v>
                </c:pt>
                <c:pt idx="65">
                  <c:v>2.0831428890297787</c:v>
                </c:pt>
                <c:pt idx="66">
                  <c:v>2.113351478284804</c:v>
                </c:pt>
                <c:pt idx="67">
                  <c:v>2.1435043171494081</c:v>
                </c:pt>
                <c:pt idx="68">
                  <c:v>2.1736014056235913</c:v>
                </c:pt>
                <c:pt idx="69">
                  <c:v>2.2036427437073538</c:v>
                </c:pt>
                <c:pt idx="70">
                  <c:v>2.2336283314006948</c:v>
                </c:pt>
                <c:pt idx="71">
                  <c:v>2.2635581687036148</c:v>
                </c:pt>
                <c:pt idx="72">
                  <c:v>2.2934322556161142</c:v>
                </c:pt>
                <c:pt idx="73">
                  <c:v>2.3232505921381921</c:v>
                </c:pt>
                <c:pt idx="74">
                  <c:v>2.3530131782698489</c:v>
                </c:pt>
                <c:pt idx="75">
                  <c:v>2.3827200140110847</c:v>
                </c:pt>
                <c:pt idx="76">
                  <c:v>2.412371099361899</c:v>
                </c:pt>
                <c:pt idx="77">
                  <c:v>2.4419664343222927</c:v>
                </c:pt>
                <c:pt idx="78">
                  <c:v>2.4715060188922653</c:v>
                </c:pt>
                <c:pt idx="79">
                  <c:v>2.5009898530718169</c:v>
                </c:pt>
                <c:pt idx="80">
                  <c:v>2.530417936860947</c:v>
                </c:pt>
                <c:pt idx="81">
                  <c:v>2.5597902702596564</c:v>
                </c:pt>
                <c:pt idx="82">
                  <c:v>2.5891068532679449</c:v>
                </c:pt>
                <c:pt idx="83">
                  <c:v>2.6183676858858123</c:v>
                </c:pt>
                <c:pt idx="84">
                  <c:v>2.6475727681132586</c:v>
                </c:pt>
                <c:pt idx="85">
                  <c:v>2.6767220999502839</c:v>
                </c:pt>
                <c:pt idx="86">
                  <c:v>2.7058156813968881</c:v>
                </c:pt>
                <c:pt idx="87">
                  <c:v>2.7348535124530713</c:v>
                </c:pt>
                <c:pt idx="88">
                  <c:v>2.7638355931188334</c:v>
                </c:pt>
                <c:pt idx="89">
                  <c:v>2.7927619233941745</c:v>
                </c:pt>
                <c:pt idx="90">
                  <c:v>2.8216325032790945</c:v>
                </c:pt>
                <c:pt idx="91">
                  <c:v>2.8504473327735935</c:v>
                </c:pt>
                <c:pt idx="92">
                  <c:v>2.8792064118776715</c:v>
                </c:pt>
                <c:pt idx="93">
                  <c:v>2.9079097405913283</c:v>
                </c:pt>
                <c:pt idx="94">
                  <c:v>2.9365573189145642</c:v>
                </c:pt>
                <c:pt idx="95">
                  <c:v>2.9651491468473794</c:v>
                </c:pt>
                <c:pt idx="96">
                  <c:v>2.9936852243897731</c:v>
                </c:pt>
                <c:pt idx="97">
                  <c:v>3.0221655515417458</c:v>
                </c:pt>
                <c:pt idx="98">
                  <c:v>3.0505901283032975</c:v>
                </c:pt>
                <c:pt idx="99">
                  <c:v>3.0789589546744285</c:v>
                </c:pt>
                <c:pt idx="100">
                  <c:v>3.107272030655138</c:v>
                </c:pt>
                <c:pt idx="101">
                  <c:v>3.1355293562454265</c:v>
                </c:pt>
                <c:pt idx="102">
                  <c:v>3.1637309314452944</c:v>
                </c:pt>
                <c:pt idx="103">
                  <c:v>3.1918767562547408</c:v>
                </c:pt>
                <c:pt idx="104">
                  <c:v>3.2199668306737665</c:v>
                </c:pt>
                <c:pt idx="105">
                  <c:v>3.2480011547023708</c:v>
                </c:pt>
                <c:pt idx="106">
                  <c:v>3.2759797283405545</c:v>
                </c:pt>
                <c:pt idx="107">
                  <c:v>3.3039025515883167</c:v>
                </c:pt>
                <c:pt idx="108">
                  <c:v>3.3317696244456583</c:v>
                </c:pt>
                <c:pt idx="109">
                  <c:v>3.3595809469125784</c:v>
                </c:pt>
                <c:pt idx="110">
                  <c:v>3.3873365189890778</c:v>
                </c:pt>
                <c:pt idx="111">
                  <c:v>3.4150363406751558</c:v>
                </c:pt>
                <c:pt idx="112">
                  <c:v>3.4426804119708132</c:v>
                </c:pt>
                <c:pt idx="113">
                  <c:v>3.4702687328760495</c:v>
                </c:pt>
                <c:pt idx="114">
                  <c:v>3.4978013033908644</c:v>
                </c:pt>
                <c:pt idx="115">
                  <c:v>3.5252781235152586</c:v>
                </c:pt>
                <c:pt idx="116">
                  <c:v>3.5526991932492318</c:v>
                </c:pt>
                <c:pt idx="117">
                  <c:v>3.5800645125927839</c:v>
                </c:pt>
                <c:pt idx="118">
                  <c:v>3.6073740815459145</c:v>
                </c:pt>
                <c:pt idx="119">
                  <c:v>3.6346279001086246</c:v>
                </c:pt>
                <c:pt idx="120">
                  <c:v>3.6618259682809136</c:v>
                </c:pt>
                <c:pt idx="121">
                  <c:v>3.6889682860627815</c:v>
                </c:pt>
                <c:pt idx="122">
                  <c:v>3.7160548534542284</c:v>
                </c:pt>
                <c:pt idx="123">
                  <c:v>3.7430856704552542</c:v>
                </c:pt>
                <c:pt idx="124">
                  <c:v>3.770060737065859</c:v>
                </c:pt>
                <c:pt idx="125">
                  <c:v>3.7969800532860427</c:v>
                </c:pt>
                <c:pt idx="126">
                  <c:v>3.8238436191158054</c:v>
                </c:pt>
                <c:pt idx="127">
                  <c:v>3.850651434555147</c:v>
                </c:pt>
                <c:pt idx="128">
                  <c:v>3.8774034996040676</c:v>
                </c:pt>
                <c:pt idx="129">
                  <c:v>3.9040998142625671</c:v>
                </c:pt>
                <c:pt idx="130">
                  <c:v>3.9307403785306456</c:v>
                </c:pt>
                <c:pt idx="131">
                  <c:v>3.957325192408303</c:v>
                </c:pt>
                <c:pt idx="132">
                  <c:v>3.9838542558955394</c:v>
                </c:pt>
                <c:pt idx="133">
                  <c:v>4.0103275689923548</c:v>
                </c:pt>
                <c:pt idx="134">
                  <c:v>4.0367451316987495</c:v>
                </c:pt>
                <c:pt idx="135">
                  <c:v>4.0631069440147227</c:v>
                </c:pt>
                <c:pt idx="136">
                  <c:v>4.0894130059402753</c:v>
                </c:pt>
                <c:pt idx="137">
                  <c:v>4.1156633174754065</c:v>
                </c:pt>
                <c:pt idx="138">
                  <c:v>4.1418578786201161</c:v>
                </c:pt>
                <c:pt idx="139">
                  <c:v>4.167996689374406</c:v>
                </c:pt>
                <c:pt idx="140">
                  <c:v>4.1940797497382736</c:v>
                </c:pt>
                <c:pt idx="141">
                  <c:v>4.2201070597117214</c:v>
                </c:pt>
                <c:pt idx="142">
                  <c:v>4.2460786192947468</c:v>
                </c:pt>
                <c:pt idx="143">
                  <c:v>4.2719944284873517</c:v>
                </c:pt>
                <c:pt idx="144">
                  <c:v>4.2978544872895359</c:v>
                </c:pt>
                <c:pt idx="145">
                  <c:v>4.3236587957012986</c:v>
                </c:pt>
                <c:pt idx="146">
                  <c:v>4.3494073537226408</c:v>
                </c:pt>
                <c:pt idx="147">
                  <c:v>4.3751001613535623</c:v>
                </c:pt>
                <c:pt idx="148">
                  <c:v>4.4007372185940614</c:v>
                </c:pt>
                <c:pt idx="149">
                  <c:v>4.4263185254441408</c:v>
                </c:pt>
                <c:pt idx="150">
                  <c:v>4.4518440819037979</c:v>
                </c:pt>
                <c:pt idx="151">
                  <c:v>4.4773138879730352</c:v>
                </c:pt>
                <c:pt idx="152">
                  <c:v>4.502727943651851</c:v>
                </c:pt>
                <c:pt idx="153">
                  <c:v>4.5280862489402454</c:v>
                </c:pt>
                <c:pt idx="154">
                  <c:v>4.5533888038382191</c:v>
                </c:pt>
                <c:pt idx="155">
                  <c:v>4.5786356083457713</c:v>
                </c:pt>
                <c:pt idx="156">
                  <c:v>4.603826662462903</c:v>
                </c:pt>
                <c:pt idx="157">
                  <c:v>4.628961966189614</c:v>
                </c:pt>
                <c:pt idx="158">
                  <c:v>4.6540415195259026</c:v>
                </c:pt>
                <c:pt idx="159">
                  <c:v>4.6790653224717715</c:v>
                </c:pt>
                <c:pt idx="160">
                  <c:v>4.704033375027219</c:v>
                </c:pt>
                <c:pt idx="161">
                  <c:v>4.7289456771922449</c:v>
                </c:pt>
                <c:pt idx="162">
                  <c:v>4.7538022289668502</c:v>
                </c:pt>
                <c:pt idx="163">
                  <c:v>4.778603030351035</c:v>
                </c:pt>
                <c:pt idx="164">
                  <c:v>4.8033480813447982</c:v>
                </c:pt>
                <c:pt idx="165">
                  <c:v>4.8280373819481399</c:v>
                </c:pt>
                <c:pt idx="166">
                  <c:v>4.852670932161061</c:v>
                </c:pt>
                <c:pt idx="167">
                  <c:v>4.8772487319835616</c:v>
                </c:pt>
                <c:pt idx="168">
                  <c:v>4.9017707814156406</c:v>
                </c:pt>
                <c:pt idx="169">
                  <c:v>4.926237080457299</c:v>
                </c:pt>
                <c:pt idx="170">
                  <c:v>4.950647629108536</c:v>
                </c:pt>
                <c:pt idx="171">
                  <c:v>4.9750024273693514</c:v>
                </c:pt>
                <c:pt idx="172">
                  <c:v>4.9993014752397462</c:v>
                </c:pt>
                <c:pt idx="173">
                  <c:v>5.0235447727197196</c:v>
                </c:pt>
                <c:pt idx="174">
                  <c:v>5.0477323198092714</c:v>
                </c:pt>
                <c:pt idx="175">
                  <c:v>5.0718641165084026</c:v>
                </c:pt>
                <c:pt idx="176">
                  <c:v>5.0959401628171133</c:v>
                </c:pt>
                <c:pt idx="177">
                  <c:v>5.1199604587354015</c:v>
                </c:pt>
                <c:pt idx="178">
                  <c:v>5.14392500426327</c:v>
                </c:pt>
                <c:pt idx="179">
                  <c:v>5.1678337994007171</c:v>
                </c:pt>
                <c:pt idx="180">
                  <c:v>5.1916868441477426</c:v>
                </c:pt>
                <c:pt idx="181">
                  <c:v>5.2154841385043476</c:v>
                </c:pt>
                <c:pt idx="182">
                  <c:v>5.239225682470531</c:v>
                </c:pt>
                <c:pt idx="183">
                  <c:v>5.2629114760462938</c:v>
                </c:pt>
                <c:pt idx="184">
                  <c:v>5.2865415192316361</c:v>
                </c:pt>
                <c:pt idx="185">
                  <c:v>5.3101158120265568</c:v>
                </c:pt>
                <c:pt idx="186">
                  <c:v>5.333634354431056</c:v>
                </c:pt>
                <c:pt idx="187">
                  <c:v>5.3570971464451347</c:v>
                </c:pt>
                <c:pt idx="188">
                  <c:v>5.3805041880687927</c:v>
                </c:pt>
                <c:pt idx="189">
                  <c:v>5.4038554793020293</c:v>
                </c:pt>
                <c:pt idx="190">
                  <c:v>5.4271510201448443</c:v>
                </c:pt>
                <c:pt idx="191">
                  <c:v>5.4503908105972387</c:v>
                </c:pt>
                <c:pt idx="192">
                  <c:v>5.4735748506592126</c:v>
                </c:pt>
                <c:pt idx="193">
                  <c:v>5.4967031403307649</c:v>
                </c:pt>
                <c:pt idx="194">
                  <c:v>5.5197756796118957</c:v>
                </c:pt>
                <c:pt idx="195">
                  <c:v>5.5427924685026069</c:v>
                </c:pt>
                <c:pt idx="196">
                  <c:v>5.5657535070028956</c:v>
                </c:pt>
                <c:pt idx="197">
                  <c:v>5.5886587951127638</c:v>
                </c:pt>
                <c:pt idx="198">
                  <c:v>5.6115083328322113</c:v>
                </c:pt>
                <c:pt idx="199">
                  <c:v>5.6343021201612373</c:v>
                </c:pt>
                <c:pt idx="200">
                  <c:v>5.6570401570998428</c:v>
                </c:pt>
                <c:pt idx="201">
                  <c:v>5.6797224436480267</c:v>
                </c:pt>
                <c:pt idx="202">
                  <c:v>5.70234897980579</c:v>
                </c:pt>
                <c:pt idx="203">
                  <c:v>5.7249197655731319</c:v>
                </c:pt>
                <c:pt idx="204">
                  <c:v>5.7474348009500522</c:v>
                </c:pt>
                <c:pt idx="205">
                  <c:v>5.7698940859365528</c:v>
                </c:pt>
                <c:pt idx="206">
                  <c:v>5.7922976205326311</c:v>
                </c:pt>
                <c:pt idx="207">
                  <c:v>5.8146454047382896</c:v>
                </c:pt>
                <c:pt idx="208">
                  <c:v>5.8369374385535258</c:v>
                </c:pt>
                <c:pt idx="209">
                  <c:v>5.8591737219783422</c:v>
                </c:pt>
                <c:pt idx="210">
                  <c:v>5.8813542550127362</c:v>
                </c:pt>
                <c:pt idx="211">
                  <c:v>5.9034790376567106</c:v>
                </c:pt>
                <c:pt idx="212">
                  <c:v>5.9255480699102634</c:v>
                </c:pt>
                <c:pt idx="213">
                  <c:v>5.9475613517733947</c:v>
                </c:pt>
                <c:pt idx="214">
                  <c:v>5.9695188832461055</c:v>
                </c:pt>
                <c:pt idx="215">
                  <c:v>5.9914206643283947</c:v>
                </c:pt>
                <c:pt idx="216">
                  <c:v>6.0132666950202633</c:v>
                </c:pt>
                <c:pt idx="217">
                  <c:v>6.0350569753217105</c:v>
                </c:pt>
                <c:pt idx="218">
                  <c:v>6.056791505232737</c:v>
                </c:pt>
                <c:pt idx="219">
                  <c:v>6.0784702847533429</c:v>
                </c:pt>
                <c:pt idx="220">
                  <c:v>6.1000933138835274</c:v>
                </c:pt>
                <c:pt idx="221">
                  <c:v>6.1216605926232903</c:v>
                </c:pt>
                <c:pt idx="222">
                  <c:v>6.1431721209726327</c:v>
                </c:pt>
                <c:pt idx="223">
                  <c:v>6.1646278989315535</c:v>
                </c:pt>
                <c:pt idx="224">
                  <c:v>6.1860279265000537</c:v>
                </c:pt>
                <c:pt idx="225">
                  <c:v>6.2073722036781334</c:v>
                </c:pt>
                <c:pt idx="226">
                  <c:v>6.2286607304657915</c:v>
                </c:pt>
                <c:pt idx="227">
                  <c:v>6.2498935068630281</c:v>
                </c:pt>
                <c:pt idx="228">
                  <c:v>6.2710705328698442</c:v>
                </c:pt>
                <c:pt idx="229">
                  <c:v>6.2921918084862396</c:v>
                </c:pt>
                <c:pt idx="230">
                  <c:v>6.3132573337122135</c:v>
                </c:pt>
                <c:pt idx="231">
                  <c:v>6.3342671085477669</c:v>
                </c:pt>
                <c:pt idx="232">
                  <c:v>6.3552211329928987</c:v>
                </c:pt>
                <c:pt idx="233">
                  <c:v>6.376119407047609</c:v>
                </c:pt>
                <c:pt idx="234">
                  <c:v>6.3969619307118988</c:v>
                </c:pt>
                <c:pt idx="235">
                  <c:v>6.4177487039857679</c:v>
                </c:pt>
                <c:pt idx="236">
                  <c:v>6.4384797268692155</c:v>
                </c:pt>
                <c:pt idx="237">
                  <c:v>6.4591549993622426</c:v>
                </c:pt>
                <c:pt idx="238">
                  <c:v>6.4797745214648481</c:v>
                </c:pt>
                <c:pt idx="239">
                  <c:v>6.5003382931770322</c:v>
                </c:pt>
                <c:pt idx="240">
                  <c:v>6.5208463144987965</c:v>
                </c:pt>
                <c:pt idx="241">
                  <c:v>6.5412985854301384</c:v>
                </c:pt>
                <c:pt idx="242">
                  <c:v>6.5616951059710598</c:v>
                </c:pt>
                <c:pt idx="243">
                  <c:v>6.5820358761215596</c:v>
                </c:pt>
                <c:pt idx="244">
                  <c:v>6.6023208958816388</c:v>
                </c:pt>
                <c:pt idx="245">
                  <c:v>6.6225501652512966</c:v>
                </c:pt>
                <c:pt idx="246">
                  <c:v>6.6427236842305337</c:v>
                </c:pt>
                <c:pt idx="247">
                  <c:v>6.6628414528193494</c:v>
                </c:pt>
                <c:pt idx="248">
                  <c:v>6.6829034710177444</c:v>
                </c:pt>
                <c:pt idx="249">
                  <c:v>6.7029097388257179</c:v>
                </c:pt>
                <c:pt idx="250">
                  <c:v>6.7228602562432718</c:v>
                </c:pt>
                <c:pt idx="251">
                  <c:v>6.7427550232704032</c:v>
                </c:pt>
                <c:pt idx="252">
                  <c:v>6.7625940399071141</c:v>
                </c:pt>
                <c:pt idx="253">
                  <c:v>6.7823773061534034</c:v>
                </c:pt>
                <c:pt idx="254">
                  <c:v>6.8021048220092721</c:v>
                </c:pt>
                <c:pt idx="255">
                  <c:v>6.8217765874747194</c:v>
                </c:pt>
                <c:pt idx="256">
                  <c:v>6.8413926025497469</c:v>
                </c:pt>
                <c:pt idx="257">
                  <c:v>6.860952867234352</c:v>
                </c:pt>
                <c:pt idx="258">
                  <c:v>6.8804573815285366</c:v>
                </c:pt>
                <c:pt idx="259">
                  <c:v>6.8999061454322996</c:v>
                </c:pt>
                <c:pt idx="260">
                  <c:v>6.919299158945643</c:v>
                </c:pt>
                <c:pt idx="261">
                  <c:v>6.9386364220685639</c:v>
                </c:pt>
                <c:pt idx="262">
                  <c:v>6.9579179348010642</c:v>
                </c:pt>
                <c:pt idx="263">
                  <c:v>6.977143697143144</c:v>
                </c:pt>
                <c:pt idx="264">
                  <c:v>6.9963137090948022</c:v>
                </c:pt>
                <c:pt idx="265">
                  <c:v>7.015427970656039</c:v>
                </c:pt>
                <c:pt idx="266">
                  <c:v>7.034486481826856</c:v>
                </c:pt>
                <c:pt idx="267">
                  <c:v>7.0534892426072506</c:v>
                </c:pt>
                <c:pt idx="268">
                  <c:v>7.0724362529972256</c:v>
                </c:pt>
                <c:pt idx="269">
                  <c:v>7.0913275129967781</c:v>
                </c:pt>
                <c:pt idx="270">
                  <c:v>7.11016302260591</c:v>
                </c:pt>
                <c:pt idx="271">
                  <c:v>7.1289427818246214</c:v>
                </c:pt>
                <c:pt idx="272">
                  <c:v>7.1476667906529112</c:v>
                </c:pt>
                <c:pt idx="273">
                  <c:v>7.1663350490907805</c:v>
                </c:pt>
                <c:pt idx="274">
                  <c:v>7.1849475571382282</c:v>
                </c:pt>
                <c:pt idx="275">
                  <c:v>7.2035043147952544</c:v>
                </c:pt>
                <c:pt idx="276">
                  <c:v>7.222005322061861</c:v>
                </c:pt>
                <c:pt idx="277">
                  <c:v>7.2404505789380451</c:v>
                </c:pt>
                <c:pt idx="278">
                  <c:v>7.2588400854238095</c:v>
                </c:pt>
                <c:pt idx="279">
                  <c:v>7.2771738415191525</c:v>
                </c:pt>
                <c:pt idx="280">
                  <c:v>7.2954518472240739</c:v>
                </c:pt>
                <c:pt idx="281">
                  <c:v>7.3136741025385748</c:v>
                </c:pt>
                <c:pt idx="282">
                  <c:v>7.3318406074626541</c:v>
                </c:pt>
                <c:pt idx="283">
                  <c:v>7.3499513619963128</c:v>
                </c:pt>
                <c:pt idx="284">
                  <c:v>7.368006366139551</c:v>
                </c:pt>
                <c:pt idx="285">
                  <c:v>7.3860056198923667</c:v>
                </c:pt>
                <c:pt idx="286">
                  <c:v>7.4039491232547627</c:v>
                </c:pt>
                <c:pt idx="287">
                  <c:v>7.4218368762267364</c:v>
                </c:pt>
                <c:pt idx="288">
                  <c:v>7.4396688788082903</c:v>
                </c:pt>
                <c:pt idx="289">
                  <c:v>7.4574451309994227</c:v>
                </c:pt>
                <c:pt idx="290">
                  <c:v>7.4751656328001337</c:v>
                </c:pt>
                <c:pt idx="291">
                  <c:v>7.492830384210424</c:v>
                </c:pt>
                <c:pt idx="292">
                  <c:v>7.5104393852302938</c:v>
                </c:pt>
                <c:pt idx="293">
                  <c:v>7.5279926358597411</c:v>
                </c:pt>
                <c:pt idx="294">
                  <c:v>7.5454901360987687</c:v>
                </c:pt>
                <c:pt idx="295">
                  <c:v>7.5629318859473749</c:v>
                </c:pt>
                <c:pt idx="296">
                  <c:v>7.5803178854055604</c:v>
                </c:pt>
                <c:pt idx="297">
                  <c:v>7.5976481344733235</c:v>
                </c:pt>
                <c:pt idx="298">
                  <c:v>7.614922633150667</c:v>
                </c:pt>
                <c:pt idx="299">
                  <c:v>7.6321413814375889</c:v>
                </c:pt>
                <c:pt idx="300">
                  <c:v>7.6493043793340902</c:v>
                </c:pt>
                <c:pt idx="301">
                  <c:v>7.6664116268401701</c:v>
                </c:pt>
                <c:pt idx="302">
                  <c:v>7.6834631239558284</c:v>
                </c:pt>
                <c:pt idx="303">
                  <c:v>7.7004588706810662</c:v>
                </c:pt>
                <c:pt idx="304">
                  <c:v>7.7173988670158833</c:v>
                </c:pt>
                <c:pt idx="305">
                  <c:v>7.7342831129602789</c:v>
                </c:pt>
                <c:pt idx="306">
                  <c:v>7.751111608514254</c:v>
                </c:pt>
                <c:pt idx="307">
                  <c:v>7.7678843536778075</c:v>
                </c:pt>
                <c:pt idx="308">
                  <c:v>7.7846013484509404</c:v>
                </c:pt>
                <c:pt idx="309">
                  <c:v>7.8012625928336519</c:v>
                </c:pt>
                <c:pt idx="310">
                  <c:v>7.8178680868259427</c:v>
                </c:pt>
                <c:pt idx="311">
                  <c:v>7.8344178304278111</c:v>
                </c:pt>
                <c:pt idx="312">
                  <c:v>7.8509118236392608</c:v>
                </c:pt>
                <c:pt idx="313">
                  <c:v>7.8673500664602871</c:v>
                </c:pt>
                <c:pt idx="314">
                  <c:v>7.8837325588908946</c:v>
                </c:pt>
                <c:pt idx="315">
                  <c:v>7.9000593009310789</c:v>
                </c:pt>
                <c:pt idx="316">
                  <c:v>7.9163302925808443</c:v>
                </c:pt>
                <c:pt idx="317">
                  <c:v>7.9325455338401865</c:v>
                </c:pt>
                <c:pt idx="318">
                  <c:v>7.9487050247091098</c:v>
                </c:pt>
                <c:pt idx="319">
                  <c:v>7.9648087651876098</c:v>
                </c:pt>
                <c:pt idx="320">
                  <c:v>7.9808567552756911</c:v>
                </c:pt>
                <c:pt idx="321">
                  <c:v>7.9968489949733499</c:v>
                </c:pt>
                <c:pt idx="322">
                  <c:v>8.0127854842805881</c:v>
                </c:pt>
                <c:pt idx="323">
                  <c:v>8.0286662231974049</c:v>
                </c:pt>
                <c:pt idx="324">
                  <c:v>8.0444912117238019</c:v>
                </c:pt>
                <c:pt idx="325">
                  <c:v>8.0602604498597756</c:v>
                </c:pt>
                <c:pt idx="326">
                  <c:v>8.0759739376053297</c:v>
                </c:pt>
                <c:pt idx="327">
                  <c:v>8.0916316749604622</c:v>
                </c:pt>
                <c:pt idx="328">
                  <c:v>8.107233661925175</c:v>
                </c:pt>
                <c:pt idx="329">
                  <c:v>8.1227798984994646</c:v>
                </c:pt>
                <c:pt idx="330">
                  <c:v>8.1382703846833362</c:v>
                </c:pt>
                <c:pt idx="331">
                  <c:v>8.1537051204767845</c:v>
                </c:pt>
                <c:pt idx="332">
                  <c:v>8.1690841058798114</c:v>
                </c:pt>
                <c:pt idx="333">
                  <c:v>8.1844073408924185</c:v>
                </c:pt>
                <c:pt idx="334">
                  <c:v>8.1996748255146041</c:v>
                </c:pt>
                <c:pt idx="335">
                  <c:v>8.2148865597463683</c:v>
                </c:pt>
                <c:pt idx="336">
                  <c:v>8.2300425435877127</c:v>
                </c:pt>
                <c:pt idx="337">
                  <c:v>8.2451427770386339</c:v>
                </c:pt>
                <c:pt idx="338">
                  <c:v>8.2601872600991353</c:v>
                </c:pt>
                <c:pt idx="339">
                  <c:v>8.2751759927692152</c:v>
                </c:pt>
                <c:pt idx="340">
                  <c:v>8.2901089750488737</c:v>
                </c:pt>
                <c:pt idx="341">
                  <c:v>8.3049862069381106</c:v>
                </c:pt>
                <c:pt idx="342">
                  <c:v>8.3198076884369279</c:v>
                </c:pt>
                <c:pt idx="343">
                  <c:v>8.3345734195453236</c:v>
                </c:pt>
                <c:pt idx="344">
                  <c:v>8.3492834002632978</c:v>
                </c:pt>
                <c:pt idx="345">
                  <c:v>8.3639376305908506</c:v>
                </c:pt>
                <c:pt idx="346">
                  <c:v>8.3785361105279836</c:v>
                </c:pt>
                <c:pt idx="347">
                  <c:v>8.3930788400746952</c:v>
                </c:pt>
                <c:pt idx="348">
                  <c:v>8.4075658192309852</c:v>
                </c:pt>
                <c:pt idx="349">
                  <c:v>8.4219970479968556</c:v>
                </c:pt>
                <c:pt idx="350">
                  <c:v>8.4363725263723026</c:v>
                </c:pt>
                <c:pt idx="351">
                  <c:v>8.45069225435733</c:v>
                </c:pt>
                <c:pt idx="352">
                  <c:v>8.4649562319519358</c:v>
                </c:pt>
                <c:pt idx="353">
                  <c:v>8.4791644591561219</c:v>
                </c:pt>
                <c:pt idx="354">
                  <c:v>8.4933169359698866</c:v>
                </c:pt>
                <c:pt idx="355">
                  <c:v>8.5074136623932297</c:v>
                </c:pt>
                <c:pt idx="356">
                  <c:v>8.5214546384261514</c:v>
                </c:pt>
                <c:pt idx="357">
                  <c:v>8.5354398640686515</c:v>
                </c:pt>
                <c:pt idx="358">
                  <c:v>8.549369339320732</c:v>
                </c:pt>
                <c:pt idx="359">
                  <c:v>8.5632430641823909</c:v>
                </c:pt>
                <c:pt idx="360">
                  <c:v>8.5770610386536283</c:v>
                </c:pt>
                <c:pt idx="361">
                  <c:v>8.5908232627344461</c:v>
                </c:pt>
                <c:pt idx="362">
                  <c:v>8.6045297364248423</c:v>
                </c:pt>
                <c:pt idx="363">
                  <c:v>8.6181804597248171</c:v>
                </c:pt>
                <c:pt idx="364">
                  <c:v>8.6317754326343703</c:v>
                </c:pt>
                <c:pt idx="365">
                  <c:v>8.6453146551535038</c:v>
                </c:pt>
                <c:pt idx="366">
                  <c:v>8.6587981272822141</c:v>
                </c:pt>
                <c:pt idx="367">
                  <c:v>8.6722258490205046</c:v>
                </c:pt>
                <c:pt idx="368">
                  <c:v>8.6855978203683755</c:v>
                </c:pt>
                <c:pt idx="369">
                  <c:v>8.698914041325823</c:v>
                </c:pt>
                <c:pt idx="370">
                  <c:v>8.7121745118928509</c:v>
                </c:pt>
                <c:pt idx="371">
                  <c:v>8.7253792320694572</c:v>
                </c:pt>
                <c:pt idx="372">
                  <c:v>8.7385282018556421</c:v>
                </c:pt>
                <c:pt idx="373">
                  <c:v>8.7516214212514072</c:v>
                </c:pt>
                <c:pt idx="374">
                  <c:v>8.7646588902567508</c:v>
                </c:pt>
                <c:pt idx="375">
                  <c:v>8.777640608871673</c:v>
                </c:pt>
                <c:pt idx="376">
                  <c:v>8.7905665770961736</c:v>
                </c:pt>
                <c:pt idx="377">
                  <c:v>8.8034367949302545</c:v>
                </c:pt>
                <c:pt idx="378">
                  <c:v>8.816251262373914</c:v>
                </c:pt>
                <c:pt idx="379">
                  <c:v>8.8290099794271519</c:v>
                </c:pt>
                <c:pt idx="380">
                  <c:v>8.8417129460899684</c:v>
                </c:pt>
                <c:pt idx="381">
                  <c:v>8.8543601623623651</c:v>
                </c:pt>
                <c:pt idx="382">
                  <c:v>8.8669516282443404</c:v>
                </c:pt>
                <c:pt idx="383">
                  <c:v>8.8794873437358941</c:v>
                </c:pt>
                <c:pt idx="384">
                  <c:v>8.8919673088370281</c:v>
                </c:pt>
                <c:pt idx="385">
                  <c:v>8.9043915235477389</c:v>
                </c:pt>
                <c:pt idx="386">
                  <c:v>8.9167599878680299</c:v>
                </c:pt>
                <c:pt idx="387">
                  <c:v>8.9290727017979012</c:v>
                </c:pt>
                <c:pt idx="388">
                  <c:v>8.9413296653373493</c:v>
                </c:pt>
                <c:pt idx="389">
                  <c:v>8.9535308784863776</c:v>
                </c:pt>
                <c:pt idx="390">
                  <c:v>8.9656763412449827</c:v>
                </c:pt>
                <c:pt idx="391">
                  <c:v>8.9777660536131698</c:v>
                </c:pt>
                <c:pt idx="392">
                  <c:v>8.9898000155909337</c:v>
                </c:pt>
                <c:pt idx="393">
                  <c:v>9.0017782271782778</c:v>
                </c:pt>
                <c:pt idx="394">
                  <c:v>9.0137006883752004</c:v>
                </c:pt>
                <c:pt idx="395">
                  <c:v>9.0255673991817016</c:v>
                </c:pt>
                <c:pt idx="396">
                  <c:v>9.037378359597783</c:v>
                </c:pt>
                <c:pt idx="397">
                  <c:v>9.049133569623443</c:v>
                </c:pt>
                <c:pt idx="398">
                  <c:v>9.0608330292586796</c:v>
                </c:pt>
                <c:pt idx="399">
                  <c:v>9.0724767385034983</c:v>
                </c:pt>
                <c:pt idx="400">
                  <c:v>9.0840646973578938</c:v>
                </c:pt>
                <c:pt idx="401">
                  <c:v>9.0955969058218695</c:v>
                </c:pt>
                <c:pt idx="402">
                  <c:v>9.1070733638954238</c:v>
                </c:pt>
                <c:pt idx="403">
                  <c:v>9.1184940715785565</c:v>
                </c:pt>
                <c:pt idx="404">
                  <c:v>9.1298590288712695</c:v>
                </c:pt>
                <c:pt idx="405">
                  <c:v>9.1411682357735611</c:v>
                </c:pt>
                <c:pt idx="406">
                  <c:v>9.1524216922854311</c:v>
                </c:pt>
                <c:pt idx="407">
                  <c:v>9.1636193984068797</c:v>
                </c:pt>
                <c:pt idx="408">
                  <c:v>9.1747613541379085</c:v>
                </c:pt>
                <c:pt idx="409">
                  <c:v>9.1858475594785158</c:v>
                </c:pt>
                <c:pt idx="410">
                  <c:v>9.1968780144286999</c:v>
                </c:pt>
                <c:pt idx="411">
                  <c:v>9.207852718988466</c:v>
                </c:pt>
                <c:pt idx="412">
                  <c:v>9.2187716731578089</c:v>
                </c:pt>
                <c:pt idx="413">
                  <c:v>9.229634876936732</c:v>
                </c:pt>
                <c:pt idx="414">
                  <c:v>9.2404423303252337</c:v>
                </c:pt>
                <c:pt idx="415">
                  <c:v>9.2511940333233156</c:v>
                </c:pt>
                <c:pt idx="416">
                  <c:v>9.2618899859309742</c:v>
                </c:pt>
                <c:pt idx="417">
                  <c:v>9.2725301881482132</c:v>
                </c:pt>
                <c:pt idx="418">
                  <c:v>9.2831146399750306</c:v>
                </c:pt>
                <c:pt idx="419">
                  <c:v>9.2936433414114283</c:v>
                </c:pt>
                <c:pt idx="420">
                  <c:v>9.3041162924574028</c:v>
                </c:pt>
                <c:pt idx="421">
                  <c:v>9.3145334931129593</c:v>
                </c:pt>
                <c:pt idx="422">
                  <c:v>9.3248949433780925</c:v>
                </c:pt>
                <c:pt idx="423">
                  <c:v>9.3352006432528043</c:v>
                </c:pt>
                <c:pt idx="424">
                  <c:v>9.3454505927370963</c:v>
                </c:pt>
                <c:pt idx="425">
                  <c:v>9.3556447918309669</c:v>
                </c:pt>
                <c:pt idx="426">
                  <c:v>9.3657832405344159</c:v>
                </c:pt>
                <c:pt idx="427">
                  <c:v>9.3758659388474435</c:v>
                </c:pt>
                <c:pt idx="428">
                  <c:v>9.3858928867700513</c:v>
                </c:pt>
                <c:pt idx="429">
                  <c:v>9.3958640843022376</c:v>
                </c:pt>
                <c:pt idx="430">
                  <c:v>9.4057795314440025</c:v>
                </c:pt>
                <c:pt idx="431">
                  <c:v>9.4156392281953476</c:v>
                </c:pt>
                <c:pt idx="432">
                  <c:v>9.4254431745562695</c:v>
                </c:pt>
                <c:pt idx="433">
                  <c:v>9.4351913705267734</c:v>
                </c:pt>
                <c:pt idx="434">
                  <c:v>9.444883816106854</c:v>
                </c:pt>
                <c:pt idx="435">
                  <c:v>9.4545205112965132</c:v>
                </c:pt>
                <c:pt idx="436">
                  <c:v>9.4641014560957526</c:v>
                </c:pt>
                <c:pt idx="437">
                  <c:v>9.4736266505045705</c:v>
                </c:pt>
                <c:pt idx="438">
                  <c:v>9.483096094522967</c:v>
                </c:pt>
                <c:pt idx="439">
                  <c:v>9.4925097881509437</c:v>
                </c:pt>
                <c:pt idx="440">
                  <c:v>9.5018677313884972</c:v>
                </c:pt>
                <c:pt idx="441">
                  <c:v>9.5111699242356327</c:v>
                </c:pt>
                <c:pt idx="442">
                  <c:v>9.5204163666923449</c:v>
                </c:pt>
                <c:pt idx="443">
                  <c:v>9.5296070587586375</c:v>
                </c:pt>
                <c:pt idx="444">
                  <c:v>9.5387420004345067</c:v>
                </c:pt>
                <c:pt idx="445">
                  <c:v>9.5478211917199562</c:v>
                </c:pt>
                <c:pt idx="446">
                  <c:v>9.5568446326149861</c:v>
                </c:pt>
                <c:pt idx="447">
                  <c:v>9.5658123231195908</c:v>
                </c:pt>
                <c:pt idx="448">
                  <c:v>9.5747242632337777</c:v>
                </c:pt>
                <c:pt idx="449">
                  <c:v>9.583580452957543</c:v>
                </c:pt>
                <c:pt idx="450">
                  <c:v>9.5923808922908869</c:v>
                </c:pt>
                <c:pt idx="451">
                  <c:v>9.6011255812338092</c:v>
                </c:pt>
                <c:pt idx="452">
                  <c:v>9.6098145197863101</c:v>
                </c:pt>
                <c:pt idx="453">
                  <c:v>9.6184477079483912</c:v>
                </c:pt>
                <c:pt idx="454">
                  <c:v>9.6270251457200509</c:v>
                </c:pt>
                <c:pt idx="455">
                  <c:v>9.635546833101289</c:v>
                </c:pt>
                <c:pt idx="456">
                  <c:v>9.6440127700921074</c:v>
                </c:pt>
                <c:pt idx="457">
                  <c:v>9.6524229566925026</c:v>
                </c:pt>
                <c:pt idx="458">
                  <c:v>9.6607773929024798</c:v>
                </c:pt>
                <c:pt idx="459">
                  <c:v>9.6690760787220338</c:v>
                </c:pt>
                <c:pt idx="460">
                  <c:v>9.6773190141511662</c:v>
                </c:pt>
                <c:pt idx="461">
                  <c:v>9.685506199189879</c:v>
                </c:pt>
                <c:pt idx="462">
                  <c:v>9.6936376338381702</c:v>
                </c:pt>
                <c:pt idx="463">
                  <c:v>9.70171331809604</c:v>
                </c:pt>
                <c:pt idx="464">
                  <c:v>9.70973325196349</c:v>
                </c:pt>
                <c:pt idx="465">
                  <c:v>9.7176974354405168</c:v>
                </c:pt>
                <c:pt idx="466">
                  <c:v>9.7256058685271256</c:v>
                </c:pt>
                <c:pt idx="467">
                  <c:v>9.7334585512233112</c:v>
                </c:pt>
                <c:pt idx="468">
                  <c:v>9.741255483529077</c:v>
                </c:pt>
                <c:pt idx="469">
                  <c:v>9.7489966654444196</c:v>
                </c:pt>
                <c:pt idx="470">
                  <c:v>9.7566820969693424</c:v>
                </c:pt>
                <c:pt idx="471">
                  <c:v>9.7643117781038455</c:v>
                </c:pt>
                <c:pt idx="472">
                  <c:v>9.7718857088479254</c:v>
                </c:pt>
                <c:pt idx="473">
                  <c:v>9.7794038892015855</c:v>
                </c:pt>
                <c:pt idx="474">
                  <c:v>9.7868663191648242</c:v>
                </c:pt>
                <c:pt idx="475">
                  <c:v>9.7942729987376413</c:v>
                </c:pt>
                <c:pt idx="476">
                  <c:v>9.8016239279200388</c:v>
                </c:pt>
                <c:pt idx="477">
                  <c:v>9.8089191067120147</c:v>
                </c:pt>
                <c:pt idx="478">
                  <c:v>9.8161585351135692</c:v>
                </c:pt>
                <c:pt idx="479">
                  <c:v>9.8233422131247021</c:v>
                </c:pt>
                <c:pt idx="480">
                  <c:v>9.8304701407454154</c:v>
                </c:pt>
                <c:pt idx="481">
                  <c:v>9.8375423179757071</c:v>
                </c:pt>
                <c:pt idx="482">
                  <c:v>9.8445587448155774</c:v>
                </c:pt>
                <c:pt idx="483">
                  <c:v>9.8515194212650279</c:v>
                </c:pt>
                <c:pt idx="484">
                  <c:v>9.8584243473240551</c:v>
                </c:pt>
                <c:pt idx="485">
                  <c:v>9.8652735229926627</c:v>
                </c:pt>
                <c:pt idx="486">
                  <c:v>9.8720669482708487</c:v>
                </c:pt>
                <c:pt idx="487">
                  <c:v>9.8788046231586151</c:v>
                </c:pt>
                <c:pt idx="488">
                  <c:v>9.8854865476559599</c:v>
                </c:pt>
                <c:pt idx="489">
                  <c:v>9.8921127217628815</c:v>
                </c:pt>
                <c:pt idx="490">
                  <c:v>9.8986831454793851</c:v>
                </c:pt>
                <c:pt idx="491">
                  <c:v>9.9051978188054655</c:v>
                </c:pt>
                <c:pt idx="492">
                  <c:v>9.9116567417411261</c:v>
                </c:pt>
                <c:pt idx="493">
                  <c:v>9.9180599142863652</c:v>
                </c:pt>
                <c:pt idx="494">
                  <c:v>9.9244073364411829</c:v>
                </c:pt>
                <c:pt idx="495">
                  <c:v>9.930699008205579</c:v>
                </c:pt>
                <c:pt idx="496">
                  <c:v>9.9369349295795555</c:v>
                </c:pt>
                <c:pt idx="497">
                  <c:v>9.9431151005631104</c:v>
                </c:pt>
                <c:pt idx="498">
                  <c:v>9.9492395211562457</c:v>
                </c:pt>
                <c:pt idx="499">
                  <c:v>9.9553081913589576</c:v>
                </c:pt>
                <c:pt idx="500">
                  <c:v>9.9613211111712499</c:v>
                </c:pt>
                <c:pt idx="501">
                  <c:v>9.9672782805931206</c:v>
                </c:pt>
                <c:pt idx="502">
                  <c:v>9.9731796996245698</c:v>
                </c:pt>
                <c:pt idx="503">
                  <c:v>9.9790253682655994</c:v>
                </c:pt>
                <c:pt idx="504">
                  <c:v>9.9848152865162074</c:v>
                </c:pt>
                <c:pt idx="505">
                  <c:v>9.9905494543763922</c:v>
                </c:pt>
                <c:pt idx="506">
                  <c:v>9.996227871846159</c:v>
                </c:pt>
                <c:pt idx="507">
                  <c:v>10.001850538925503</c:v>
                </c:pt>
                <c:pt idx="508">
                  <c:v>10.007417455614426</c:v>
                </c:pt>
                <c:pt idx="509">
                  <c:v>10.012928621912929</c:v>
                </c:pt>
                <c:pt idx="510">
                  <c:v>10.018384037821011</c:v>
                </c:pt>
                <c:pt idx="511">
                  <c:v>10.023783703338671</c:v>
                </c:pt>
                <c:pt idx="512">
                  <c:v>10.02912761846591</c:v>
                </c:pt>
                <c:pt idx="513">
                  <c:v>10.034415783202729</c:v>
                </c:pt>
                <c:pt idx="514">
                  <c:v>10.039648197549127</c:v>
                </c:pt>
                <c:pt idx="515">
                  <c:v>10.044824861505102</c:v>
                </c:pt>
                <c:pt idx="516">
                  <c:v>10.049945775070658</c:v>
                </c:pt>
                <c:pt idx="517">
                  <c:v>10.055010938245792</c:v>
                </c:pt>
                <c:pt idx="518">
                  <c:v>10.060020351030506</c:v>
                </c:pt>
                <c:pt idx="519">
                  <c:v>10.064974013424797</c:v>
                </c:pt>
                <c:pt idx="520">
                  <c:v>10.069871925428668</c:v>
                </c:pt>
                <c:pt idx="521">
                  <c:v>10.074714087042118</c:v>
                </c:pt>
                <c:pt idx="522">
                  <c:v>10.079500498265148</c:v>
                </c:pt>
                <c:pt idx="523">
                  <c:v>10.084231159097754</c:v>
                </c:pt>
                <c:pt idx="524">
                  <c:v>10.088906069539942</c:v>
                </c:pt>
                <c:pt idx="525">
                  <c:v>10.093525229591707</c:v>
                </c:pt>
                <c:pt idx="526">
                  <c:v>10.098088639253053</c:v>
                </c:pt>
                <c:pt idx="527">
                  <c:v>10.102596298523975</c:v>
                </c:pt>
                <c:pt idx="528">
                  <c:v>10.10704820740448</c:v>
                </c:pt>
                <c:pt idx="529">
                  <c:v>10.111444365894561</c:v>
                </c:pt>
                <c:pt idx="530">
                  <c:v>10.115784773994221</c:v>
                </c:pt>
                <c:pt idx="531">
                  <c:v>10.120069431703461</c:v>
                </c:pt>
                <c:pt idx="532">
                  <c:v>10.12429833902228</c:v>
                </c:pt>
                <c:pt idx="533">
                  <c:v>10.128471495950677</c:v>
                </c:pt>
                <c:pt idx="534">
                  <c:v>10.132588902488655</c:v>
                </c:pt>
                <c:pt idx="535">
                  <c:v>10.136650558636209</c:v>
                </c:pt>
                <c:pt idx="536">
                  <c:v>10.140656464393343</c:v>
                </c:pt>
                <c:pt idx="537">
                  <c:v>10.144606619760058</c:v>
                </c:pt>
                <c:pt idx="538">
                  <c:v>10.148501024736349</c:v>
                </c:pt>
                <c:pt idx="539">
                  <c:v>10.152339679322221</c:v>
                </c:pt>
                <c:pt idx="540">
                  <c:v>10.156122583517671</c:v>
                </c:pt>
                <c:pt idx="541">
                  <c:v>10.1598497373227</c:v>
                </c:pt>
                <c:pt idx="542">
                  <c:v>10.163521140737309</c:v>
                </c:pt>
                <c:pt idx="543">
                  <c:v>10.167136793761495</c:v>
                </c:pt>
                <c:pt idx="544">
                  <c:v>10.170696696395263</c:v>
                </c:pt>
                <c:pt idx="545">
                  <c:v>10.174200848638607</c:v>
                </c:pt>
                <c:pt idx="546">
                  <c:v>10.177649250491532</c:v>
                </c:pt>
                <c:pt idx="547">
                  <c:v>10.181041901954034</c:v>
                </c:pt>
                <c:pt idx="548">
                  <c:v>10.184378803026117</c:v>
                </c:pt>
                <c:pt idx="549">
                  <c:v>10.187659953707778</c:v>
                </c:pt>
                <c:pt idx="550">
                  <c:v>10.190885353999017</c:v>
                </c:pt>
                <c:pt idx="551">
                  <c:v>10.194055003899836</c:v>
                </c:pt>
                <c:pt idx="552">
                  <c:v>10.197168903410233</c:v>
                </c:pt>
                <c:pt idx="553">
                  <c:v>10.200227052530211</c:v>
                </c:pt>
                <c:pt idx="554">
                  <c:v>10.203229451259766</c:v>
                </c:pt>
                <c:pt idx="555">
                  <c:v>10.206176099598901</c:v>
                </c:pt>
                <c:pt idx="556">
                  <c:v>10.209066997547614</c:v>
                </c:pt>
                <c:pt idx="557">
                  <c:v>10.211902145105906</c:v>
                </c:pt>
                <c:pt idx="558">
                  <c:v>10.214681542273777</c:v>
                </c:pt>
                <c:pt idx="559">
                  <c:v>10.217405189051227</c:v>
                </c:pt>
                <c:pt idx="560">
                  <c:v>10.220073085438255</c:v>
                </c:pt>
                <c:pt idx="561">
                  <c:v>10.222685231434863</c:v>
                </c:pt>
                <c:pt idx="562">
                  <c:v>10.225241627041049</c:v>
                </c:pt>
                <c:pt idx="563">
                  <c:v>10.227742272256815</c:v>
                </c:pt>
                <c:pt idx="564">
                  <c:v>10.23018716708216</c:v>
                </c:pt>
                <c:pt idx="565">
                  <c:v>10.232576311517084</c:v>
                </c:pt>
                <c:pt idx="566">
                  <c:v>10.234909705561586</c:v>
                </c:pt>
                <c:pt idx="567">
                  <c:v>10.237187349215668</c:v>
                </c:pt>
                <c:pt idx="568">
                  <c:v>10.239409242479327</c:v>
                </c:pt>
                <c:pt idx="569">
                  <c:v>10.241575385352569</c:v>
                </c:pt>
                <c:pt idx="570">
                  <c:v>10.243685777835386</c:v>
                </c:pt>
                <c:pt idx="571">
                  <c:v>10.245740419927785</c:v>
                </c:pt>
                <c:pt idx="572">
                  <c:v>10.247739311629759</c:v>
                </c:pt>
                <c:pt idx="573">
                  <c:v>10.249682452941315</c:v>
                </c:pt>
                <c:pt idx="574">
                  <c:v>10.25156984386245</c:v>
                </c:pt>
                <c:pt idx="575">
                  <c:v>10.253401484393162</c:v>
                </c:pt>
                <c:pt idx="576">
                  <c:v>10.255177374533455</c:v>
                </c:pt>
                <c:pt idx="577">
                  <c:v>10.256897514283326</c:v>
                </c:pt>
                <c:pt idx="578">
                  <c:v>10.258561903642775</c:v>
                </c:pt>
                <c:pt idx="579">
                  <c:v>10.260170542611805</c:v>
                </c:pt>
                <c:pt idx="580">
                  <c:v>10.261723431190413</c:v>
                </c:pt>
                <c:pt idx="581">
                  <c:v>10.2632205693786</c:v>
                </c:pt>
                <c:pt idx="582">
                  <c:v>10.264661957176367</c:v>
                </c:pt>
                <c:pt idx="583">
                  <c:v>10.266047594583711</c:v>
                </c:pt>
                <c:pt idx="584">
                  <c:v>10.267377481600635</c:v>
                </c:pt>
                <c:pt idx="585">
                  <c:v>10.268651618227137</c:v>
                </c:pt>
                <c:pt idx="586">
                  <c:v>10.26987000446322</c:v>
                </c:pt>
                <c:pt idx="587">
                  <c:v>10.271032640308881</c:v>
                </c:pt>
                <c:pt idx="588">
                  <c:v>10.272139525764119</c:v>
                </c:pt>
                <c:pt idx="589">
                  <c:v>10.27319066082894</c:v>
                </c:pt>
                <c:pt idx="590">
                  <c:v>10.274186045503336</c:v>
                </c:pt>
                <c:pt idx="591">
                  <c:v>10.275125679787314</c:v>
                </c:pt>
                <c:pt idx="592">
                  <c:v>10.276009563680869</c:v>
                </c:pt>
                <c:pt idx="593">
                  <c:v>10.276837697184003</c:v>
                </c:pt>
                <c:pt idx="594">
                  <c:v>10.277610080296716</c:v>
                </c:pt>
                <c:pt idx="595">
                  <c:v>10.278326713019009</c:v>
                </c:pt>
                <c:pt idx="596">
                  <c:v>10.27898759535088</c:v>
                </c:pt>
                <c:pt idx="597">
                  <c:v>10.27959272729233</c:v>
                </c:pt>
                <c:pt idx="598">
                  <c:v>10.280142108843361</c:v>
                </c:pt>
                <c:pt idx="599">
                  <c:v>10.280635740003969</c:v>
                </c:pt>
                <c:pt idx="600">
                  <c:v>10.281073620774157</c:v>
                </c:pt>
                <c:pt idx="601">
                  <c:v>10.281455751153922</c:v>
                </c:pt>
                <c:pt idx="602">
                  <c:v>10.281782131143267</c:v>
                </c:pt>
                <c:pt idx="603">
                  <c:v>10.282052760742191</c:v>
                </c:pt>
                <c:pt idx="604">
                  <c:v>10.282267639950694</c:v>
                </c:pt>
                <c:pt idx="605">
                  <c:v>10.282426768768778</c:v>
                </c:pt>
                <c:pt idx="606">
                  <c:v>10.282530147196438</c:v>
                </c:pt>
                <c:pt idx="607">
                  <c:v>10.282577775233678</c:v>
                </c:pt>
                <c:pt idx="608">
                  <c:v>10.282569652880497</c:v>
                </c:pt>
                <c:pt idx="609">
                  <c:v>10.282505780136894</c:v>
                </c:pt>
                <c:pt idx="610">
                  <c:v>10.282386157002872</c:v>
                </c:pt>
                <c:pt idx="611">
                  <c:v>10.282210783478428</c:v>
                </c:pt>
                <c:pt idx="612">
                  <c:v>10.281979659563563</c:v>
                </c:pt>
                <c:pt idx="613">
                  <c:v>10.281692785258276</c:v>
                </c:pt>
                <c:pt idx="614">
                  <c:v>10.281350160562569</c:v>
                </c:pt>
                <c:pt idx="615">
                  <c:v>10.280951785476441</c:v>
                </c:pt>
                <c:pt idx="616">
                  <c:v>10.280497659999892</c:v>
                </c:pt>
                <c:pt idx="617">
                  <c:v>10.279987784132921</c:v>
                </c:pt>
                <c:pt idx="618">
                  <c:v>10.27942215787553</c:v>
                </c:pt>
                <c:pt idx="619">
                  <c:v>10.278800781227718</c:v>
                </c:pt>
                <c:pt idx="620">
                  <c:v>10.278123654189484</c:v>
                </c:pt>
                <c:pt idx="621">
                  <c:v>10.277390776760829</c:v>
                </c:pt>
                <c:pt idx="622">
                  <c:v>10.276602148941754</c:v>
                </c:pt>
                <c:pt idx="623">
                  <c:v>10.275757770732257</c:v>
                </c:pt>
                <c:pt idx="624">
                  <c:v>10.274857642132339</c:v>
                </c:pt>
                <c:pt idx="625">
                  <c:v>10.273901763142</c:v>
                </c:pt>
                <c:pt idx="626">
                  <c:v>10.272890133761241</c:v>
                </c:pt>
                <c:pt idx="627">
                  <c:v>10.27182275399006</c:v>
                </c:pt>
                <c:pt idx="628">
                  <c:v>10.270699623828458</c:v>
                </c:pt>
                <c:pt idx="629">
                  <c:v>10.269520743276436</c:v>
                </c:pt>
                <c:pt idx="630">
                  <c:v>10.268286112333991</c:v>
                </c:pt>
                <c:pt idx="631">
                  <c:v>10.266995731001126</c:v>
                </c:pt>
                <c:pt idx="632">
                  <c:v>10.26564959927784</c:v>
                </c:pt>
                <c:pt idx="633">
                  <c:v>10.264247717164134</c:v>
                </c:pt>
                <c:pt idx="634">
                  <c:v>10.262790084660006</c:v>
                </c:pt>
                <c:pt idx="635">
                  <c:v>10.261276701765457</c:v>
                </c:pt>
                <c:pt idx="636">
                  <c:v>10.259707568480486</c:v>
                </c:pt>
                <c:pt idx="637">
                  <c:v>10.258082684805096</c:v>
                </c:pt>
                <c:pt idx="638">
                  <c:v>10.256402050739283</c:v>
                </c:pt>
                <c:pt idx="639">
                  <c:v>10.254665666283049</c:v>
                </c:pt>
                <c:pt idx="640">
                  <c:v>10.252873531436396</c:v>
                </c:pt>
                <c:pt idx="641">
                  <c:v>10.25102564619932</c:v>
                </c:pt>
                <c:pt idx="642">
                  <c:v>10.249122010571824</c:v>
                </c:pt>
                <c:pt idx="643">
                  <c:v>10.247162624553907</c:v>
                </c:pt>
                <c:pt idx="644">
                  <c:v>10.245147488145568</c:v>
                </c:pt>
                <c:pt idx="645">
                  <c:v>10.243076601346809</c:v>
                </c:pt>
                <c:pt idx="646">
                  <c:v>10.240949964157629</c:v>
                </c:pt>
                <c:pt idx="647">
                  <c:v>10.238767576578027</c:v>
                </c:pt>
                <c:pt idx="648">
                  <c:v>10.236529438608004</c:v>
                </c:pt>
                <c:pt idx="649">
                  <c:v>10.234235550247561</c:v>
                </c:pt>
                <c:pt idx="650">
                  <c:v>10.231885911496695</c:v>
                </c:pt>
                <c:pt idx="651">
                  <c:v>10.229480522355411</c:v>
                </c:pt>
                <c:pt idx="652">
                  <c:v>10.227019382823704</c:v>
                </c:pt>
                <c:pt idx="653">
                  <c:v>10.224502492901577</c:v>
                </c:pt>
                <c:pt idx="654">
                  <c:v>10.221929852589026</c:v>
                </c:pt>
                <c:pt idx="655">
                  <c:v>10.219301461886058</c:v>
                </c:pt>
                <c:pt idx="656">
                  <c:v>10.216617320792666</c:v>
                </c:pt>
                <c:pt idx="657">
                  <c:v>10.213877429308855</c:v>
                </c:pt>
                <c:pt idx="658">
                  <c:v>10.211081787434621</c:v>
                </c:pt>
                <c:pt idx="659">
                  <c:v>10.208230395169968</c:v>
                </c:pt>
                <c:pt idx="660">
                  <c:v>10.205323252514892</c:v>
                </c:pt>
                <c:pt idx="661">
                  <c:v>10.202360359469397</c:v>
                </c:pt>
                <c:pt idx="662">
                  <c:v>10.199341716033478</c:v>
                </c:pt>
                <c:pt idx="663">
                  <c:v>10.19626732220714</c:v>
                </c:pt>
                <c:pt idx="664">
                  <c:v>10.19313717799038</c:v>
                </c:pt>
                <c:pt idx="665">
                  <c:v>10.189951283383198</c:v>
                </c:pt>
                <c:pt idx="666">
                  <c:v>10.186709638385597</c:v>
                </c:pt>
                <c:pt idx="667">
                  <c:v>10.183412242997575</c:v>
                </c:pt>
                <c:pt idx="668">
                  <c:v>10.18005909721913</c:v>
                </c:pt>
                <c:pt idx="669">
                  <c:v>10.176650201050265</c:v>
                </c:pt>
                <c:pt idx="670">
                  <c:v>10.173185554490979</c:v>
                </c:pt>
                <c:pt idx="671">
                  <c:v>10.169665157541271</c:v>
                </c:pt>
                <c:pt idx="672">
                  <c:v>10.166089010201144</c:v>
                </c:pt>
                <c:pt idx="673">
                  <c:v>10.162457112470594</c:v>
                </c:pt>
                <c:pt idx="674">
                  <c:v>10.158769464349625</c:v>
                </c:pt>
                <c:pt idx="675">
                  <c:v>10.155026065838232</c:v>
                </c:pt>
                <c:pt idx="676">
                  <c:v>10.151226916936421</c:v>
                </c:pt>
                <c:pt idx="677">
                  <c:v>10.147372017644187</c:v>
                </c:pt>
                <c:pt idx="678">
                  <c:v>10.143461367961534</c:v>
                </c:pt>
                <c:pt idx="679">
                  <c:v>10.139494967888457</c:v>
                </c:pt>
                <c:pt idx="680">
                  <c:v>10.135472817424962</c:v>
                </c:pt>
                <c:pt idx="681">
                  <c:v>10.131394916571043</c:v>
                </c:pt>
                <c:pt idx="682">
                  <c:v>10.127261265326705</c:v>
                </c:pt>
                <c:pt idx="683">
                  <c:v>10.123071863691944</c:v>
                </c:pt>
                <c:pt idx="684">
                  <c:v>10.118826711666765</c:v>
                </c:pt>
                <c:pt idx="685">
                  <c:v>10.114525809251163</c:v>
                </c:pt>
                <c:pt idx="686">
                  <c:v>10.11016915644514</c:v>
                </c:pt>
                <c:pt idx="687">
                  <c:v>10.105756753248695</c:v>
                </c:pt>
                <c:pt idx="688">
                  <c:v>10.101288599661832</c:v>
                </c:pt>
                <c:pt idx="689">
                  <c:v>10.096764695684545</c:v>
                </c:pt>
                <c:pt idx="690">
                  <c:v>10.092185041316839</c:v>
                </c:pt>
                <c:pt idx="691">
                  <c:v>10.087549636558711</c:v>
                </c:pt>
                <c:pt idx="692">
                  <c:v>10.082858481410161</c:v>
                </c:pt>
                <c:pt idx="693">
                  <c:v>10.078111575871191</c:v>
                </c:pt>
                <c:pt idx="694">
                  <c:v>10.0733089199418</c:v>
                </c:pt>
                <c:pt idx="695">
                  <c:v>10.068450513621988</c:v>
                </c:pt>
                <c:pt idx="696">
                  <c:v>10.063536356911756</c:v>
                </c:pt>
                <c:pt idx="697">
                  <c:v>10.058566449811101</c:v>
                </c:pt>
                <c:pt idx="698">
                  <c:v>10.053540792320026</c:v>
                </c:pt>
                <c:pt idx="699">
                  <c:v>10.04845938443853</c:v>
                </c:pt>
                <c:pt idx="700">
                  <c:v>10.043322226166612</c:v>
                </c:pt>
                <c:pt idx="701">
                  <c:v>10.038129317504273</c:v>
                </c:pt>
                <c:pt idx="702">
                  <c:v>10.032880658451514</c:v>
                </c:pt>
                <c:pt idx="703">
                  <c:v>10.027576249008334</c:v>
                </c:pt>
                <c:pt idx="704">
                  <c:v>10.022216089174734</c:v>
                </c:pt>
                <c:pt idx="705">
                  <c:v>10.01680017895071</c:v>
                </c:pt>
                <c:pt idx="706">
                  <c:v>10.011328518336267</c:v>
                </c:pt>
                <c:pt idx="707">
                  <c:v>10.005801107331402</c:v>
                </c:pt>
                <c:pt idx="708">
                  <c:v>10.000217945936116</c:v>
                </c:pt>
                <c:pt idx="709">
                  <c:v>9.9945790341504104</c:v>
                </c:pt>
                <c:pt idx="710">
                  <c:v>9.988884371974283</c:v>
                </c:pt>
                <c:pt idx="711">
                  <c:v>9.9831339594077342</c:v>
                </c:pt>
                <c:pt idx="712">
                  <c:v>9.9773277964507638</c:v>
                </c:pt>
                <c:pt idx="713">
                  <c:v>9.9714658831033738</c:v>
                </c:pt>
                <c:pt idx="714">
                  <c:v>9.9655482193655622</c:v>
                </c:pt>
                <c:pt idx="715">
                  <c:v>9.9595748052373274</c:v>
                </c:pt>
                <c:pt idx="716">
                  <c:v>9.9535456407186746</c:v>
                </c:pt>
                <c:pt idx="717">
                  <c:v>9.9474607258095986</c:v>
                </c:pt>
                <c:pt idx="718">
                  <c:v>9.9413200605101046</c:v>
                </c:pt>
                <c:pt idx="719">
                  <c:v>9.9351236448201856</c:v>
                </c:pt>
                <c:pt idx="720">
                  <c:v>9.9288714787398487</c:v>
                </c:pt>
                <c:pt idx="721">
                  <c:v>9.9225635622690902</c:v>
                </c:pt>
                <c:pt idx="722">
                  <c:v>9.9161998954079102</c:v>
                </c:pt>
                <c:pt idx="723">
                  <c:v>9.9097804781563088</c:v>
                </c:pt>
                <c:pt idx="724">
                  <c:v>9.9033053105142859</c:v>
                </c:pt>
                <c:pt idx="725">
                  <c:v>9.8967743924818432</c:v>
                </c:pt>
                <c:pt idx="726">
                  <c:v>9.8901877240589791</c:v>
                </c:pt>
                <c:pt idx="727">
                  <c:v>9.8835453052456934</c:v>
                </c:pt>
                <c:pt idx="728">
                  <c:v>9.8768471360419863</c:v>
                </c:pt>
                <c:pt idx="729">
                  <c:v>9.8700932164478594</c:v>
                </c:pt>
                <c:pt idx="730">
                  <c:v>9.8632835464633111</c:v>
                </c:pt>
                <c:pt idx="731">
                  <c:v>9.8564181260883412</c:v>
                </c:pt>
                <c:pt idx="732">
                  <c:v>9.8494969553229517</c:v>
                </c:pt>
                <c:pt idx="733">
                  <c:v>9.8425200341671388</c:v>
                </c:pt>
                <c:pt idx="734">
                  <c:v>9.8354873626209063</c:v>
                </c:pt>
                <c:pt idx="735">
                  <c:v>9.828398940684254</c:v>
                </c:pt>
                <c:pt idx="736">
                  <c:v>9.8212547683571785</c:v>
                </c:pt>
                <c:pt idx="737">
                  <c:v>9.8140548456396832</c:v>
                </c:pt>
                <c:pt idx="738">
                  <c:v>9.8067991725317665</c:v>
                </c:pt>
                <c:pt idx="739">
                  <c:v>9.7994877490334282</c:v>
                </c:pt>
                <c:pt idx="740">
                  <c:v>9.7921205751446703</c:v>
                </c:pt>
                <c:pt idx="741">
                  <c:v>9.784697650865489</c:v>
                </c:pt>
                <c:pt idx="742">
                  <c:v>9.7772189761958899</c:v>
                </c:pt>
                <c:pt idx="743">
                  <c:v>9.7696845511358674</c:v>
                </c:pt>
                <c:pt idx="744">
                  <c:v>9.7620943756854235</c:v>
                </c:pt>
                <c:pt idx="745">
                  <c:v>9.7544484498445598</c:v>
                </c:pt>
                <c:pt idx="746">
                  <c:v>9.7467467736132747</c:v>
                </c:pt>
                <c:pt idx="747">
                  <c:v>9.738989346991568</c:v>
                </c:pt>
                <c:pt idx="748">
                  <c:v>9.7311761699794417</c:v>
                </c:pt>
                <c:pt idx="749">
                  <c:v>9.7233072425768938</c:v>
                </c:pt>
                <c:pt idx="750">
                  <c:v>9.7153825647839245</c:v>
                </c:pt>
                <c:pt idx="751">
                  <c:v>9.7074021366005336</c:v>
                </c:pt>
                <c:pt idx="752">
                  <c:v>9.6993659580267231</c:v>
                </c:pt>
                <c:pt idx="753">
                  <c:v>9.691274029062491</c:v>
                </c:pt>
                <c:pt idx="754">
                  <c:v>9.6831263497078375</c:v>
                </c:pt>
                <c:pt idx="755">
                  <c:v>9.6749229199627624</c:v>
                </c:pt>
                <c:pt idx="756">
                  <c:v>9.6666637398272677</c:v>
                </c:pt>
                <c:pt idx="757">
                  <c:v>9.6583488093013514</c:v>
                </c:pt>
                <c:pt idx="758">
                  <c:v>9.6499781283850137</c:v>
                </c:pt>
                <c:pt idx="759">
                  <c:v>9.6415516970782544</c:v>
                </c:pt>
                <c:pt idx="760">
                  <c:v>9.6330695153810755</c:v>
                </c:pt>
                <c:pt idx="761">
                  <c:v>9.624531583293475</c:v>
                </c:pt>
                <c:pt idx="762">
                  <c:v>9.6159379008154531</c:v>
                </c:pt>
                <c:pt idx="763">
                  <c:v>9.6072884679470096</c:v>
                </c:pt>
                <c:pt idx="764">
                  <c:v>9.5985832846881465</c:v>
                </c:pt>
                <c:pt idx="765">
                  <c:v>9.5898223510388618</c:v>
                </c:pt>
                <c:pt idx="766">
                  <c:v>9.5810056669991557</c:v>
                </c:pt>
                <c:pt idx="767">
                  <c:v>9.5721332325690298</c:v>
                </c:pt>
                <c:pt idx="768">
                  <c:v>9.5632050477484825</c:v>
                </c:pt>
                <c:pt idx="769">
                  <c:v>9.5542211125375118</c:v>
                </c:pt>
                <c:pt idx="770">
                  <c:v>9.5451814269361233</c:v>
                </c:pt>
                <c:pt idx="771">
                  <c:v>9.5360859909443114</c:v>
                </c:pt>
                <c:pt idx="772">
                  <c:v>9.5269348045620799</c:v>
                </c:pt>
                <c:pt idx="773">
                  <c:v>9.5177278677894268</c:v>
                </c:pt>
                <c:pt idx="774">
                  <c:v>9.5084651806263523</c:v>
                </c:pt>
                <c:pt idx="775">
                  <c:v>9.4991467430728562</c:v>
                </c:pt>
                <c:pt idx="776">
                  <c:v>9.4897725551289405</c:v>
                </c:pt>
                <c:pt idx="777">
                  <c:v>9.4803426167946032</c:v>
                </c:pt>
                <c:pt idx="778">
                  <c:v>9.4708569280698462</c:v>
                </c:pt>
                <c:pt idx="779">
                  <c:v>9.461315488954666</c:v>
                </c:pt>
                <c:pt idx="780">
                  <c:v>9.4517182994490661</c:v>
                </c:pt>
                <c:pt idx="781">
                  <c:v>9.4420653595530446</c:v>
                </c:pt>
                <c:pt idx="782">
                  <c:v>9.4323566692666017</c:v>
                </c:pt>
                <c:pt idx="783">
                  <c:v>9.422592228589739</c:v>
                </c:pt>
                <c:pt idx="784">
                  <c:v>9.4127720375224548</c:v>
                </c:pt>
                <c:pt idx="785">
                  <c:v>9.4028960960647492</c:v>
                </c:pt>
                <c:pt idx="786">
                  <c:v>9.392964404216622</c:v>
                </c:pt>
                <c:pt idx="787">
                  <c:v>9.3829769619780752</c:v>
                </c:pt>
                <c:pt idx="788">
                  <c:v>9.3729337693491068</c:v>
                </c:pt>
                <c:pt idx="789">
                  <c:v>9.3628348263297152</c:v>
                </c:pt>
                <c:pt idx="790">
                  <c:v>9.3526801329199056</c:v>
                </c:pt>
                <c:pt idx="791">
                  <c:v>9.3424696891196728</c:v>
                </c:pt>
                <c:pt idx="792">
                  <c:v>9.3322034949290202</c:v>
                </c:pt>
                <c:pt idx="793">
                  <c:v>9.3218815503479462</c:v>
                </c:pt>
                <c:pt idx="794">
                  <c:v>9.3115038553764524</c:v>
                </c:pt>
                <c:pt idx="795">
                  <c:v>9.3010704100145354</c:v>
                </c:pt>
                <c:pt idx="796">
                  <c:v>9.2905812142621986</c:v>
                </c:pt>
                <c:pt idx="797">
                  <c:v>9.2800362681194404</c:v>
                </c:pt>
                <c:pt idx="798">
                  <c:v>9.2694355715862606</c:v>
                </c:pt>
                <c:pt idx="799">
                  <c:v>9.2587791246626612</c:v>
                </c:pt>
                <c:pt idx="800">
                  <c:v>9.2480669273486384</c:v>
                </c:pt>
                <c:pt idx="801">
                  <c:v>9.237298979644196</c:v>
                </c:pt>
                <c:pt idx="802">
                  <c:v>9.2264752815493321</c:v>
                </c:pt>
                <c:pt idx="803">
                  <c:v>9.2155958330640466</c:v>
                </c:pt>
                <c:pt idx="804">
                  <c:v>9.2046606341883415</c:v>
                </c:pt>
                <c:pt idx="805">
                  <c:v>9.1936696849222148</c:v>
                </c:pt>
                <c:pt idx="806">
                  <c:v>9.1826229852656649</c:v>
                </c:pt>
                <c:pt idx="807">
                  <c:v>9.171520535218697</c:v>
                </c:pt>
                <c:pt idx="808">
                  <c:v>9.1603623347813059</c:v>
                </c:pt>
                <c:pt idx="809">
                  <c:v>9.1491483839534951</c:v>
                </c:pt>
                <c:pt idx="810">
                  <c:v>9.1378786827352627</c:v>
                </c:pt>
                <c:pt idx="811">
                  <c:v>9.1265532311266107</c:v>
                </c:pt>
                <c:pt idx="812">
                  <c:v>9.1151720291275353</c:v>
                </c:pt>
                <c:pt idx="813">
                  <c:v>9.1037350767380403</c:v>
                </c:pt>
                <c:pt idx="814">
                  <c:v>9.0922423739581237</c:v>
                </c:pt>
                <c:pt idx="815">
                  <c:v>9.0806939207877875</c:v>
                </c:pt>
                <c:pt idx="816">
                  <c:v>9.0690897172270279</c:v>
                </c:pt>
                <c:pt idx="817">
                  <c:v>9.0574297632758487</c:v>
                </c:pt>
                <c:pt idx="818">
                  <c:v>9.045714058934248</c:v>
                </c:pt>
                <c:pt idx="819">
                  <c:v>9.0339426042022275</c:v>
                </c:pt>
                <c:pt idx="820">
                  <c:v>9.0221153990797838</c:v>
                </c:pt>
                <c:pt idx="821">
                  <c:v>9.0102324435669203</c:v>
                </c:pt>
                <c:pt idx="822">
                  <c:v>8.9982937376636354</c:v>
                </c:pt>
                <c:pt idx="823">
                  <c:v>8.9862992813699307</c:v>
                </c:pt>
                <c:pt idx="824">
                  <c:v>8.9742490746858028</c:v>
                </c:pt>
                <c:pt idx="825">
                  <c:v>8.9621431176112551</c:v>
                </c:pt>
                <c:pt idx="826">
                  <c:v>8.949981410146286</c:v>
                </c:pt>
                <c:pt idx="827">
                  <c:v>8.9377639522908972</c:v>
                </c:pt>
                <c:pt idx="828">
                  <c:v>8.925490744045085</c:v>
                </c:pt>
                <c:pt idx="829">
                  <c:v>8.9131617854088532</c:v>
                </c:pt>
                <c:pt idx="830">
                  <c:v>8.9007770763821998</c:v>
                </c:pt>
                <c:pt idx="831">
                  <c:v>8.8883366169651268</c:v>
                </c:pt>
                <c:pt idx="832">
                  <c:v>8.8758404071576322</c:v>
                </c:pt>
                <c:pt idx="833">
                  <c:v>8.8632884469597162</c:v>
                </c:pt>
                <c:pt idx="834">
                  <c:v>8.8506807363713786</c:v>
                </c:pt>
                <c:pt idx="835">
                  <c:v>8.8380172753926196</c:v>
                </c:pt>
                <c:pt idx="836">
                  <c:v>8.8252980640234409</c:v>
                </c:pt>
                <c:pt idx="837">
                  <c:v>8.8125231022638406</c:v>
                </c:pt>
                <c:pt idx="838">
                  <c:v>8.7996923901138189</c:v>
                </c:pt>
                <c:pt idx="839">
                  <c:v>8.7868059275733774</c:v>
                </c:pt>
                <c:pt idx="840">
                  <c:v>8.7738637146425145</c:v>
                </c:pt>
                <c:pt idx="841">
                  <c:v>8.76086575132123</c:v>
                </c:pt>
                <c:pt idx="842">
                  <c:v>8.7478120376095241</c:v>
                </c:pt>
                <c:pt idx="843">
                  <c:v>8.7347025735073984</c:v>
                </c:pt>
                <c:pt idx="844">
                  <c:v>8.7215373590148495</c:v>
                </c:pt>
                <c:pt idx="845">
                  <c:v>8.7083163941318809</c:v>
                </c:pt>
                <c:pt idx="846">
                  <c:v>8.6950396788584925</c:v>
                </c:pt>
                <c:pt idx="847">
                  <c:v>8.6817072131946809</c:v>
                </c:pt>
                <c:pt idx="848">
                  <c:v>8.6683189971404495</c:v>
                </c:pt>
                <c:pt idx="849">
                  <c:v>8.6548750306957967</c:v>
                </c:pt>
                <c:pt idx="850">
                  <c:v>8.6413753138607223</c:v>
                </c:pt>
                <c:pt idx="851">
                  <c:v>8.6278198466352283</c:v>
                </c:pt>
                <c:pt idx="852">
                  <c:v>8.6142086290193127</c:v>
                </c:pt>
                <c:pt idx="853">
                  <c:v>8.6005416610129757</c:v>
                </c:pt>
                <c:pt idx="854">
                  <c:v>8.5868189426162171</c:v>
                </c:pt>
                <c:pt idx="855">
                  <c:v>8.5730404738290389</c:v>
                </c:pt>
                <c:pt idx="856">
                  <c:v>8.5592062546514391</c:v>
                </c:pt>
                <c:pt idx="857">
                  <c:v>8.5453162850834179</c:v>
                </c:pt>
                <c:pt idx="858">
                  <c:v>8.5313705651249752</c:v>
                </c:pt>
                <c:pt idx="859">
                  <c:v>8.5173690947761127</c:v>
                </c:pt>
                <c:pt idx="860">
                  <c:v>8.5033118740368288</c:v>
                </c:pt>
                <c:pt idx="861">
                  <c:v>8.4891989029071233</c:v>
                </c:pt>
                <c:pt idx="862">
                  <c:v>8.4750301813869964</c:v>
                </c:pt>
                <c:pt idx="863">
                  <c:v>8.4608057094764497</c:v>
                </c:pt>
                <c:pt idx="864">
                  <c:v>8.4465254871754816</c:v>
                </c:pt>
                <c:pt idx="865">
                  <c:v>8.4321895144840919</c:v>
                </c:pt>
                <c:pt idx="866">
                  <c:v>8.4177977914022826</c:v>
                </c:pt>
                <c:pt idx="867">
                  <c:v>8.4033503179300499</c:v>
                </c:pt>
                <c:pt idx="868">
                  <c:v>8.3888470940673976</c:v>
                </c:pt>
                <c:pt idx="869">
                  <c:v>8.3742881198143255</c:v>
                </c:pt>
                <c:pt idx="870">
                  <c:v>8.3596733951708302</c:v>
                </c:pt>
                <c:pt idx="871">
                  <c:v>8.3450029201369151</c:v>
                </c:pt>
                <c:pt idx="872">
                  <c:v>8.3302766947125786</c:v>
                </c:pt>
                <c:pt idx="873">
                  <c:v>8.3154947188978205</c:v>
                </c:pt>
                <c:pt idx="874">
                  <c:v>8.300656992692641</c:v>
                </c:pt>
                <c:pt idx="875">
                  <c:v>8.2857635160970418</c:v>
                </c:pt>
                <c:pt idx="876">
                  <c:v>8.270814289111021</c:v>
                </c:pt>
                <c:pt idx="877">
                  <c:v>8.2558093117345805</c:v>
                </c:pt>
                <c:pt idx="878">
                  <c:v>8.2407485839677168</c:v>
                </c:pt>
                <c:pt idx="879">
                  <c:v>8.2256321058104334</c:v>
                </c:pt>
                <c:pt idx="880">
                  <c:v>8.2104598772627284</c:v>
                </c:pt>
                <c:pt idx="881">
                  <c:v>8.195231898324602</c:v>
                </c:pt>
                <c:pt idx="882">
                  <c:v>8.179948168996054</c:v>
                </c:pt>
                <c:pt idx="883">
                  <c:v>8.1646086892770864</c:v>
                </c:pt>
                <c:pt idx="884">
                  <c:v>8.1492134591676972</c:v>
                </c:pt>
                <c:pt idx="885">
                  <c:v>8.1337624786678884</c:v>
                </c:pt>
                <c:pt idx="886">
                  <c:v>8.1182557477776562</c:v>
                </c:pt>
                <c:pt idx="887">
                  <c:v>8.1026932664970044</c:v>
                </c:pt>
                <c:pt idx="888">
                  <c:v>8.087075034825931</c:v>
                </c:pt>
                <c:pt idx="889">
                  <c:v>8.071401052764438</c:v>
                </c:pt>
                <c:pt idx="890">
                  <c:v>8.0556713203125216</c:v>
                </c:pt>
                <c:pt idx="891">
                  <c:v>8.0398858374701856</c:v>
                </c:pt>
                <c:pt idx="892">
                  <c:v>8.024044604237428</c:v>
                </c:pt>
                <c:pt idx="893">
                  <c:v>8.0081476206142508</c:v>
                </c:pt>
                <c:pt idx="894">
                  <c:v>7.9921948866006502</c:v>
                </c:pt>
                <c:pt idx="895">
                  <c:v>7.97618640219663</c:v>
                </c:pt>
                <c:pt idx="896">
                  <c:v>7.9601221674021883</c:v>
                </c:pt>
                <c:pt idx="897">
                  <c:v>7.9440021822173259</c:v>
                </c:pt>
                <c:pt idx="898">
                  <c:v>7.9278264466420421</c:v>
                </c:pt>
                <c:pt idx="899">
                  <c:v>7.9115949606763376</c:v>
                </c:pt>
                <c:pt idx="900">
                  <c:v>7.8953077243202117</c:v>
                </c:pt>
                <c:pt idx="901">
                  <c:v>7.8789647375736651</c:v>
                </c:pt>
                <c:pt idx="902">
                  <c:v>7.8625660004366971</c:v>
                </c:pt>
                <c:pt idx="903">
                  <c:v>7.8461115129093093</c:v>
                </c:pt>
                <c:pt idx="904">
                  <c:v>7.8296012749914992</c:v>
                </c:pt>
                <c:pt idx="905">
                  <c:v>7.8130352866832684</c:v>
                </c:pt>
                <c:pt idx="906">
                  <c:v>7.7964135479846162</c:v>
                </c:pt>
                <c:pt idx="907">
                  <c:v>7.7797360588955433</c:v>
                </c:pt>
                <c:pt idx="908">
                  <c:v>7.763002819416049</c:v>
                </c:pt>
                <c:pt idx="909">
                  <c:v>7.7462138295461349</c:v>
                </c:pt>
                <c:pt idx="910">
                  <c:v>7.7293690892857985</c:v>
                </c:pt>
                <c:pt idx="911">
                  <c:v>7.7124685986350414</c:v>
                </c:pt>
                <c:pt idx="912">
                  <c:v>7.6955123575938629</c:v>
                </c:pt>
                <c:pt idx="913">
                  <c:v>7.6785003661622637</c:v>
                </c:pt>
                <c:pt idx="914">
                  <c:v>7.661432624340244</c:v>
                </c:pt>
                <c:pt idx="915">
                  <c:v>7.6443091321278027</c:v>
                </c:pt>
                <c:pt idx="916">
                  <c:v>7.62712988952494</c:v>
                </c:pt>
                <c:pt idx="917">
                  <c:v>7.6098948965316575</c:v>
                </c:pt>
                <c:pt idx="918">
                  <c:v>7.5926041531479527</c:v>
                </c:pt>
                <c:pt idx="919">
                  <c:v>7.5752576593738272</c:v>
                </c:pt>
                <c:pt idx="920">
                  <c:v>7.5578554152092803</c:v>
                </c:pt>
                <c:pt idx="921">
                  <c:v>7.5403974206543136</c:v>
                </c:pt>
                <c:pt idx="922">
                  <c:v>7.5228836757089246</c:v>
                </c:pt>
                <c:pt idx="923">
                  <c:v>7.5053141803731158</c:v>
                </c:pt>
                <c:pt idx="924">
                  <c:v>7.4876889346468847</c:v>
                </c:pt>
                <c:pt idx="925">
                  <c:v>7.4700079385302329</c:v>
                </c:pt>
                <c:pt idx="926">
                  <c:v>7.4522711920231606</c:v>
                </c:pt>
                <c:pt idx="927">
                  <c:v>7.4344786951256667</c:v>
                </c:pt>
                <c:pt idx="928">
                  <c:v>7.4166304478377514</c:v>
                </c:pt>
                <c:pt idx="929">
                  <c:v>7.3987264501594163</c:v>
                </c:pt>
                <c:pt idx="930">
                  <c:v>7.3807667020906589</c:v>
                </c:pt>
                <c:pt idx="931">
                  <c:v>7.3627512036314817</c:v>
                </c:pt>
                <c:pt idx="932">
                  <c:v>7.3446799547818822</c:v>
                </c:pt>
                <c:pt idx="933">
                  <c:v>7.3265529555418629</c:v>
                </c:pt>
                <c:pt idx="934">
                  <c:v>7.3083702059114213</c:v>
                </c:pt>
                <c:pt idx="935">
                  <c:v>7.2901317058905599</c:v>
                </c:pt>
                <c:pt idx="936">
                  <c:v>7.2718374554792762</c:v>
                </c:pt>
                <c:pt idx="937">
                  <c:v>7.2534874546775727</c:v>
                </c:pt>
                <c:pt idx="938">
                  <c:v>7.2350817034854478</c:v>
                </c:pt>
                <c:pt idx="939">
                  <c:v>7.2166202019029013</c:v>
                </c:pt>
                <c:pt idx="940">
                  <c:v>7.1981029499299343</c:v>
                </c:pt>
                <c:pt idx="941">
                  <c:v>7.1795299475665466</c:v>
                </c:pt>
                <c:pt idx="942">
                  <c:v>7.1609011948127366</c:v>
                </c:pt>
                <c:pt idx="943">
                  <c:v>7.1422166916685068</c:v>
                </c:pt>
                <c:pt idx="944">
                  <c:v>7.1234764381338547</c:v>
                </c:pt>
                <c:pt idx="945">
                  <c:v>7.1046804342087828</c:v>
                </c:pt>
                <c:pt idx="946">
                  <c:v>7.0858286798932895</c:v>
                </c:pt>
                <c:pt idx="947">
                  <c:v>7.0669211751873746</c:v>
                </c:pt>
                <c:pt idx="948">
                  <c:v>7.0479579200910392</c:v>
                </c:pt>
                <c:pt idx="949">
                  <c:v>7.0289389146042831</c:v>
                </c:pt>
                <c:pt idx="950">
                  <c:v>7.0098641587271047</c:v>
                </c:pt>
                <c:pt idx="951">
                  <c:v>6.9907336524595065</c:v>
                </c:pt>
                <c:pt idx="952">
                  <c:v>6.9715473958014869</c:v>
                </c:pt>
                <c:pt idx="953">
                  <c:v>6.9523053887530466</c:v>
                </c:pt>
                <c:pt idx="954">
                  <c:v>6.9330076313141848</c:v>
                </c:pt>
                <c:pt idx="955">
                  <c:v>6.9136541234849016</c:v>
                </c:pt>
                <c:pt idx="956">
                  <c:v>6.8942448652651978</c:v>
                </c:pt>
                <c:pt idx="957">
                  <c:v>6.8747798566550733</c:v>
                </c:pt>
                <c:pt idx="958">
                  <c:v>6.8552590976545273</c:v>
                </c:pt>
                <c:pt idx="959">
                  <c:v>6.8356825882635608</c:v>
                </c:pt>
                <c:pt idx="960">
                  <c:v>6.8160503284821718</c:v>
                </c:pt>
                <c:pt idx="961">
                  <c:v>6.7963623183103632</c:v>
                </c:pt>
                <c:pt idx="962">
                  <c:v>6.776618557748133</c:v>
                </c:pt>
                <c:pt idx="963">
                  <c:v>6.7568190467954823</c:v>
                </c:pt>
                <c:pt idx="964">
                  <c:v>6.73696378545241</c:v>
                </c:pt>
                <c:pt idx="965">
                  <c:v>6.7170527737189172</c:v>
                </c:pt>
                <c:pt idx="966">
                  <c:v>6.6970860115950028</c:v>
                </c:pt>
                <c:pt idx="967">
                  <c:v>6.6770634990806679</c:v>
                </c:pt>
                <c:pt idx="968">
                  <c:v>6.6569852361759114</c:v>
                </c:pt>
                <c:pt idx="969">
                  <c:v>6.6368512228807344</c:v>
                </c:pt>
                <c:pt idx="970">
                  <c:v>6.6166614591951358</c:v>
                </c:pt>
                <c:pt idx="971">
                  <c:v>6.5964159451191167</c:v>
                </c:pt>
                <c:pt idx="972">
                  <c:v>6.576114680652676</c:v>
                </c:pt>
                <c:pt idx="973">
                  <c:v>6.5557576657958148</c:v>
                </c:pt>
                <c:pt idx="974">
                  <c:v>6.535344900548532</c:v>
                </c:pt>
                <c:pt idx="975">
                  <c:v>6.5148763849108278</c:v>
                </c:pt>
                <c:pt idx="976">
                  <c:v>6.4943521188827029</c:v>
                </c:pt>
                <c:pt idx="977">
                  <c:v>6.4737721024641575</c:v>
                </c:pt>
                <c:pt idx="978">
                  <c:v>6.4531363356551905</c:v>
                </c:pt>
                <c:pt idx="979">
                  <c:v>6.4324448184558021</c:v>
                </c:pt>
                <c:pt idx="980">
                  <c:v>6.411697550865993</c:v>
                </c:pt>
                <c:pt idx="981">
                  <c:v>6.3908945328857625</c:v>
                </c:pt>
                <c:pt idx="982">
                  <c:v>6.3700357645151113</c:v>
                </c:pt>
                <c:pt idx="983">
                  <c:v>6.3491212457540396</c:v>
                </c:pt>
                <c:pt idx="984">
                  <c:v>6.3281509766025463</c:v>
                </c:pt>
                <c:pt idx="985">
                  <c:v>6.3071249570606316</c:v>
                </c:pt>
                <c:pt idx="986">
                  <c:v>6.2860431871282962</c:v>
                </c:pt>
                <c:pt idx="987">
                  <c:v>6.2649056668055403</c:v>
                </c:pt>
                <c:pt idx="988">
                  <c:v>6.2437123960923628</c:v>
                </c:pt>
                <c:pt idx="989">
                  <c:v>6.2224633749887648</c:v>
                </c:pt>
                <c:pt idx="990">
                  <c:v>6.2011586034947452</c:v>
                </c:pt>
                <c:pt idx="991">
                  <c:v>6.1797980816103042</c:v>
                </c:pt>
                <c:pt idx="992">
                  <c:v>6.1583818093354425</c:v>
                </c:pt>
                <c:pt idx="993">
                  <c:v>6.1369097866701603</c:v>
                </c:pt>
                <c:pt idx="994">
                  <c:v>6.1153820136144565</c:v>
                </c:pt>
                <c:pt idx="995">
                  <c:v>6.0937984901683322</c:v>
                </c:pt>
                <c:pt idx="996">
                  <c:v>6.0721592163317863</c:v>
                </c:pt>
                <c:pt idx="997">
                  <c:v>6.0504641921048199</c:v>
                </c:pt>
                <c:pt idx="998">
                  <c:v>6.0287134174874319</c:v>
                </c:pt>
                <c:pt idx="999">
                  <c:v>6.0069068924796234</c:v>
                </c:pt>
                <c:pt idx="1000">
                  <c:v>5.9850446170813933</c:v>
                </c:pt>
                <c:pt idx="1001">
                  <c:v>5.9631265912927427</c:v>
                </c:pt>
                <c:pt idx="1002">
                  <c:v>5.9411528151136705</c:v>
                </c:pt>
                <c:pt idx="1003">
                  <c:v>5.9191232885441778</c:v>
                </c:pt>
                <c:pt idx="1004">
                  <c:v>5.8970380115842636</c:v>
                </c:pt>
                <c:pt idx="1005">
                  <c:v>5.8748969842339287</c:v>
                </c:pt>
                <c:pt idx="1006">
                  <c:v>5.8527002064931724</c:v>
                </c:pt>
                <c:pt idx="1007">
                  <c:v>5.8304476783619954</c:v>
                </c:pt>
                <c:pt idx="1008">
                  <c:v>5.808139399840397</c:v>
                </c:pt>
                <c:pt idx="1009">
                  <c:v>5.7857753709283779</c:v>
                </c:pt>
                <c:pt idx="1010">
                  <c:v>5.7633555916259374</c:v>
                </c:pt>
                <c:pt idx="1011">
                  <c:v>5.7408800619330762</c:v>
                </c:pt>
                <c:pt idx="1012">
                  <c:v>5.7183487818497944</c:v>
                </c:pt>
                <c:pt idx="1013">
                  <c:v>5.6957617513760903</c:v>
                </c:pt>
                <c:pt idx="1014">
                  <c:v>5.6731189705119665</c:v>
                </c:pt>
                <c:pt idx="1015">
                  <c:v>5.6504204392574211</c:v>
                </c:pt>
                <c:pt idx="1016">
                  <c:v>5.6276661576124543</c:v>
                </c:pt>
                <c:pt idx="1017">
                  <c:v>5.6048561255770668</c:v>
                </c:pt>
                <c:pt idx="1018">
                  <c:v>5.5819903431512587</c:v>
                </c:pt>
                <c:pt idx="1019">
                  <c:v>5.5590688103350292</c:v>
                </c:pt>
                <c:pt idx="1020">
                  <c:v>5.5360915271283782</c:v>
                </c:pt>
                <c:pt idx="1021">
                  <c:v>5.5130584935313065</c:v>
                </c:pt>
                <c:pt idx="1022">
                  <c:v>5.4899697095438142</c:v>
                </c:pt>
                <c:pt idx="1023">
                  <c:v>5.4668251751659005</c:v>
                </c:pt>
                <c:pt idx="1024">
                  <c:v>5.4436248903975653</c:v>
                </c:pt>
                <c:pt idx="1025">
                  <c:v>5.4203688552388094</c:v>
                </c:pt>
                <c:pt idx="1026">
                  <c:v>5.3970570696896329</c:v>
                </c:pt>
                <c:pt idx="1027">
                  <c:v>5.373689533750035</c:v>
                </c:pt>
                <c:pt idx="1028">
                  <c:v>5.3502662474200156</c:v>
                </c:pt>
                <c:pt idx="1029">
                  <c:v>5.3267872106995764</c:v>
                </c:pt>
                <c:pt idx="1030">
                  <c:v>5.3032524235887148</c:v>
                </c:pt>
                <c:pt idx="1031">
                  <c:v>5.2796618860874327</c:v>
                </c:pt>
                <c:pt idx="1032">
                  <c:v>5.2560155981957299</c:v>
                </c:pt>
                <c:pt idx="1033">
                  <c:v>5.2323135599136057</c:v>
                </c:pt>
                <c:pt idx="1034">
                  <c:v>5.2085557712410608</c:v>
                </c:pt>
                <c:pt idx="1035">
                  <c:v>5.1847422321780945</c:v>
                </c:pt>
                <c:pt idx="1036">
                  <c:v>5.1608729427247075</c:v>
                </c:pt>
                <c:pt idx="1037">
                  <c:v>5.1369479028808991</c:v>
                </c:pt>
                <c:pt idx="1038">
                  <c:v>5.11296711264667</c:v>
                </c:pt>
                <c:pt idx="1039">
                  <c:v>5.0889305720220195</c:v>
                </c:pt>
                <c:pt idx="1040">
                  <c:v>5.0648382810069483</c:v>
                </c:pt>
                <c:pt idx="1041">
                  <c:v>5.0406902396014557</c:v>
                </c:pt>
                <c:pt idx="1042">
                  <c:v>5.0164864478055424</c:v>
                </c:pt>
                <c:pt idx="1043">
                  <c:v>4.9922269056192077</c:v>
                </c:pt>
                <c:pt idx="1044">
                  <c:v>4.9679116130424523</c:v>
                </c:pt>
                <c:pt idx="1045">
                  <c:v>4.9435405700752755</c:v>
                </c:pt>
                <c:pt idx="1046">
                  <c:v>4.919113776717678</c:v>
                </c:pt>
                <c:pt idx="1047">
                  <c:v>4.8946312329696591</c:v>
                </c:pt>
                <c:pt idx="1048">
                  <c:v>4.8700929388312195</c:v>
                </c:pt>
                <c:pt idx="1049">
                  <c:v>4.8454988943023585</c:v>
                </c:pt>
                <c:pt idx="1050">
                  <c:v>4.8208490993830768</c:v>
                </c:pt>
                <c:pt idx="1051">
                  <c:v>4.7961435540733746</c:v>
                </c:pt>
                <c:pt idx="1052">
                  <c:v>4.7713822583732508</c:v>
                </c:pt>
                <c:pt idx="1053">
                  <c:v>4.7465652122827056</c:v>
                </c:pt>
                <c:pt idx="1054">
                  <c:v>4.7216924158017397</c:v>
                </c:pt>
                <c:pt idx="1055">
                  <c:v>4.6967638689303524</c:v>
                </c:pt>
                <c:pt idx="1056">
                  <c:v>4.6717795716685444</c:v>
                </c:pt>
                <c:pt idx="1057">
                  <c:v>4.6467395240163158</c:v>
                </c:pt>
                <c:pt idx="1058">
                  <c:v>4.6216437259736658</c:v>
                </c:pt>
                <c:pt idx="1059">
                  <c:v>4.5964921775405942</c:v>
                </c:pt>
                <c:pt idx="1060">
                  <c:v>4.5712848787171021</c:v>
                </c:pt>
                <c:pt idx="1061">
                  <c:v>4.5460218295031893</c:v>
                </c:pt>
                <c:pt idx="1062">
                  <c:v>4.5207030298988551</c:v>
                </c:pt>
                <c:pt idx="1063">
                  <c:v>4.4953284799040993</c:v>
                </c:pt>
                <c:pt idx="1064">
                  <c:v>4.469898179518923</c:v>
                </c:pt>
                <c:pt idx="1065">
                  <c:v>4.444412128743326</c:v>
                </c:pt>
                <c:pt idx="1066">
                  <c:v>4.4188703275773076</c:v>
                </c:pt>
                <c:pt idx="1067">
                  <c:v>4.3932727760208685</c:v>
                </c:pt>
                <c:pt idx="1068">
                  <c:v>4.367619474074008</c:v>
                </c:pt>
                <c:pt idx="1069">
                  <c:v>4.3419104217367259</c:v>
                </c:pt>
                <c:pt idx="1070">
                  <c:v>4.3161456190090242</c:v>
                </c:pt>
                <c:pt idx="1071">
                  <c:v>4.2903250658909</c:v>
                </c:pt>
                <c:pt idx="1072">
                  <c:v>4.2644487623823553</c:v>
                </c:pt>
                <c:pt idx="1073">
                  <c:v>4.2385167084833899</c:v>
                </c:pt>
                <c:pt idx="1074">
                  <c:v>4.2125289041940031</c:v>
                </c:pt>
                <c:pt idx="1075">
                  <c:v>4.1864853495141956</c:v>
                </c:pt>
                <c:pt idx="1076">
                  <c:v>4.1603860444439666</c:v>
                </c:pt>
                <c:pt idx="1077">
                  <c:v>4.1342309889833171</c:v>
                </c:pt>
                <c:pt idx="1078">
                  <c:v>4.108020183132246</c:v>
                </c:pt>
                <c:pt idx="1079">
                  <c:v>4.0817536268907544</c:v>
                </c:pt>
                <c:pt idx="1080">
                  <c:v>4.0554313202588412</c:v>
                </c:pt>
                <c:pt idx="1081">
                  <c:v>4.0290532632365075</c:v>
                </c:pt>
                <c:pt idx="1082">
                  <c:v>4.0026194558237522</c:v>
                </c:pt>
                <c:pt idx="1083">
                  <c:v>3.9761298980205764</c:v>
                </c:pt>
                <c:pt idx="1084">
                  <c:v>3.9495845898269795</c:v>
                </c:pt>
                <c:pt idx="1085">
                  <c:v>3.9229835312429611</c:v>
                </c:pt>
                <c:pt idx="1086">
                  <c:v>3.8963267222685221</c:v>
                </c:pt>
                <c:pt idx="1087">
                  <c:v>3.869614162903662</c:v>
                </c:pt>
                <c:pt idx="1088">
                  <c:v>3.8428458531483809</c:v>
                </c:pt>
                <c:pt idx="1089">
                  <c:v>3.8160217930026783</c:v>
                </c:pt>
                <c:pt idx="1090">
                  <c:v>3.7891419824665551</c:v>
                </c:pt>
                <c:pt idx="1091">
                  <c:v>3.7622064215400108</c:v>
                </c:pt>
                <c:pt idx="1092">
                  <c:v>3.7352151102230455</c:v>
                </c:pt>
                <c:pt idx="1093">
                  <c:v>3.7081680485156592</c:v>
                </c:pt>
                <c:pt idx="1094">
                  <c:v>3.6810652364178518</c:v>
                </c:pt>
                <c:pt idx="1095">
                  <c:v>3.6539066739296233</c:v>
                </c:pt>
                <c:pt idx="1096">
                  <c:v>3.6266923610509738</c:v>
                </c:pt>
                <c:pt idx="1097">
                  <c:v>3.5994222977819033</c:v>
                </c:pt>
                <c:pt idx="1098">
                  <c:v>3.5720964841224117</c:v>
                </c:pt>
                <c:pt idx="1099">
                  <c:v>3.544714920072499</c:v>
                </c:pt>
                <c:pt idx="1100">
                  <c:v>3.5172776056321653</c:v>
                </c:pt>
                <c:pt idx="1101">
                  <c:v>3.4897845408014105</c:v>
                </c:pt>
                <c:pt idx="1102">
                  <c:v>3.4622357255802347</c:v>
                </c:pt>
                <c:pt idx="1103">
                  <c:v>3.4346311599686379</c:v>
                </c:pt>
                <c:pt idx="1104">
                  <c:v>3.40697084396662</c:v>
                </c:pt>
                <c:pt idx="1105">
                  <c:v>3.379254777574181</c:v>
                </c:pt>
                <c:pt idx="1106">
                  <c:v>3.3514829607913215</c:v>
                </c:pt>
                <c:pt idx="1107">
                  <c:v>3.3236553936180404</c:v>
                </c:pt>
                <c:pt idx="1108">
                  <c:v>3.2957720760543383</c:v>
                </c:pt>
                <c:pt idx="1109">
                  <c:v>3.2678330081002152</c:v>
                </c:pt>
                <c:pt idx="1110">
                  <c:v>3.2398381897556714</c:v>
                </c:pt>
                <c:pt idx="1111">
                  <c:v>3.2117876210207061</c:v>
                </c:pt>
                <c:pt idx="1112">
                  <c:v>3.1836813018953198</c:v>
                </c:pt>
                <c:pt idx="1113">
                  <c:v>3.1555192323795129</c:v>
                </c:pt>
                <c:pt idx="1114">
                  <c:v>3.1273014124732845</c:v>
                </c:pt>
                <c:pt idx="1115">
                  <c:v>3.0990278421766355</c:v>
                </c:pt>
                <c:pt idx="1116">
                  <c:v>3.070698521489565</c:v>
                </c:pt>
                <c:pt idx="1117">
                  <c:v>3.0423134504120739</c:v>
                </c:pt>
                <c:pt idx="1118">
                  <c:v>3.0138726289441613</c:v>
                </c:pt>
                <c:pt idx="1119">
                  <c:v>2.9853760570858281</c:v>
                </c:pt>
                <c:pt idx="1120">
                  <c:v>2.9568237348370734</c:v>
                </c:pt>
                <c:pt idx="1121">
                  <c:v>2.9282156621978981</c:v>
                </c:pt>
                <c:pt idx="1122">
                  <c:v>2.8995518391683017</c:v>
                </c:pt>
                <c:pt idx="1123">
                  <c:v>2.8708322657482839</c:v>
                </c:pt>
                <c:pt idx="1124">
                  <c:v>2.8420569419378454</c:v>
                </c:pt>
                <c:pt idx="1125">
                  <c:v>2.8132258677369859</c:v>
                </c:pt>
                <c:pt idx="1126">
                  <c:v>2.7843390431457054</c:v>
                </c:pt>
                <c:pt idx="1127">
                  <c:v>2.7553964681640033</c:v>
                </c:pt>
                <c:pt idx="1128">
                  <c:v>2.7263981427918806</c:v>
                </c:pt>
                <c:pt idx="1129">
                  <c:v>2.6973440670293369</c:v>
                </c:pt>
                <c:pt idx="1130">
                  <c:v>2.6682342408763722</c:v>
                </c:pt>
                <c:pt idx="1131">
                  <c:v>2.6390686643329864</c:v>
                </c:pt>
                <c:pt idx="1132">
                  <c:v>2.6098473373991795</c:v>
                </c:pt>
                <c:pt idx="1133">
                  <c:v>2.5805702600749516</c:v>
                </c:pt>
                <c:pt idx="1134">
                  <c:v>2.5512374323603026</c:v>
                </c:pt>
                <c:pt idx="1135">
                  <c:v>2.5218488542552326</c:v>
                </c:pt>
                <c:pt idx="1136">
                  <c:v>2.4924045257597416</c:v>
                </c:pt>
                <c:pt idx="1137">
                  <c:v>2.4629044468738295</c:v>
                </c:pt>
                <c:pt idx="1138">
                  <c:v>2.4333486175974963</c:v>
                </c:pt>
                <c:pt idx="1139">
                  <c:v>2.4037370379307421</c:v>
                </c:pt>
                <c:pt idx="1140">
                  <c:v>2.3740697078735669</c:v>
                </c:pt>
                <c:pt idx="1141">
                  <c:v>2.3443466274259706</c:v>
                </c:pt>
                <c:pt idx="1142">
                  <c:v>2.3145677965879532</c:v>
                </c:pt>
                <c:pt idx="1143">
                  <c:v>2.2847332153595148</c:v>
                </c:pt>
                <c:pt idx="1144">
                  <c:v>2.2548428837406558</c:v>
                </c:pt>
                <c:pt idx="1145">
                  <c:v>2.2248968017313753</c:v>
                </c:pt>
                <c:pt idx="1146">
                  <c:v>2.1948949693316737</c:v>
                </c:pt>
                <c:pt idx="1147">
                  <c:v>2.1648373865415511</c:v>
                </c:pt>
                <c:pt idx="1148">
                  <c:v>2.1347240533610079</c:v>
                </c:pt>
                <c:pt idx="1149">
                  <c:v>2.1045549697900432</c:v>
                </c:pt>
                <c:pt idx="1150">
                  <c:v>2.0743301358286574</c:v>
                </c:pt>
                <c:pt idx="1151">
                  <c:v>2.0440495514768511</c:v>
                </c:pt>
                <c:pt idx="1152">
                  <c:v>2.0137132167346232</c:v>
                </c:pt>
                <c:pt idx="1153">
                  <c:v>1.9833211316019745</c:v>
                </c:pt>
                <c:pt idx="1154">
                  <c:v>1.9528732960789048</c:v>
                </c:pt>
                <c:pt idx="1155">
                  <c:v>1.922369710165414</c:v>
                </c:pt>
                <c:pt idx="1156">
                  <c:v>1.8918103738615022</c:v>
                </c:pt>
                <c:pt idx="1157">
                  <c:v>1.8611952871671695</c:v>
                </c:pt>
                <c:pt idx="1158">
                  <c:v>1.8305244500824156</c:v>
                </c:pt>
                <c:pt idx="1159">
                  <c:v>1.7997978626072406</c:v>
                </c:pt>
                <c:pt idx="1160">
                  <c:v>1.7690155247416446</c:v>
                </c:pt>
                <c:pt idx="1161">
                  <c:v>1.7381774364856277</c:v>
                </c:pt>
                <c:pt idx="1162">
                  <c:v>1.7072835978391896</c:v>
                </c:pt>
                <c:pt idx="1163">
                  <c:v>1.6763340088023304</c:v>
                </c:pt>
                <c:pt idx="1164">
                  <c:v>1.6453286693750504</c:v>
                </c:pt>
                <c:pt idx="1165">
                  <c:v>1.6142675795573491</c:v>
                </c:pt>
                <c:pt idx="1166">
                  <c:v>1.583150739349227</c:v>
                </c:pt>
                <c:pt idx="1167">
                  <c:v>1.5519781487506839</c:v>
                </c:pt>
                <c:pt idx="1168">
                  <c:v>1.5207498077617194</c:v>
                </c:pt>
                <c:pt idx="1169">
                  <c:v>1.4894657163823342</c:v>
                </c:pt>
                <c:pt idx="1170">
                  <c:v>1.4581258746125279</c:v>
                </c:pt>
                <c:pt idx="1171">
                  <c:v>1.4267302824523005</c:v>
                </c:pt>
                <c:pt idx="1172">
                  <c:v>1.3952789399016521</c:v>
                </c:pt>
                <c:pt idx="1173">
                  <c:v>1.3637718469605826</c:v>
                </c:pt>
                <c:pt idx="1174">
                  <c:v>1.3322090036290921</c:v>
                </c:pt>
                <c:pt idx="1175">
                  <c:v>1.3005904099071806</c:v>
                </c:pt>
                <c:pt idx="1176">
                  <c:v>1.2689160657948479</c:v>
                </c:pt>
                <c:pt idx="1177">
                  <c:v>1.2371859712920943</c:v>
                </c:pt>
                <c:pt idx="1178">
                  <c:v>1.2054001263989196</c:v>
                </c:pt>
                <c:pt idx="1179">
                  <c:v>1.173558531115324</c:v>
                </c:pt>
                <c:pt idx="1180">
                  <c:v>1.1416611854413072</c:v>
                </c:pt>
                <c:pt idx="1181">
                  <c:v>1.1097080893768694</c:v>
                </c:pt>
                <c:pt idx="1182">
                  <c:v>1.0776992429220107</c:v>
                </c:pt>
                <c:pt idx="1183">
                  <c:v>1.0456346460767307</c:v>
                </c:pt>
                <c:pt idx="1184">
                  <c:v>1.0135142988410299</c:v>
                </c:pt>
                <c:pt idx="1185">
                  <c:v>0.981338201214908</c:v>
                </c:pt>
                <c:pt idx="1186">
                  <c:v>0.949106353198365</c:v>
                </c:pt>
                <c:pt idx="1187">
                  <c:v>0.91681875479140096</c:v>
                </c:pt>
                <c:pt idx="1188">
                  <c:v>0.88447540599401597</c:v>
                </c:pt>
                <c:pt idx="1189">
                  <c:v>0.85207630680620994</c:v>
                </c:pt>
                <c:pt idx="1190">
                  <c:v>0.81962145722798263</c:v>
                </c:pt>
                <c:pt idx="1191">
                  <c:v>0.78711085725933438</c:v>
                </c:pt>
                <c:pt idx="1192">
                  <c:v>0.75454450690026509</c:v>
                </c:pt>
                <c:pt idx="1193">
                  <c:v>0.72192240615077485</c:v>
                </c:pt>
                <c:pt idx="1194">
                  <c:v>0.68924455501086346</c:v>
                </c:pt>
                <c:pt idx="1195">
                  <c:v>0.65651095348053101</c:v>
                </c:pt>
                <c:pt idx="1196">
                  <c:v>0.62372160155977763</c:v>
                </c:pt>
                <c:pt idx="1197">
                  <c:v>0.59087649924860319</c:v>
                </c:pt>
                <c:pt idx="1198">
                  <c:v>0.5579756465470076</c:v>
                </c:pt>
                <c:pt idx="1199">
                  <c:v>0.52501904345499106</c:v>
                </c:pt>
                <c:pt idx="1200">
                  <c:v>0.49200668997255348</c:v>
                </c:pt>
                <c:pt idx="1201">
                  <c:v>0.45893858609969485</c:v>
                </c:pt>
                <c:pt idx="1202">
                  <c:v>0.42581473183641516</c:v>
                </c:pt>
                <c:pt idx="1203">
                  <c:v>0.39263512718271448</c:v>
                </c:pt>
                <c:pt idx="1204">
                  <c:v>0.35939977213859275</c:v>
                </c:pt>
                <c:pt idx="1205">
                  <c:v>0.32610866670404998</c:v>
                </c:pt>
                <c:pt idx="1206">
                  <c:v>0.29276181087908615</c:v>
                </c:pt>
                <c:pt idx="1207">
                  <c:v>0.25935920466370127</c:v>
                </c:pt>
                <c:pt idx="1208">
                  <c:v>0.22590084805789537</c:v>
                </c:pt>
                <c:pt idx="1209">
                  <c:v>0.19238674106166842</c:v>
                </c:pt>
                <c:pt idx="1210">
                  <c:v>0.15881688367502042</c:v>
                </c:pt>
                <c:pt idx="1211">
                  <c:v>0.1251912758979514</c:v>
                </c:pt>
                <c:pt idx="1212">
                  <c:v>9.1509917730461313E-2</c:v>
                </c:pt>
                <c:pt idx="1213">
                  <c:v>5.7772809172550205E-2</c:v>
                </c:pt>
                <c:pt idx="1214">
                  <c:v>2.397995022421804E-2</c:v>
                </c:pt>
                <c:pt idx="1215">
                  <c:v>-9.8686591145351592E-3</c:v>
                </c:pt>
                <c:pt idx="1216">
                  <c:v>-4.3773018843709398E-2</c:v>
                </c:pt>
                <c:pt idx="1217">
                  <c:v>-7.7733128963304671E-2</c:v>
                </c:pt>
                <c:pt idx="1218">
                  <c:v>-0.111748989473321</c:v>
                </c:pt>
                <c:pt idx="1219">
                  <c:v>-0.14582060037375835</c:v>
                </c:pt>
                <c:pt idx="1220">
                  <c:v>-0.17994796166461677</c:v>
                </c:pt>
                <c:pt idx="1221">
                  <c:v>-0.21413107334589623</c:v>
                </c:pt>
                <c:pt idx="1222">
                  <c:v>-0.24836993541759669</c:v>
                </c:pt>
                <c:pt idx="1223">
                  <c:v>-0.28266454787971823</c:v>
                </c:pt>
                <c:pt idx="1224">
                  <c:v>-0.31701491073226079</c:v>
                </c:pt>
                <c:pt idx="1225">
                  <c:v>-0.35142102397522434</c:v>
                </c:pt>
                <c:pt idx="1226">
                  <c:v>-0.385882887608609</c:v>
                </c:pt>
                <c:pt idx="1227">
                  <c:v>-0.42040050163241466</c:v>
                </c:pt>
                <c:pt idx="1228">
                  <c:v>-0.45497386604664142</c:v>
                </c:pt>
                <c:pt idx="1229">
                  <c:v>-0.48960298085128923</c:v>
                </c:pt>
                <c:pt idx="1230">
                  <c:v>-0.52428784604635803</c:v>
                </c:pt>
                <c:pt idx="1231">
                  <c:v>-0.55902846163184794</c:v>
                </c:pt>
                <c:pt idx="1232">
                  <c:v>-0.59382482760775879</c:v>
                </c:pt>
                <c:pt idx="1233">
                  <c:v>-0.6286769439740908</c:v>
                </c:pt>
                <c:pt idx="1234">
                  <c:v>-0.66358481073084374</c:v>
                </c:pt>
                <c:pt idx="1235">
                  <c:v>-0.69854842787801774</c:v>
                </c:pt>
                <c:pt idx="1236">
                  <c:v>-0.73356779541561279</c:v>
                </c:pt>
                <c:pt idx="1237">
                  <c:v>-0.76864291334362889</c:v>
                </c:pt>
                <c:pt idx="1238">
                  <c:v>-0.80377378166206603</c:v>
                </c:pt>
                <c:pt idx="1239">
                  <c:v>-0.83896040037092423</c:v>
                </c:pt>
                <c:pt idx="1240">
                  <c:v>-0.87420276947020348</c:v>
                </c:pt>
                <c:pt idx="1241">
                  <c:v>-0.90950088895990366</c:v>
                </c:pt>
                <c:pt idx="1242">
                  <c:v>-0.94485475884002501</c:v>
                </c:pt>
                <c:pt idx="1243">
                  <c:v>-0.9802643791105673</c:v>
                </c:pt>
                <c:pt idx="1244">
                  <c:v>-1.0157297497715307</c:v>
                </c:pt>
                <c:pt idx="1245">
                  <c:v>-1.0512508708229151</c:v>
                </c:pt>
                <c:pt idx="1246">
                  <c:v>-1.0868277422647206</c:v>
                </c:pt>
                <c:pt idx="1247">
                  <c:v>-1.122460364096947</c:v>
                </c:pt>
                <c:pt idx="1248">
                  <c:v>-1.1581487363195946</c:v>
                </c:pt>
                <c:pt idx="1249">
                  <c:v>-1.1938928589326632</c:v>
                </c:pt>
                <c:pt idx="1250">
                  <c:v>-1.2296927319361526</c:v>
                </c:pt>
                <c:pt idx="1251">
                  <c:v>-1.2655483553300633</c:v>
                </c:pt>
                <c:pt idx="1252">
                  <c:v>-1.301459729114395</c:v>
                </c:pt>
                <c:pt idx="1253">
                  <c:v>-1.3374268532891478</c:v>
                </c:pt>
                <c:pt idx="1254">
                  <c:v>-1.3734497278543214</c:v>
                </c:pt>
                <c:pt idx="1255">
                  <c:v>-1.4095283528099163</c:v>
                </c:pt>
                <c:pt idx="1256">
                  <c:v>-1.445662728155932</c:v>
                </c:pt>
                <c:pt idx="1257">
                  <c:v>-1.481852853892369</c:v>
                </c:pt>
                <c:pt idx="1258">
                  <c:v>-1.5180987300192268</c:v>
                </c:pt>
                <c:pt idx="1259">
                  <c:v>-1.5544003565365057</c:v>
                </c:pt>
                <c:pt idx="1260">
                  <c:v>-1.5907577334442058</c:v>
                </c:pt>
                <c:pt idx="1261">
                  <c:v>-1.6271708607423268</c:v>
                </c:pt>
                <c:pt idx="1262">
                  <c:v>-1.6636397384308688</c:v>
                </c:pt>
                <c:pt idx="1263">
                  <c:v>-1.700164366509832</c:v>
                </c:pt>
                <c:pt idx="1264">
                  <c:v>-1.7367447449792164</c:v>
                </c:pt>
                <c:pt idx="1265">
                  <c:v>-1.7733808738390218</c:v>
                </c:pt>
                <c:pt idx="1266">
                  <c:v>-1.8100727530892482</c:v>
                </c:pt>
                <c:pt idx="1267">
                  <c:v>-1.8468203827298955</c:v>
                </c:pt>
                <c:pt idx="1268">
                  <c:v>-1.883623762760964</c:v>
                </c:pt>
                <c:pt idx="1269">
                  <c:v>-1.9204828931824536</c:v>
                </c:pt>
                <c:pt idx="1270">
                  <c:v>-1.957397773994364</c:v>
                </c:pt>
                <c:pt idx="1271">
                  <c:v>-1.9943684051966957</c:v>
                </c:pt>
                <c:pt idx="1272">
                  <c:v>-2.0313947867894484</c:v>
                </c:pt>
                <c:pt idx="1273">
                  <c:v>-2.068476918772622</c:v>
                </c:pt>
                <c:pt idx="1274">
                  <c:v>-2.1056148011462166</c:v>
                </c:pt>
                <c:pt idx="1275">
                  <c:v>-2.1428084339102322</c:v>
                </c:pt>
                <c:pt idx="1276">
                  <c:v>-2.1800578170646689</c:v>
                </c:pt>
                <c:pt idx="1277">
                  <c:v>-2.2173629506095272</c:v>
                </c:pt>
                <c:pt idx="1278">
                  <c:v>-2.254723834544806</c:v>
                </c:pt>
                <c:pt idx="1279">
                  <c:v>-2.2921404688705058</c:v>
                </c:pt>
                <c:pt idx="1280">
                  <c:v>-2.3296128535866267</c:v>
                </c:pt>
                <c:pt idx="1281">
                  <c:v>-2.3671409886931687</c:v>
                </c:pt>
                <c:pt idx="1282">
                  <c:v>-2.4047248741901317</c:v>
                </c:pt>
                <c:pt idx="1283">
                  <c:v>-2.4423645100775158</c:v>
                </c:pt>
                <c:pt idx="1284">
                  <c:v>-2.4800598963553209</c:v>
                </c:pt>
                <c:pt idx="1285">
                  <c:v>-2.5178110330235466</c:v>
                </c:pt>
                <c:pt idx="1286">
                  <c:v>-2.5556179200821938</c:v>
                </c:pt>
                <c:pt idx="1287">
                  <c:v>-2.5934805575312621</c:v>
                </c:pt>
                <c:pt idx="1288">
                  <c:v>-2.6313989453707514</c:v>
                </c:pt>
                <c:pt idx="1289">
                  <c:v>-2.6693730836006617</c:v>
                </c:pt>
                <c:pt idx="1290">
                  <c:v>-2.7074029722209931</c:v>
                </c:pt>
                <c:pt idx="1291">
                  <c:v>-2.7454886112317451</c:v>
                </c:pt>
                <c:pt idx="1292">
                  <c:v>-2.7836300006329187</c:v>
                </c:pt>
                <c:pt idx="1293">
                  <c:v>-2.8218271404245132</c:v>
                </c:pt>
                <c:pt idx="1294">
                  <c:v>-2.8600800306065284</c:v>
                </c:pt>
                <c:pt idx="1295">
                  <c:v>-2.898388671178965</c:v>
                </c:pt>
                <c:pt idx="1296">
                  <c:v>-2.9367530621418227</c:v>
                </c:pt>
                <c:pt idx="1297">
                  <c:v>-2.9751732034951011</c:v>
                </c:pt>
                <c:pt idx="1298">
                  <c:v>-3.0136490952388009</c:v>
                </c:pt>
                <c:pt idx="1299">
                  <c:v>-3.0521807373729213</c:v>
                </c:pt>
                <c:pt idx="1300">
                  <c:v>-3.0907681298974632</c:v>
                </c:pt>
                <c:pt idx="1301">
                  <c:v>-3.1294112728124257</c:v>
                </c:pt>
                <c:pt idx="1302">
                  <c:v>-3.1681101661178097</c:v>
                </c:pt>
                <c:pt idx="1303">
                  <c:v>-3.2068648098136143</c:v>
                </c:pt>
                <c:pt idx="1304">
                  <c:v>-3.2456752038998404</c:v>
                </c:pt>
                <c:pt idx="1305">
                  <c:v>-3.2845413483764871</c:v>
                </c:pt>
                <c:pt idx="1306">
                  <c:v>-3.3234632432435549</c:v>
                </c:pt>
                <c:pt idx="1307">
                  <c:v>-3.3624408885010433</c:v>
                </c:pt>
                <c:pt idx="1308">
                  <c:v>-3.4014742841489531</c:v>
                </c:pt>
                <c:pt idx="1309">
                  <c:v>-3.4405634301872836</c:v>
                </c:pt>
                <c:pt idx="1310">
                  <c:v>-3.4797083266160351</c:v>
                </c:pt>
                <c:pt idx="1311">
                  <c:v>-3.5189089734352081</c:v>
                </c:pt>
                <c:pt idx="1312">
                  <c:v>-3.5581653706448018</c:v>
                </c:pt>
                <c:pt idx="1313">
                  <c:v>-3.5974775182448169</c:v>
                </c:pt>
                <c:pt idx="1314">
                  <c:v>-3.6368454162352526</c:v>
                </c:pt>
                <c:pt idx="1315">
                  <c:v>-3.6762690646161094</c:v>
                </c:pt>
                <c:pt idx="1316">
                  <c:v>-3.7157484633873872</c:v>
                </c:pt>
                <c:pt idx="1317">
                  <c:v>-3.7552836125490865</c:v>
                </c:pt>
                <c:pt idx="1318">
                  <c:v>-3.7948745121012064</c:v>
                </c:pt>
                <c:pt idx="1319">
                  <c:v>-3.8345211620437474</c:v>
                </c:pt>
                <c:pt idx="1320">
                  <c:v>-3.8742235623767094</c:v>
                </c:pt>
                <c:pt idx="1321">
                  <c:v>-3.9139817131000925</c:v>
                </c:pt>
                <c:pt idx="1322">
                  <c:v>-3.9537956142138966</c:v>
                </c:pt>
                <c:pt idx="1323">
                  <c:v>-3.9936652657181222</c:v>
                </c:pt>
                <c:pt idx="1324">
                  <c:v>-4.033590667612768</c:v>
                </c:pt>
                <c:pt idx="1325">
                  <c:v>-4.0735718198978352</c:v>
                </c:pt>
                <c:pt idx="1326">
                  <c:v>-4.113608722573324</c:v>
                </c:pt>
                <c:pt idx="1327">
                  <c:v>-4.1537013756392334</c:v>
                </c:pt>
                <c:pt idx="1328">
                  <c:v>-4.1938497790955633</c:v>
                </c:pt>
                <c:pt idx="1329">
                  <c:v>-4.2340539329423148</c:v>
                </c:pt>
                <c:pt idx="1330">
                  <c:v>-4.2743138371794878</c:v>
                </c:pt>
                <c:pt idx="1331">
                  <c:v>-4.3146294918070813</c:v>
                </c:pt>
                <c:pt idx="1332">
                  <c:v>-4.3550008968250964</c:v>
                </c:pt>
                <c:pt idx="1333">
                  <c:v>-4.3954280522335321</c:v>
                </c:pt>
                <c:pt idx="1334">
                  <c:v>-4.4359109580323892</c:v>
                </c:pt>
                <c:pt idx="1335">
                  <c:v>-4.4764496142216679</c:v>
                </c:pt>
                <c:pt idx="1336">
                  <c:v>-4.5170440208013671</c:v>
                </c:pt>
                <c:pt idx="1337">
                  <c:v>-4.5576941777714879</c:v>
                </c:pt>
                <c:pt idx="1338">
                  <c:v>-4.5984000851320292</c:v>
                </c:pt>
                <c:pt idx="1339">
                  <c:v>-4.6391617428829912</c:v>
                </c:pt>
                <c:pt idx="1340">
                  <c:v>-4.6799791510243756</c:v>
                </c:pt>
                <c:pt idx="1341">
                  <c:v>-4.7208523095561796</c:v>
                </c:pt>
                <c:pt idx="1342">
                  <c:v>-4.7617812184784052</c:v>
                </c:pt>
                <c:pt idx="1343">
                  <c:v>-4.8027658777910522</c:v>
                </c:pt>
                <c:pt idx="1344">
                  <c:v>-4.8438062874941199</c:v>
                </c:pt>
                <c:pt idx="1345">
                  <c:v>-4.8849024475876091</c:v>
                </c:pt>
                <c:pt idx="1346">
                  <c:v>-4.9260543580715188</c:v>
                </c:pt>
                <c:pt idx="1347">
                  <c:v>-4.9672620189458492</c:v>
                </c:pt>
                <c:pt idx="1348">
                  <c:v>-5.008525430210601</c:v>
                </c:pt>
                <c:pt idx="1349">
                  <c:v>-5.0498445918657744</c:v>
                </c:pt>
                <c:pt idx="1350">
                  <c:v>-5.0912195039113683</c:v>
                </c:pt>
                <c:pt idx="1351">
                  <c:v>-5.1326501663473829</c:v>
                </c:pt>
                <c:pt idx="1352">
                  <c:v>-5.174136579173819</c:v>
                </c:pt>
                <c:pt idx="1353">
                  <c:v>-5.2156787423906765</c:v>
                </c:pt>
                <c:pt idx="1354">
                  <c:v>-5.2572766559979547</c:v>
                </c:pt>
                <c:pt idx="1355">
                  <c:v>-5.2989303199956534</c:v>
                </c:pt>
                <c:pt idx="1356">
                  <c:v>-5.3406397343837737</c:v>
                </c:pt>
                <c:pt idx="1357">
                  <c:v>-5.3824048991623146</c:v>
                </c:pt>
                <c:pt idx="1358">
                  <c:v>-5.4242258143312769</c:v>
                </c:pt>
                <c:pt idx="1359">
                  <c:v>-5.4661024798906608</c:v>
                </c:pt>
                <c:pt idx="1360">
                  <c:v>-5.5080348958404652</c:v>
                </c:pt>
                <c:pt idx="1361">
                  <c:v>-5.5500230621806903</c:v>
                </c:pt>
                <c:pt idx="1362">
                  <c:v>-5.5920669789113369</c:v>
                </c:pt>
                <c:pt idx="1363">
                  <c:v>-5.634166646032404</c:v>
                </c:pt>
                <c:pt idx="1364">
                  <c:v>-5.6763220635438927</c:v>
                </c:pt>
                <c:pt idx="1365">
                  <c:v>-5.7185332314458019</c:v>
                </c:pt>
                <c:pt idx="1366">
                  <c:v>-5.7608001497381327</c:v>
                </c:pt>
                <c:pt idx="1367">
                  <c:v>-5.8031228184208841</c:v>
                </c:pt>
                <c:pt idx="1368">
                  <c:v>-5.8455012374940569</c:v>
                </c:pt>
                <c:pt idx="1369">
                  <c:v>-5.8879354069576504</c:v>
                </c:pt>
                <c:pt idx="1370">
                  <c:v>-5.9304253268116653</c:v>
                </c:pt>
                <c:pt idx="1371">
                  <c:v>-5.9729709970561009</c:v>
                </c:pt>
                <c:pt idx="1372">
                  <c:v>-6.015572417690958</c:v>
                </c:pt>
                <c:pt idx="1373">
                  <c:v>-6.0582295887162356</c:v>
                </c:pt>
                <c:pt idx="1374">
                  <c:v>-6.1009425101319348</c:v>
                </c:pt>
                <c:pt idx="1375">
                  <c:v>-6.1437111819380545</c:v>
                </c:pt>
                <c:pt idx="1376">
                  <c:v>-6.1865356041345958</c:v>
                </c:pt>
                <c:pt idx="1377">
                  <c:v>-6.2294157767215577</c:v>
                </c:pt>
                <c:pt idx="1378">
                  <c:v>-6.272351699698941</c:v>
                </c:pt>
                <c:pt idx="1379">
                  <c:v>-6.315343373066745</c:v>
                </c:pt>
                <c:pt idx="1380">
                  <c:v>-6.3583907968249695</c:v>
                </c:pt>
                <c:pt idx="1381">
                  <c:v>-6.4014939709736165</c:v>
                </c:pt>
                <c:pt idx="1382">
                  <c:v>-6.4446528955126832</c:v>
                </c:pt>
                <c:pt idx="1383">
                  <c:v>-6.4878675704421713</c:v>
                </c:pt>
                <c:pt idx="1384">
                  <c:v>-6.531137995762081</c:v>
                </c:pt>
                <c:pt idx="1385">
                  <c:v>-6.5744641714724104</c:v>
                </c:pt>
                <c:pt idx="1386">
                  <c:v>-6.6178460975731612</c:v>
                </c:pt>
                <c:pt idx="1387">
                  <c:v>-6.6612837740643336</c:v>
                </c:pt>
                <c:pt idx="1388">
                  <c:v>-6.7047772009459257</c:v>
                </c:pt>
                <c:pt idx="1389">
                  <c:v>-6.7483263782179401</c:v>
                </c:pt>
                <c:pt idx="1390">
                  <c:v>-6.7919313058803752</c:v>
                </c:pt>
                <c:pt idx="1391">
                  <c:v>-6.8355919839332318</c:v>
                </c:pt>
                <c:pt idx="1392">
                  <c:v>-6.8793084123765089</c:v>
                </c:pt>
                <c:pt idx="1393">
                  <c:v>-6.9230805912102076</c:v>
                </c:pt>
                <c:pt idx="1394">
                  <c:v>-6.966908520434326</c:v>
                </c:pt>
                <c:pt idx="1395">
                  <c:v>-7.0107922000488667</c:v>
                </c:pt>
                <c:pt idx="1396">
                  <c:v>-7.0547316300538281</c:v>
                </c:pt>
                <c:pt idx="1397">
                  <c:v>-7.0987268104492109</c:v>
                </c:pt>
                <c:pt idx="1398">
                  <c:v>-7.1427777412350135</c:v>
                </c:pt>
                <c:pt idx="1399">
                  <c:v>-7.1868844224112385</c:v>
                </c:pt>
                <c:pt idx="1400">
                  <c:v>-7.231046853977884</c:v>
                </c:pt>
                <c:pt idx="1401">
                  <c:v>-7.2752650359349502</c:v>
                </c:pt>
                <c:pt idx="1402">
                  <c:v>-7.3195389682824379</c:v>
                </c:pt>
                <c:pt idx="1403">
                  <c:v>-7.363868651020347</c:v>
                </c:pt>
                <c:pt idx="1404">
                  <c:v>-7.4082540841486759</c:v>
                </c:pt>
                <c:pt idx="1405">
                  <c:v>-7.4526952676674272</c:v>
                </c:pt>
                <c:pt idx="1406">
                  <c:v>-7.4971922015765982</c:v>
                </c:pt>
                <c:pt idx="1407">
                  <c:v>-7.5417448858761915</c:v>
                </c:pt>
                <c:pt idx="1408">
                  <c:v>-7.5863533205662055</c:v>
                </c:pt>
                <c:pt idx="1409">
                  <c:v>-7.6310175056466401</c:v>
                </c:pt>
                <c:pt idx="1410">
                  <c:v>-7.6757374411174961</c:v>
                </c:pt>
                <c:pt idx="1411">
                  <c:v>-7.7205131269787737</c:v>
                </c:pt>
                <c:pt idx="1412">
                  <c:v>-7.765344563230471</c:v>
                </c:pt>
                <c:pt idx="1413">
                  <c:v>-7.8102317498725906</c:v>
                </c:pt>
                <c:pt idx="1414">
                  <c:v>-7.85517468690513</c:v>
                </c:pt>
                <c:pt idx="1415">
                  <c:v>-7.9001733743280917</c:v>
                </c:pt>
                <c:pt idx="1416">
                  <c:v>-7.9452278121414732</c:v>
                </c:pt>
                <c:pt idx="1417">
                  <c:v>-7.9903380003452771</c:v>
                </c:pt>
                <c:pt idx="1418">
                  <c:v>-8.0355039389395007</c:v>
                </c:pt>
                <c:pt idx="1419">
                  <c:v>-8.0807256279241457</c:v>
                </c:pt>
                <c:pt idx="1420">
                  <c:v>-8.1260030672992123</c:v>
                </c:pt>
                <c:pt idx="1421">
                  <c:v>-8.1713362570647003</c:v>
                </c:pt>
                <c:pt idx="1422">
                  <c:v>-8.2167251972206081</c:v>
                </c:pt>
                <c:pt idx="1423">
                  <c:v>-8.2621698877669374</c:v>
                </c:pt>
                <c:pt idx="1424">
                  <c:v>-8.3076703287036882</c:v>
                </c:pt>
                <c:pt idx="1425">
                  <c:v>-8.3532265200308586</c:v>
                </c:pt>
                <c:pt idx="1426">
                  <c:v>-8.3988384617484524</c:v>
                </c:pt>
                <c:pt idx="1427">
                  <c:v>-8.4445061538564659</c:v>
                </c:pt>
                <c:pt idx="1428">
                  <c:v>-8.490229596354899</c:v>
                </c:pt>
                <c:pt idx="1429">
                  <c:v>-8.5360087892437555</c:v>
                </c:pt>
                <c:pt idx="1430">
                  <c:v>-8.5818437325230317</c:v>
                </c:pt>
                <c:pt idx="1431">
                  <c:v>-8.6277344261927293</c:v>
                </c:pt>
                <c:pt idx="1432">
                  <c:v>-8.6736808702528485</c:v>
                </c:pt>
                <c:pt idx="1433">
                  <c:v>-8.7196830647033892</c:v>
                </c:pt>
                <c:pt idx="1434">
                  <c:v>-8.7657410095443495</c:v>
                </c:pt>
                <c:pt idx="1435">
                  <c:v>-8.8118547047757314</c:v>
                </c:pt>
                <c:pt idx="1436">
                  <c:v>-8.858024150397533</c:v>
                </c:pt>
                <c:pt idx="1437">
                  <c:v>-8.9042493464097578</c:v>
                </c:pt>
                <c:pt idx="1438">
                  <c:v>-8.9505302928124024</c:v>
                </c:pt>
                <c:pt idx="1439">
                  <c:v>-8.9968669896054685</c:v>
                </c:pt>
                <c:pt idx="1440">
                  <c:v>-9.0432594367889561</c:v>
                </c:pt>
                <c:pt idx="1441">
                  <c:v>-9.0897076343628633</c:v>
                </c:pt>
                <c:pt idx="1442">
                  <c:v>-9.1362115823271921</c:v>
                </c:pt>
                <c:pt idx="1443">
                  <c:v>-9.1827712806819441</c:v>
                </c:pt>
                <c:pt idx="1444">
                  <c:v>-9.2293867294271141</c:v>
                </c:pt>
                <c:pt idx="1445">
                  <c:v>-9.2760579285627074</c:v>
                </c:pt>
                <c:pt idx="1446">
                  <c:v>-9.3227848780887204</c:v>
                </c:pt>
                <c:pt idx="1447">
                  <c:v>-9.3695675780051548</c:v>
                </c:pt>
                <c:pt idx="1448">
                  <c:v>-9.416406028312009</c:v>
                </c:pt>
                <c:pt idx="1449">
                  <c:v>-9.4633002290092865</c:v>
                </c:pt>
                <c:pt idx="1450">
                  <c:v>-9.5102501800969836</c:v>
                </c:pt>
                <c:pt idx="1451">
                  <c:v>-9.5572558815751023</c:v>
                </c:pt>
                <c:pt idx="1452">
                  <c:v>-9.6043173334436407</c:v>
                </c:pt>
                <c:pt idx="1453">
                  <c:v>-9.6514345357026023</c:v>
                </c:pt>
                <c:pt idx="1454">
                  <c:v>-9.6986074883519837</c:v>
                </c:pt>
                <c:pt idx="1455">
                  <c:v>-9.7458361913917866</c:v>
                </c:pt>
                <c:pt idx="1456">
                  <c:v>-9.7931206448220092</c:v>
                </c:pt>
                <c:pt idx="1457">
                  <c:v>-9.840460848642655</c:v>
                </c:pt>
                <c:pt idx="1458">
                  <c:v>-9.8878568028537206</c:v>
                </c:pt>
                <c:pt idx="1459">
                  <c:v>-9.9353085074552077</c:v>
                </c:pt>
                <c:pt idx="1460">
                  <c:v>-9.9828159624471144</c:v>
                </c:pt>
                <c:pt idx="1461">
                  <c:v>-10.030379167829444</c:v>
                </c:pt>
                <c:pt idx="1462">
                  <c:v>-10.077998123602194</c:v>
                </c:pt>
                <c:pt idx="1463">
                  <c:v>-10.125672829765366</c:v>
                </c:pt>
                <c:pt idx="1464">
                  <c:v>-10.173403286318957</c:v>
                </c:pt>
                <c:pt idx="1465">
                  <c:v>-10.221189493262969</c:v>
                </c:pt>
                <c:pt idx="1466">
                  <c:v>-10.269031450597403</c:v>
                </c:pt>
                <c:pt idx="1467">
                  <c:v>-10.316929158322258</c:v>
                </c:pt>
                <c:pt idx="1468">
                  <c:v>-10.364882616437535</c:v>
                </c:pt>
                <c:pt idx="1469">
                  <c:v>-10.412891824943232</c:v>
                </c:pt>
                <c:pt idx="1470">
                  <c:v>-10.46095678383935</c:v>
                </c:pt>
                <c:pt idx="1471">
                  <c:v>-10.50907749312589</c:v>
                </c:pt>
                <c:pt idx="1472">
                  <c:v>-10.557253952802849</c:v>
                </c:pt>
                <c:pt idx="1473">
                  <c:v>-10.60548616287023</c:v>
                </c:pt>
                <c:pt idx="1474">
                  <c:v>-10.653774123328033</c:v>
                </c:pt>
                <c:pt idx="1475">
                  <c:v>-10.702117834176256</c:v>
                </c:pt>
                <c:pt idx="1476">
                  <c:v>-10.7505172954149</c:v>
                </c:pt>
                <c:pt idx="1477">
                  <c:v>-10.798972507043967</c:v>
                </c:pt>
                <c:pt idx="1478">
                  <c:v>-10.847483469063453</c:v>
                </c:pt>
                <c:pt idx="1479">
                  <c:v>-10.896050181473361</c:v>
                </c:pt>
                <c:pt idx="1480">
                  <c:v>-10.944672644273689</c:v>
                </c:pt>
                <c:pt idx="1481">
                  <c:v>-10.993350857464439</c:v>
                </c:pt>
                <c:pt idx="1482">
                  <c:v>-11.042084821045609</c:v>
                </c:pt>
                <c:pt idx="1483">
                  <c:v>-11.090874535017202</c:v>
                </c:pt>
                <c:pt idx="1484">
                  <c:v>-11.139719999379214</c:v>
                </c:pt>
                <c:pt idx="1485">
                  <c:v>-11.188621214131647</c:v>
                </c:pt>
                <c:pt idx="1486">
                  <c:v>-11.237578179274502</c:v>
                </c:pt>
                <c:pt idx="1487">
                  <c:v>-11.286590894807778</c:v>
                </c:pt>
                <c:pt idx="1488">
                  <c:v>-11.335659360731475</c:v>
                </c:pt>
                <c:pt idx="1489">
                  <c:v>-11.384783577045592</c:v>
                </c:pt>
                <c:pt idx="1490">
                  <c:v>-11.433963543750131</c:v>
                </c:pt>
                <c:pt idx="1491">
                  <c:v>-11.483199260845092</c:v>
                </c:pt>
                <c:pt idx="1492">
                  <c:v>-11.532490728330473</c:v>
                </c:pt>
                <c:pt idx="1493">
                  <c:v>-11.581837946206274</c:v>
                </c:pt>
                <c:pt idx="1494">
                  <c:v>-11.631240914472498</c:v>
                </c:pt>
                <c:pt idx="1495">
                  <c:v>-11.680699633129143</c:v>
                </c:pt>
                <c:pt idx="1496">
                  <c:v>-11.730214102176207</c:v>
                </c:pt>
                <c:pt idx="1497">
                  <c:v>-11.779784321613693</c:v>
                </c:pt>
                <c:pt idx="1498">
                  <c:v>-11.829410291441601</c:v>
                </c:pt>
                <c:pt idx="1499">
                  <c:v>-11.87909201165993</c:v>
                </c:pt>
                <c:pt idx="1500">
                  <c:v>-11.928829482268679</c:v>
                </c:pt>
                <c:pt idx="1501">
                  <c:v>-11.978622703267849</c:v>
                </c:pt>
                <c:pt idx="1502">
                  <c:v>-12.028471674657441</c:v>
                </c:pt>
                <c:pt idx="1503">
                  <c:v>-12.078376396437452</c:v>
                </c:pt>
                <c:pt idx="1504">
                  <c:v>-12.128336868607887</c:v>
                </c:pt>
                <c:pt idx="1505">
                  <c:v>-12.178353091168741</c:v>
                </c:pt>
                <c:pt idx="1506">
                  <c:v>-12.228425064120016</c:v>
                </c:pt>
                <c:pt idx="1507">
                  <c:v>-12.278552787461713</c:v>
                </c:pt>
                <c:pt idx="1508">
                  <c:v>-12.32873626119383</c:v>
                </c:pt>
                <c:pt idx="1509">
                  <c:v>-12.378975485316369</c:v>
                </c:pt>
                <c:pt idx="1510">
                  <c:v>-12.429270459829329</c:v>
                </c:pt>
                <c:pt idx="1511">
                  <c:v>-12.479621184732711</c:v>
                </c:pt>
                <c:pt idx="1512">
                  <c:v>-12.530027660026512</c:v>
                </c:pt>
                <c:pt idx="1513">
                  <c:v>-12.580489885710735</c:v>
                </c:pt>
                <c:pt idx="1514">
                  <c:v>-12.631007861785379</c:v>
                </c:pt>
                <c:pt idx="1515">
                  <c:v>-12.681581588250445</c:v>
                </c:pt>
                <c:pt idx="1516">
                  <c:v>-12.732211065105933</c:v>
                </c:pt>
                <c:pt idx="1517">
                  <c:v>-12.78289629235184</c:v>
                </c:pt>
                <c:pt idx="1518">
                  <c:v>-12.833637269988168</c:v>
                </c:pt>
                <c:pt idx="1519">
                  <c:v>-12.884433998014918</c:v>
                </c:pt>
                <c:pt idx="1520">
                  <c:v>-12.93528647643209</c:v>
                </c:pt>
                <c:pt idx="1521">
                  <c:v>-12.986194705239681</c:v>
                </c:pt>
                <c:pt idx="1522">
                  <c:v>-13.037158684437694</c:v>
                </c:pt>
                <c:pt idx="1523">
                  <c:v>-13.088178414026128</c:v>
                </c:pt>
                <c:pt idx="1524">
                  <c:v>-13.139253894004982</c:v>
                </c:pt>
                <c:pt idx="1525">
                  <c:v>-13.190385124374259</c:v>
                </c:pt>
                <c:pt idx="1526">
                  <c:v>-13.241572105133955</c:v>
                </c:pt>
                <c:pt idx="1527">
                  <c:v>-13.292814836284073</c:v>
                </c:pt>
                <c:pt idx="1528">
                  <c:v>-13.344113317824613</c:v>
                </c:pt>
                <c:pt idx="1529">
                  <c:v>-13.395467549755573</c:v>
                </c:pt>
                <c:pt idx="1530">
                  <c:v>-13.446877532076954</c:v>
                </c:pt>
                <c:pt idx="1531">
                  <c:v>-13.498343264788756</c:v>
                </c:pt>
                <c:pt idx="1532">
                  <c:v>-13.549864747890981</c:v>
                </c:pt>
                <c:pt idx="1533">
                  <c:v>-13.601441981383624</c:v>
                </c:pt>
                <c:pt idx="1534">
                  <c:v>-13.653074965266688</c:v>
                </c:pt>
                <c:pt idx="1535">
                  <c:v>-13.704763699540177</c:v>
                </c:pt>
                <c:pt idx="1536">
                  <c:v>-13.756508184204083</c:v>
                </c:pt>
                <c:pt idx="1537">
                  <c:v>-13.808308419258411</c:v>
                </c:pt>
                <c:pt idx="1538">
                  <c:v>-13.860164404703161</c:v>
                </c:pt>
                <c:pt idx="1539">
                  <c:v>-13.912076140538332</c:v>
                </c:pt>
                <c:pt idx="1540">
                  <c:v>-13.964043626763925</c:v>
                </c:pt>
                <c:pt idx="1541">
                  <c:v>-14.016066863379937</c:v>
                </c:pt>
                <c:pt idx="1542">
                  <c:v>-14.068145850386369</c:v>
                </c:pt>
                <c:pt idx="1543">
                  <c:v>-14.120280587783224</c:v>
                </c:pt>
                <c:pt idx="1544">
                  <c:v>-14.172471075570501</c:v>
                </c:pt>
                <c:pt idx="1545">
                  <c:v>-14.224717313748197</c:v>
                </c:pt>
                <c:pt idx="1546">
                  <c:v>-14.277019302316313</c:v>
                </c:pt>
                <c:pt idx="1547">
                  <c:v>-14.329377041274853</c:v>
                </c:pt>
                <c:pt idx="1548">
                  <c:v>-14.381790530623814</c:v>
                </c:pt>
                <c:pt idx="1549">
                  <c:v>-14.434259770363195</c:v>
                </c:pt>
                <c:pt idx="1550">
                  <c:v>-14.486784760492995</c:v>
                </c:pt>
                <c:pt idx="1551">
                  <c:v>-14.53936550101322</c:v>
                </c:pt>
                <c:pt idx="1552">
                  <c:v>-14.592001991923864</c:v>
                </c:pt>
                <c:pt idx="1553">
                  <c:v>-14.644694233224929</c:v>
                </c:pt>
                <c:pt idx="1554">
                  <c:v>-14.697442224916413</c:v>
                </c:pt>
                <c:pt idx="1555">
                  <c:v>-14.750245966998323</c:v>
                </c:pt>
                <c:pt idx="1556">
                  <c:v>-14.80310545947065</c:v>
                </c:pt>
                <c:pt idx="1557">
                  <c:v>-14.856020702333399</c:v>
                </c:pt>
                <c:pt idx="1558">
                  <c:v>-14.908991695586568</c:v>
                </c:pt>
                <c:pt idx="1559">
                  <c:v>-14.96201843923016</c:v>
                </c:pt>
                <c:pt idx="1560">
                  <c:v>-15.015100933264174</c:v>
                </c:pt>
                <c:pt idx="1561">
                  <c:v>-15.068239177688607</c:v>
                </c:pt>
                <c:pt idx="1562">
                  <c:v>-15.12143317250346</c:v>
                </c:pt>
                <c:pt idx="1563">
                  <c:v>-15.174682917708736</c:v>
                </c:pt>
                <c:pt idx="1564">
                  <c:v>-15.227988413304434</c:v>
                </c:pt>
                <c:pt idx="1565">
                  <c:v>-15.281349659290552</c:v>
                </c:pt>
                <c:pt idx="1566">
                  <c:v>-15.334766655667089</c:v>
                </c:pt>
                <c:pt idx="1567">
                  <c:v>-15.388239402434049</c:v>
                </c:pt>
                <c:pt idx="1568">
                  <c:v>-15.441767899591429</c:v>
                </c:pt>
                <c:pt idx="1569">
                  <c:v>-15.495352147139231</c:v>
                </c:pt>
                <c:pt idx="1570">
                  <c:v>-15.548992145077452</c:v>
                </c:pt>
                <c:pt idx="1571">
                  <c:v>-15.602687893406099</c:v>
                </c:pt>
                <c:pt idx="1572">
                  <c:v>-15.656439392125163</c:v>
                </c:pt>
                <c:pt idx="1573">
                  <c:v>-15.710246641234649</c:v>
                </c:pt>
                <c:pt idx="1574">
                  <c:v>-15.764109640734555</c:v>
                </c:pt>
                <c:pt idx="1575">
                  <c:v>-15.818028390624884</c:v>
                </c:pt>
                <c:pt idx="1576">
                  <c:v>-15.872002890905632</c:v>
                </c:pt>
                <c:pt idx="1577">
                  <c:v>-15.926033141576802</c:v>
                </c:pt>
                <c:pt idx="1578">
                  <c:v>-15.980119142638392</c:v>
                </c:pt>
                <c:pt idx="1579">
                  <c:v>-16.034260894090405</c:v>
                </c:pt>
                <c:pt idx="1580">
                  <c:v>-16.08845839593284</c:v>
                </c:pt>
                <c:pt idx="1581">
                  <c:v>-16.142711648165694</c:v>
                </c:pt>
                <c:pt idx="1582">
                  <c:v>-16.197020650788968</c:v>
                </c:pt>
                <c:pt idx="1583">
                  <c:v>-16.251385403802665</c:v>
                </c:pt>
                <c:pt idx="1584">
                  <c:v>-16.305805907206782</c:v>
                </c:pt>
                <c:pt idx="1585">
                  <c:v>-16.360282161001319</c:v>
                </c:pt>
                <c:pt idx="1586">
                  <c:v>-16.414814165186282</c:v>
                </c:pt>
                <c:pt idx="1587">
                  <c:v>-16.469401919761662</c:v>
                </c:pt>
                <c:pt idx="1588">
                  <c:v>-16.524045424727465</c:v>
                </c:pt>
                <c:pt idx="1589">
                  <c:v>-16.578744680083688</c:v>
                </c:pt>
                <c:pt idx="1590">
                  <c:v>-16.633499685830333</c:v>
                </c:pt>
                <c:pt idx="1591">
                  <c:v>-16.688310441967399</c:v>
                </c:pt>
                <c:pt idx="1592">
                  <c:v>-16.743176948494884</c:v>
                </c:pt>
                <c:pt idx="1593">
                  <c:v>-16.79809920541279</c:v>
                </c:pt>
                <c:pt idx="1594">
                  <c:v>-16.853077212721118</c:v>
                </c:pt>
                <c:pt idx="1595">
                  <c:v>-16.90811097041987</c:v>
                </c:pt>
                <c:pt idx="1596">
                  <c:v>-16.963200478509041</c:v>
                </c:pt>
                <c:pt idx="1597">
                  <c:v>-17.018345736988628</c:v>
                </c:pt>
                <c:pt idx="1598">
                  <c:v>-17.073546745858643</c:v>
                </c:pt>
                <c:pt idx="1599">
                  <c:v>-17.128803505119077</c:v>
                </c:pt>
                <c:pt idx="1600">
                  <c:v>-17.184116014769931</c:v>
                </c:pt>
                <c:pt idx="1601">
                  <c:v>-17.239484274811208</c:v>
                </c:pt>
                <c:pt idx="1602">
                  <c:v>-17.294908285242904</c:v>
                </c:pt>
                <c:pt idx="1603">
                  <c:v>-17.350388046065021</c:v>
                </c:pt>
                <c:pt idx="1604">
                  <c:v>-17.405923557277561</c:v>
                </c:pt>
                <c:pt idx="1605">
                  <c:v>-17.46151481888052</c:v>
                </c:pt>
                <c:pt idx="1606">
                  <c:v>-17.517161830873903</c:v>
                </c:pt>
                <c:pt idx="1607">
                  <c:v>-17.572864593257702</c:v>
                </c:pt>
                <c:pt idx="1608">
                  <c:v>-17.628623106031927</c:v>
                </c:pt>
                <c:pt idx="1609">
                  <c:v>-17.684437369196569</c:v>
                </c:pt>
                <c:pt idx="1610">
                  <c:v>-17.740307382751634</c:v>
                </c:pt>
                <c:pt idx="1611">
                  <c:v>-17.796233146697123</c:v>
                </c:pt>
                <c:pt idx="1612">
                  <c:v>-17.852214661033027</c:v>
                </c:pt>
                <c:pt idx="1613">
                  <c:v>-17.908251925759355</c:v>
                </c:pt>
                <c:pt idx="1614">
                  <c:v>-17.964344940876106</c:v>
                </c:pt>
                <c:pt idx="1615">
                  <c:v>-18.020493706383277</c:v>
                </c:pt>
                <c:pt idx="1616">
                  <c:v>-18.076698222280868</c:v>
                </c:pt>
                <c:pt idx="1617">
                  <c:v>-18.132958488568878</c:v>
                </c:pt>
                <c:pt idx="1618">
                  <c:v>-18.189274505247312</c:v>
                </c:pt>
                <c:pt idx="1619">
                  <c:v>-18.245646272316169</c:v>
                </c:pt>
                <c:pt idx="1620">
                  <c:v>-18.302073789775442</c:v>
                </c:pt>
                <c:pt idx="1621">
                  <c:v>-18.358557057625138</c:v>
                </c:pt>
                <c:pt idx="1622">
                  <c:v>-18.415096075865257</c:v>
                </c:pt>
                <c:pt idx="1623">
                  <c:v>-18.471690844495797</c:v>
                </c:pt>
                <c:pt idx="1624">
                  <c:v>-18.528341363516756</c:v>
                </c:pt>
                <c:pt idx="1625">
                  <c:v>-18.585047632928134</c:v>
                </c:pt>
                <c:pt idx="1626">
                  <c:v>-18.641809652729936</c:v>
                </c:pt>
                <c:pt idx="1627">
                  <c:v>-18.698627422922158</c:v>
                </c:pt>
                <c:pt idx="1628">
                  <c:v>-18.755500943504803</c:v>
                </c:pt>
                <c:pt idx="1629">
                  <c:v>-18.812430214477867</c:v>
                </c:pt>
                <c:pt idx="1630">
                  <c:v>-18.869415235841352</c:v>
                </c:pt>
                <c:pt idx="1631">
                  <c:v>-18.926456007595259</c:v>
                </c:pt>
                <c:pt idx="1632">
                  <c:v>-18.983552529739587</c:v>
                </c:pt>
                <c:pt idx="1633">
                  <c:v>-19.040704802274334</c:v>
                </c:pt>
                <c:pt idx="1634">
                  <c:v>-19.097912825199508</c:v>
                </c:pt>
                <c:pt idx="1635">
                  <c:v>-19.155176598515098</c:v>
                </c:pt>
                <c:pt idx="1636">
                  <c:v>-19.212496122221108</c:v>
                </c:pt>
                <c:pt idx="1637">
                  <c:v>-19.269871396317541</c:v>
                </c:pt>
                <c:pt idx="1638">
                  <c:v>-19.327302420804397</c:v>
                </c:pt>
                <c:pt idx="1639">
                  <c:v>-19.384789195681673</c:v>
                </c:pt>
                <c:pt idx="1640">
                  <c:v>-19.442331720949369</c:v>
                </c:pt>
                <c:pt idx="1641">
                  <c:v>-19.499929996607484</c:v>
                </c:pt>
                <c:pt idx="1642">
                  <c:v>-19.557584022656023</c:v>
                </c:pt>
                <c:pt idx="1643">
                  <c:v>-19.615293799094982</c:v>
                </c:pt>
                <c:pt idx="1644">
                  <c:v>-19.673059325924363</c:v>
                </c:pt>
                <c:pt idx="1645">
                  <c:v>-19.730880603144165</c:v>
                </c:pt>
                <c:pt idx="1646">
                  <c:v>-19.788757630754386</c:v>
                </c:pt>
                <c:pt idx="1647">
                  <c:v>-19.84669040875503</c:v>
                </c:pt>
                <c:pt idx="1648">
                  <c:v>-19.904678937146095</c:v>
                </c:pt>
                <c:pt idx="1649">
                  <c:v>-19.962723215927582</c:v>
                </c:pt>
                <c:pt idx="1650">
                  <c:v>-20.020823245099489</c:v>
                </c:pt>
                <c:pt idx="1651">
                  <c:v>-20.078979024661816</c:v>
                </c:pt>
                <c:pt idx="1652">
                  <c:v>-20.137190554614566</c:v>
                </c:pt>
                <c:pt idx="1653">
                  <c:v>-20.195457834957736</c:v>
                </c:pt>
                <c:pt idx="1654">
                  <c:v>-20.253780865691329</c:v>
                </c:pt>
                <c:pt idx="1655">
                  <c:v>-20.312159646815342</c:v>
                </c:pt>
                <c:pt idx="1656">
                  <c:v>-20.370594178329775</c:v>
                </c:pt>
                <c:pt idx="1657">
                  <c:v>-20.42908446023463</c:v>
                </c:pt>
                <c:pt idx="1658">
                  <c:v>-20.487630492529906</c:v>
                </c:pt>
                <c:pt idx="1659">
                  <c:v>-20.546232275215601</c:v>
                </c:pt>
                <c:pt idx="1660">
                  <c:v>-20.604889808291716</c:v>
                </c:pt>
                <c:pt idx="1661">
                  <c:v>-20.663603091758258</c:v>
                </c:pt>
                <c:pt idx="1662">
                  <c:v>-20.722372125615216</c:v>
                </c:pt>
                <c:pt idx="1663">
                  <c:v>-20.781196909862597</c:v>
                </c:pt>
                <c:pt idx="1664">
                  <c:v>-20.840077444500398</c:v>
                </c:pt>
                <c:pt idx="1665">
                  <c:v>-20.899013729528622</c:v>
                </c:pt>
                <c:pt idx="1666">
                  <c:v>-20.958005764947266</c:v>
                </c:pt>
                <c:pt idx="1667">
                  <c:v>-21.01705355075633</c:v>
                </c:pt>
                <c:pt idx="1668">
                  <c:v>-21.076157086955817</c:v>
                </c:pt>
                <c:pt idx="1669">
                  <c:v>-21.135316373545724</c:v>
                </c:pt>
                <c:pt idx="1670">
                  <c:v>-21.194531410526054</c:v>
                </c:pt>
              </c:numCache>
            </c:numRef>
          </c:yVal>
          <c:smooth val="1"/>
        </c:ser>
        <c:ser>
          <c:idx val="2"/>
          <c:order val="1"/>
          <c:tx>
            <c:v>Quadratic resistance</c:v>
          </c:tx>
          <c:spPr>
            <a:ln w="63500">
              <a:solidFill>
                <a:schemeClr val="accent2"/>
              </a:solidFill>
            </a:ln>
          </c:spPr>
          <c:marker>
            <c:symbol val="none"/>
          </c:marker>
          <c:xVal>
            <c:numRef>
              <c:f>Sheet4!$G$2:$G$1672</c:f>
              <c:numCache>
                <c:formatCode>General</c:formatCode>
                <c:ptCount val="1671"/>
                <c:pt idx="0">
                  <c:v>0</c:v>
                </c:pt>
                <c:pt idx="1">
                  <c:v>2.1463413991445787E-2</c:v>
                </c:pt>
                <c:pt idx="2">
                  <c:v>4.291624501546331E-2</c:v>
                </c:pt>
                <c:pt idx="3">
                  <c:v>6.4358507274324753E-2</c:v>
                </c:pt>
                <c:pt idx="4">
                  <c:v>8.5790214940719992E-2</c:v>
                </c:pt>
                <c:pt idx="5">
                  <c:v>0.10721138215782264</c:v>
                </c:pt>
                <c:pt idx="6">
                  <c:v>0.12862202303935591</c:v>
                </c:pt>
                <c:pt idx="7">
                  <c:v>0.15002215166965824</c:v>
                </c:pt>
                <c:pt idx="8">
                  <c:v>0.17141178210374872</c:v>
                </c:pt>
                <c:pt idx="9">
                  <c:v>0.19279092836739231</c:v>
                </c:pt>
                <c:pt idx="10">
                  <c:v>0.21415960445716478</c:v>
                </c:pt>
                <c:pt idx="11">
                  <c:v>0.2355178243405176</c:v>
                </c:pt>
                <c:pt idx="12">
                  <c:v>0.25686560195584235</c:v>
                </c:pt>
                <c:pt idx="13">
                  <c:v>0.27820295121253519</c:v>
                </c:pt>
                <c:pt idx="14">
                  <c:v>0.29952988599106106</c:v>
                </c:pt>
                <c:pt idx="15">
                  <c:v>0.32084642014301723</c:v>
                </c:pt>
                <c:pt idx="16">
                  <c:v>0.34215256749119766</c:v>
                </c:pt>
                <c:pt idx="17">
                  <c:v>0.36344834182965585</c:v>
                </c:pt>
                <c:pt idx="18">
                  <c:v>0.38473375692376877</c:v>
                </c:pt>
                <c:pt idx="19">
                  <c:v>0.40600882651029935</c:v>
                </c:pt>
                <c:pt idx="20">
                  <c:v>0.42727356429745977</c:v>
                </c:pt>
                <c:pt idx="21">
                  <c:v>0.44852798396497406</c:v>
                </c:pt>
                <c:pt idx="22">
                  <c:v>0.46977209916414059</c:v>
                </c:pt>
                <c:pt idx="23">
                  <c:v>0.49100592351789418</c:v>
                </c:pt>
                <c:pt idx="24">
                  <c:v>0.51222947062086843</c:v>
                </c:pt>
                <c:pt idx="25">
                  <c:v>0.53344275403945718</c:v>
                </c:pt>
                <c:pt idx="26">
                  <c:v>0.55464578731187697</c:v>
                </c:pt>
                <c:pt idx="27">
                  <c:v>0.57583858394822751</c:v>
                </c:pt>
                <c:pt idx="28">
                  <c:v>0.59702115743055362</c:v>
                </c:pt>
                <c:pt idx="29">
                  <c:v>0.61819352121290616</c:v>
                </c:pt>
                <c:pt idx="30">
                  <c:v>0.6393556887214028</c:v>
                </c:pt>
                <c:pt idx="31">
                  <c:v>0.66050767335428873</c:v>
                </c:pt>
                <c:pt idx="32">
                  <c:v>0.68164948848199691</c:v>
                </c:pt>
                <c:pt idx="33">
                  <c:v>0.7027811474472091</c:v>
                </c:pt>
                <c:pt idx="34">
                  <c:v>0.72390266356491495</c:v>
                </c:pt>
                <c:pt idx="35">
                  <c:v>0.74501405012247235</c:v>
                </c:pt>
                <c:pt idx="36">
                  <c:v>0.76611532037966734</c:v>
                </c:pt>
                <c:pt idx="37">
                  <c:v>0.78720648756877343</c:v>
                </c:pt>
                <c:pt idx="38">
                  <c:v>0.8082875648946104</c:v>
                </c:pt>
                <c:pt idx="39">
                  <c:v>0.82935856553460452</c:v>
                </c:pt>
                <c:pt idx="40">
                  <c:v>0.85041950263884625</c:v>
                </c:pt>
                <c:pt idx="41">
                  <c:v>0.87147038933014986</c:v>
                </c:pt>
                <c:pt idx="42">
                  <c:v>0.89251123870411164</c:v>
                </c:pt>
                <c:pt idx="43">
                  <c:v>0.91354206382916814</c:v>
                </c:pt>
                <c:pt idx="44">
                  <c:v>0.93456287774665425</c:v>
                </c:pt>
                <c:pt idx="45">
                  <c:v>0.95557369347086196</c:v>
                </c:pt>
                <c:pt idx="46">
                  <c:v>0.97657452398909694</c:v>
                </c:pt>
                <c:pt idx="47">
                  <c:v>0.9975653822617373</c:v>
                </c:pt>
                <c:pt idx="48">
                  <c:v>1.0185462812222901</c:v>
                </c:pt>
                <c:pt idx="49">
                  <c:v>1.039517233777449</c:v>
                </c:pt>
                <c:pt idx="50">
                  <c:v>1.060478252807151</c:v>
                </c:pt>
                <c:pt idx="51">
                  <c:v>1.0814293511646345</c:v>
                </c:pt>
                <c:pt idx="52">
                  <c:v>1.1023705416764942</c:v>
                </c:pt>
                <c:pt idx="53">
                  <c:v>1.1233018371427381</c:v>
                </c:pt>
                <c:pt idx="54">
                  <c:v>1.1442232503368452</c:v>
                </c:pt>
                <c:pt idx="55">
                  <c:v>1.1651347940058199</c:v>
                </c:pt>
                <c:pt idx="56">
                  <c:v>1.1860364808702486</c:v>
                </c:pt>
                <c:pt idx="57">
                  <c:v>1.206928323624356</c:v>
                </c:pt>
                <c:pt idx="58">
                  <c:v>1.2278103349360594</c:v>
                </c:pt>
                <c:pt idx="59">
                  <c:v>1.2486825274470257</c:v>
                </c:pt>
                <c:pt idx="60">
                  <c:v>1.2695449137727257</c:v>
                </c:pt>
                <c:pt idx="61">
                  <c:v>1.2903975065024891</c:v>
                </c:pt>
                <c:pt idx="62">
                  <c:v>1.3112403181995596</c:v>
                </c:pt>
                <c:pt idx="63">
                  <c:v>1.33207336140115</c:v>
                </c:pt>
                <c:pt idx="64">
                  <c:v>1.3528966486184957</c:v>
                </c:pt>
                <c:pt idx="65">
                  <c:v>1.3737101923369104</c:v>
                </c:pt>
                <c:pt idx="66">
                  <c:v>1.3945140050158391</c:v>
                </c:pt>
                <c:pt idx="67">
                  <c:v>1.4153080990889131</c:v>
                </c:pt>
                <c:pt idx="68">
                  <c:v>1.436092486964003</c:v>
                </c:pt>
                <c:pt idx="69">
                  <c:v>1.4568671810232732</c:v>
                </c:pt>
                <c:pt idx="70">
                  <c:v>1.4776321936232342</c:v>
                </c:pt>
                <c:pt idx="71">
                  <c:v>1.4983875370947974</c:v>
                </c:pt>
                <c:pt idx="72">
                  <c:v>1.519133223743327</c:v>
                </c:pt>
                <c:pt idx="73">
                  <c:v>1.5398692658486943</c:v>
                </c:pt>
                <c:pt idx="74">
                  <c:v>1.5605956756653288</c:v>
                </c:pt>
                <c:pt idx="75">
                  <c:v>1.5813124654222723</c:v>
                </c:pt>
                <c:pt idx="76">
                  <c:v>1.6020196473232313</c:v>
                </c:pt>
                <c:pt idx="77">
                  <c:v>1.622717233546628</c:v>
                </c:pt>
                <c:pt idx="78">
                  <c:v>1.6434052362456544</c:v>
                </c:pt>
                <c:pt idx="79">
                  <c:v>1.6640836675483228</c:v>
                </c:pt>
                <c:pt idx="80">
                  <c:v>1.6847525395575178</c:v>
                </c:pt>
                <c:pt idx="81">
                  <c:v>1.7054118643510487</c:v>
                </c:pt>
                <c:pt idx="82">
                  <c:v>1.7260616539817006</c:v>
                </c:pt>
                <c:pt idx="83">
                  <c:v>1.7467019204772856</c:v>
                </c:pt>
                <c:pt idx="84">
                  <c:v>1.7673326758406942</c:v>
                </c:pt>
                <c:pt idx="85">
                  <c:v>1.7879539320499458</c:v>
                </c:pt>
                <c:pt idx="86">
                  <c:v>1.8085657010582405</c:v>
                </c:pt>
                <c:pt idx="87">
                  <c:v>1.8291679947940089</c:v>
                </c:pt>
                <c:pt idx="88">
                  <c:v>1.8497608251609636</c:v>
                </c:pt>
                <c:pt idx="89">
                  <c:v>1.8703442040381479</c:v>
                </c:pt>
                <c:pt idx="90">
                  <c:v>1.890918143279988</c:v>
                </c:pt>
                <c:pt idx="91">
                  <c:v>1.9114826547163419</c:v>
                </c:pt>
                <c:pt idx="92">
                  <c:v>1.9320377501525492</c:v>
                </c:pt>
                <c:pt idx="93">
                  <c:v>1.9525834413694816</c:v>
                </c:pt>
                <c:pt idx="94">
                  <c:v>1.9731197401235918</c:v>
                </c:pt>
                <c:pt idx="95">
                  <c:v>1.9936466581469636</c:v>
                </c:pt>
                <c:pt idx="96">
                  <c:v>2.0141642071473607</c:v>
                </c:pt>
                <c:pt idx="97">
                  <c:v>2.0346723988082753</c:v>
                </c:pt>
                <c:pt idx="98">
                  <c:v>2.0551712447889785</c:v>
                </c:pt>
                <c:pt idx="99">
                  <c:v>2.0756607567245675</c:v>
                </c:pt>
                <c:pt idx="100">
                  <c:v>2.0961409462260159</c:v>
                </c:pt>
                <c:pt idx="101">
                  <c:v>2.1166118248802213</c:v>
                </c:pt>
                <c:pt idx="102">
                  <c:v>2.137073404250053</c:v>
                </c:pt>
                <c:pt idx="103">
                  <c:v>2.1575256958744018</c:v>
                </c:pt>
                <c:pt idx="104">
                  <c:v>2.1779687112682264</c:v>
                </c:pt>
                <c:pt idx="105">
                  <c:v>2.198402461922603</c:v>
                </c:pt>
                <c:pt idx="106">
                  <c:v>2.2188269593047711</c:v>
                </c:pt>
                <c:pt idx="107">
                  <c:v>2.2392422148581841</c:v>
                </c:pt>
                <c:pt idx="108">
                  <c:v>2.2596482400025528</c:v>
                </c:pt>
                <c:pt idx="109">
                  <c:v>2.2800450461338952</c:v>
                </c:pt>
                <c:pt idx="110">
                  <c:v>2.3004326446245846</c:v>
                </c:pt>
                <c:pt idx="111">
                  <c:v>2.3208110468233945</c:v>
                </c:pt>
                <c:pt idx="112">
                  <c:v>2.3411802640555455</c:v>
                </c:pt>
                <c:pt idx="113">
                  <c:v>2.3615403076227537</c:v>
                </c:pt>
                <c:pt idx="114">
                  <c:v>2.3818911888032761</c:v>
                </c:pt>
                <c:pt idx="115">
                  <c:v>2.4022329188519578</c:v>
                </c:pt>
                <c:pt idx="116">
                  <c:v>2.4225655090002771</c:v>
                </c:pt>
                <c:pt idx="117">
                  <c:v>2.4428889704563921</c:v>
                </c:pt>
                <c:pt idx="118">
                  <c:v>2.4632033144051886</c:v>
                </c:pt>
                <c:pt idx="119">
                  <c:v>2.4835085520083235</c:v>
                </c:pt>
                <c:pt idx="120">
                  <c:v>2.5038046944042702</c:v>
                </c:pt>
                <c:pt idx="121">
                  <c:v>2.5240917527083679</c:v>
                </c:pt>
                <c:pt idx="122">
                  <c:v>2.5443697380128625</c:v>
                </c:pt>
                <c:pt idx="123">
                  <c:v>2.5646386613869545</c:v>
                </c:pt>
                <c:pt idx="124">
                  <c:v>2.5848985338768444</c:v>
                </c:pt>
                <c:pt idx="125">
                  <c:v>2.6051493665057763</c:v>
                </c:pt>
                <c:pt idx="126">
                  <c:v>2.6253911702740842</c:v>
                </c:pt>
                <c:pt idx="127">
                  <c:v>2.6456239561592345</c:v>
                </c:pt>
                <c:pt idx="128">
                  <c:v>2.6658477351158734</c:v>
                </c:pt>
                <c:pt idx="129">
                  <c:v>2.6860625180758708</c:v>
                </c:pt>
                <c:pt idx="130">
                  <c:v>2.7062683159483623</c:v>
                </c:pt>
                <c:pt idx="131">
                  <c:v>2.7264651396197959</c:v>
                </c:pt>
                <c:pt idx="132">
                  <c:v>2.7466529999539757</c:v>
                </c:pt>
                <c:pt idx="133">
                  <c:v>2.7668319077921049</c:v>
                </c:pt>
                <c:pt idx="134">
                  <c:v>2.7870018739528306</c:v>
                </c:pt>
                <c:pt idx="135">
                  <c:v>2.8071629092322867</c:v>
                </c:pt>
                <c:pt idx="136">
                  <c:v>2.827315024404137</c:v>
                </c:pt>
                <c:pt idx="137">
                  <c:v>2.8474582302196212</c:v>
                </c:pt>
                <c:pt idx="138">
                  <c:v>2.867592537407595</c:v>
                </c:pt>
                <c:pt idx="139">
                  <c:v>2.887717956674575</c:v>
                </c:pt>
                <c:pt idx="140">
                  <c:v>2.9078344987047817</c:v>
                </c:pt>
                <c:pt idx="141">
                  <c:v>2.9279421741601808</c:v>
                </c:pt>
                <c:pt idx="142">
                  <c:v>2.9480409936805283</c:v>
                </c:pt>
                <c:pt idx="143">
                  <c:v>2.9681309678834125</c:v>
                </c:pt>
                <c:pt idx="144">
                  <c:v>2.9882121073642942</c:v>
                </c:pt>
                <c:pt idx="145">
                  <c:v>3.0082844226965522</c:v>
                </c:pt>
                <c:pt idx="146">
                  <c:v>3.0283479244315239</c:v>
                </c:pt>
                <c:pt idx="147">
                  <c:v>3.0484026230985477</c:v>
                </c:pt>
                <c:pt idx="148">
                  <c:v>3.0684485292050043</c:v>
                </c:pt>
                <c:pt idx="149">
                  <c:v>3.0884856532363614</c:v>
                </c:pt>
                <c:pt idx="150">
                  <c:v>3.1085140056562111</c:v>
                </c:pt>
                <c:pt idx="151">
                  <c:v>3.1285335969063142</c:v>
                </c:pt>
                <c:pt idx="152">
                  <c:v>3.1485444374066418</c:v>
                </c:pt>
                <c:pt idx="153">
                  <c:v>3.1685465375554158</c:v>
                </c:pt>
                <c:pt idx="154">
                  <c:v>3.1885399077291505</c:v>
                </c:pt>
                <c:pt idx="155">
                  <c:v>3.2085245582826936</c:v>
                </c:pt>
                <c:pt idx="156">
                  <c:v>3.2285004995492672</c:v>
                </c:pt>
                <c:pt idx="157">
                  <c:v>3.2484677418405079</c:v>
                </c:pt>
                <c:pt idx="158">
                  <c:v>3.2684262954465098</c:v>
                </c:pt>
                <c:pt idx="159">
                  <c:v>3.2883761706358614</c:v>
                </c:pt>
                <c:pt idx="160">
                  <c:v>3.3083173776556913</c:v>
                </c:pt>
                <c:pt idx="161">
                  <c:v>3.3282499267317038</c:v>
                </c:pt>
                <c:pt idx="162">
                  <c:v>3.3481738280682212</c:v>
                </c:pt>
                <c:pt idx="163">
                  <c:v>3.3680890918482231</c:v>
                </c:pt>
                <c:pt idx="164">
                  <c:v>3.3879957282333888</c:v>
                </c:pt>
                <c:pt idx="165">
                  <c:v>3.4078937473641338</c:v>
                </c:pt>
                <c:pt idx="166">
                  <c:v>3.4277831593596519</c:v>
                </c:pt>
                <c:pt idx="167">
                  <c:v>3.4476639743179547</c:v>
                </c:pt>
                <c:pt idx="168">
                  <c:v>3.4675362023159093</c:v>
                </c:pt>
                <c:pt idx="169">
                  <c:v>3.4873998534092805</c:v>
                </c:pt>
                <c:pt idx="170">
                  <c:v>3.507254937632768</c:v>
                </c:pt>
                <c:pt idx="171">
                  <c:v>3.5271014650000461</c:v>
                </c:pt>
                <c:pt idx="172">
                  <c:v>3.5469394455038037</c:v>
                </c:pt>
                <c:pt idx="173">
                  <c:v>3.5667688891157825</c:v>
                </c:pt>
                <c:pt idx="174">
                  <c:v>3.5865898057868146</c:v>
                </c:pt>
                <c:pt idx="175">
                  <c:v>3.6064022054468641</c:v>
                </c:pt>
                <c:pt idx="176">
                  <c:v>3.6262060980050634</c:v>
                </c:pt>
                <c:pt idx="177">
                  <c:v>3.6460014933497527</c:v>
                </c:pt>
                <c:pt idx="178">
                  <c:v>3.6657884013485185</c:v>
                </c:pt>
                <c:pt idx="179">
                  <c:v>3.6855668318482313</c:v>
                </c:pt>
                <c:pt idx="180">
                  <c:v>3.7053367946750839</c:v>
                </c:pt>
                <c:pt idx="181">
                  <c:v>3.7250982996346291</c:v>
                </c:pt>
                <c:pt idx="182">
                  <c:v>3.7448513565118202</c:v>
                </c:pt>
                <c:pt idx="183">
                  <c:v>3.7645959750710443</c:v>
                </c:pt>
                <c:pt idx="184">
                  <c:v>3.7843321650561643</c:v>
                </c:pt>
                <c:pt idx="185">
                  <c:v>3.804059936190554</c:v>
                </c:pt>
                <c:pt idx="186">
                  <c:v>3.8237792981771368</c:v>
                </c:pt>
                <c:pt idx="187">
                  <c:v>3.8434902606984225</c:v>
                </c:pt>
                <c:pt idx="188">
                  <c:v>3.863192833416544</c:v>
                </c:pt>
                <c:pt idx="189">
                  <c:v>3.8828870259732966</c:v>
                </c:pt>
                <c:pt idx="190">
                  <c:v>3.9025728479901729</c:v>
                </c:pt>
                <c:pt idx="191">
                  <c:v>3.9222503090684011</c:v>
                </c:pt>
                <c:pt idx="192">
                  <c:v>3.9419194187889808</c:v>
                </c:pt>
                <c:pt idx="193">
                  <c:v>3.9615801867127214</c:v>
                </c:pt>
                <c:pt idx="194">
                  <c:v>3.981232622380277</c:v>
                </c:pt>
                <c:pt idx="195">
                  <c:v>4.0008767353121826</c:v>
                </c:pt>
                <c:pt idx="196">
                  <c:v>4.0205125350088942</c:v>
                </c:pt>
                <c:pt idx="197">
                  <c:v>4.0401400309508197</c:v>
                </c:pt>
                <c:pt idx="198">
                  <c:v>4.0597592325983598</c:v>
                </c:pt>
                <c:pt idx="199">
                  <c:v>4.0793701493919414</c:v>
                </c:pt>
                <c:pt idx="200">
                  <c:v>4.0989727907520557</c:v>
                </c:pt>
                <c:pt idx="201">
                  <c:v>4.1185671660792913</c:v>
                </c:pt>
                <c:pt idx="202">
                  <c:v>4.1381532847543729</c:v>
                </c:pt>
                <c:pt idx="203">
                  <c:v>4.1577311561381949</c:v>
                </c:pt>
                <c:pt idx="204">
                  <c:v>4.1773007895718584</c:v>
                </c:pt>
                <c:pt idx="205">
                  <c:v>4.196862194376707</c:v>
                </c:pt>
                <c:pt idx="206">
                  <c:v>4.2164153798543591</c:v>
                </c:pt>
                <c:pt idx="207">
                  <c:v>4.2359603552867489</c:v>
                </c:pt>
                <c:pt idx="208">
                  <c:v>4.2554971299361544</c:v>
                </c:pt>
                <c:pt idx="209">
                  <c:v>4.27502571304524</c:v>
                </c:pt>
                <c:pt idx="210">
                  <c:v>4.2945461138370842</c:v>
                </c:pt>
                <c:pt idx="211">
                  <c:v>4.3140583415152225</c:v>
                </c:pt>
                <c:pt idx="212">
                  <c:v>4.3335624052636739</c:v>
                </c:pt>
                <c:pt idx="213">
                  <c:v>4.3530583142469821</c:v>
                </c:pt>
                <c:pt idx="214">
                  <c:v>4.3725460776102461</c:v>
                </c:pt>
                <c:pt idx="215">
                  <c:v>4.3920257044791589</c:v>
                </c:pt>
                <c:pt idx="216">
                  <c:v>4.4114972039600353</c:v>
                </c:pt>
                <c:pt idx="217">
                  <c:v>4.4309605851398537</c:v>
                </c:pt>
                <c:pt idx="218">
                  <c:v>4.4504158570862842</c:v>
                </c:pt>
                <c:pt idx="219">
                  <c:v>4.4698630288477288</c:v>
                </c:pt>
                <c:pt idx="220">
                  <c:v>4.4893021094533481</c:v>
                </c:pt>
                <c:pt idx="221">
                  <c:v>4.5087331079131019</c:v>
                </c:pt>
                <c:pt idx="222">
                  <c:v>4.5281560332177797</c:v>
                </c:pt>
                <c:pt idx="223">
                  <c:v>4.5475708943390352</c:v>
                </c:pt>
                <c:pt idx="224">
                  <c:v>4.5669777002294181</c:v>
                </c:pt>
                <c:pt idx="225">
                  <c:v>4.5863764598224117</c:v>
                </c:pt>
                <c:pt idx="226">
                  <c:v>4.6057671820324648</c:v>
                </c:pt>
                <c:pt idx="227">
                  <c:v>4.62514987575502</c:v>
                </c:pt>
                <c:pt idx="228">
                  <c:v>4.6445245498665564</c:v>
                </c:pt>
                <c:pt idx="229">
                  <c:v>4.6638912132246153</c:v>
                </c:pt>
                <c:pt idx="230">
                  <c:v>4.6832498746678359</c:v>
                </c:pt>
                <c:pt idx="231">
                  <c:v>4.7026005430159898</c:v>
                </c:pt>
                <c:pt idx="232">
                  <c:v>4.7219432270700095</c:v>
                </c:pt>
                <c:pt idx="233">
                  <c:v>4.7412779356120254</c:v>
                </c:pt>
                <c:pt idx="234">
                  <c:v>4.7606046774053983</c:v>
                </c:pt>
                <c:pt idx="235">
                  <c:v>4.7799234611947519</c:v>
                </c:pt>
                <c:pt idx="236">
                  <c:v>4.7992342957059995</c:v>
                </c:pt>
                <c:pt idx="237">
                  <c:v>4.8185371896463867</c:v>
                </c:pt>
                <c:pt idx="238">
                  <c:v>4.8378321517045171</c:v>
                </c:pt>
                <c:pt idx="239">
                  <c:v>4.8571191905503843</c:v>
                </c:pt>
                <c:pt idx="240">
                  <c:v>4.8763983148354075</c:v>
                </c:pt>
                <c:pt idx="241">
                  <c:v>4.8956695331924607</c:v>
                </c:pt>
                <c:pt idx="242">
                  <c:v>4.9149328542359072</c:v>
                </c:pt>
                <c:pt idx="243">
                  <c:v>4.9341882865616311</c:v>
                </c:pt>
                <c:pt idx="244">
                  <c:v>4.9534358387470663</c:v>
                </c:pt>
                <c:pt idx="245">
                  <c:v>4.9726755193512311</c:v>
                </c:pt>
                <c:pt idx="246">
                  <c:v>4.9919073369147604</c:v>
                </c:pt>
                <c:pt idx="247">
                  <c:v>5.0111312999599349</c:v>
                </c:pt>
                <c:pt idx="248">
                  <c:v>5.0303474169907147</c:v>
                </c:pt>
                <c:pt idx="249">
                  <c:v>5.0495556964927681</c:v>
                </c:pt>
                <c:pt idx="250">
                  <c:v>5.0687561469335076</c:v>
                </c:pt>
                <c:pt idx="251">
                  <c:v>5.0879487767621168</c:v>
                </c:pt>
                <c:pt idx="252">
                  <c:v>5.107133594409583</c:v>
                </c:pt>
                <c:pt idx="253">
                  <c:v>5.126310608288728</c:v>
                </c:pt>
                <c:pt idx="254">
                  <c:v>5.145479826794241</c:v>
                </c:pt>
                <c:pt idx="255">
                  <c:v>5.1646412583027059</c:v>
                </c:pt>
                <c:pt idx="256">
                  <c:v>5.1837949111726358</c:v>
                </c:pt>
                <c:pt idx="257">
                  <c:v>5.2029407937445038</c:v>
                </c:pt>
                <c:pt idx="258">
                  <c:v>5.2220789143407691</c:v>
                </c:pt>
                <c:pt idx="259">
                  <c:v>5.2412092812659132</c:v>
                </c:pt>
                <c:pt idx="260">
                  <c:v>5.2603319028064668</c:v>
                </c:pt>
                <c:pt idx="261">
                  <c:v>5.2794467872310413</c:v>
                </c:pt>
                <c:pt idx="262">
                  <c:v>5.2985539427903587</c:v>
                </c:pt>
                <c:pt idx="263">
                  <c:v>5.3176533777172859</c:v>
                </c:pt>
                <c:pt idx="264">
                  <c:v>5.3367451002268567</c:v>
                </c:pt>
                <c:pt idx="265">
                  <c:v>5.3558291185163114</c:v>
                </c:pt>
                <c:pt idx="266">
                  <c:v>5.3749054407651187</c:v>
                </c:pt>
                <c:pt idx="267">
                  <c:v>5.3939740751350103</c:v>
                </c:pt>
                <c:pt idx="268">
                  <c:v>5.4130350297700112</c:v>
                </c:pt>
                <c:pt idx="269">
                  <c:v>5.4320883127964645</c:v>
                </c:pt>
                <c:pt idx="270">
                  <c:v>5.4511339323230681</c:v>
                </c:pt>
                <c:pt idx="271">
                  <c:v>5.4701718964408999</c:v>
                </c:pt>
                <c:pt idx="272">
                  <c:v>5.4892022132234475</c:v>
                </c:pt>
                <c:pt idx="273">
                  <c:v>5.5082248907266402</c:v>
                </c:pt>
                <c:pt idx="274">
                  <c:v>5.5272399369888756</c:v>
                </c:pt>
                <c:pt idx="275">
                  <c:v>5.5462473600310505</c:v>
                </c:pt>
                <c:pt idx="276">
                  <c:v>5.5652471678565911</c:v>
                </c:pt>
                <c:pt idx="277">
                  <c:v>5.5842393684514802</c:v>
                </c:pt>
                <c:pt idx="278">
                  <c:v>5.6032239697842856</c:v>
                </c:pt>
                <c:pt idx="279">
                  <c:v>5.6222009798061938</c:v>
                </c:pt>
                <c:pt idx="280">
                  <c:v>5.6411704064510344</c:v>
                </c:pt>
                <c:pt idx="281">
                  <c:v>5.6601322576353104</c:v>
                </c:pt>
                <c:pt idx="282">
                  <c:v>5.6790865412582283</c:v>
                </c:pt>
                <c:pt idx="283">
                  <c:v>5.6980332652017243</c:v>
                </c:pt>
                <c:pt idx="284">
                  <c:v>5.7169724373304955</c:v>
                </c:pt>
                <c:pt idx="285">
                  <c:v>5.7359040654920284</c:v>
                </c:pt>
                <c:pt idx="286">
                  <c:v>5.7548281575166245</c:v>
                </c:pt>
                <c:pt idx="287">
                  <c:v>5.7737447212174331</c:v>
                </c:pt>
                <c:pt idx="288">
                  <c:v>5.7926537643904759</c:v>
                </c:pt>
                <c:pt idx="289">
                  <c:v>5.8115552948146778</c:v>
                </c:pt>
                <c:pt idx="290">
                  <c:v>5.8304493202518941</c:v>
                </c:pt>
                <c:pt idx="291">
                  <c:v>5.8493358484469393</c:v>
                </c:pt>
                <c:pt idx="292">
                  <c:v>5.8682148871276132</c:v>
                </c:pt>
                <c:pt idx="293">
                  <c:v>5.8870864440047335</c:v>
                </c:pt>
                <c:pt idx="294">
                  <c:v>5.9059505267721599</c:v>
                </c:pt>
                <c:pt idx="295">
                  <c:v>5.924807143106821</c:v>
                </c:pt>
                <c:pt idx="296">
                  <c:v>5.9436563006687457</c:v>
                </c:pt>
                <c:pt idx="297">
                  <c:v>5.9624980071010905</c:v>
                </c:pt>
                <c:pt idx="298">
                  <c:v>5.9813322700301654</c:v>
                </c:pt>
                <c:pt idx="299">
                  <c:v>6.0001590970654624</c:v>
                </c:pt>
                <c:pt idx="300">
                  <c:v>6.0189784957996828</c:v>
                </c:pt>
                <c:pt idx="301">
                  <c:v>6.0377904738087658</c:v>
                </c:pt>
                <c:pt idx="302">
                  <c:v>6.0565950386519134</c:v>
                </c:pt>
                <c:pt idx="303">
                  <c:v>6.0753921978716212</c:v>
                </c:pt>
                <c:pt idx="304">
                  <c:v>6.0941819589937047</c:v>
                </c:pt>
                <c:pt idx="305">
                  <c:v>6.1129643295273226</c:v>
                </c:pt>
                <c:pt idx="306">
                  <c:v>6.1317393169650103</c:v>
                </c:pt>
                <c:pt idx="307">
                  <c:v>6.1505069287827041</c:v>
                </c:pt>
                <c:pt idx="308">
                  <c:v>6.169267172439767</c:v>
                </c:pt>
                <c:pt idx="309">
                  <c:v>6.1880200553790159</c:v>
                </c:pt>
                <c:pt idx="310">
                  <c:v>6.2067655850267514</c:v>
                </c:pt>
                <c:pt idx="311">
                  <c:v>6.225503768792783</c:v>
                </c:pt>
                <c:pt idx="312">
                  <c:v>6.2442346140704537</c:v>
                </c:pt>
                <c:pt idx="313">
                  <c:v>6.2629581282366704</c:v>
                </c:pt>
                <c:pt idx="314">
                  <c:v>6.2816743186519268</c:v>
                </c:pt>
                <c:pt idx="315">
                  <c:v>6.300383192660334</c:v>
                </c:pt>
                <c:pt idx="316">
                  <c:v>6.3190847575896454</c:v>
                </c:pt>
                <c:pt idx="317">
                  <c:v>6.3377790207512819</c:v>
                </c:pt>
                <c:pt idx="318">
                  <c:v>6.356465989440359</c:v>
                </c:pt>
                <c:pt idx="319">
                  <c:v>6.3751456709357148</c:v>
                </c:pt>
                <c:pt idx="320">
                  <c:v>6.3938180724999336</c:v>
                </c:pt>
                <c:pt idx="321">
                  <c:v>6.4124832013793744</c:v>
                </c:pt>
                <c:pt idx="322">
                  <c:v>6.431141064804196</c:v>
                </c:pt>
                <c:pt idx="323">
                  <c:v>6.4497916699883842</c:v>
                </c:pt>
                <c:pt idx="324">
                  <c:v>6.4684350241297741</c:v>
                </c:pt>
                <c:pt idx="325">
                  <c:v>6.4870711344100824</c:v>
                </c:pt>
                <c:pt idx="326">
                  <c:v>6.5057000079949301</c:v>
                </c:pt>
                <c:pt idx="327">
                  <c:v>6.5243216520338647</c:v>
                </c:pt>
                <c:pt idx="328">
                  <c:v>6.5429360736603916</c:v>
                </c:pt>
                <c:pt idx="329">
                  <c:v>6.5615432799919997</c:v>
                </c:pt>
                <c:pt idx="330">
                  <c:v>6.5801432781301825</c:v>
                </c:pt>
                <c:pt idx="331">
                  <c:v>6.598736075160466</c:v>
                </c:pt>
                <c:pt idx="332">
                  <c:v>6.6173216781524378</c:v>
                </c:pt>
                <c:pt idx="333">
                  <c:v>6.6359000941597666</c:v>
                </c:pt>
                <c:pt idx="334">
                  <c:v>6.6544713302202334</c:v>
                </c:pt>
                <c:pt idx="335">
                  <c:v>6.673035393355752</c:v>
                </c:pt>
                <c:pt idx="336">
                  <c:v>6.6915922905723964</c:v>
                </c:pt>
                <c:pt idx="337">
                  <c:v>6.7101420288604272</c:v>
                </c:pt>
                <c:pt idx="338">
                  <c:v>6.7286846151943163</c:v>
                </c:pt>
                <c:pt idx="339">
                  <c:v>6.74722005653277</c:v>
                </c:pt>
                <c:pt idx="340">
                  <c:v>6.7657483598187591</c:v>
                </c:pt>
                <c:pt idx="341">
                  <c:v>6.7842695319795361</c:v>
                </c:pt>
                <c:pt idx="342">
                  <c:v>6.8027835799266683</c:v>
                </c:pt>
                <c:pt idx="343">
                  <c:v>6.8212905105560582</c:v>
                </c:pt>
                <c:pt idx="344">
                  <c:v>6.8397903307479693</c:v>
                </c:pt>
                <c:pt idx="345">
                  <c:v>6.8582830473670509</c:v>
                </c:pt>
                <c:pt idx="346">
                  <c:v>6.8767686672623629</c:v>
                </c:pt>
                <c:pt idx="347">
                  <c:v>6.8952471972674028</c:v>
                </c:pt>
                <c:pt idx="348">
                  <c:v>6.9137186442001264</c:v>
                </c:pt>
                <c:pt idx="349">
                  <c:v>6.9321830148629742</c:v>
                </c:pt>
                <c:pt idx="350">
                  <c:v>6.9506403160428993</c:v>
                </c:pt>
                <c:pt idx="351">
                  <c:v>6.9690905545113848</c:v>
                </c:pt>
                <c:pt idx="352">
                  <c:v>6.9875337370244752</c:v>
                </c:pt>
                <c:pt idx="353">
                  <c:v>7.0059698703227973</c:v>
                </c:pt>
                <c:pt idx="354">
                  <c:v>7.0243989611315838</c:v>
                </c:pt>
                <c:pt idx="355">
                  <c:v>7.042821016160703</c:v>
                </c:pt>
                <c:pt idx="356">
                  <c:v>7.0612360421046745</c:v>
                </c:pt>
                <c:pt idx="357">
                  <c:v>7.0796440456427012</c:v>
                </c:pt>
                <c:pt idx="358">
                  <c:v>7.0980450334386909</c:v>
                </c:pt>
                <c:pt idx="359">
                  <c:v>7.1164390121412762</c:v>
                </c:pt>
                <c:pt idx="360">
                  <c:v>7.134825988383847</c:v>
                </c:pt>
                <c:pt idx="361">
                  <c:v>7.1532059687845653</c:v>
                </c:pt>
                <c:pt idx="362">
                  <c:v>7.1715789599463982</c:v>
                </c:pt>
                <c:pt idx="363">
                  <c:v>7.1899449684571346</c:v>
                </c:pt>
                <c:pt idx="364">
                  <c:v>7.2083040008894113</c:v>
                </c:pt>
                <c:pt idx="365">
                  <c:v>7.2266560638007409</c:v>
                </c:pt>
                <c:pt idx="366">
                  <c:v>7.2450011637335292</c:v>
                </c:pt>
                <c:pt idx="367">
                  <c:v>7.2633393072151016</c:v>
                </c:pt>
                <c:pt idx="368">
                  <c:v>7.2816705007577278</c:v>
                </c:pt>
                <c:pt idx="369">
                  <c:v>7.2999947508586462</c:v>
                </c:pt>
                <c:pt idx="370">
                  <c:v>7.3183120640000814</c:v>
                </c:pt>
                <c:pt idx="371">
                  <c:v>7.3366224466492787</c:v>
                </c:pt>
                <c:pt idx="372">
                  <c:v>7.3549259052585167</c:v>
                </c:pt>
                <c:pt idx="373">
                  <c:v>7.3732224462651343</c:v>
                </c:pt>
                <c:pt idx="374">
                  <c:v>7.3915120760915602</c:v>
                </c:pt>
                <c:pt idx="375">
                  <c:v>7.4097948011453258</c:v>
                </c:pt>
                <c:pt idx="376">
                  <c:v>7.4280706278190971</c:v>
                </c:pt>
                <c:pt idx="377">
                  <c:v>7.4463395624906923</c:v>
                </c:pt>
                <c:pt idx="378">
                  <c:v>7.4646016115231095</c:v>
                </c:pt>
                <c:pt idx="379">
                  <c:v>7.4828567812645455</c:v>
                </c:pt>
                <c:pt idx="380">
                  <c:v>7.5011050780484245</c:v>
                </c:pt>
                <c:pt idx="381">
                  <c:v>7.5193465081934132</c:v>
                </c:pt>
                <c:pt idx="382">
                  <c:v>7.5375810780034529</c:v>
                </c:pt>
                <c:pt idx="383">
                  <c:v>7.5558087937677767</c:v>
                </c:pt>
                <c:pt idx="384">
                  <c:v>7.5740296617609335</c:v>
                </c:pt>
                <c:pt idx="385">
                  <c:v>7.5922436882428093</c:v>
                </c:pt>
                <c:pt idx="386">
                  <c:v>7.6104508794586563</c:v>
                </c:pt>
                <c:pt idx="387">
                  <c:v>7.6286512416391075</c:v>
                </c:pt>
                <c:pt idx="388">
                  <c:v>7.6468447810002056</c:v>
                </c:pt>
                <c:pt idx="389">
                  <c:v>7.6650315037434247</c:v>
                </c:pt>
                <c:pt idx="390">
                  <c:v>7.6832114160556868</c:v>
                </c:pt>
                <c:pt idx="391">
                  <c:v>7.7013845241093959</c:v>
                </c:pt>
                <c:pt idx="392">
                  <c:v>7.7195508340624501</c:v>
                </c:pt>
                <c:pt idx="393">
                  <c:v>7.7377103520582686</c:v>
                </c:pt>
                <c:pt idx="394">
                  <c:v>7.7558630842258145</c:v>
                </c:pt>
                <c:pt idx="395">
                  <c:v>7.7740090366796188</c:v>
                </c:pt>
                <c:pt idx="396">
                  <c:v>7.7921482155197968</c:v>
                </c:pt>
                <c:pt idx="397">
                  <c:v>7.8102806268320766</c:v>
                </c:pt>
                <c:pt idx="398">
                  <c:v>7.8284062766878204</c:v>
                </c:pt>
                <c:pt idx="399">
                  <c:v>7.8465251711440418</c:v>
                </c:pt>
                <c:pt idx="400">
                  <c:v>7.8646373162434369</c:v>
                </c:pt>
                <c:pt idx="401">
                  <c:v>7.8827427180143967</c:v>
                </c:pt>
                <c:pt idx="402">
                  <c:v>7.9008413824710386</c:v>
                </c:pt>
                <c:pt idx="403">
                  <c:v>7.9189333156132227</c:v>
                </c:pt>
                <c:pt idx="404">
                  <c:v>7.9370185234265724</c:v>
                </c:pt>
                <c:pt idx="405">
                  <c:v>7.9550970118825033</c:v>
                </c:pt>
                <c:pt idx="406">
                  <c:v>7.9731687869382402</c:v>
                </c:pt>
                <c:pt idx="407">
                  <c:v>7.9912338545368389</c:v>
                </c:pt>
                <c:pt idx="408">
                  <c:v>8.0092922206072128</c:v>
                </c:pt>
                <c:pt idx="409">
                  <c:v>8.0273438910641488</c:v>
                </c:pt>
                <c:pt idx="410">
                  <c:v>8.0453888718083313</c:v>
                </c:pt>
                <c:pt idx="411">
                  <c:v>8.0634271687263688</c:v>
                </c:pt>
                <c:pt idx="412">
                  <c:v>8.0814587876908046</c:v>
                </c:pt>
                <c:pt idx="413">
                  <c:v>8.099483734560156</c:v>
                </c:pt>
                <c:pt idx="414">
                  <c:v>8.1175020151789141</c:v>
                </c:pt>
                <c:pt idx="415">
                  <c:v>8.1355136353775865</c:v>
                </c:pt>
                <c:pt idx="416">
                  <c:v>8.1535186009727028</c:v>
                </c:pt>
                <c:pt idx="417">
                  <c:v>8.1715169177668479</c:v>
                </c:pt>
                <c:pt idx="418">
                  <c:v>8.1895085915486749</c:v>
                </c:pt>
                <c:pt idx="419">
                  <c:v>8.2074936280929318</c:v>
                </c:pt>
                <c:pt idx="420">
                  <c:v>8.2254720331604823</c:v>
                </c:pt>
                <c:pt idx="421">
                  <c:v>8.2434438124983274</c:v>
                </c:pt>
                <c:pt idx="422">
                  <c:v>8.2614089718396215</c:v>
                </c:pt>
                <c:pt idx="423">
                  <c:v>8.2793675169037044</c:v>
                </c:pt>
                <c:pt idx="424">
                  <c:v>8.2973194533961134</c:v>
                </c:pt>
                <c:pt idx="425">
                  <c:v>8.3152647870086049</c:v>
                </c:pt>
                <c:pt idx="426">
                  <c:v>8.3332035234191864</c:v>
                </c:pt>
                <c:pt idx="427">
                  <c:v>8.3511356682921214</c:v>
                </c:pt>
                <c:pt idx="428">
                  <c:v>8.3690612272779656</c:v>
                </c:pt>
                <c:pt idx="429">
                  <c:v>8.3869802060135807</c:v>
                </c:pt>
                <c:pt idx="430">
                  <c:v>8.4048926101221539</c:v>
                </c:pt>
                <c:pt idx="431">
                  <c:v>8.4227984452132247</c:v>
                </c:pt>
                <c:pt idx="432">
                  <c:v>8.4406977168826991</c:v>
                </c:pt>
                <c:pt idx="433">
                  <c:v>8.4585904307128814</c:v>
                </c:pt>
                <c:pt idx="434">
                  <c:v>8.4764765922724816</c:v>
                </c:pt>
                <c:pt idx="435">
                  <c:v>8.4943562071166472</c:v>
                </c:pt>
                <c:pt idx="436">
                  <c:v>8.5122292807869808</c:v>
                </c:pt>
                <c:pt idx="437">
                  <c:v>8.5300958188115565</c:v>
                </c:pt>
                <c:pt idx="438">
                  <c:v>8.5479558267049498</c:v>
                </c:pt>
                <c:pt idx="439">
                  <c:v>8.5658093099682482</c:v>
                </c:pt>
                <c:pt idx="440">
                  <c:v>8.5836562740890852</c:v>
                </c:pt>
                <c:pt idx="441">
                  <c:v>8.6014967245416436</c:v>
                </c:pt>
                <c:pt idx="442">
                  <c:v>8.6193306667866931</c:v>
                </c:pt>
                <c:pt idx="443">
                  <c:v>8.6371581062716007</c:v>
                </c:pt>
                <c:pt idx="444">
                  <c:v>8.6549790484303575</c:v>
                </c:pt>
                <c:pt idx="445">
                  <c:v>8.6727934986835908</c:v>
                </c:pt>
                <c:pt idx="446">
                  <c:v>8.6906014624386003</c:v>
                </c:pt>
                <c:pt idx="447">
                  <c:v>8.7084029450893574</c:v>
                </c:pt>
                <c:pt idx="448">
                  <c:v>8.7261979520165447</c:v>
                </c:pt>
                <c:pt idx="449">
                  <c:v>8.74398648858757</c:v>
                </c:pt>
                <c:pt idx="450">
                  <c:v>8.7617685601565807</c:v>
                </c:pt>
                <c:pt idx="451">
                  <c:v>8.7795441720644938</c:v>
                </c:pt>
                <c:pt idx="452">
                  <c:v>8.7973133296390085</c:v>
                </c:pt>
                <c:pt idx="453">
                  <c:v>8.8150760381946345</c:v>
                </c:pt>
                <c:pt idx="454">
                  <c:v>8.8328323030327063</c:v>
                </c:pt>
                <c:pt idx="455">
                  <c:v>8.8505821294414062</c:v>
                </c:pt>
                <c:pt idx="456">
                  <c:v>8.8683255226957822</c:v>
                </c:pt>
                <c:pt idx="457">
                  <c:v>8.8860624880577745</c:v>
                </c:pt>
                <c:pt idx="458">
                  <c:v>8.9037930307762263</c:v>
                </c:pt>
                <c:pt idx="459">
                  <c:v>8.9215171560869138</c:v>
                </c:pt>
                <c:pt idx="460">
                  <c:v>8.9392348692125587</c:v>
                </c:pt>
                <c:pt idx="461">
                  <c:v>8.9569461753628516</c:v>
                </c:pt>
                <c:pt idx="462">
                  <c:v>8.9746510797344783</c:v>
                </c:pt>
                <c:pt idx="463">
                  <c:v>8.992349587511125</c:v>
                </c:pt>
                <c:pt idx="464">
                  <c:v>9.0100417038635126</c:v>
                </c:pt>
                <c:pt idx="465">
                  <c:v>9.0277274339494102</c:v>
                </c:pt>
                <c:pt idx="466">
                  <c:v>9.0454067829136608</c:v>
                </c:pt>
                <c:pt idx="467">
                  <c:v>9.0630797558881877</c:v>
                </c:pt>
                <c:pt idx="468">
                  <c:v>9.0807463579920356</c:v>
                </c:pt>
                <c:pt idx="469">
                  <c:v>9.0984065943313688</c:v>
                </c:pt>
                <c:pt idx="470">
                  <c:v>9.1160604699995105</c:v>
                </c:pt>
                <c:pt idx="471">
                  <c:v>9.133707990076946</c:v>
                </c:pt>
                <c:pt idx="472">
                  <c:v>9.1513491596313532</c:v>
                </c:pt>
                <c:pt idx="473">
                  <c:v>9.1689839837176219</c:v>
                </c:pt>
                <c:pt idx="474">
                  <c:v>9.1866124673778682</c:v>
                </c:pt>
                <c:pt idx="475">
                  <c:v>9.2042346156414609</c:v>
                </c:pt>
                <c:pt idx="476">
                  <c:v>9.2218504335250326</c:v>
                </c:pt>
                <c:pt idx="477">
                  <c:v>9.239459926032513</c:v>
                </c:pt>
                <c:pt idx="478">
                  <c:v>9.2570630981551325</c:v>
                </c:pt>
                <c:pt idx="479">
                  <c:v>9.2746599548714528</c:v>
                </c:pt>
                <c:pt idx="480">
                  <c:v>9.2922505011473877</c:v>
                </c:pt>
                <c:pt idx="481">
                  <c:v>9.309834741936216</c:v>
                </c:pt>
                <c:pt idx="482">
                  <c:v>9.3274126821786023</c:v>
                </c:pt>
                <c:pt idx="483">
                  <c:v>9.3449843268026207</c:v>
                </c:pt>
                <c:pt idx="484">
                  <c:v>9.3625496807237738</c:v>
                </c:pt>
                <c:pt idx="485">
                  <c:v>9.380108748845009</c:v>
                </c:pt>
                <c:pt idx="486">
                  <c:v>9.3976615360567379</c:v>
                </c:pt>
                <c:pt idx="487">
                  <c:v>9.4152080472368631</c:v>
                </c:pt>
                <c:pt idx="488">
                  <c:v>9.4327482872507904</c:v>
                </c:pt>
                <c:pt idx="489">
                  <c:v>9.4502822609514467</c:v>
                </c:pt>
                <c:pt idx="490">
                  <c:v>9.4678099731793104</c:v>
                </c:pt>
                <c:pt idx="491">
                  <c:v>9.4853314287624162</c:v>
                </c:pt>
                <c:pt idx="492">
                  <c:v>9.5028466325163894</c:v>
                </c:pt>
                <c:pt idx="493">
                  <c:v>9.5203555892444527</c:v>
                </c:pt>
                <c:pt idx="494">
                  <c:v>9.5378583037374547</c:v>
                </c:pt>
                <c:pt idx="495">
                  <c:v>9.5553547807738806</c:v>
                </c:pt>
                <c:pt idx="496">
                  <c:v>9.572845025119884</c:v>
                </c:pt>
                <c:pt idx="497">
                  <c:v>9.5903290415292908</c:v>
                </c:pt>
                <c:pt idx="498">
                  <c:v>9.6078068347436343</c:v>
                </c:pt>
                <c:pt idx="499">
                  <c:v>9.6252784094921591</c:v>
                </c:pt>
                <c:pt idx="500">
                  <c:v>9.6427437704918564</c:v>
                </c:pt>
                <c:pt idx="501">
                  <c:v>9.6602029224474677</c:v>
                </c:pt>
                <c:pt idx="502">
                  <c:v>9.6776558700515167</c:v>
                </c:pt>
                <c:pt idx="503">
                  <c:v>9.6951026179843183</c:v>
                </c:pt>
                <c:pt idx="504">
                  <c:v>9.7125431709140067</c:v>
                </c:pt>
                <c:pt idx="505">
                  <c:v>9.7299775334965481</c:v>
                </c:pt>
                <c:pt idx="506">
                  <c:v>9.7474057103757623</c:v>
                </c:pt>
                <c:pt idx="507">
                  <c:v>9.7648277061833451</c:v>
                </c:pt>
                <c:pt idx="508">
                  <c:v>9.7822435255388793</c:v>
                </c:pt>
                <c:pt idx="509">
                  <c:v>9.7996531730498617</c:v>
                </c:pt>
                <c:pt idx="510">
                  <c:v>9.8170566533117203</c:v>
                </c:pt>
                <c:pt idx="511">
                  <c:v>9.8344539709078305</c:v>
                </c:pt>
                <c:pt idx="512">
                  <c:v>9.8518451304095347</c:v>
                </c:pt>
                <c:pt idx="513">
                  <c:v>9.8692301363761636</c:v>
                </c:pt>
                <c:pt idx="514">
                  <c:v>9.8866089933550576</c:v>
                </c:pt>
                <c:pt idx="515">
                  <c:v>9.9039817058815753</c:v>
                </c:pt>
                <c:pt idx="516">
                  <c:v>9.9213482784791243</c:v>
                </c:pt>
                <c:pt idx="517">
                  <c:v>9.9387087156591782</c:v>
                </c:pt>
                <c:pt idx="518">
                  <c:v>9.9560630219212847</c:v>
                </c:pt>
                <c:pt idx="519">
                  <c:v>9.9734112017531</c:v>
                </c:pt>
                <c:pt idx="520">
                  <c:v>9.9907532596303934</c:v>
                </c:pt>
                <c:pt idx="521">
                  <c:v>10.00808920001708</c:v>
                </c:pt>
                <c:pt idx="522">
                  <c:v>10.025419027365229</c:v>
                </c:pt>
                <c:pt idx="523">
                  <c:v>10.042742746115088</c:v>
                </c:pt>
                <c:pt idx="524">
                  <c:v>10.060060360695095</c:v>
                </c:pt>
                <c:pt idx="525">
                  <c:v>10.07737187552191</c:v>
                </c:pt>
                <c:pt idx="526">
                  <c:v>10.09467729500042</c:v>
                </c:pt>
                <c:pt idx="527">
                  <c:v>10.111976623523764</c:v>
                </c:pt>
                <c:pt idx="528">
                  <c:v>10.129269865473356</c:v>
                </c:pt>
                <c:pt idx="529">
                  <c:v>10.146557025218899</c:v>
                </c:pt>
                <c:pt idx="530">
                  <c:v>10.163838107118396</c:v>
                </c:pt>
                <c:pt idx="531">
                  <c:v>10.181113115518189</c:v>
                </c:pt>
                <c:pt idx="532">
                  <c:v>10.198382054752953</c:v>
                </c:pt>
                <c:pt idx="533">
                  <c:v>10.215644929145737</c:v>
                </c:pt>
                <c:pt idx="534">
                  <c:v>10.232901743007968</c:v>
                </c:pt>
                <c:pt idx="535">
                  <c:v>10.250152500639475</c:v>
                </c:pt>
                <c:pt idx="536">
                  <c:v>10.267397206328511</c:v>
                </c:pt>
                <c:pt idx="537">
                  <c:v>10.28463586435176</c:v>
                </c:pt>
                <c:pt idx="538">
                  <c:v>10.30186847897437</c:v>
                </c:pt>
                <c:pt idx="539">
                  <c:v>10.319095054449964</c:v>
                </c:pt>
                <c:pt idx="540">
                  <c:v>10.336315595020658</c:v>
                </c:pt>
                <c:pt idx="541">
                  <c:v>10.353530104917079</c:v>
                </c:pt>
                <c:pt idx="542">
                  <c:v>10.370738588358391</c:v>
                </c:pt>
                <c:pt idx="543">
                  <c:v>10.387941049552301</c:v>
                </c:pt>
                <c:pt idx="544">
                  <c:v>10.405137492695095</c:v>
                </c:pt>
                <c:pt idx="545">
                  <c:v>10.422327921971636</c:v>
                </c:pt>
                <c:pt idx="546">
                  <c:v>10.4395123415554</c:v>
                </c:pt>
                <c:pt idx="547">
                  <c:v>10.456690755608481</c:v>
                </c:pt>
                <c:pt idx="548">
                  <c:v>10.473863168281623</c:v>
                </c:pt>
                <c:pt idx="549">
                  <c:v>10.491029583714221</c:v>
                </c:pt>
                <c:pt idx="550">
                  <c:v>10.508190006034358</c:v>
                </c:pt>
                <c:pt idx="551">
                  <c:v>10.525344439358815</c:v>
                </c:pt>
                <c:pt idx="552">
                  <c:v>10.542492887793081</c:v>
                </c:pt>
                <c:pt idx="553">
                  <c:v>10.559635355431389</c:v>
                </c:pt>
                <c:pt idx="554">
                  <c:v>10.576771846356721</c:v>
                </c:pt>
                <c:pt idx="555">
                  <c:v>10.593902364640829</c:v>
                </c:pt>
                <c:pt idx="556">
                  <c:v>10.611026914344258</c:v>
                </c:pt>
                <c:pt idx="557">
                  <c:v>10.628145499516359</c:v>
                </c:pt>
                <c:pt idx="558">
                  <c:v>10.645258124195308</c:v>
                </c:pt>
                <c:pt idx="559">
                  <c:v>10.66236479240813</c:v>
                </c:pt>
                <c:pt idx="560">
                  <c:v>10.679465508170713</c:v>
                </c:pt>
                <c:pt idx="561">
                  <c:v>10.696560275487821</c:v>
                </c:pt>
                <c:pt idx="562">
                  <c:v>10.713649098353123</c:v>
                </c:pt>
                <c:pt idx="563">
                  <c:v>10.730731980749201</c:v>
                </c:pt>
                <c:pt idx="564">
                  <c:v>10.747808926647581</c:v>
                </c:pt>
                <c:pt idx="565">
                  <c:v>10.764879940008731</c:v>
                </c:pt>
                <c:pt idx="566">
                  <c:v>10.781945024782104</c:v>
                </c:pt>
                <c:pt idx="567">
                  <c:v>10.799004184906137</c:v>
                </c:pt>
                <c:pt idx="568">
                  <c:v>10.816057424308278</c:v>
                </c:pt>
                <c:pt idx="569">
                  <c:v>10.833104746905002</c:v>
                </c:pt>
                <c:pt idx="570">
                  <c:v>10.850146156601829</c:v>
                </c:pt>
                <c:pt idx="571">
                  <c:v>10.867181657293342</c:v>
                </c:pt>
                <c:pt idx="572">
                  <c:v>10.884211252863208</c:v>
                </c:pt>
                <c:pt idx="573">
                  <c:v>10.901234947184189</c:v>
                </c:pt>
                <c:pt idx="574">
                  <c:v>10.918252744118172</c:v>
                </c:pt>
                <c:pt idx="575">
                  <c:v>10.935264647516174</c:v>
                </c:pt>
                <c:pt idx="576">
                  <c:v>10.952270661218368</c:v>
                </c:pt>
                <c:pt idx="577">
                  <c:v>10.9692707890541</c:v>
                </c:pt>
                <c:pt idx="578">
                  <c:v>10.986265034841905</c:v>
                </c:pt>
                <c:pt idx="579">
                  <c:v>11.003253402389531</c:v>
                </c:pt>
                <c:pt idx="580">
                  <c:v>11.020235895493945</c:v>
                </c:pt>
                <c:pt idx="581">
                  <c:v>11.037212517941361</c:v>
                </c:pt>
                <c:pt idx="582">
                  <c:v>11.054183273507263</c:v>
                </c:pt>
                <c:pt idx="583">
                  <c:v>11.071148165956403</c:v>
                </c:pt>
                <c:pt idx="584">
                  <c:v>11.088107199042843</c:v>
                </c:pt>
                <c:pt idx="585">
                  <c:v>11.105060376509954</c:v>
                </c:pt>
                <c:pt idx="586">
                  <c:v>11.122007702090444</c:v>
                </c:pt>
                <c:pt idx="587">
                  <c:v>11.138949179506376</c:v>
                </c:pt>
                <c:pt idx="588">
                  <c:v>11.155884812469182</c:v>
                </c:pt>
                <c:pt idx="589">
                  <c:v>11.172814604679679</c:v>
                </c:pt>
                <c:pt idx="590">
                  <c:v>11.189738559828095</c:v>
                </c:pt>
                <c:pt idx="591">
                  <c:v>11.206656681594083</c:v>
                </c:pt>
                <c:pt idx="592">
                  <c:v>11.223568973646733</c:v>
                </c:pt>
                <c:pt idx="593">
                  <c:v>11.240475439644602</c:v>
                </c:pt>
                <c:pt idx="594">
                  <c:v>11.257376083235721</c:v>
                </c:pt>
                <c:pt idx="595">
                  <c:v>11.274270908057618</c:v>
                </c:pt>
                <c:pt idx="596">
                  <c:v>11.291159917737337</c:v>
                </c:pt>
                <c:pt idx="597">
                  <c:v>11.308043115891453</c:v>
                </c:pt>
                <c:pt idx="598">
                  <c:v>11.324920506126087</c:v>
                </c:pt>
                <c:pt idx="599">
                  <c:v>11.341792092036933</c:v>
                </c:pt>
                <c:pt idx="600">
                  <c:v>11.358657877209266</c:v>
                </c:pt>
                <c:pt idx="601">
                  <c:v>11.375517865217972</c:v>
                </c:pt>
                <c:pt idx="602">
                  <c:v>11.392372059627549</c:v>
                </c:pt>
                <c:pt idx="603">
                  <c:v>11.409220463992142</c:v>
                </c:pt>
                <c:pt idx="604">
                  <c:v>11.426063081855546</c:v>
                </c:pt>
                <c:pt idx="605">
                  <c:v>11.442899916751232</c:v>
                </c:pt>
                <c:pt idx="606">
                  <c:v>11.459730972202372</c:v>
                </c:pt>
                <c:pt idx="607">
                  <c:v>11.476556251721838</c:v>
                </c:pt>
                <c:pt idx="608">
                  <c:v>11.493375758812236</c:v>
                </c:pt>
                <c:pt idx="609">
                  <c:v>11.510189496965918</c:v>
                </c:pt>
                <c:pt idx="610">
                  <c:v>11.526997469664996</c:v>
                </c:pt>
                <c:pt idx="611">
                  <c:v>11.543799680381365</c:v>
                </c:pt>
                <c:pt idx="612">
                  <c:v>11.56059613257672</c:v>
                </c:pt>
                <c:pt idx="613">
                  <c:v>11.577386829702572</c:v>
                </c:pt>
                <c:pt idx="614">
                  <c:v>11.594171775200271</c:v>
                </c:pt>
                <c:pt idx="615">
                  <c:v>11.610950972501014</c:v>
                </c:pt>
                <c:pt idx="616">
                  <c:v>11.627724425025871</c:v>
                </c:pt>
                <c:pt idx="617">
                  <c:v>11.644492136185798</c:v>
                </c:pt>
                <c:pt idx="618">
                  <c:v>11.661254109381661</c:v>
                </c:pt>
                <c:pt idx="619">
                  <c:v>11.678010348004243</c:v>
                </c:pt>
                <c:pt idx="620">
                  <c:v>11.694760855434277</c:v>
                </c:pt>
                <c:pt idx="621">
                  <c:v>11.711505635042444</c:v>
                </c:pt>
                <c:pt idx="622">
                  <c:v>11.728244690189408</c:v>
                </c:pt>
                <c:pt idx="623">
                  <c:v>11.744978024225826</c:v>
                </c:pt>
                <c:pt idx="624">
                  <c:v>11.761705640492369</c:v>
                </c:pt>
                <c:pt idx="625">
                  <c:v>11.778427542319735</c:v>
                </c:pt>
                <c:pt idx="626">
                  <c:v>11.795143733028667</c:v>
                </c:pt>
                <c:pt idx="627">
                  <c:v>11.811854215929976</c:v>
                </c:pt>
                <c:pt idx="628">
                  <c:v>11.828558994324556</c:v>
                </c:pt>
                <c:pt idx="629">
                  <c:v>11.845258071503398</c:v>
                </c:pt>
                <c:pt idx="630">
                  <c:v>11.861951450747613</c:v>
                </c:pt>
                <c:pt idx="631">
                  <c:v>11.878639135328447</c:v>
                </c:pt>
                <c:pt idx="632">
                  <c:v>11.895321128507296</c:v>
                </c:pt>
                <c:pt idx="633">
                  <c:v>11.911997433535729</c:v>
                </c:pt>
                <c:pt idx="634">
                  <c:v>11.928668053655507</c:v>
                </c:pt>
                <c:pt idx="635">
                  <c:v>11.94533299209859</c:v>
                </c:pt>
                <c:pt idx="636">
                  <c:v>11.961992252087164</c:v>
                </c:pt>
                <c:pt idx="637">
                  <c:v>11.978645836833657</c:v>
                </c:pt>
                <c:pt idx="638">
                  <c:v>11.995293749540753</c:v>
                </c:pt>
                <c:pt idx="639">
                  <c:v>12.011935993401414</c:v>
                </c:pt>
                <c:pt idx="640">
                  <c:v>12.028572571598893</c:v>
                </c:pt>
                <c:pt idx="641">
                  <c:v>12.045203487306759</c:v>
                </c:pt>
                <c:pt idx="642">
                  <c:v>12.061828743688904</c:v>
                </c:pt>
                <c:pt idx="643">
                  <c:v>12.078448343899568</c:v>
                </c:pt>
                <c:pt idx="644">
                  <c:v>12.095062291083357</c:v>
                </c:pt>
                <c:pt idx="645">
                  <c:v>12.111670588375258</c:v>
                </c:pt>
                <c:pt idx="646">
                  <c:v>12.128273238900652</c:v>
                </c:pt>
                <c:pt idx="647">
                  <c:v>12.144870245775341</c:v>
                </c:pt>
                <c:pt idx="648">
                  <c:v>12.161461612105558</c:v>
                </c:pt>
                <c:pt idx="649">
                  <c:v>12.178047340987993</c:v>
                </c:pt>
                <c:pt idx="650">
                  <c:v>12.194627435509794</c:v>
                </c:pt>
                <c:pt idx="651">
                  <c:v>12.211201898748607</c:v>
                </c:pt>
                <c:pt idx="652">
                  <c:v>12.227770733772573</c:v>
                </c:pt>
                <c:pt idx="653">
                  <c:v>12.244333943640358</c:v>
                </c:pt>
                <c:pt idx="654">
                  <c:v>12.260891531401167</c:v>
                </c:pt>
                <c:pt idx="655">
                  <c:v>12.27744350009476</c:v>
                </c:pt>
                <c:pt idx="656">
                  <c:v>12.293989852751471</c:v>
                </c:pt>
                <c:pt idx="657">
                  <c:v>12.310530592392226</c:v>
                </c:pt>
                <c:pt idx="658">
                  <c:v>12.327065722028555</c:v>
                </c:pt>
                <c:pt idx="659">
                  <c:v>12.34359524466262</c:v>
                </c:pt>
                <c:pt idx="660">
                  <c:v>12.360119163287225</c:v>
                </c:pt>
                <c:pt idx="661">
                  <c:v>12.376637480885831</c:v>
                </c:pt>
                <c:pt idx="662">
                  <c:v>12.393150200432581</c:v>
                </c:pt>
                <c:pt idx="663">
                  <c:v>12.409657324892313</c:v>
                </c:pt>
                <c:pt idx="664">
                  <c:v>12.426158857220576</c:v>
                </c:pt>
                <c:pt idx="665">
                  <c:v>12.442654800363652</c:v>
                </c:pt>
                <c:pt idx="666">
                  <c:v>12.45914515725857</c:v>
                </c:pt>
                <c:pt idx="667">
                  <c:v>12.475629930833122</c:v>
                </c:pt>
                <c:pt idx="668">
                  <c:v>12.492109124005889</c:v>
                </c:pt>
                <c:pt idx="669">
                  <c:v>12.508582739686245</c:v>
                </c:pt>
                <c:pt idx="670">
                  <c:v>12.525050780774382</c:v>
                </c:pt>
                <c:pt idx="671">
                  <c:v>12.541513250161335</c:v>
                </c:pt>
                <c:pt idx="672">
                  <c:v>12.557970150728979</c:v>
                </c:pt>
                <c:pt idx="673">
                  <c:v>12.574421485350067</c:v>
                </c:pt>
                <c:pt idx="674">
                  <c:v>12.590867256888238</c:v>
                </c:pt>
                <c:pt idx="675">
                  <c:v>12.607307468198032</c:v>
                </c:pt>
                <c:pt idx="676">
                  <c:v>12.623742122124911</c:v>
                </c:pt>
                <c:pt idx="677">
                  <c:v>12.640171221505282</c:v>
                </c:pt>
                <c:pt idx="678">
                  <c:v>12.6565947691665</c:v>
                </c:pt>
                <c:pt idx="679">
                  <c:v>12.673012767926897</c:v>
                </c:pt>
                <c:pt idx="680">
                  <c:v>12.689425220595798</c:v>
                </c:pt>
                <c:pt idx="681">
                  <c:v>12.705832129973533</c:v>
                </c:pt>
                <c:pt idx="682">
                  <c:v>12.722233498851459</c:v>
                </c:pt>
                <c:pt idx="683">
                  <c:v>12.738629330011976</c:v>
                </c:pt>
                <c:pt idx="684">
                  <c:v>12.755019626228545</c:v>
                </c:pt>
                <c:pt idx="685">
                  <c:v>12.771404390265701</c:v>
                </c:pt>
                <c:pt idx="686">
                  <c:v>12.787783624879081</c:v>
                </c:pt>
                <c:pt idx="687">
                  <c:v>12.804157332815423</c:v>
                </c:pt>
                <c:pt idx="688">
                  <c:v>12.820525516812605</c:v>
                </c:pt>
                <c:pt idx="689">
                  <c:v>12.836888179599647</c:v>
                </c:pt>
                <c:pt idx="690">
                  <c:v>12.853245323896731</c:v>
                </c:pt>
                <c:pt idx="691">
                  <c:v>12.869596952415224</c:v>
                </c:pt>
                <c:pt idx="692">
                  <c:v>12.885943067857689</c:v>
                </c:pt>
                <c:pt idx="693">
                  <c:v>12.902283672917907</c:v>
                </c:pt>
                <c:pt idx="694">
                  <c:v>12.91861877028089</c:v>
                </c:pt>
                <c:pt idx="695">
                  <c:v>12.934948362622899</c:v>
                </c:pt>
                <c:pt idx="696">
                  <c:v>12.951272452611468</c:v>
                </c:pt>
                <c:pt idx="697">
                  <c:v>12.967591042905408</c:v>
                </c:pt>
                <c:pt idx="698">
                  <c:v>12.983904136154839</c:v>
                </c:pt>
                <c:pt idx="699">
                  <c:v>13.000211735001196</c:v>
                </c:pt>
                <c:pt idx="700">
                  <c:v>13.01651384207725</c:v>
                </c:pt>
                <c:pt idx="701">
                  <c:v>13.032810460007131</c:v>
                </c:pt>
                <c:pt idx="702">
                  <c:v>13.049101591406332</c:v>
                </c:pt>
                <c:pt idx="703">
                  <c:v>13.06538723888174</c:v>
                </c:pt>
                <c:pt idx="704">
                  <c:v>13.081667405031643</c:v>
                </c:pt>
                <c:pt idx="705">
                  <c:v>13.097942092445759</c:v>
                </c:pt>
                <c:pt idx="706">
                  <c:v>13.114211303705238</c:v>
                </c:pt>
                <c:pt idx="707">
                  <c:v>13.130475041382686</c:v>
                </c:pt>
                <c:pt idx="708">
                  <c:v>13.146733308042192</c:v>
                </c:pt>
                <c:pt idx="709">
                  <c:v>13.162986106239327</c:v>
                </c:pt>
                <c:pt idx="710">
                  <c:v>13.179233438521177</c:v>
                </c:pt>
                <c:pt idx="711">
                  <c:v>13.195475307426348</c:v>
                </c:pt>
                <c:pt idx="712">
                  <c:v>13.211711715484991</c:v>
                </c:pt>
                <c:pt idx="713">
                  <c:v>13.227942665218821</c:v>
                </c:pt>
                <c:pt idx="714">
                  <c:v>13.244168159141122</c:v>
                </c:pt>
                <c:pt idx="715">
                  <c:v>13.260388199756781</c:v>
                </c:pt>
                <c:pt idx="716">
                  <c:v>13.27660278956229</c:v>
                </c:pt>
                <c:pt idx="717">
                  <c:v>13.292811931045771</c:v>
                </c:pt>
                <c:pt idx="718">
                  <c:v>13.309015626686994</c:v>
                </c:pt>
                <c:pt idx="719">
                  <c:v>13.32521387895739</c:v>
                </c:pt>
                <c:pt idx="720">
                  <c:v>13.341406690320071</c:v>
                </c:pt>
                <c:pt idx="721">
                  <c:v>13.35759406322984</c:v>
                </c:pt>
                <c:pt idx="722">
                  <c:v>13.373776000133226</c:v>
                </c:pt>
                <c:pt idx="723">
                  <c:v>13.389952503468479</c:v>
                </c:pt>
                <c:pt idx="724">
                  <c:v>13.406123575665603</c:v>
                </c:pt>
                <c:pt idx="725">
                  <c:v>13.422289219146363</c:v>
                </c:pt>
                <c:pt idx="726">
                  <c:v>13.43844943632431</c:v>
                </c:pt>
                <c:pt idx="727">
                  <c:v>13.454604229604797</c:v>
                </c:pt>
                <c:pt idx="728">
                  <c:v>13.470753601384988</c:v>
                </c:pt>
                <c:pt idx="729">
                  <c:v>13.486897554053884</c:v>
                </c:pt>
                <c:pt idx="730">
                  <c:v>13.503036089992337</c:v>
                </c:pt>
                <c:pt idx="731">
                  <c:v>13.519169211573066</c:v>
                </c:pt>
                <c:pt idx="732">
                  <c:v>13.535296921160677</c:v>
                </c:pt>
                <c:pt idx="733">
                  <c:v>13.551419221111679</c:v>
                </c:pt>
                <c:pt idx="734">
                  <c:v>13.567536113774494</c:v>
                </c:pt>
                <c:pt idx="735">
                  <c:v>13.583647601489487</c:v>
                </c:pt>
                <c:pt idx="736">
                  <c:v>13.599753686588974</c:v>
                </c:pt>
                <c:pt idx="737">
                  <c:v>13.615854371397242</c:v>
                </c:pt>
                <c:pt idx="738">
                  <c:v>13.631949658230564</c:v>
                </c:pt>
                <c:pt idx="739">
                  <c:v>13.648039549397218</c:v>
                </c:pt>
                <c:pt idx="740">
                  <c:v>13.664124047197506</c:v>
                </c:pt>
                <c:pt idx="741">
                  <c:v>13.680203153923765</c:v>
                </c:pt>
                <c:pt idx="742">
                  <c:v>13.696276871860389</c:v>
                </c:pt>
                <c:pt idx="743">
                  <c:v>13.712345203283846</c:v>
                </c:pt>
                <c:pt idx="744">
                  <c:v>13.728408150462691</c:v>
                </c:pt>
                <c:pt idx="745">
                  <c:v>13.744465715657586</c:v>
                </c:pt>
                <c:pt idx="746">
                  <c:v>13.760517901121322</c:v>
                </c:pt>
                <c:pt idx="747">
                  <c:v>13.776564709098821</c:v>
                </c:pt>
                <c:pt idx="748">
                  <c:v>13.792606141827173</c:v>
                </c:pt>
                <c:pt idx="749">
                  <c:v>13.808642201535633</c:v>
                </c:pt>
                <c:pt idx="750">
                  <c:v>13.824672890445653</c:v>
                </c:pt>
                <c:pt idx="751">
                  <c:v>13.840698210770894</c:v>
                </c:pt>
                <c:pt idx="752">
                  <c:v>13.85671816471724</c:v>
                </c:pt>
                <c:pt idx="753">
                  <c:v>13.872732754482819</c:v>
                </c:pt>
                <c:pt idx="754">
                  <c:v>13.888741982258018</c:v>
                </c:pt>
                <c:pt idx="755">
                  <c:v>13.904745850225503</c:v>
                </c:pt>
                <c:pt idx="756">
                  <c:v>13.920744360560228</c:v>
                </c:pt>
                <c:pt idx="757">
                  <c:v>13.936737515429458</c:v>
                </c:pt>
                <c:pt idx="758">
                  <c:v>13.952725316992792</c:v>
                </c:pt>
                <c:pt idx="759">
                  <c:v>13.968707767402167</c:v>
                </c:pt>
                <c:pt idx="760">
                  <c:v>13.984684868801882</c:v>
                </c:pt>
                <c:pt idx="761">
                  <c:v>14.000656623328615</c:v>
                </c:pt>
                <c:pt idx="762">
                  <c:v>14.01662303311144</c:v>
                </c:pt>
                <c:pt idx="763">
                  <c:v>14.032584100271839</c:v>
                </c:pt>
                <c:pt idx="764">
                  <c:v>14.048539826923728</c:v>
                </c:pt>
                <c:pt idx="765">
                  <c:v>14.064490215173466</c:v>
                </c:pt>
                <c:pt idx="766">
                  <c:v>14.080435267119872</c:v>
                </c:pt>
                <c:pt idx="767">
                  <c:v>14.096374984854249</c:v>
                </c:pt>
                <c:pt idx="768">
                  <c:v>14.112309370460393</c:v>
                </c:pt>
                <c:pt idx="769">
                  <c:v>14.128238426014615</c:v>
                </c:pt>
                <c:pt idx="770">
                  <c:v>14.144162153585755</c:v>
                </c:pt>
                <c:pt idx="771">
                  <c:v>14.160080555235204</c:v>
                </c:pt>
                <c:pt idx="772">
                  <c:v>14.17599363301691</c:v>
                </c:pt>
                <c:pt idx="773">
                  <c:v>14.191901388977408</c:v>
                </c:pt>
                <c:pt idx="774">
                  <c:v>14.207803825155827</c:v>
                </c:pt>
                <c:pt idx="775">
                  <c:v>14.223700943583907</c:v>
                </c:pt>
                <c:pt idx="776">
                  <c:v>14.239592746286029</c:v>
                </c:pt>
                <c:pt idx="777">
                  <c:v>14.255479235279212</c:v>
                </c:pt>
                <c:pt idx="778">
                  <c:v>14.271360412573147</c:v>
                </c:pt>
                <c:pt idx="779">
                  <c:v>14.287236280170204</c:v>
                </c:pt>
                <c:pt idx="780">
                  <c:v>14.303106840065448</c:v>
                </c:pt>
                <c:pt idx="781">
                  <c:v>14.318972094246666</c:v>
                </c:pt>
                <c:pt idx="782">
                  <c:v>14.334832044694373</c:v>
                </c:pt>
                <c:pt idx="783">
                  <c:v>14.350686693381833</c:v>
                </c:pt>
                <c:pt idx="784">
                  <c:v>14.366536042275079</c:v>
                </c:pt>
                <c:pt idx="785">
                  <c:v>14.382380093332921</c:v>
                </c:pt>
                <c:pt idx="786">
                  <c:v>14.398218848506971</c:v>
                </c:pt>
                <c:pt idx="787">
                  <c:v>14.414052309741662</c:v>
                </c:pt>
                <c:pt idx="788">
                  <c:v>14.429880478974249</c:v>
                </c:pt>
                <c:pt idx="789">
                  <c:v>14.445703358134846</c:v>
                </c:pt>
                <c:pt idx="790">
                  <c:v>14.461520949146431</c:v>
                </c:pt>
                <c:pt idx="791">
                  <c:v>14.477333253924861</c:v>
                </c:pt>
                <c:pt idx="792">
                  <c:v>14.4931402743789</c:v>
                </c:pt>
                <c:pt idx="793">
                  <c:v>14.508942012410222</c:v>
                </c:pt>
                <c:pt idx="794">
                  <c:v>14.524738469913435</c:v>
                </c:pt>
                <c:pt idx="795">
                  <c:v>14.540529648776102</c:v>
                </c:pt>
                <c:pt idx="796">
                  <c:v>14.55631555087875</c:v>
                </c:pt>
                <c:pt idx="797">
                  <c:v>14.572096178094885</c:v>
                </c:pt>
                <c:pt idx="798">
                  <c:v>14.58787153229102</c:v>
                </c:pt>
                <c:pt idx="799">
                  <c:v>14.60364161532668</c:v>
                </c:pt>
                <c:pt idx="800">
                  <c:v>14.619406429054427</c:v>
                </c:pt>
                <c:pt idx="801">
                  <c:v>14.635165975319874</c:v>
                </c:pt>
                <c:pt idx="802">
                  <c:v>14.650920255961694</c:v>
                </c:pt>
                <c:pt idx="803">
                  <c:v>14.666669272811649</c:v>
                </c:pt>
                <c:pt idx="804">
                  <c:v>14.682413027694603</c:v>
                </c:pt>
                <c:pt idx="805">
                  <c:v>14.69815152242853</c:v>
                </c:pt>
                <c:pt idx="806">
                  <c:v>14.713884758824543</c:v>
                </c:pt>
                <c:pt idx="807">
                  <c:v>14.729612738686905</c:v>
                </c:pt>
                <c:pt idx="808">
                  <c:v>14.745335463813044</c:v>
                </c:pt>
                <c:pt idx="809">
                  <c:v>14.761052935993572</c:v>
                </c:pt>
                <c:pt idx="810">
                  <c:v>14.776765157012299</c:v>
                </c:pt>
                <c:pt idx="811">
                  <c:v>14.792472128646256</c:v>
                </c:pt>
                <c:pt idx="812">
                  <c:v>14.808173852665703</c:v>
                </c:pt>
                <c:pt idx="813">
                  <c:v>14.823870330834154</c:v>
                </c:pt>
                <c:pt idx="814">
                  <c:v>14.839561564908387</c:v>
                </c:pt>
                <c:pt idx="815">
                  <c:v>14.855247556638458</c:v>
                </c:pt>
                <c:pt idx="816">
                  <c:v>14.870928307767734</c:v>
                </c:pt>
                <c:pt idx="817">
                  <c:v>14.886603820032887</c:v>
                </c:pt>
                <c:pt idx="818">
                  <c:v>14.902274095163932</c:v>
                </c:pt>
                <c:pt idx="819">
                  <c:v>14.917939134884223</c:v>
                </c:pt>
                <c:pt idx="820">
                  <c:v>14.933598940910489</c:v>
                </c:pt>
                <c:pt idx="821">
                  <c:v>14.949253514952831</c:v>
                </c:pt>
                <c:pt idx="822">
                  <c:v>14.964902858714762</c:v>
                </c:pt>
                <c:pt idx="823">
                  <c:v>14.980546973893198</c:v>
                </c:pt>
                <c:pt idx="824">
                  <c:v>14.996185862178496</c:v>
                </c:pt>
                <c:pt idx="825">
                  <c:v>15.011819525254456</c:v>
                </c:pt>
                <c:pt idx="826">
                  <c:v>15.027447964798345</c:v>
                </c:pt>
                <c:pt idx="827">
                  <c:v>15.043071182480912</c:v>
                </c:pt>
                <c:pt idx="828">
                  <c:v>15.0586891799664</c:v>
                </c:pt>
                <c:pt idx="829">
                  <c:v>15.074301958912574</c:v>
                </c:pt>
                <c:pt idx="830">
                  <c:v>15.089909520970721</c:v>
                </c:pt>
                <c:pt idx="831">
                  <c:v>15.105511867785683</c:v>
                </c:pt>
                <c:pt idx="832">
                  <c:v>15.121109000995864</c:v>
                </c:pt>
                <c:pt idx="833">
                  <c:v>15.13670092223324</c:v>
                </c:pt>
                <c:pt idx="834">
                  <c:v>15.152287633123397</c:v>
                </c:pt>
                <c:pt idx="835">
                  <c:v>15.167869135285525</c:v>
                </c:pt>
                <c:pt idx="836">
                  <c:v>15.183445430332444</c:v>
                </c:pt>
                <c:pt idx="837">
                  <c:v>15.199016519870627</c:v>
                </c:pt>
                <c:pt idx="838">
                  <c:v>15.214582405500201</c:v>
                </c:pt>
                <c:pt idx="839">
                  <c:v>15.230143088814975</c:v>
                </c:pt>
                <c:pt idx="840">
                  <c:v>15.245698571402455</c:v>
                </c:pt>
                <c:pt idx="841">
                  <c:v>15.261248854843855</c:v>
                </c:pt>
                <c:pt idx="842">
                  <c:v>15.276793940714118</c:v>
                </c:pt>
                <c:pt idx="843">
                  <c:v>15.292333830581933</c:v>
                </c:pt>
                <c:pt idx="844">
                  <c:v>15.307868526009747</c:v>
                </c:pt>
                <c:pt idx="845">
                  <c:v>15.323398028553788</c:v>
                </c:pt>
                <c:pt idx="846">
                  <c:v>15.338922339764071</c:v>
                </c:pt>
                <c:pt idx="847">
                  <c:v>15.354441461184427</c:v>
                </c:pt>
                <c:pt idx="848">
                  <c:v>15.369955394352509</c:v>
                </c:pt>
                <c:pt idx="849">
                  <c:v>15.385464140799812</c:v>
                </c:pt>
                <c:pt idx="850">
                  <c:v>15.400967702051691</c:v>
                </c:pt>
                <c:pt idx="851">
                  <c:v>15.416466079627376</c:v>
                </c:pt>
                <c:pt idx="852">
                  <c:v>15.43195927503999</c:v>
                </c:pt>
                <c:pt idx="853">
                  <c:v>15.447447289796559</c:v>
                </c:pt>
                <c:pt idx="854">
                  <c:v>15.462930125398033</c:v>
                </c:pt>
                <c:pt idx="855">
                  <c:v>15.478407783339305</c:v>
                </c:pt>
                <c:pt idx="856">
                  <c:v>15.493880265109222</c:v>
                </c:pt>
                <c:pt idx="857">
                  <c:v>15.509347572190604</c:v>
                </c:pt>
                <c:pt idx="858">
                  <c:v>15.52480970606026</c:v>
                </c:pt>
                <c:pt idx="859">
                  <c:v>15.540266668189002</c:v>
                </c:pt>
                <c:pt idx="860">
                  <c:v>15.555718460041666</c:v>
                </c:pt>
                <c:pt idx="861">
                  <c:v>15.571165083077123</c:v>
                </c:pt>
                <c:pt idx="862">
                  <c:v>15.586606538748295</c:v>
                </c:pt>
                <c:pt idx="863">
                  <c:v>15.602042828502181</c:v>
                </c:pt>
                <c:pt idx="864">
                  <c:v>15.617473953779859</c:v>
                </c:pt>
                <c:pt idx="865">
                  <c:v>15.632899916016511</c:v>
                </c:pt>
                <c:pt idx="866">
                  <c:v>15.648320716641438</c:v>
                </c:pt>
                <c:pt idx="867">
                  <c:v>15.663736357078072</c:v>
                </c:pt>
                <c:pt idx="868">
                  <c:v>15.679146838744</c:v>
                </c:pt>
                <c:pt idx="869">
                  <c:v>15.694552163050972</c:v>
                </c:pt>
                <c:pt idx="870">
                  <c:v>15.709952331404921</c:v>
                </c:pt>
                <c:pt idx="871">
                  <c:v>15.725347345205979</c:v>
                </c:pt>
                <c:pt idx="872">
                  <c:v>15.740737205848493</c:v>
                </c:pt>
                <c:pt idx="873">
                  <c:v>15.756121914721042</c:v>
                </c:pt>
                <c:pt idx="874">
                  <c:v>15.771501473206452</c:v>
                </c:pt>
                <c:pt idx="875">
                  <c:v>15.786875882681807</c:v>
                </c:pt>
                <c:pt idx="876">
                  <c:v>15.802245144518475</c:v>
                </c:pt>
                <c:pt idx="877">
                  <c:v>15.817609260082117</c:v>
                </c:pt>
                <c:pt idx="878">
                  <c:v>15.832968230732707</c:v>
                </c:pt>
                <c:pt idx="879">
                  <c:v>15.848322057824541</c:v>
                </c:pt>
                <c:pt idx="880">
                  <c:v>15.863670742706267</c:v>
                </c:pt>
                <c:pt idx="881">
                  <c:v>15.879014286720883</c:v>
                </c:pt>
                <c:pt idx="882">
                  <c:v>15.894352691205766</c:v>
                </c:pt>
                <c:pt idx="883">
                  <c:v>15.909685957492686</c:v>
                </c:pt>
                <c:pt idx="884">
                  <c:v>15.925014086907817</c:v>
                </c:pt>
                <c:pt idx="885">
                  <c:v>15.940337080771755</c:v>
                </c:pt>
                <c:pt idx="886">
                  <c:v>15.95565494039954</c:v>
                </c:pt>
                <c:pt idx="887">
                  <c:v>15.970967667100661</c:v>
                </c:pt>
                <c:pt idx="888">
                  <c:v>15.986275262179079</c:v>
                </c:pt>
                <c:pt idx="889">
                  <c:v>16.001577726933245</c:v>
                </c:pt>
                <c:pt idx="890">
                  <c:v>16.016875062656108</c:v>
                </c:pt>
                <c:pt idx="891">
                  <c:v>16.032167270635142</c:v>
                </c:pt>
                <c:pt idx="892">
                  <c:v>16.047454352152347</c:v>
                </c:pt>
                <c:pt idx="893">
                  <c:v>16.062736308484279</c:v>
                </c:pt>
                <c:pt idx="894">
                  <c:v>16.078013140902058</c:v>
                </c:pt>
                <c:pt idx="895">
                  <c:v>16.093284850671388</c:v>
                </c:pt>
                <c:pt idx="896">
                  <c:v>16.108551439052565</c:v>
                </c:pt>
                <c:pt idx="897">
                  <c:v>16.123812907300508</c:v>
                </c:pt>
                <c:pt idx="898">
                  <c:v>16.139069256664751</c:v>
                </c:pt>
                <c:pt idx="899">
                  <c:v>16.154320488389491</c:v>
                </c:pt>
                <c:pt idx="900">
                  <c:v>16.169566603713569</c:v>
                </c:pt>
                <c:pt idx="901">
                  <c:v>16.184807603870517</c:v>
                </c:pt>
                <c:pt idx="902">
                  <c:v>16.200043490088547</c:v>
                </c:pt>
                <c:pt idx="903">
                  <c:v>16.21527426359059</c:v>
                </c:pt>
                <c:pt idx="904">
                  <c:v>16.230499925594291</c:v>
                </c:pt>
                <c:pt idx="905">
                  <c:v>16.245720477312041</c:v>
                </c:pt>
                <c:pt idx="906">
                  <c:v>16.260935919950988</c:v>
                </c:pt>
                <c:pt idx="907">
                  <c:v>16.276146254713044</c:v>
                </c:pt>
                <c:pt idx="908">
                  <c:v>16.291351482794912</c:v>
                </c:pt>
                <c:pt idx="909">
                  <c:v>16.306551605388098</c:v>
                </c:pt>
                <c:pt idx="910">
                  <c:v>16.321746623678923</c:v>
                </c:pt>
                <c:pt idx="911">
                  <c:v>16.336936538848548</c:v>
                </c:pt>
                <c:pt idx="912">
                  <c:v>16.352121352072974</c:v>
                </c:pt>
                <c:pt idx="913">
                  <c:v>16.367301064523076</c:v>
                </c:pt>
                <c:pt idx="914">
                  <c:v>16.382475677364607</c:v>
                </c:pt>
                <c:pt idx="915">
                  <c:v>16.397645191758212</c:v>
                </c:pt>
                <c:pt idx="916">
                  <c:v>16.412809608859448</c:v>
                </c:pt>
                <c:pt idx="917">
                  <c:v>16.427968929818807</c:v>
                </c:pt>
                <c:pt idx="918">
                  <c:v>16.44312315578172</c:v>
                </c:pt>
                <c:pt idx="919">
                  <c:v>16.458272287888569</c:v>
                </c:pt>
                <c:pt idx="920">
                  <c:v>16.473416327274723</c:v>
                </c:pt>
                <c:pt idx="921">
                  <c:v>16.488555275070532</c:v>
                </c:pt>
                <c:pt idx="922">
                  <c:v>16.503689132401348</c:v>
                </c:pt>
                <c:pt idx="923">
                  <c:v>16.518817900387557</c:v>
                </c:pt>
                <c:pt idx="924">
                  <c:v>16.533941580144571</c:v>
                </c:pt>
                <c:pt idx="925">
                  <c:v>16.549060172782852</c:v>
                </c:pt>
                <c:pt idx="926">
                  <c:v>16.564173679407933</c:v>
                </c:pt>
                <c:pt idx="927">
                  <c:v>16.579282101120434</c:v>
                </c:pt>
                <c:pt idx="928">
                  <c:v>16.594385439016058</c:v>
                </c:pt>
                <c:pt idx="929">
                  <c:v>16.609483694185638</c:v>
                </c:pt>
                <c:pt idx="930">
                  <c:v>16.624576867715128</c:v>
                </c:pt>
                <c:pt idx="931">
                  <c:v>16.639664960685625</c:v>
                </c:pt>
                <c:pt idx="932">
                  <c:v>16.654747974173389</c:v>
                </c:pt>
                <c:pt idx="933">
                  <c:v>16.669825909249852</c:v>
                </c:pt>
                <c:pt idx="934">
                  <c:v>16.684898766981636</c:v>
                </c:pt>
                <c:pt idx="935">
                  <c:v>16.69996654843057</c:v>
                </c:pt>
                <c:pt idx="936">
                  <c:v>16.715029254653707</c:v>
                </c:pt>
                <c:pt idx="937">
                  <c:v>16.730086886703329</c:v>
                </c:pt>
                <c:pt idx="938">
                  <c:v>16.745139445626975</c:v>
                </c:pt>
                <c:pt idx="939">
                  <c:v>16.760186932467448</c:v>
                </c:pt>
                <c:pt idx="940">
                  <c:v>16.775229348262837</c:v>
                </c:pt>
                <c:pt idx="941">
                  <c:v>16.790266694046522</c:v>
                </c:pt>
                <c:pt idx="942">
                  <c:v>16.8052989708472</c:v>
                </c:pt>
                <c:pt idx="943">
                  <c:v>16.820326179688895</c:v>
                </c:pt>
                <c:pt idx="944">
                  <c:v>16.835348321590974</c:v>
                </c:pt>
                <c:pt idx="945">
                  <c:v>16.850365397568162</c:v>
                </c:pt>
                <c:pt idx="946">
                  <c:v>16.865377408630554</c:v>
                </c:pt>
                <c:pt idx="947">
                  <c:v>16.88038435578364</c:v>
                </c:pt>
                <c:pt idx="948">
                  <c:v>16.895386240028309</c:v>
                </c:pt>
                <c:pt idx="949">
                  <c:v>16.910383062360872</c:v>
                </c:pt>
                <c:pt idx="950">
                  <c:v>16.925374823773069</c:v>
                </c:pt>
                <c:pt idx="951">
                  <c:v>16.940361525252097</c:v>
                </c:pt>
                <c:pt idx="952">
                  <c:v>16.955343167780612</c:v>
                </c:pt>
                <c:pt idx="953">
                  <c:v>16.970319752336746</c:v>
                </c:pt>
                <c:pt idx="954">
                  <c:v>16.985291279894128</c:v>
                </c:pt>
                <c:pt idx="955">
                  <c:v>17.000257751421906</c:v>
                </c:pt>
                <c:pt idx="956">
                  <c:v>17.015219167884734</c:v>
                </c:pt>
                <c:pt idx="957">
                  <c:v>17.030175530242822</c:v>
                </c:pt>
                <c:pt idx="958">
                  <c:v>17.045126839451925</c:v>
                </c:pt>
                <c:pt idx="959">
                  <c:v>17.06007309646337</c:v>
                </c:pt>
                <c:pt idx="960">
                  <c:v>17.075014302224073</c:v>
                </c:pt>
                <c:pt idx="961">
                  <c:v>17.089950457676544</c:v>
                </c:pt>
                <c:pt idx="962">
                  <c:v>17.104881563758902</c:v>
                </c:pt>
                <c:pt idx="963">
                  <c:v>17.119807621404913</c:v>
                </c:pt>
                <c:pt idx="964">
                  <c:v>17.134728631543968</c:v>
                </c:pt>
                <c:pt idx="965">
                  <c:v>17.149644595101126</c:v>
                </c:pt>
                <c:pt idx="966">
                  <c:v>17.164555512997126</c:v>
                </c:pt>
                <c:pt idx="967">
                  <c:v>17.179461386148382</c:v>
                </c:pt>
                <c:pt idx="968">
                  <c:v>17.194362215467027</c:v>
                </c:pt>
                <c:pt idx="969">
                  <c:v>17.209258001860896</c:v>
                </c:pt>
                <c:pt idx="970">
                  <c:v>17.224148746233574</c:v>
                </c:pt>
                <c:pt idx="971">
                  <c:v>17.239034449484379</c:v>
                </c:pt>
                <c:pt idx="972">
                  <c:v>17.253915112508405</c:v>
                </c:pt>
                <c:pt idx="973">
                  <c:v>17.268790736196518</c:v>
                </c:pt>
                <c:pt idx="974">
                  <c:v>17.283661321435375</c:v>
                </c:pt>
                <c:pt idx="975">
                  <c:v>17.298526869107441</c:v>
                </c:pt>
                <c:pt idx="976">
                  <c:v>17.313387380091012</c:v>
                </c:pt>
                <c:pt idx="977">
                  <c:v>17.328242855260203</c:v>
                </c:pt>
                <c:pt idx="978">
                  <c:v>17.343093295485001</c:v>
                </c:pt>
                <c:pt idx="979">
                  <c:v>17.357938701631245</c:v>
                </c:pt>
                <c:pt idx="980">
                  <c:v>17.372779074560658</c:v>
                </c:pt>
                <c:pt idx="981">
                  <c:v>17.387614415130859</c:v>
                </c:pt>
                <c:pt idx="982">
                  <c:v>17.402444724195384</c:v>
                </c:pt>
                <c:pt idx="983">
                  <c:v>17.417270002603679</c:v>
                </c:pt>
                <c:pt idx="984">
                  <c:v>17.432090251201142</c:v>
                </c:pt>
                <c:pt idx="985">
                  <c:v>17.446905470829126</c:v>
                </c:pt>
                <c:pt idx="986">
                  <c:v>17.461715662324941</c:v>
                </c:pt>
                <c:pt idx="987">
                  <c:v>17.476520826521888</c:v>
                </c:pt>
                <c:pt idx="988">
                  <c:v>17.491320964249265</c:v>
                </c:pt>
                <c:pt idx="989">
                  <c:v>17.506116076332383</c:v>
                </c:pt>
                <c:pt idx="990">
                  <c:v>17.520906163592581</c:v>
                </c:pt>
                <c:pt idx="991">
                  <c:v>17.535691226847231</c:v>
                </c:pt>
                <c:pt idx="992">
                  <c:v>17.550471266909767</c:v>
                </c:pt>
                <c:pt idx="993">
                  <c:v>17.565246284589698</c:v>
                </c:pt>
                <c:pt idx="994">
                  <c:v>17.580016280692607</c:v>
                </c:pt>
                <c:pt idx="995">
                  <c:v>17.594781256020184</c:v>
                </c:pt>
                <c:pt idx="996">
                  <c:v>17.609541211370228</c:v>
                </c:pt>
                <c:pt idx="997">
                  <c:v>17.624296147536672</c:v>
                </c:pt>
                <c:pt idx="998">
                  <c:v>17.639046065309582</c:v>
                </c:pt>
                <c:pt idx="999">
                  <c:v>17.653790965475189</c:v>
                </c:pt>
                <c:pt idx="1000">
                  <c:v>17.668530848815887</c:v>
                </c:pt>
                <c:pt idx="1001">
                  <c:v>17.683265716110263</c:v>
                </c:pt>
                <c:pt idx="1002">
                  <c:v>17.697995568133102</c:v>
                </c:pt>
                <c:pt idx="1003">
                  <c:v>17.712720405655393</c:v>
                </c:pt>
                <c:pt idx="1004">
                  <c:v>17.727440229444372</c:v>
                </c:pt>
                <c:pt idx="1005">
                  <c:v>17.742155040263494</c:v>
                </c:pt>
                <c:pt idx="1006">
                  <c:v>17.756864838872495</c:v>
                </c:pt>
                <c:pt idx="1007">
                  <c:v>17.771569626027365</c:v>
                </c:pt>
                <c:pt idx="1008">
                  <c:v>17.786269402480382</c:v>
                </c:pt>
                <c:pt idx="1009">
                  <c:v>17.80096416898013</c:v>
                </c:pt>
                <c:pt idx="1010">
                  <c:v>17.815653926271498</c:v>
                </c:pt>
                <c:pt idx="1011">
                  <c:v>17.830338675095707</c:v>
                </c:pt>
                <c:pt idx="1012">
                  <c:v>17.845018416190317</c:v>
                </c:pt>
                <c:pt idx="1013">
                  <c:v>17.859693150289253</c:v>
                </c:pt>
                <c:pt idx="1014">
                  <c:v>17.874362878122792</c:v>
                </c:pt>
                <c:pt idx="1015">
                  <c:v>17.889027600417613</c:v>
                </c:pt>
                <c:pt idx="1016">
                  <c:v>17.903687317896782</c:v>
                </c:pt>
                <c:pt idx="1017">
                  <c:v>17.918342031279789</c:v>
                </c:pt>
                <c:pt idx="1018">
                  <c:v>17.932991741282535</c:v>
                </c:pt>
                <c:pt idx="1019">
                  <c:v>17.94763644861737</c:v>
                </c:pt>
                <c:pt idx="1020">
                  <c:v>17.962276153993091</c:v>
                </c:pt>
                <c:pt idx="1021">
                  <c:v>17.976910858114977</c:v>
                </c:pt>
                <c:pt idx="1022">
                  <c:v>17.991540561684776</c:v>
                </c:pt>
                <c:pt idx="1023">
                  <c:v>18.006165265400735</c:v>
                </c:pt>
                <c:pt idx="1024">
                  <c:v>18.020784969957617</c:v>
                </c:pt>
                <c:pt idx="1025">
                  <c:v>18.035399676046701</c:v>
                </c:pt>
                <c:pt idx="1026">
                  <c:v>18.05000938435581</c:v>
                </c:pt>
                <c:pt idx="1027">
                  <c:v>18.064614095569315</c:v>
                </c:pt>
                <c:pt idx="1028">
                  <c:v>18.079213810368152</c:v>
                </c:pt>
                <c:pt idx="1029">
                  <c:v>18.093808529429843</c:v>
                </c:pt>
                <c:pt idx="1030">
                  <c:v>18.10839825342849</c:v>
                </c:pt>
                <c:pt idx="1031">
                  <c:v>18.122982983034813</c:v>
                </c:pt>
                <c:pt idx="1032">
                  <c:v>18.137562718916143</c:v>
                </c:pt>
                <c:pt idx="1033">
                  <c:v>18.152137461736462</c:v>
                </c:pt>
                <c:pt idx="1034">
                  <c:v>18.166707212156386</c:v>
                </c:pt>
                <c:pt idx="1035">
                  <c:v>18.181271970833194</c:v>
                </c:pt>
                <c:pt idx="1036">
                  <c:v>18.195831738420846</c:v>
                </c:pt>
                <c:pt idx="1037">
                  <c:v>18.210386515569986</c:v>
                </c:pt>
                <c:pt idx="1038">
                  <c:v>18.224936302927972</c:v>
                </c:pt>
                <c:pt idx="1039">
                  <c:v>18.239481101138857</c:v>
                </c:pt>
                <c:pt idx="1040">
                  <c:v>18.254020910843451</c:v>
                </c:pt>
                <c:pt idx="1041">
                  <c:v>18.268555732679285</c:v>
                </c:pt>
                <c:pt idx="1042">
                  <c:v>18.283085567280661</c:v>
                </c:pt>
                <c:pt idx="1043">
                  <c:v>18.297610415278648</c:v>
                </c:pt>
                <c:pt idx="1044">
                  <c:v>18.312130277301094</c:v>
                </c:pt>
                <c:pt idx="1045">
                  <c:v>18.326645153972656</c:v>
                </c:pt>
                <c:pt idx="1046">
                  <c:v>18.341155045914796</c:v>
                </c:pt>
                <c:pt idx="1047">
                  <c:v>18.355659953745803</c:v>
                </c:pt>
                <c:pt idx="1048">
                  <c:v>18.370159878080798</c:v>
                </c:pt>
                <c:pt idx="1049">
                  <c:v>18.384654819531768</c:v>
                </c:pt>
                <c:pt idx="1050">
                  <c:v>18.399144778707551</c:v>
                </c:pt>
                <c:pt idx="1051">
                  <c:v>18.413629756213872</c:v>
                </c:pt>
                <c:pt idx="1052">
                  <c:v>18.428109752653349</c:v>
                </c:pt>
                <c:pt idx="1053">
                  <c:v>18.442584768625498</c:v>
                </c:pt>
                <c:pt idx="1054">
                  <c:v>18.457054804726763</c:v>
                </c:pt>
                <c:pt idx="1055">
                  <c:v>18.471519861550519</c:v>
                </c:pt>
                <c:pt idx="1056">
                  <c:v>18.485979939687081</c:v>
                </c:pt>
                <c:pt idx="1057">
                  <c:v>18.500435039723722</c:v>
                </c:pt>
                <c:pt idx="1058">
                  <c:v>18.514885162244699</c:v>
                </c:pt>
                <c:pt idx="1059">
                  <c:v>18.529330307831245</c:v>
                </c:pt>
                <c:pt idx="1060">
                  <c:v>18.543770477061592</c:v>
                </c:pt>
                <c:pt idx="1061">
                  <c:v>18.55820567051099</c:v>
                </c:pt>
                <c:pt idx="1062">
                  <c:v>18.572635888751709</c:v>
                </c:pt>
                <c:pt idx="1063">
                  <c:v>18.587061132353053</c:v>
                </c:pt>
                <c:pt idx="1064">
                  <c:v>18.60148140188139</c:v>
                </c:pt>
                <c:pt idx="1065">
                  <c:v>18.615896697900151</c:v>
                </c:pt>
                <c:pt idx="1066">
                  <c:v>18.63030702096983</c:v>
                </c:pt>
                <c:pt idx="1067">
                  <c:v>18.64471237164803</c:v>
                </c:pt>
                <c:pt idx="1068">
                  <c:v>18.659112750489445</c:v>
                </c:pt>
                <c:pt idx="1069">
                  <c:v>18.673508158045891</c:v>
                </c:pt>
                <c:pt idx="1070">
                  <c:v>18.687898594866319</c:v>
                </c:pt>
                <c:pt idx="1071">
                  <c:v>18.702284061496819</c:v>
                </c:pt>
                <c:pt idx="1072">
                  <c:v>18.716664558480634</c:v>
                </c:pt>
                <c:pt idx="1073">
                  <c:v>18.731040086358178</c:v>
                </c:pt>
                <c:pt idx="1074">
                  <c:v>18.745410645667057</c:v>
                </c:pt>
                <c:pt idx="1075">
                  <c:v>18.759776236942056</c:v>
                </c:pt>
                <c:pt idx="1076">
                  <c:v>18.774136860715181</c:v>
                </c:pt>
                <c:pt idx="1077">
                  <c:v>18.788492517515653</c:v>
                </c:pt>
                <c:pt idx="1078">
                  <c:v>18.80284320786993</c:v>
                </c:pt>
                <c:pt idx="1079">
                  <c:v>18.817188932301708</c:v>
                </c:pt>
                <c:pt idx="1080">
                  <c:v>18.831529691331955</c:v>
                </c:pt>
                <c:pt idx="1081">
                  <c:v>18.845865485478903</c:v>
                </c:pt>
                <c:pt idx="1082">
                  <c:v>18.860196315258076</c:v>
                </c:pt>
                <c:pt idx="1083">
                  <c:v>18.874522181182286</c:v>
                </c:pt>
                <c:pt idx="1084">
                  <c:v>18.888843083761671</c:v>
                </c:pt>
                <c:pt idx="1085">
                  <c:v>18.903159023503679</c:v>
                </c:pt>
                <c:pt idx="1086">
                  <c:v>18.917470000913102</c:v>
                </c:pt>
                <c:pt idx="1087">
                  <c:v>18.931776016492073</c:v>
                </c:pt>
                <c:pt idx="1088">
                  <c:v>18.946077070740095</c:v>
                </c:pt>
                <c:pt idx="1089">
                  <c:v>18.960373164154046</c:v>
                </c:pt>
                <c:pt idx="1090">
                  <c:v>18.974664297228184</c:v>
                </c:pt>
                <c:pt idx="1091">
                  <c:v>18.988950470454171</c:v>
                </c:pt>
                <c:pt idx="1092">
                  <c:v>19.003231684321079</c:v>
                </c:pt>
                <c:pt idx="1093">
                  <c:v>19.017507939315408</c:v>
                </c:pt>
                <c:pt idx="1094">
                  <c:v>19.031779235921093</c:v>
                </c:pt>
                <c:pt idx="1095">
                  <c:v>19.046045574619519</c:v>
                </c:pt>
                <c:pt idx="1096">
                  <c:v>19.060306955889541</c:v>
                </c:pt>
                <c:pt idx="1097">
                  <c:v>19.074563380207472</c:v>
                </c:pt>
                <c:pt idx="1098">
                  <c:v>19.088814848047132</c:v>
                </c:pt>
                <c:pt idx="1099">
                  <c:v>19.103061359879831</c:v>
                </c:pt>
                <c:pt idx="1100">
                  <c:v>19.117302916174385</c:v>
                </c:pt>
                <c:pt idx="1101">
                  <c:v>19.131539517397151</c:v>
                </c:pt>
                <c:pt idx="1102">
                  <c:v>19.145771164012011</c:v>
                </c:pt>
                <c:pt idx="1103">
                  <c:v>19.159997856480405</c:v>
                </c:pt>
                <c:pt idx="1104">
                  <c:v>19.174219595261324</c:v>
                </c:pt>
                <c:pt idx="1105">
                  <c:v>19.188436380811339</c:v>
                </c:pt>
                <c:pt idx="1106">
                  <c:v>19.202648213584617</c:v>
                </c:pt>
                <c:pt idx="1107">
                  <c:v>19.216855094032905</c:v>
                </c:pt>
                <c:pt idx="1108">
                  <c:v>19.231057022605583</c:v>
                </c:pt>
                <c:pt idx="1109">
                  <c:v>19.245253999749629</c:v>
                </c:pt>
                <c:pt idx="1110">
                  <c:v>19.259446025909682</c:v>
                </c:pt>
                <c:pt idx="1111">
                  <c:v>19.273633101528016</c:v>
                </c:pt>
                <c:pt idx="1112">
                  <c:v>19.287815227044565</c:v>
                </c:pt>
                <c:pt idx="1113">
                  <c:v>19.301992402896936</c:v>
                </c:pt>
                <c:pt idx="1114">
                  <c:v>19.316164629520426</c:v>
                </c:pt>
                <c:pt idx="1115">
                  <c:v>19.330331907348022</c:v>
                </c:pt>
                <c:pt idx="1116">
                  <c:v>19.344494236810419</c:v>
                </c:pt>
                <c:pt idx="1117">
                  <c:v>19.358651618336047</c:v>
                </c:pt>
                <c:pt idx="1118">
                  <c:v>19.372804052351047</c:v>
                </c:pt>
                <c:pt idx="1119">
                  <c:v>19.386951539279323</c:v>
                </c:pt>
                <c:pt idx="1120">
                  <c:v>19.401094079542528</c:v>
                </c:pt>
                <c:pt idx="1121">
                  <c:v>19.415231673560083</c:v>
                </c:pt>
                <c:pt idx="1122">
                  <c:v>19.42936432174919</c:v>
                </c:pt>
                <c:pt idx="1123">
                  <c:v>19.443492024524851</c:v>
                </c:pt>
                <c:pt idx="1124">
                  <c:v>19.457614782299864</c:v>
                </c:pt>
                <c:pt idx="1125">
                  <c:v>19.471732595484848</c:v>
                </c:pt>
                <c:pt idx="1126">
                  <c:v>19.485845464488253</c:v>
                </c:pt>
                <c:pt idx="1127">
                  <c:v>19.499953389716367</c:v>
                </c:pt>
                <c:pt idx="1128">
                  <c:v>19.514056371573332</c:v>
                </c:pt>
                <c:pt idx="1129">
                  <c:v>19.528154410461145</c:v>
                </c:pt>
                <c:pt idx="1130">
                  <c:v>19.542247506779692</c:v>
                </c:pt>
                <c:pt idx="1131">
                  <c:v>19.556335660926745</c:v>
                </c:pt>
                <c:pt idx="1132">
                  <c:v>19.570418873297964</c:v>
                </c:pt>
                <c:pt idx="1133">
                  <c:v>19.584497144286935</c:v>
                </c:pt>
                <c:pt idx="1134">
                  <c:v>19.598570474285157</c:v>
                </c:pt>
                <c:pt idx="1135">
                  <c:v>19.612638863682076</c:v>
                </c:pt>
                <c:pt idx="1136">
                  <c:v>19.626702312865067</c:v>
                </c:pt>
                <c:pt idx="1137">
                  <c:v>19.640760822219477</c:v>
                </c:pt>
                <c:pt idx="1138">
                  <c:v>19.654814392128618</c:v>
                </c:pt>
                <c:pt idx="1139">
                  <c:v>19.668863022973785</c:v>
                </c:pt>
                <c:pt idx="1140">
                  <c:v>19.682906715134266</c:v>
                </c:pt>
                <c:pt idx="1141">
                  <c:v>19.696945468987344</c:v>
                </c:pt>
                <c:pt idx="1142">
                  <c:v>19.710979284908337</c:v>
                </c:pt>
                <c:pt idx="1143">
                  <c:v>19.725008163270576</c:v>
                </c:pt>
                <c:pt idx="1144">
                  <c:v>19.739032104445442</c:v>
                </c:pt>
                <c:pt idx="1145">
                  <c:v>19.753051108802353</c:v>
                </c:pt>
                <c:pt idx="1146">
                  <c:v>19.767065176708801</c:v>
                </c:pt>
                <c:pt idx="1147">
                  <c:v>19.781074308530346</c:v>
                </c:pt>
                <c:pt idx="1148">
                  <c:v>19.795078504630638</c:v>
                </c:pt>
                <c:pt idx="1149">
                  <c:v>19.809077765371416</c:v>
                </c:pt>
                <c:pt idx="1150">
                  <c:v>19.823072091112536</c:v>
                </c:pt>
                <c:pt idx="1151">
                  <c:v>19.837061482211968</c:v>
                </c:pt>
                <c:pt idx="1152">
                  <c:v>19.851045939025809</c:v>
                </c:pt>
                <c:pt idx="1153">
                  <c:v>19.865025461908306</c:v>
                </c:pt>
                <c:pt idx="1154">
                  <c:v>19.87900005121185</c:v>
                </c:pt>
                <c:pt idx="1155">
                  <c:v>19.892969707287012</c:v>
                </c:pt>
                <c:pt idx="1156">
                  <c:v>19.906934430482522</c:v>
                </c:pt>
                <c:pt idx="1157">
                  <c:v>19.920894221145304</c:v>
                </c:pt>
                <c:pt idx="1158">
                  <c:v>19.934849079620484</c:v>
                </c:pt>
                <c:pt idx="1159">
                  <c:v>19.948799006251392</c:v>
                </c:pt>
                <c:pt idx="1160">
                  <c:v>19.962744001379576</c:v>
                </c:pt>
                <c:pt idx="1161">
                  <c:v>19.97668406534482</c:v>
                </c:pt>
                <c:pt idx="1162">
                  <c:v>19.99061919848516</c:v>
                </c:pt>
                <c:pt idx="1163">
                  <c:v>20.004549401136867</c:v>
                </c:pt>
                <c:pt idx="1164">
                  <c:v>20.018474673634493</c:v>
                </c:pt>
                <c:pt idx="1165">
                  <c:v>20.032395016310858</c:v>
                </c:pt>
                <c:pt idx="1166">
                  <c:v>20.046310429497069</c:v>
                </c:pt>
                <c:pt idx="1167">
                  <c:v>20.060220913522535</c:v>
                </c:pt>
                <c:pt idx="1168">
                  <c:v>20.074126468714976</c:v>
                </c:pt>
                <c:pt idx="1169">
                  <c:v>20.088027095400424</c:v>
                </c:pt>
                <c:pt idx="1170">
                  <c:v>20.101922793903249</c:v>
                </c:pt>
                <c:pt idx="1171">
                  <c:v>20.115813564546162</c:v>
                </c:pt>
                <c:pt idx="1172">
                  <c:v>20.129699407650222</c:v>
                </c:pt>
                <c:pt idx="1173">
                  <c:v>20.143580323534859</c:v>
                </c:pt>
                <c:pt idx="1174">
                  <c:v>20.157456312517873</c:v>
                </c:pt>
                <c:pt idx="1175">
                  <c:v>20.171327374915453</c:v>
                </c:pt>
                <c:pt idx="1176">
                  <c:v>20.185193511042176</c:v>
                </c:pt>
                <c:pt idx="1177">
                  <c:v>20.199054721211041</c:v>
                </c:pt>
                <c:pt idx="1178">
                  <c:v>20.212911005733449</c:v>
                </c:pt>
                <c:pt idx="1179">
                  <c:v>20.226762364919242</c:v>
                </c:pt>
                <c:pt idx="1180">
                  <c:v>20.240608799076696</c:v>
                </c:pt>
                <c:pt idx="1181">
                  <c:v>20.254450308512538</c:v>
                </c:pt>
                <c:pt idx="1182">
                  <c:v>20.26828689353195</c:v>
                </c:pt>
                <c:pt idx="1183">
                  <c:v>20.282118554438597</c:v>
                </c:pt>
                <c:pt idx="1184">
                  <c:v>20.295945291534618</c:v>
                </c:pt>
                <c:pt idx="1185">
                  <c:v>20.309767105120649</c:v>
                </c:pt>
                <c:pt idx="1186">
                  <c:v>20.323583995495824</c:v>
                </c:pt>
                <c:pt idx="1187">
                  <c:v>20.337395962957796</c:v>
                </c:pt>
                <c:pt idx="1188">
                  <c:v>20.351203007802741</c:v>
                </c:pt>
                <c:pt idx="1189">
                  <c:v>20.365005130325368</c:v>
                </c:pt>
                <c:pt idx="1190">
                  <c:v>20.378802330818935</c:v>
                </c:pt>
                <c:pt idx="1191">
                  <c:v>20.392594609575251</c:v>
                </c:pt>
                <c:pt idx="1192">
                  <c:v>20.406381966884702</c:v>
                </c:pt>
                <c:pt idx="1193">
                  <c:v>20.420164403036239</c:v>
                </c:pt>
                <c:pt idx="1194">
                  <c:v>20.433941918317405</c:v>
                </c:pt>
                <c:pt idx="1195">
                  <c:v>20.447714513014343</c:v>
                </c:pt>
                <c:pt idx="1196">
                  <c:v>20.461482187411804</c:v>
                </c:pt>
                <c:pt idx="1197">
                  <c:v>20.47524494179315</c:v>
                </c:pt>
                <c:pt idx="1198">
                  <c:v>20.489002776440376</c:v>
                </c:pt>
                <c:pt idx="1199">
                  <c:v>20.502755691634128</c:v>
                </c:pt>
                <c:pt idx="1200">
                  <c:v>20.516503687653682</c:v>
                </c:pt>
                <c:pt idx="1201">
                  <c:v>20.530246764776987</c:v>
                </c:pt>
                <c:pt idx="1202">
                  <c:v>20.543984923280657</c:v>
                </c:pt>
                <c:pt idx="1203">
                  <c:v>20.55771816343999</c:v>
                </c:pt>
                <c:pt idx="1204">
                  <c:v>20.571446485528966</c:v>
                </c:pt>
                <c:pt idx="1205">
                  <c:v>20.585169889820275</c:v>
                </c:pt>
                <c:pt idx="1206">
                  <c:v>20.598888376585315</c:v>
                </c:pt>
                <c:pt idx="1207">
                  <c:v>20.612601946094198</c:v>
                </c:pt>
                <c:pt idx="1208">
                  <c:v>20.626310598615778</c:v>
                </c:pt>
                <c:pt idx="1209">
                  <c:v>20.640014334417646</c:v>
                </c:pt>
                <c:pt idx="1210">
                  <c:v>20.653713153766141</c:v>
                </c:pt>
                <c:pt idx="1211">
                  <c:v>20.667407056926368</c:v>
                </c:pt>
                <c:pt idx="1212">
                  <c:v>20.681096044162199</c:v>
                </c:pt>
                <c:pt idx="1213">
                  <c:v>20.69478011573629</c:v>
                </c:pt>
                <c:pt idx="1214">
                  <c:v>20.708459271910087</c:v>
                </c:pt>
                <c:pt idx="1215">
                  <c:v>20.722133512943834</c:v>
                </c:pt>
                <c:pt idx="1216">
                  <c:v>20.735802839096593</c:v>
                </c:pt>
                <c:pt idx="1217">
                  <c:v>20.749467250626246</c:v>
                </c:pt>
                <c:pt idx="1218">
                  <c:v>20.763126747789507</c:v>
                </c:pt>
                <c:pt idx="1219">
                  <c:v>20.776781330841917</c:v>
                </c:pt>
                <c:pt idx="1220">
                  <c:v>20.790431000037881</c:v>
                </c:pt>
                <c:pt idx="1221">
                  <c:v>20.804075755630667</c:v>
                </c:pt>
                <c:pt idx="1222">
                  <c:v>20.817715597872404</c:v>
                </c:pt>
                <c:pt idx="1223">
                  <c:v>20.831350527014113</c:v>
                </c:pt>
                <c:pt idx="1224">
                  <c:v>20.844980543305688</c:v>
                </c:pt>
                <c:pt idx="1225">
                  <c:v>20.858605646995937</c:v>
                </c:pt>
                <c:pt idx="1226">
                  <c:v>20.872225838332572</c:v>
                </c:pt>
                <c:pt idx="1227">
                  <c:v>20.885841117562222</c:v>
                </c:pt>
                <c:pt idx="1228">
                  <c:v>20.899451484930445</c:v>
                </c:pt>
                <c:pt idx="1229">
                  <c:v>20.913056940681749</c:v>
                </c:pt>
                <c:pt idx="1230">
                  <c:v>20.926657485059568</c:v>
                </c:pt>
                <c:pt idx="1231">
                  <c:v>20.940253118306313</c:v>
                </c:pt>
                <c:pt idx="1232">
                  <c:v>20.95384384066336</c:v>
                </c:pt>
                <c:pt idx="1233">
                  <c:v>20.967429652371049</c:v>
                </c:pt>
                <c:pt idx="1234">
                  <c:v>20.981010553668717</c:v>
                </c:pt>
                <c:pt idx="1235">
                  <c:v>20.994586544794696</c:v>
                </c:pt>
                <c:pt idx="1236">
                  <c:v>21.008157625986318</c:v>
                </c:pt>
                <c:pt idx="1237">
                  <c:v>21.02172379747994</c:v>
                </c:pt>
                <c:pt idx="1238">
                  <c:v>21.03528505951093</c:v>
                </c:pt>
                <c:pt idx="1239">
                  <c:v>21.048841412313696</c:v>
                </c:pt>
                <c:pt idx="1240">
                  <c:v>21.062392856121694</c:v>
                </c:pt>
                <c:pt idx="1241">
                  <c:v>21.075939391167427</c:v>
                </c:pt>
                <c:pt idx="1242">
                  <c:v>21.089481017682459</c:v>
                </c:pt>
                <c:pt idx="1243">
                  <c:v>21.103017735897428</c:v>
                </c:pt>
                <c:pt idx="1244">
                  <c:v>21.116549546042048</c:v>
                </c:pt>
                <c:pt idx="1245">
                  <c:v>21.130076448345132</c:v>
                </c:pt>
                <c:pt idx="1246">
                  <c:v>21.143598443034588</c:v>
                </c:pt>
                <c:pt idx="1247">
                  <c:v>21.157115530337425</c:v>
                </c:pt>
                <c:pt idx="1248">
                  <c:v>21.170627710479778</c:v>
                </c:pt>
                <c:pt idx="1249">
                  <c:v>21.184134983686906</c:v>
                </c:pt>
                <c:pt idx="1250">
                  <c:v>21.197637350183211</c:v>
                </c:pt>
                <c:pt idx="1251">
                  <c:v>21.21113481019222</c:v>
                </c:pt>
                <c:pt idx="1252">
                  <c:v>21.224627363936637</c:v>
                </c:pt>
                <c:pt idx="1253">
                  <c:v>21.238115011638321</c:v>
                </c:pt>
                <c:pt idx="1254">
                  <c:v>21.251597753518297</c:v>
                </c:pt>
                <c:pt idx="1255">
                  <c:v>21.265075589796783</c:v>
                </c:pt>
                <c:pt idx="1256">
                  <c:v>21.278548520693182</c:v>
                </c:pt>
                <c:pt idx="1257">
                  <c:v>21.29201654642609</c:v>
                </c:pt>
                <c:pt idx="1258">
                  <c:v>21.30547966721333</c:v>
                </c:pt>
                <c:pt idx="1259">
                  <c:v>21.318937883271921</c:v>
                </c:pt>
                <c:pt idx="1260">
                  <c:v>21.332391194818126</c:v>
                </c:pt>
                <c:pt idx="1261">
                  <c:v>21.345839602067432</c:v>
                </c:pt>
                <c:pt idx="1262">
                  <c:v>21.359283105234574</c:v>
                </c:pt>
                <c:pt idx="1263">
                  <c:v>21.37272170453355</c:v>
                </c:pt>
                <c:pt idx="1264">
                  <c:v>21.386155400177607</c:v>
                </c:pt>
                <c:pt idx="1265">
                  <c:v>21.399584192379265</c:v>
                </c:pt>
                <c:pt idx="1266">
                  <c:v>21.413008081350334</c:v>
                </c:pt>
                <c:pt idx="1267">
                  <c:v>21.426427067301901</c:v>
                </c:pt>
                <c:pt idx="1268">
                  <c:v>21.439841150444359</c:v>
                </c:pt>
                <c:pt idx="1269">
                  <c:v>21.453250330987405</c:v>
                </c:pt>
                <c:pt idx="1270">
                  <c:v>21.466654609140047</c:v>
                </c:pt>
                <c:pt idx="1271">
                  <c:v>21.480053985110626</c:v>
                </c:pt>
                <c:pt idx="1272">
                  <c:v>21.493448459106805</c:v>
                </c:pt>
                <c:pt idx="1273">
                  <c:v>21.506838031335601</c:v>
                </c:pt>
                <c:pt idx="1274">
                  <c:v>21.520222702003366</c:v>
                </c:pt>
                <c:pt idx="1275">
                  <c:v>21.53360247131582</c:v>
                </c:pt>
                <c:pt idx="1276">
                  <c:v>21.546977339478051</c:v>
                </c:pt>
                <c:pt idx="1277">
                  <c:v>21.560347306694521</c:v>
                </c:pt>
                <c:pt idx="1278">
                  <c:v>21.573712373169073</c:v>
                </c:pt>
                <c:pt idx="1279">
                  <c:v>21.587072539104948</c:v>
                </c:pt>
                <c:pt idx="1280">
                  <c:v>21.600427804704786</c:v>
                </c:pt>
                <c:pt idx="1281">
                  <c:v>21.613778170170637</c:v>
                </c:pt>
                <c:pt idx="1282">
                  <c:v>21.62712363570397</c:v>
                </c:pt>
                <c:pt idx="1283">
                  <c:v>21.640464201505683</c:v>
                </c:pt>
                <c:pt idx="1284">
                  <c:v>21.653799867776108</c:v>
                </c:pt>
                <c:pt idx="1285">
                  <c:v>21.667130634715015</c:v>
                </c:pt>
                <c:pt idx="1286">
                  <c:v>21.680456502521633</c:v>
                </c:pt>
                <c:pt idx="1287">
                  <c:v>21.693777471394657</c:v>
                </c:pt>
                <c:pt idx="1288">
                  <c:v>21.707093541532238</c:v>
                </c:pt>
                <c:pt idx="1289">
                  <c:v>21.720404713132016</c:v>
                </c:pt>
                <c:pt idx="1290">
                  <c:v>21.733710986391106</c:v>
                </c:pt>
                <c:pt idx="1291">
                  <c:v>21.747012361506126</c:v>
                </c:pt>
                <c:pt idx="1292">
                  <c:v>21.76030883867319</c:v>
                </c:pt>
                <c:pt idx="1293">
                  <c:v>21.773600418087927</c:v>
                </c:pt>
                <c:pt idx="1294">
                  <c:v>21.786887099945481</c:v>
                </c:pt>
                <c:pt idx="1295">
                  <c:v>21.800168884440527</c:v>
                </c:pt>
                <c:pt idx="1296">
                  <c:v>21.813445771767274</c:v>
                </c:pt>
                <c:pt idx="1297">
                  <c:v>21.826717762119472</c:v>
                </c:pt>
                <c:pt idx="1298">
                  <c:v>21.839984855690425</c:v>
                </c:pt>
                <c:pt idx="1299">
                  <c:v>21.853247052672991</c:v>
                </c:pt>
                <c:pt idx="1300">
                  <c:v>21.866504353259604</c:v>
                </c:pt>
                <c:pt idx="1301">
                  <c:v>21.879756757642269</c:v>
                </c:pt>
                <c:pt idx="1302">
                  <c:v>21.893004266012575</c:v>
                </c:pt>
                <c:pt idx="1303">
                  <c:v>21.906246878561703</c:v>
                </c:pt>
                <c:pt idx="1304">
                  <c:v>21.919484595480437</c:v>
                </c:pt>
                <c:pt idx="1305">
                  <c:v>21.932717416959164</c:v>
                </c:pt>
                <c:pt idx="1306">
                  <c:v>21.945945343187891</c:v>
                </c:pt>
                <c:pt idx="1307">
                  <c:v>21.959168374356246</c:v>
                </c:pt>
                <c:pt idx="1308">
                  <c:v>21.972386510653486</c:v>
                </c:pt>
                <c:pt idx="1309">
                  <c:v>21.985599752268516</c:v>
                </c:pt>
                <c:pt idx="1310">
                  <c:v>21.998808099389883</c:v>
                </c:pt>
                <c:pt idx="1311">
                  <c:v>22.012011552205788</c:v>
                </c:pt>
                <c:pt idx="1312">
                  <c:v>22.025210110904094</c:v>
                </c:pt>
                <c:pt idx="1313">
                  <c:v>22.03840377567235</c:v>
                </c:pt>
                <c:pt idx="1314">
                  <c:v>22.051592546697762</c:v>
                </c:pt>
                <c:pt idx="1315">
                  <c:v>22.064776424167238</c:v>
                </c:pt>
                <c:pt idx="1316">
                  <c:v>22.077955408267371</c:v>
                </c:pt>
                <c:pt idx="1317">
                  <c:v>22.091129499184465</c:v>
                </c:pt>
                <c:pt idx="1318">
                  <c:v>22.104298697104525</c:v>
                </c:pt>
                <c:pt idx="1319">
                  <c:v>22.117463002213281</c:v>
                </c:pt>
                <c:pt idx="1320">
                  <c:v>22.13062241469618</c:v>
                </c:pt>
                <c:pt idx="1321">
                  <c:v>22.143776934738415</c:v>
                </c:pt>
                <c:pt idx="1322">
                  <c:v>22.156926562524905</c:v>
                </c:pt>
                <c:pt idx="1323">
                  <c:v>22.170071298240327</c:v>
                </c:pt>
                <c:pt idx="1324">
                  <c:v>22.183211142069108</c:v>
                </c:pt>
                <c:pt idx="1325">
                  <c:v>22.196346094195444</c:v>
                </c:pt>
                <c:pt idx="1326">
                  <c:v>22.209476154803294</c:v>
                </c:pt>
                <c:pt idx="1327">
                  <c:v>22.2226013240764</c:v>
                </c:pt>
                <c:pt idx="1328">
                  <c:v>22.235721602198293</c:v>
                </c:pt>
                <c:pt idx="1329">
                  <c:v>22.248836989352295</c:v>
                </c:pt>
                <c:pt idx="1330">
                  <c:v>22.261947485721521</c:v>
                </c:pt>
                <c:pt idx="1331">
                  <c:v>22.275053091488907</c:v>
                </c:pt>
                <c:pt idx="1332">
                  <c:v>22.288153806837194</c:v>
                </c:pt>
                <c:pt idx="1333">
                  <c:v>22.301249631948956</c:v>
                </c:pt>
                <c:pt idx="1334">
                  <c:v>22.314340567006589</c:v>
                </c:pt>
                <c:pt idx="1335">
                  <c:v>22.32742661219233</c:v>
                </c:pt>
                <c:pt idx="1336">
                  <c:v>22.340507767688258</c:v>
                </c:pt>
                <c:pt idx="1337">
                  <c:v>22.353584033676313</c:v>
                </c:pt>
                <c:pt idx="1338">
                  <c:v>22.366655410338286</c:v>
                </c:pt>
                <c:pt idx="1339">
                  <c:v>22.379721897855841</c:v>
                </c:pt>
                <c:pt idx="1340">
                  <c:v>22.392783496410516</c:v>
                </c:pt>
                <c:pt idx="1341">
                  <c:v>22.405840206183719</c:v>
                </c:pt>
                <c:pt idx="1342">
                  <c:v>22.418892027356765</c:v>
                </c:pt>
                <c:pt idx="1343">
                  <c:v>22.431938960110852</c:v>
                </c:pt>
                <c:pt idx="1344">
                  <c:v>22.444981004627081</c:v>
                </c:pt>
                <c:pt idx="1345">
                  <c:v>22.458018161086475</c:v>
                </c:pt>
                <c:pt idx="1346">
                  <c:v>22.471050429669962</c:v>
                </c:pt>
                <c:pt idx="1347">
                  <c:v>22.4840778105584</c:v>
                </c:pt>
                <c:pt idx="1348">
                  <c:v>22.497100303932577</c:v>
                </c:pt>
                <c:pt idx="1349">
                  <c:v>22.510117909973218</c:v>
                </c:pt>
                <c:pt idx="1350">
                  <c:v>22.523130628861004</c:v>
                </c:pt>
                <c:pt idx="1351">
                  <c:v>22.536138460776552</c:v>
                </c:pt>
                <c:pt idx="1352">
                  <c:v>22.549141405900453</c:v>
                </c:pt>
                <c:pt idx="1353">
                  <c:v>22.562139464413256</c:v>
                </c:pt>
                <c:pt idx="1354">
                  <c:v>22.575132636495489</c:v>
                </c:pt>
                <c:pt idx="1355">
                  <c:v>22.588120922327654</c:v>
                </c:pt>
                <c:pt idx="1356">
                  <c:v>22.601104322090247</c:v>
                </c:pt>
                <c:pt idx="1357">
                  <c:v>22.61408283596376</c:v>
                </c:pt>
                <c:pt idx="1358">
                  <c:v>22.627056464128675</c:v>
                </c:pt>
                <c:pt idx="1359">
                  <c:v>22.640025206765497</c:v>
                </c:pt>
                <c:pt idx="1360">
                  <c:v>22.652989064054736</c:v>
                </c:pt>
                <c:pt idx="1361">
                  <c:v>22.665948036176925</c:v>
                </c:pt>
                <c:pt idx="1362">
                  <c:v>22.678902123312632</c:v>
                </c:pt>
                <c:pt idx="1363">
                  <c:v>22.691851325642446</c:v>
                </c:pt>
                <c:pt idx="1364">
                  <c:v>22.704795643347019</c:v>
                </c:pt>
                <c:pt idx="1365">
                  <c:v>22.717735076607035</c:v>
                </c:pt>
                <c:pt idx="1366">
                  <c:v>22.730669625603241</c:v>
                </c:pt>
                <c:pt idx="1367">
                  <c:v>22.743599290516443</c:v>
                </c:pt>
                <c:pt idx="1368">
                  <c:v>22.756524071527515</c:v>
                </c:pt>
                <c:pt idx="1369">
                  <c:v>22.769443968817416</c:v>
                </c:pt>
                <c:pt idx="1370">
                  <c:v>22.782358982567175</c:v>
                </c:pt>
                <c:pt idx="1371">
                  <c:v>22.795269112957918</c:v>
                </c:pt>
                <c:pt idx="1372">
                  <c:v>22.808174360170867</c:v>
                </c:pt>
                <c:pt idx="1373">
                  <c:v>22.821074724387341</c:v>
                </c:pt>
                <c:pt idx="1374">
                  <c:v>22.833970205788763</c:v>
                </c:pt>
                <c:pt idx="1375">
                  <c:v>22.846860804556684</c:v>
                </c:pt>
                <c:pt idx="1376">
                  <c:v>22.859746520872772</c:v>
                </c:pt>
                <c:pt idx="1377">
                  <c:v>22.872627354918819</c:v>
                </c:pt>
                <c:pt idx="1378">
                  <c:v>22.885503306876757</c:v>
                </c:pt>
                <c:pt idx="1379">
                  <c:v>22.898374376928654</c:v>
                </c:pt>
                <c:pt idx="1380">
                  <c:v>22.91124056525673</c:v>
                </c:pt>
                <c:pt idx="1381">
                  <c:v>22.924101872043352</c:v>
                </c:pt>
                <c:pt idx="1382">
                  <c:v>22.936958297471058</c:v>
                </c:pt>
                <c:pt idx="1383">
                  <c:v>22.949809841722544</c:v>
                </c:pt>
                <c:pt idx="1384">
                  <c:v>22.962656504980682</c:v>
                </c:pt>
                <c:pt idx="1385">
                  <c:v>22.975498287428529</c:v>
                </c:pt>
                <c:pt idx="1386">
                  <c:v>22.988335189249312</c:v>
                </c:pt>
                <c:pt idx="1387">
                  <c:v>23.001167210626473</c:v>
                </c:pt>
                <c:pt idx="1388">
                  <c:v>23.01399435174363</c:v>
                </c:pt>
                <c:pt idx="1389">
                  <c:v>23.026816612784614</c:v>
                </c:pt>
                <c:pt idx="1390">
                  <c:v>23.039633993933478</c:v>
                </c:pt>
                <c:pt idx="1391">
                  <c:v>23.052446495374475</c:v>
                </c:pt>
                <c:pt idx="1392">
                  <c:v>23.065254117292088</c:v>
                </c:pt>
                <c:pt idx="1393">
                  <c:v>23.078056859871033</c:v>
                </c:pt>
                <c:pt idx="1394">
                  <c:v>23.090854723296257</c:v>
                </c:pt>
                <c:pt idx="1395">
                  <c:v>23.103647707752945</c:v>
                </c:pt>
                <c:pt idx="1396">
                  <c:v>23.116435813426541</c:v>
                </c:pt>
                <c:pt idx="1397">
                  <c:v>23.129219040502736</c:v>
                </c:pt>
                <c:pt idx="1398">
                  <c:v>23.141997389167479</c:v>
                </c:pt>
                <c:pt idx="1399">
                  <c:v>23.15477085960698</c:v>
                </c:pt>
                <c:pt idx="1400">
                  <c:v>23.167539452007745</c:v>
                </c:pt>
                <c:pt idx="1401">
                  <c:v>23.180303166556527</c:v>
                </c:pt>
                <c:pt idx="1402">
                  <c:v>23.193062003440385</c:v>
                </c:pt>
                <c:pt idx="1403">
                  <c:v>23.20581596284666</c:v>
                </c:pt>
                <c:pt idx="1404">
                  <c:v>23.21856504496299</c:v>
                </c:pt>
                <c:pt idx="1405">
                  <c:v>23.231309249977308</c:v>
                </c:pt>
                <c:pt idx="1406">
                  <c:v>23.244048578077869</c:v>
                </c:pt>
                <c:pt idx="1407">
                  <c:v>23.256783029453231</c:v>
                </c:pt>
                <c:pt idx="1408">
                  <c:v>23.269512604292274</c:v>
                </c:pt>
                <c:pt idx="1409">
                  <c:v>23.282237302784207</c:v>
                </c:pt>
                <c:pt idx="1410">
                  <c:v>23.294957125118568</c:v>
                </c:pt>
                <c:pt idx="1411">
                  <c:v>23.307672071485232</c:v>
                </c:pt>
                <c:pt idx="1412">
                  <c:v>23.320382142074418</c:v>
                </c:pt>
                <c:pt idx="1413">
                  <c:v>23.333087337076687</c:v>
                </c:pt>
                <c:pt idx="1414">
                  <c:v>23.345787656682965</c:v>
                </c:pt>
                <c:pt idx="1415">
                  <c:v>23.358483101084531</c:v>
                </c:pt>
                <c:pt idx="1416">
                  <c:v>23.371173670473034</c:v>
                </c:pt>
                <c:pt idx="1417">
                  <c:v>23.383859365040493</c:v>
                </c:pt>
                <c:pt idx="1418">
                  <c:v>23.396540184979308</c:v>
                </c:pt>
                <c:pt idx="1419">
                  <c:v>23.409216130482253</c:v>
                </c:pt>
                <c:pt idx="1420">
                  <c:v>23.4218872017425</c:v>
                </c:pt>
                <c:pt idx="1421">
                  <c:v>23.434553398953607</c:v>
                </c:pt>
                <c:pt idx="1422">
                  <c:v>23.447214722309543</c:v>
                </c:pt>
                <c:pt idx="1423">
                  <c:v>23.459871172004675</c:v>
                </c:pt>
                <c:pt idx="1424">
                  <c:v>23.472522748233782</c:v>
                </c:pt>
                <c:pt idx="1425">
                  <c:v>23.485169451192057</c:v>
                </c:pt>
                <c:pt idx="1426">
                  <c:v>23.497811281075119</c:v>
                </c:pt>
                <c:pt idx="1427">
                  <c:v>23.510448238079018</c:v>
                </c:pt>
                <c:pt idx="1428">
                  <c:v>23.523080322400233</c:v>
                </c:pt>
                <c:pt idx="1429">
                  <c:v>23.53570753423568</c:v>
                </c:pt>
                <c:pt idx="1430">
                  <c:v>23.54832987378272</c:v>
                </c:pt>
                <c:pt idx="1431">
                  <c:v>23.560947341239171</c:v>
                </c:pt>
                <c:pt idx="1432">
                  <c:v>23.573559936803292</c:v>
                </c:pt>
                <c:pt idx="1433">
                  <c:v>23.586167660673812</c:v>
                </c:pt>
                <c:pt idx="1434">
                  <c:v>23.598770513049931</c:v>
                </c:pt>
                <c:pt idx="1435">
                  <c:v>23.611368494131305</c:v>
                </c:pt>
                <c:pt idx="1436">
                  <c:v>23.62396160411808</c:v>
                </c:pt>
                <c:pt idx="1437">
                  <c:v>23.636549843210872</c:v>
                </c:pt>
                <c:pt idx="1438">
                  <c:v>23.649133211610803</c:v>
                </c:pt>
                <c:pt idx="1439">
                  <c:v>23.661711709519462</c:v>
                </c:pt>
                <c:pt idx="1440">
                  <c:v>23.674285337138958</c:v>
                </c:pt>
                <c:pt idx="1441">
                  <c:v>23.686854094671894</c:v>
                </c:pt>
                <c:pt idx="1442">
                  <c:v>23.699417982321375</c:v>
                </c:pt>
                <c:pt idx="1443">
                  <c:v>23.711977000291036</c:v>
                </c:pt>
                <c:pt idx="1444">
                  <c:v>23.724531148785012</c:v>
                </c:pt>
                <c:pt idx="1445">
                  <c:v>23.737080428007975</c:v>
                </c:pt>
                <c:pt idx="1446">
                  <c:v>23.749624838165115</c:v>
                </c:pt>
                <c:pt idx="1447">
                  <c:v>23.76216437946217</c:v>
                </c:pt>
                <c:pt idx="1448">
                  <c:v>23.774699052105408</c:v>
                </c:pt>
                <c:pt idx="1449">
                  <c:v>23.787228856301638</c:v>
                </c:pt>
                <c:pt idx="1450">
                  <c:v>23.79975379225823</c:v>
                </c:pt>
                <c:pt idx="1451">
                  <c:v>23.812273860183097</c:v>
                </c:pt>
                <c:pt idx="1452">
                  <c:v>23.824789060284719</c:v>
                </c:pt>
                <c:pt idx="1453">
                  <c:v>23.837299392772138</c:v>
                </c:pt>
                <c:pt idx="1454">
                  <c:v>23.84980485785497</c:v>
                </c:pt>
                <c:pt idx="1455">
                  <c:v>23.862305455743392</c:v>
                </c:pt>
                <c:pt idx="1456">
                  <c:v>23.874801186648181</c:v>
                </c:pt>
                <c:pt idx="1457">
                  <c:v>23.88729205078068</c:v>
                </c:pt>
                <c:pt idx="1458">
                  <c:v>23.899778048352829</c:v>
                </c:pt>
                <c:pt idx="1459">
                  <c:v>23.91225917957717</c:v>
                </c:pt>
                <c:pt idx="1460">
                  <c:v>23.924735444666823</c:v>
                </c:pt>
                <c:pt idx="1461">
                  <c:v>23.93720684383554</c:v>
                </c:pt>
                <c:pt idx="1462">
                  <c:v>23.94967337729766</c:v>
                </c:pt>
                <c:pt idx="1463">
                  <c:v>23.962135045268145</c:v>
                </c:pt>
                <c:pt idx="1464">
                  <c:v>23.974591847962579</c:v>
                </c:pt>
                <c:pt idx="1465">
                  <c:v>23.987043785597166</c:v>
                </c:pt>
                <c:pt idx="1466">
                  <c:v>23.999490858388732</c:v>
                </c:pt>
                <c:pt idx="1467">
                  <c:v>24.011933066554743</c:v>
                </c:pt>
                <c:pt idx="1468">
                  <c:v>24.024370410313299</c:v>
                </c:pt>
                <c:pt idx="1469">
                  <c:v>24.036802889883152</c:v>
                </c:pt>
                <c:pt idx="1470">
                  <c:v>24.049230505483692</c:v>
                </c:pt>
                <c:pt idx="1471">
                  <c:v>24.061653257334967</c:v>
                </c:pt>
                <c:pt idx="1472">
                  <c:v>24.074071145657676</c:v>
                </c:pt>
                <c:pt idx="1473">
                  <c:v>24.086484170673181</c:v>
                </c:pt>
                <c:pt idx="1474">
                  <c:v>24.098892332603512</c:v>
                </c:pt>
                <c:pt idx="1475">
                  <c:v>24.111295631671364</c:v>
                </c:pt>
                <c:pt idx="1476">
                  <c:v>24.123694068100125</c:v>
                </c:pt>
                <c:pt idx="1477">
                  <c:v>24.136087642113839</c:v>
                </c:pt>
                <c:pt idx="1478">
                  <c:v>24.148476353937252</c:v>
                </c:pt>
                <c:pt idx="1479">
                  <c:v>24.160860203795792</c:v>
                </c:pt>
                <c:pt idx="1480">
                  <c:v>24.173239191915574</c:v>
                </c:pt>
                <c:pt idx="1481">
                  <c:v>24.185613318523426</c:v>
                </c:pt>
                <c:pt idx="1482">
                  <c:v>24.197982583846869</c:v>
                </c:pt>
                <c:pt idx="1483">
                  <c:v>24.210346988114136</c:v>
                </c:pt>
                <c:pt idx="1484">
                  <c:v>24.22270653155417</c:v>
                </c:pt>
                <c:pt idx="1485">
                  <c:v>24.235061214396627</c:v>
                </c:pt>
                <c:pt idx="1486">
                  <c:v>24.247411036871885</c:v>
                </c:pt>
                <c:pt idx="1487">
                  <c:v>24.259755999211048</c:v>
                </c:pt>
                <c:pt idx="1488">
                  <c:v>24.272096101645953</c:v>
                </c:pt>
                <c:pt idx="1489">
                  <c:v>24.284431344409164</c:v>
                </c:pt>
                <c:pt idx="1490">
                  <c:v>24.296761727733987</c:v>
                </c:pt>
                <c:pt idx="1491">
                  <c:v>24.309087251854471</c:v>
                </c:pt>
                <c:pt idx="1492">
                  <c:v>24.321407917005409</c:v>
                </c:pt>
                <c:pt idx="1493">
                  <c:v>24.333723723422352</c:v>
                </c:pt>
                <c:pt idx="1494">
                  <c:v>24.346034671341595</c:v>
                </c:pt>
                <c:pt idx="1495">
                  <c:v>24.358340761000203</c:v>
                </c:pt>
                <c:pt idx="1496">
                  <c:v>24.370641992636003</c:v>
                </c:pt>
                <c:pt idx="1497">
                  <c:v>24.382938366487586</c:v>
                </c:pt>
                <c:pt idx="1498">
                  <c:v>24.395229882794315</c:v>
                </c:pt>
                <c:pt idx="1499">
                  <c:v>24.407516541796337</c:v>
                </c:pt>
                <c:pt idx="1500">
                  <c:v>24.419798343734573</c:v>
                </c:pt>
                <c:pt idx="1501">
                  <c:v>24.43207528885074</c:v>
                </c:pt>
                <c:pt idx="1502">
                  <c:v>24.444347377387327</c:v>
                </c:pt>
                <c:pt idx="1503">
                  <c:v>24.456614609587632</c:v>
                </c:pt>
                <c:pt idx="1504">
                  <c:v>24.468876985695736</c:v>
                </c:pt>
                <c:pt idx="1505">
                  <c:v>24.481134505956543</c:v>
                </c:pt>
                <c:pt idx="1506">
                  <c:v>24.49338717061574</c:v>
                </c:pt>
                <c:pt idx="1507">
                  <c:v>24.505634979919837</c:v>
                </c:pt>
                <c:pt idx="1508">
                  <c:v>24.517877934116157</c:v>
                </c:pt>
                <c:pt idx="1509">
                  <c:v>24.530116033452835</c:v>
                </c:pt>
                <c:pt idx="1510">
                  <c:v>24.542349278178836</c:v>
                </c:pt>
                <c:pt idx="1511">
                  <c:v>24.554577668543946</c:v>
                </c:pt>
                <c:pt idx="1512">
                  <c:v>24.566801204798779</c:v>
                </c:pt>
                <c:pt idx="1513">
                  <c:v>24.579019887194789</c:v>
                </c:pt>
                <c:pt idx="1514">
                  <c:v>24.591233715984263</c:v>
                </c:pt>
                <c:pt idx="1515">
                  <c:v>24.603442691420337</c:v>
                </c:pt>
                <c:pt idx="1516">
                  <c:v>24.615646813756985</c:v>
                </c:pt>
                <c:pt idx="1517">
                  <c:v>24.627846083249036</c:v>
                </c:pt>
                <c:pt idx="1518">
                  <c:v>24.640040500152168</c:v>
                </c:pt>
                <c:pt idx="1519">
                  <c:v>24.652230064722922</c:v>
                </c:pt>
                <c:pt idx="1520">
                  <c:v>24.664414777218695</c:v>
                </c:pt>
                <c:pt idx="1521">
                  <c:v>24.676594637897757</c:v>
                </c:pt>
                <c:pt idx="1522">
                  <c:v>24.688769647019235</c:v>
                </c:pt>
                <c:pt idx="1523">
                  <c:v>24.700939804843141</c:v>
                </c:pt>
                <c:pt idx="1524">
                  <c:v>24.713105111630359</c:v>
                </c:pt>
                <c:pt idx="1525">
                  <c:v>24.725265567642651</c:v>
                </c:pt>
                <c:pt idx="1526">
                  <c:v>24.737421173142671</c:v>
                </c:pt>
                <c:pt idx="1527">
                  <c:v>24.749571928393955</c:v>
                </c:pt>
                <c:pt idx="1528">
                  <c:v>24.761717833660928</c:v>
                </c:pt>
                <c:pt idx="1529">
                  <c:v>24.773858889208917</c:v>
                </c:pt>
                <c:pt idx="1530">
                  <c:v>24.785995095304145</c:v>
                </c:pt>
                <c:pt idx="1531">
                  <c:v>24.798126452213737</c:v>
                </c:pt>
                <c:pt idx="1532">
                  <c:v>24.81025296020573</c:v>
                </c:pt>
                <c:pt idx="1533">
                  <c:v>24.822374619549066</c:v>
                </c:pt>
                <c:pt idx="1534">
                  <c:v>24.834491430513605</c:v>
                </c:pt>
                <c:pt idx="1535">
                  <c:v>24.84660339337012</c:v>
                </c:pt>
                <c:pt idx="1536">
                  <c:v>24.858710508390306</c:v>
                </c:pt>
                <c:pt idx="1537">
                  <c:v>24.870812775846787</c:v>
                </c:pt>
                <c:pt idx="1538">
                  <c:v>24.88291019601311</c:v>
                </c:pt>
                <c:pt idx="1539">
                  <c:v>24.895002769163757</c:v>
                </c:pt>
                <c:pt idx="1540">
                  <c:v>24.907090495574142</c:v>
                </c:pt>
                <c:pt idx="1541">
                  <c:v>24.919173375520625</c:v>
                </c:pt>
                <c:pt idx="1542">
                  <c:v>24.931251409280502</c:v>
                </c:pt>
                <c:pt idx="1543">
                  <c:v>24.943324597132015</c:v>
                </c:pt>
                <c:pt idx="1544">
                  <c:v>24.955392939354365</c:v>
                </c:pt>
                <c:pt idx="1545">
                  <c:v>24.967456436227689</c:v>
                </c:pt>
                <c:pt idx="1546">
                  <c:v>24.979515088033093</c:v>
                </c:pt>
                <c:pt idx="1547">
                  <c:v>24.991568895052644</c:v>
                </c:pt>
                <c:pt idx="1548">
                  <c:v>25.003617857569356</c:v>
                </c:pt>
                <c:pt idx="1549">
                  <c:v>25.015661975867236</c:v>
                </c:pt>
                <c:pt idx="1550">
                  <c:v>25.027701250231235</c:v>
                </c:pt>
                <c:pt idx="1551">
                  <c:v>25.039735680947295</c:v>
                </c:pt>
                <c:pt idx="1552">
                  <c:v>25.051765268302326</c:v>
                </c:pt>
                <c:pt idx="1553">
                  <c:v>25.063790012584224</c:v>
                </c:pt>
                <c:pt idx="1554">
                  <c:v>25.075809914081859</c:v>
                </c:pt>
                <c:pt idx="1555">
                  <c:v>25.087824973085091</c:v>
                </c:pt>
                <c:pt idx="1556">
                  <c:v>25.099835189884782</c:v>
                </c:pt>
                <c:pt idx="1557">
                  <c:v>25.111840564772773</c:v>
                </c:pt>
                <c:pt idx="1558">
                  <c:v>25.123841098041908</c:v>
                </c:pt>
                <c:pt idx="1559">
                  <c:v>25.13583678998603</c:v>
                </c:pt>
                <c:pt idx="1560">
                  <c:v>25.147827640899976</c:v>
                </c:pt>
                <c:pt idx="1561">
                  <c:v>25.15981365107961</c:v>
                </c:pt>
                <c:pt idx="1562">
                  <c:v>25.171794820821784</c:v>
                </c:pt>
                <c:pt idx="1563">
                  <c:v>25.183771150424374</c:v>
                </c:pt>
                <c:pt idx="1564">
                  <c:v>25.195742640186268</c:v>
                </c:pt>
                <c:pt idx="1565">
                  <c:v>25.207709290407372</c:v>
                </c:pt>
                <c:pt idx="1566">
                  <c:v>25.219671101388624</c:v>
                </c:pt>
                <c:pt idx="1567">
                  <c:v>25.23162807343197</c:v>
                </c:pt>
                <c:pt idx="1568">
                  <c:v>25.243580206840402</c:v>
                </c:pt>
                <c:pt idx="1569">
                  <c:v>25.255527501917932</c:v>
                </c:pt>
                <c:pt idx="1570">
                  <c:v>25.267469958969606</c:v>
                </c:pt>
                <c:pt idx="1571">
                  <c:v>25.279407578301516</c:v>
                </c:pt>
                <c:pt idx="1572">
                  <c:v>25.291340360220794</c:v>
                </c:pt>
                <c:pt idx="1573">
                  <c:v>25.303268305035601</c:v>
                </c:pt>
                <c:pt idx="1574">
                  <c:v>25.31519141305516</c:v>
                </c:pt>
                <c:pt idx="1575">
                  <c:v>25.32710968458974</c:v>
                </c:pt>
                <c:pt idx="1576">
                  <c:v>25.339023119950664</c:v>
                </c:pt>
                <c:pt idx="1577">
                  <c:v>25.350931719450305</c:v>
                </c:pt>
                <c:pt idx="1578">
                  <c:v>25.362835483402094</c:v>
                </c:pt>
                <c:pt idx="1579">
                  <c:v>25.374734412120532</c:v>
                </c:pt>
                <c:pt idx="1580">
                  <c:v>25.38662850592118</c:v>
                </c:pt>
                <c:pt idx="1581">
                  <c:v>25.398517765120666</c:v>
                </c:pt>
                <c:pt idx="1582">
                  <c:v>25.410402190036685</c:v>
                </c:pt>
                <c:pt idx="1583">
                  <c:v>25.422281780988015</c:v>
                </c:pt>
                <c:pt idx="1584">
                  <c:v>25.434156538294499</c:v>
                </c:pt>
                <c:pt idx="1585">
                  <c:v>25.446026462277068</c:v>
                </c:pt>
                <c:pt idx="1586">
                  <c:v>25.457891553257724</c:v>
                </c:pt>
                <c:pt idx="1587">
                  <c:v>25.469751811559568</c:v>
                </c:pt>
                <c:pt idx="1588">
                  <c:v>25.481607237506772</c:v>
                </c:pt>
                <c:pt idx="1589">
                  <c:v>25.493457831424617</c:v>
                </c:pt>
                <c:pt idx="1590">
                  <c:v>25.505303593639457</c:v>
                </c:pt>
                <c:pt idx="1591">
                  <c:v>25.517144524478756</c:v>
                </c:pt>
                <c:pt idx="1592">
                  <c:v>25.528980624271071</c:v>
                </c:pt>
                <c:pt idx="1593">
                  <c:v>25.540811893346063</c:v>
                </c:pt>
                <c:pt idx="1594">
                  <c:v>25.552638332034494</c:v>
                </c:pt>
                <c:pt idx="1595">
                  <c:v>25.564459940668232</c:v>
                </c:pt>
                <c:pt idx="1596">
                  <c:v>25.57627671958026</c:v>
                </c:pt>
                <c:pt idx="1597">
                  <c:v>25.588088669104671</c:v>
                </c:pt>
                <c:pt idx="1598">
                  <c:v>25.599895789576664</c:v>
                </c:pt>
                <c:pt idx="1599">
                  <c:v>25.611698081332566</c:v>
                </c:pt>
                <c:pt idx="1600">
                  <c:v>25.623495544709826</c:v>
                </c:pt>
                <c:pt idx="1601">
                  <c:v>25.635288180047006</c:v>
                </c:pt>
                <c:pt idx="1602">
                  <c:v>25.647075987683799</c:v>
                </c:pt>
                <c:pt idx="1603">
                  <c:v>25.658858967961024</c:v>
                </c:pt>
                <c:pt idx="1604">
                  <c:v>25.670637121220629</c:v>
                </c:pt>
                <c:pt idx="1605">
                  <c:v>25.682410447805701</c:v>
                </c:pt>
                <c:pt idx="1606">
                  <c:v>25.694178948060458</c:v>
                </c:pt>
                <c:pt idx="1607">
                  <c:v>25.705942622330255</c:v>
                </c:pt>
                <c:pt idx="1608">
                  <c:v>25.717701470961593</c:v>
                </c:pt>
                <c:pt idx="1609">
                  <c:v>25.729455494302108</c:v>
                </c:pt>
                <c:pt idx="1610">
                  <c:v>25.741204692700595</c:v>
                </c:pt>
                <c:pt idx="1611">
                  <c:v>25.752949066506982</c:v>
                </c:pt>
                <c:pt idx="1612">
                  <c:v>25.764688616072355</c:v>
                </c:pt>
                <c:pt idx="1613">
                  <c:v>25.776423341748959</c:v>
                </c:pt>
                <c:pt idx="1614">
                  <c:v>25.788153243890182</c:v>
                </c:pt>
                <c:pt idx="1615">
                  <c:v>25.799878322850581</c:v>
                </c:pt>
                <c:pt idx="1616">
                  <c:v>25.811598578985862</c:v>
                </c:pt>
                <c:pt idx="1617">
                  <c:v>25.823314012652908</c:v>
                </c:pt>
                <c:pt idx="1618">
                  <c:v>25.835024624209762</c:v>
                </c:pt>
                <c:pt idx="1619">
                  <c:v>25.846730414015621</c:v>
                </c:pt>
                <c:pt idx="1620">
                  <c:v>25.858431382430876</c:v>
                </c:pt>
                <c:pt idx="1621">
                  <c:v>25.870127529817069</c:v>
                </c:pt>
                <c:pt idx="1622">
                  <c:v>25.881818856536928</c:v>
                </c:pt>
                <c:pt idx="1623">
                  <c:v>25.893505362954357</c:v>
                </c:pt>
                <c:pt idx="1624">
                  <c:v>25.905187049434439</c:v>
                </c:pt>
                <c:pt idx="1625">
                  <c:v>25.916863916343434</c:v>
                </c:pt>
                <c:pt idx="1626">
                  <c:v>25.928535964048795</c:v>
                </c:pt>
                <c:pt idx="1627">
                  <c:v>25.940203192919149</c:v>
                </c:pt>
                <c:pt idx="1628">
                  <c:v>25.951865603324322</c:v>
                </c:pt>
                <c:pt idx="1629">
                  <c:v>25.963523195635329</c:v>
                </c:pt>
                <c:pt idx="1630">
                  <c:v>25.97517597022437</c:v>
                </c:pt>
                <c:pt idx="1631">
                  <c:v>25.986823927464851</c:v>
                </c:pt>
                <c:pt idx="1632">
                  <c:v>25.998467067731369</c:v>
                </c:pt>
                <c:pt idx="1633">
                  <c:v>26.010105391399719</c:v>
                </c:pt>
                <c:pt idx="1634">
                  <c:v>26.021738898846905</c:v>
                </c:pt>
                <c:pt idx="1635">
                  <c:v>26.033367590451125</c:v>
                </c:pt>
                <c:pt idx="1636">
                  <c:v>26.044991466591785</c:v>
                </c:pt>
                <c:pt idx="1637">
                  <c:v>26.056610527649514</c:v>
                </c:pt>
                <c:pt idx="1638">
                  <c:v>26.068224774006133</c:v>
                </c:pt>
                <c:pt idx="1639">
                  <c:v>26.07983420604468</c:v>
                </c:pt>
                <c:pt idx="1640">
                  <c:v>26.091438824149414</c:v>
                </c:pt>
                <c:pt idx="1641">
                  <c:v>26.1030386287058</c:v>
                </c:pt>
                <c:pt idx="1642">
                  <c:v>26.114633620100534</c:v>
                </c:pt>
                <c:pt idx="1643">
                  <c:v>26.126223798721526</c:v>
                </c:pt>
                <c:pt idx="1644">
                  <c:v>26.137809164957904</c:v>
                </c:pt>
                <c:pt idx="1645">
                  <c:v>26.14938971920003</c:v>
                </c:pt>
                <c:pt idx="1646">
                  <c:v>26.160965461839492</c:v>
                </c:pt>
                <c:pt idx="1647">
                  <c:v>26.172536393269095</c:v>
                </c:pt>
                <c:pt idx="1648">
                  <c:v>26.184102513882891</c:v>
                </c:pt>
                <c:pt idx="1649">
                  <c:v>26.195663824076153</c:v>
                </c:pt>
                <c:pt idx="1650">
                  <c:v>26.207220324245391</c:v>
                </c:pt>
                <c:pt idx="1651">
                  <c:v>26.21877201478836</c:v>
                </c:pt>
                <c:pt idx="1652">
                  <c:v>26.230318896104041</c:v>
                </c:pt>
                <c:pt idx="1653">
                  <c:v>26.241860968592668</c:v>
                </c:pt>
                <c:pt idx="1654">
                  <c:v>26.253398232655709</c:v>
                </c:pt>
                <c:pt idx="1655">
                  <c:v>26.264930688695877</c:v>
                </c:pt>
                <c:pt idx="1656">
                  <c:v>26.276458337117141</c:v>
                </c:pt>
                <c:pt idx="1657">
                  <c:v>26.287981178324699</c:v>
                </c:pt>
                <c:pt idx="1658">
                  <c:v>26.299499212725017</c:v>
                </c:pt>
                <c:pt idx="1659">
                  <c:v>26.311012440725808</c:v>
                </c:pt>
                <c:pt idx="1660">
                  <c:v>26.322520862736031</c:v>
                </c:pt>
                <c:pt idx="1661">
                  <c:v>26.334024479165908</c:v>
                </c:pt>
                <c:pt idx="1662">
                  <c:v>26.345523290426922</c:v>
                </c:pt>
                <c:pt idx="1663">
                  <c:v>26.357017296931808</c:v>
                </c:pt>
                <c:pt idx="1664">
                  <c:v>26.368506499094565</c:v>
                </c:pt>
                <c:pt idx="1665">
                  <c:v>26.379990897330451</c:v>
                </c:pt>
                <c:pt idx="1666">
                  <c:v>26.391470492055998</c:v>
                </c:pt>
                <c:pt idx="1667">
                  <c:v>26.402945283688997</c:v>
                </c:pt>
                <c:pt idx="1668">
                  <c:v>26.414415272648505</c:v>
                </c:pt>
                <c:pt idx="1669">
                  <c:v>26.425880459354854</c:v>
                </c:pt>
                <c:pt idx="1670">
                  <c:v>26.437340844229649</c:v>
                </c:pt>
              </c:numCache>
            </c:numRef>
          </c:xVal>
          <c:yVal>
            <c:numRef>
              <c:f>Sheet4!$H$2:$H$1672</c:f>
              <c:numCache>
                <c:formatCode>General</c:formatCode>
                <c:ptCount val="1671"/>
                <c:pt idx="0">
                  <c:v>0</c:v>
                </c:pt>
                <c:pt idx="1">
                  <c:v>3.3832364632393058E-2</c:v>
                </c:pt>
                <c:pt idx="2">
                  <c:v>6.7592297147354236E-2</c:v>
                </c:pt>
                <c:pt idx="3">
                  <c:v>0.10127984739715316</c:v>
                </c:pt>
                <c:pt idx="4">
                  <c:v>0.13489506512728652</c:v>
                </c:pt>
                <c:pt idx="5">
                  <c:v>0.16843799997675313</c:v>
                </c:pt>
                <c:pt idx="6">
                  <c:v>0.20190870147832823</c:v>
                </c:pt>
                <c:pt idx="7">
                  <c:v>0.23530721905883709</c:v>
                </c:pt>
                <c:pt idx="8">
                  <c:v>0.26863360203942771</c:v>
                </c:pt>
                <c:pt idx="9">
                  <c:v>0.30188789963584306</c:v>
                </c:pt>
                <c:pt idx="10">
                  <c:v>0.33507016095869202</c:v>
                </c:pt>
                <c:pt idx="11">
                  <c:v>0.36818043501372028</c:v>
                </c:pt>
                <c:pt idx="12">
                  <c:v>0.40121877070207973</c:v>
                </c:pt>
                <c:pt idx="13">
                  <c:v>0.43418521682059785</c:v>
                </c:pt>
                <c:pt idx="14">
                  <c:v>0.46707982206204562</c:v>
                </c:pt>
                <c:pt idx="15">
                  <c:v>0.49990263501540522</c:v>
                </c:pt>
                <c:pt idx="16">
                  <c:v>0.53265370416613678</c:v>
                </c:pt>
                <c:pt idx="17">
                  <c:v>0.56533307789644438</c:v>
                </c:pt>
                <c:pt idx="18">
                  <c:v>0.59794080448554165</c:v>
                </c:pt>
                <c:pt idx="19">
                  <c:v>0.63047693210991584</c:v>
                </c:pt>
                <c:pt idx="20">
                  <c:v>0.66294150884359193</c:v>
                </c:pt>
                <c:pt idx="21">
                  <c:v>0.69533458265839576</c:v>
                </c:pt>
                <c:pt idx="22">
                  <c:v>0.7276562014242165</c:v>
                </c:pt>
                <c:pt idx="23">
                  <c:v>0.75990641290926808</c:v>
                </c:pt>
                <c:pt idx="24">
                  <c:v>0.79208526478035046</c:v>
                </c:pt>
                <c:pt idx="25">
                  <c:v>0.82419280460310962</c:v>
                </c:pt>
                <c:pt idx="26">
                  <c:v>0.85622907984229724</c:v>
                </c:pt>
                <c:pt idx="27">
                  <c:v>0.88819413786202939</c:v>
                </c:pt>
                <c:pt idx="28">
                  <c:v>0.92008802592604466</c:v>
                </c:pt>
                <c:pt idx="29">
                  <c:v>0.95191079119796174</c:v>
                </c:pt>
                <c:pt idx="30">
                  <c:v>0.98366248074153628</c:v>
                </c:pt>
                <c:pt idx="31">
                  <c:v>1.015343141520916</c:v>
                </c:pt>
                <c:pt idx="32">
                  <c:v>1.0469528204008975</c:v>
                </c:pt>
                <c:pt idx="33">
                  <c:v>1.0784915641471791</c:v>
                </c:pt>
                <c:pt idx="34">
                  <c:v>1.1099594194266167</c:v>
                </c:pt>
                <c:pt idx="35">
                  <c:v>1.1413564328074759</c:v>
                </c:pt>
                <c:pt idx="36">
                  <c:v>1.1726826507596839</c:v>
                </c:pt>
                <c:pt idx="37">
                  <c:v>1.2039381196550836</c:v>
                </c:pt>
                <c:pt idx="38">
                  <c:v>1.2351228857676821</c:v>
                </c:pt>
                <c:pt idx="39">
                  <c:v>1.2662369952739037</c:v>
                </c:pt>
                <c:pt idx="40">
                  <c:v>1.297280494252838</c:v>
                </c:pt>
                <c:pt idx="41">
                  <c:v>1.3282534286864902</c:v>
                </c:pt>
                <c:pt idx="42">
                  <c:v>1.3591558444600289</c:v>
                </c:pt>
                <c:pt idx="43">
                  <c:v>1.3899877873620348</c:v>
                </c:pt>
                <c:pt idx="44">
                  <c:v>1.4207493030847465</c:v>
                </c:pt>
                <c:pt idx="45">
                  <c:v>1.4514404372243086</c:v>
                </c:pt>
                <c:pt idx="46">
                  <c:v>1.4820612352810167</c:v>
                </c:pt>
                <c:pt idx="47">
                  <c:v>1.5126117426595633</c:v>
                </c:pt>
                <c:pt idx="48">
                  <c:v>1.5430920046692813</c:v>
                </c:pt>
                <c:pt idx="49">
                  <c:v>1.5735020665243888</c:v>
                </c:pt>
                <c:pt idx="50">
                  <c:v>1.6038419733442326</c:v>
                </c:pt>
                <c:pt idx="51">
                  <c:v>1.6341117701535295</c:v>
                </c:pt>
                <c:pt idx="52">
                  <c:v>1.6643115018826105</c:v>
                </c:pt>
                <c:pt idx="53">
                  <c:v>1.6944412133676598</c:v>
                </c:pt>
                <c:pt idx="54">
                  <c:v>1.7245009493509573</c:v>
                </c:pt>
                <c:pt idx="55">
                  <c:v>1.7544907544811181</c:v>
                </c:pt>
                <c:pt idx="56">
                  <c:v>1.7844106733133314</c:v>
                </c:pt>
                <c:pt idx="57">
                  <c:v>1.8142607503096002</c:v>
                </c:pt>
                <c:pt idx="58">
                  <c:v>1.8440410298389798</c:v>
                </c:pt>
                <c:pt idx="59">
                  <c:v>1.8737515561778137</c:v>
                </c:pt>
                <c:pt idx="60">
                  <c:v>1.9033923735099727</c:v>
                </c:pt>
                <c:pt idx="61">
                  <c:v>1.9329635259270896</c:v>
                </c:pt>
                <c:pt idx="62">
                  <c:v>1.9624650574287956</c:v>
                </c:pt>
                <c:pt idx="63">
                  <c:v>1.9918970119229562</c:v>
                </c:pt>
                <c:pt idx="64">
                  <c:v>2.0212594332259042</c:v>
                </c:pt>
                <c:pt idx="65">
                  <c:v>2.0505523650626745</c:v>
                </c:pt>
                <c:pt idx="66">
                  <c:v>2.0797758510672377</c:v>
                </c:pt>
                <c:pt idx="67">
                  <c:v>2.1089299347827319</c:v>
                </c:pt>
                <c:pt idx="68">
                  <c:v>2.138014659661696</c:v>
                </c:pt>
                <c:pt idx="69">
                  <c:v>2.1670300690662994</c:v>
                </c:pt>
                <c:pt idx="70">
                  <c:v>2.1959762062685755</c:v>
                </c:pt>
                <c:pt idx="71">
                  <c:v>2.2248531144506494</c:v>
                </c:pt>
                <c:pt idx="72">
                  <c:v>2.2536608367049693</c:v>
                </c:pt>
                <c:pt idx="73">
                  <c:v>2.282399416034536</c:v>
                </c:pt>
                <c:pt idx="74">
                  <c:v>2.3110688953531286</c:v>
                </c:pt>
                <c:pt idx="75">
                  <c:v>2.3396693174855363</c:v>
                </c:pt>
                <c:pt idx="76">
                  <c:v>2.3682007251677835</c:v>
                </c:pt>
                <c:pt idx="77">
                  <c:v>2.3966631610473565</c:v>
                </c:pt>
                <c:pt idx="78">
                  <c:v>2.4250566676834309</c:v>
                </c:pt>
                <c:pt idx="79">
                  <c:v>2.4533812875470971</c:v>
                </c:pt>
                <c:pt idx="80">
                  <c:v>2.481637063021584</c:v>
                </c:pt>
                <c:pt idx="81">
                  <c:v>2.5098240364024855</c:v>
                </c:pt>
                <c:pt idx="82">
                  <c:v>2.5379422498979829</c:v>
                </c:pt>
                <c:pt idx="83">
                  <c:v>2.5659917456290691</c:v>
                </c:pt>
                <c:pt idx="84">
                  <c:v>2.593972565629771</c:v>
                </c:pt>
                <c:pt idx="85">
                  <c:v>2.6218847518473729</c:v>
                </c:pt>
                <c:pt idx="86">
                  <c:v>2.6497283461426355</c:v>
                </c:pt>
                <c:pt idx="87">
                  <c:v>2.6775033902900209</c:v>
                </c:pt>
                <c:pt idx="88">
                  <c:v>2.7052099259779099</c:v>
                </c:pt>
                <c:pt idx="89">
                  <c:v>2.7328479948088238</c:v>
                </c:pt>
                <c:pt idx="90">
                  <c:v>2.7604176382996424</c:v>
                </c:pt>
                <c:pt idx="91">
                  <c:v>2.7879188978818252</c:v>
                </c:pt>
                <c:pt idx="92">
                  <c:v>2.8153518149016286</c:v>
                </c:pt>
                <c:pt idx="93">
                  <c:v>2.8427164306203223</c:v>
                </c:pt>
                <c:pt idx="94">
                  <c:v>2.8700127862144105</c:v>
                </c:pt>
                <c:pt idx="95">
                  <c:v>2.8972409227758433</c:v>
                </c:pt>
                <c:pt idx="96">
                  <c:v>2.9244008813122377</c:v>
                </c:pt>
                <c:pt idx="97">
                  <c:v>2.9514927027470916</c:v>
                </c:pt>
                <c:pt idx="98">
                  <c:v>2.9785164279199989</c:v>
                </c:pt>
                <c:pt idx="99">
                  <c:v>3.0054720975868627</c:v>
                </c:pt>
                <c:pt idx="100">
                  <c:v>3.0323597524201129</c:v>
                </c:pt>
                <c:pt idx="101">
                  <c:v>3.0591794330089161</c:v>
                </c:pt>
                <c:pt idx="102">
                  <c:v>3.0859311798593918</c:v>
                </c:pt>
                <c:pt idx="103">
                  <c:v>3.1126150333948224</c:v>
                </c:pt>
                <c:pt idx="104">
                  <c:v>3.1392310339558667</c:v>
                </c:pt>
                <c:pt idx="105">
                  <c:v>3.1657792218007716</c:v>
                </c:pt>
                <c:pt idx="106">
                  <c:v>3.192259637105582</c:v>
                </c:pt>
                <c:pt idx="107">
                  <c:v>3.2186723199643517</c:v>
                </c:pt>
                <c:pt idx="108">
                  <c:v>3.2450173103893545</c:v>
                </c:pt>
                <c:pt idx="109">
                  <c:v>3.2712946483112915</c:v>
                </c:pt>
                <c:pt idx="110">
                  <c:v>3.2975043735795033</c:v>
                </c:pt>
                <c:pt idx="111">
                  <c:v>3.3236465259621739</c:v>
                </c:pt>
                <c:pt idx="112">
                  <c:v>3.349721145146543</c:v>
                </c:pt>
                <c:pt idx="113">
                  <c:v>3.3757282707391112</c:v>
                </c:pt>
                <c:pt idx="114">
                  <c:v>3.4016679422658473</c:v>
                </c:pt>
                <c:pt idx="115">
                  <c:v>3.4275401991723951</c:v>
                </c:pt>
                <c:pt idx="116">
                  <c:v>3.4533450808242794</c:v>
                </c:pt>
                <c:pt idx="117">
                  <c:v>3.4790826265071102</c:v>
                </c:pt>
                <c:pt idx="118">
                  <c:v>3.5047528754267905</c:v>
                </c:pt>
                <c:pt idx="119">
                  <c:v>3.5303558667097179</c:v>
                </c:pt>
                <c:pt idx="120">
                  <c:v>3.55589163940299</c:v>
                </c:pt>
                <c:pt idx="121">
                  <c:v>3.5813602324746072</c:v>
                </c:pt>
                <c:pt idx="122">
                  <c:v>3.6067616848136761</c:v>
                </c:pt>
                <c:pt idx="123">
                  <c:v>3.6320960352306138</c:v>
                </c:pt>
                <c:pt idx="124">
                  <c:v>3.6573633224573467</c:v>
                </c:pt>
                <c:pt idx="125">
                  <c:v>3.6825635851475145</c:v>
                </c:pt>
                <c:pt idx="126">
                  <c:v>3.7076968618766699</c:v>
                </c:pt>
                <c:pt idx="127">
                  <c:v>3.7327631911424808</c:v>
                </c:pt>
                <c:pt idx="128">
                  <c:v>3.7577626113649285</c:v>
                </c:pt>
                <c:pt idx="129">
                  <c:v>3.7826951608865103</c:v>
                </c:pt>
                <c:pt idx="130">
                  <c:v>3.8075608779724353</c:v>
                </c:pt>
                <c:pt idx="131">
                  <c:v>3.8323598008108255</c:v>
                </c:pt>
                <c:pt idx="132">
                  <c:v>3.8570919675129134</c:v>
                </c:pt>
                <c:pt idx="133">
                  <c:v>3.8817574161132402</c:v>
                </c:pt>
                <c:pt idx="134">
                  <c:v>3.9063561845698529</c:v>
                </c:pt>
                <c:pt idx="135">
                  <c:v>3.9308883107645003</c:v>
                </c:pt>
                <c:pt idx="136">
                  <c:v>3.9553538325028317</c:v>
                </c:pt>
                <c:pt idx="137">
                  <c:v>3.9797527875145904</c:v>
                </c:pt>
                <c:pt idx="138">
                  <c:v>4.0040852134538119</c:v>
                </c:pt>
                <c:pt idx="139">
                  <c:v>4.0283511478990164</c:v>
                </c:pt>
                <c:pt idx="140">
                  <c:v>4.052550628353405</c:v>
                </c:pt>
                <c:pt idx="141">
                  <c:v>4.0766836922450542</c:v>
                </c:pt>
                <c:pt idx="142">
                  <c:v>4.1007503769271096</c:v>
                </c:pt>
                <c:pt idx="143">
                  <c:v>4.1247507196779765</c:v>
                </c:pt>
                <c:pt idx="144">
                  <c:v>4.1486847577015169</c:v>
                </c:pt>
                <c:pt idx="145">
                  <c:v>4.1725525281272393</c:v>
                </c:pt>
                <c:pt idx="146">
                  <c:v>4.1963540680104927</c:v>
                </c:pt>
                <c:pt idx="147">
                  <c:v>4.2200894143326533</c:v>
                </c:pt>
                <c:pt idx="148">
                  <c:v>4.2437586040013251</c:v>
                </c:pt>
                <c:pt idx="149">
                  <c:v>4.2673616738505187</c:v>
                </c:pt>
                <c:pt idx="150">
                  <c:v>4.2908986606408526</c:v>
                </c:pt>
                <c:pt idx="151">
                  <c:v>4.3143696010597337</c:v>
                </c:pt>
                <c:pt idx="152">
                  <c:v>4.3377745317215552</c:v>
                </c:pt>
                <c:pt idx="153">
                  <c:v>4.36111348916788</c:v>
                </c:pt>
                <c:pt idx="154">
                  <c:v>4.3843865098676282</c:v>
                </c:pt>
                <c:pt idx="155">
                  <c:v>4.4075936302172716</c:v>
                </c:pt>
                <c:pt idx="156">
                  <c:v>4.430734886541015</c:v>
                </c:pt>
                <c:pt idx="157">
                  <c:v>4.4538103150909869</c:v>
                </c:pt>
                <c:pt idx="158">
                  <c:v>4.4768199520474266</c:v>
                </c:pt>
                <c:pt idx="159">
                  <c:v>4.4997638335188679</c:v>
                </c:pt>
                <c:pt idx="160">
                  <c:v>4.5226419955423269</c:v>
                </c:pt>
                <c:pt idx="161">
                  <c:v>4.5454544740834892</c:v>
                </c:pt>
                <c:pt idx="162">
                  <c:v>4.568201305036891</c:v>
                </c:pt>
                <c:pt idx="163">
                  <c:v>4.5908825242261093</c:v>
                </c:pt>
                <c:pt idx="164">
                  <c:v>4.6134981674039421</c:v>
                </c:pt>
                <c:pt idx="165">
                  <c:v>4.6360482702525925</c:v>
                </c:pt>
                <c:pt idx="166">
                  <c:v>4.6585328683838547</c:v>
                </c:pt>
                <c:pt idx="167">
                  <c:v>4.6809519973392959</c:v>
                </c:pt>
                <c:pt idx="168">
                  <c:v>4.7033056925904395</c:v>
                </c:pt>
                <c:pt idx="169">
                  <c:v>4.7255939895389458</c:v>
                </c:pt>
                <c:pt idx="170">
                  <c:v>4.7478169235167966</c:v>
                </c:pt>
                <c:pt idx="171">
                  <c:v>4.7699745297864746</c:v>
                </c:pt>
                <c:pt idx="172">
                  <c:v>4.7920668435411455</c:v>
                </c:pt>
                <c:pt idx="173">
                  <c:v>4.8140938999048402</c:v>
                </c:pt>
                <c:pt idx="174">
                  <c:v>4.8360557339326311</c:v>
                </c:pt>
                <c:pt idx="175">
                  <c:v>4.8579523806108167</c:v>
                </c:pt>
                <c:pt idx="176">
                  <c:v>4.8797838748570994</c:v>
                </c:pt>
                <c:pt idx="177">
                  <c:v>4.9015502515207636</c:v>
                </c:pt>
                <c:pt idx="178">
                  <c:v>4.9232515453828558</c:v>
                </c:pt>
                <c:pt idx="179">
                  <c:v>4.944887791156364</c:v>
                </c:pt>
                <c:pt idx="180">
                  <c:v>4.9664590234863919</c:v>
                </c:pt>
                <c:pt idx="181">
                  <c:v>4.9879652769503418</c:v>
                </c:pt>
                <c:pt idx="182">
                  <c:v>5.0094065860580876</c:v>
                </c:pt>
                <c:pt idx="183">
                  <c:v>5.0307829852521548</c:v>
                </c:pt>
                <c:pt idx="184">
                  <c:v>5.0520945089078957</c:v>
                </c:pt>
                <c:pt idx="185">
                  <c:v>5.0733411913336655</c:v>
                </c:pt>
                <c:pt idx="186">
                  <c:v>5.0945230667709982</c:v>
                </c:pt>
                <c:pt idx="187">
                  <c:v>5.1156401693947799</c:v>
                </c:pt>
                <c:pt idx="188">
                  <c:v>5.1366925333134299</c:v>
                </c:pt>
                <c:pt idx="189">
                  <c:v>5.1576801925690692</c:v>
                </c:pt>
                <c:pt idx="190">
                  <c:v>5.1786031811376976</c:v>
                </c:pt>
                <c:pt idx="191">
                  <c:v>5.1994615329293676</c:v>
                </c:pt>
                <c:pt idx="192">
                  <c:v>5.2202552817883561</c:v>
                </c:pt>
                <c:pt idx="193">
                  <c:v>5.2409844614933405</c:v>
                </c:pt>
                <c:pt idx="194">
                  <c:v>5.2616491057575701</c:v>
                </c:pt>
                <c:pt idx="195">
                  <c:v>5.2822492482290384</c:v>
                </c:pt>
                <c:pt idx="196">
                  <c:v>5.3027849224906545</c:v>
                </c:pt>
                <c:pt idx="197">
                  <c:v>5.3232561620604182</c:v>
                </c:pt>
                <c:pt idx="198">
                  <c:v>5.3436630003915875</c:v>
                </c:pt>
                <c:pt idx="199">
                  <c:v>5.3640054708728497</c:v>
                </c:pt>
                <c:pt idx="200">
                  <c:v>5.3842836068284976</c:v>
                </c:pt>
                <c:pt idx="201">
                  <c:v>5.4044974415185916</c:v>
                </c:pt>
                <c:pt idx="202">
                  <c:v>5.4246470081391385</c:v>
                </c:pt>
                <c:pt idx="203">
                  <c:v>5.4447323398222514</c:v>
                </c:pt>
                <c:pt idx="204">
                  <c:v>5.4647534696363298</c:v>
                </c:pt>
                <c:pt idx="205">
                  <c:v>5.4847104305862189</c:v>
                </c:pt>
                <c:pt idx="206">
                  <c:v>5.5046032556133841</c:v>
                </c:pt>
                <c:pt idx="207">
                  <c:v>5.5244319775960777</c:v>
                </c:pt>
                <c:pt idx="208">
                  <c:v>5.5441966293495053</c:v>
                </c:pt>
                <c:pt idx="209">
                  <c:v>5.5638972436259966</c:v>
                </c:pt>
                <c:pt idx="210">
                  <c:v>5.5835338531151679</c:v>
                </c:pt>
                <c:pt idx="211">
                  <c:v>5.6031064904440946</c:v>
                </c:pt>
                <c:pt idx="212">
                  <c:v>5.6226151881774751</c:v>
                </c:pt>
                <c:pt idx="213">
                  <c:v>5.6420599788177936</c:v>
                </c:pt>
                <c:pt idx="214">
                  <c:v>5.6614408948054926</c:v>
                </c:pt>
                <c:pt idx="215">
                  <c:v>5.6807579685191332</c:v>
                </c:pt>
                <c:pt idx="216">
                  <c:v>5.7000112322755632</c:v>
                </c:pt>
                <c:pt idx="217">
                  <c:v>5.7192007183300824</c:v>
                </c:pt>
                <c:pt idx="218">
                  <c:v>5.7383264588766023</c:v>
                </c:pt>
                <c:pt idx="219">
                  <c:v>5.7573884860478159</c:v>
                </c:pt>
                <c:pt idx="220">
                  <c:v>5.7763868319153593</c:v>
                </c:pt>
                <c:pt idx="221">
                  <c:v>5.7953215284899766</c:v>
                </c:pt>
                <c:pt idx="222">
                  <c:v>5.8141926077216795</c:v>
                </c:pt>
                <c:pt idx="223">
                  <c:v>5.8330001014999144</c:v>
                </c:pt>
                <c:pt idx="224">
                  <c:v>5.851744041653725</c:v>
                </c:pt>
                <c:pt idx="225">
                  <c:v>5.8704244599519075</c:v>
                </c:pt>
                <c:pt idx="226">
                  <c:v>5.889041388103184</c:v>
                </c:pt>
                <c:pt idx="227">
                  <c:v>5.9075948577563544</c:v>
                </c:pt>
                <c:pt idx="228">
                  <c:v>5.926084900500463</c:v>
                </c:pt>
                <c:pt idx="229">
                  <c:v>5.9445115478649573</c:v>
                </c:pt>
                <c:pt idx="230">
                  <c:v>5.9628748313198479</c:v>
                </c:pt>
                <c:pt idx="231">
                  <c:v>5.9811747822758727</c:v>
                </c:pt>
                <c:pt idx="232">
                  <c:v>5.9994114320846528</c:v>
                </c:pt>
                <c:pt idx="233">
                  <c:v>6.0175848120388551</c:v>
                </c:pt>
                <c:pt idx="234">
                  <c:v>6.0356949533723503</c:v>
                </c:pt>
                <c:pt idx="235">
                  <c:v>6.0537418872603705</c:v>
                </c:pt>
                <c:pt idx="236">
                  <c:v>6.0717256448196721</c:v>
                </c:pt>
                <c:pt idx="237">
                  <c:v>6.0896462571086918</c:v>
                </c:pt>
                <c:pt idx="238">
                  <c:v>6.107503755127702</c:v>
                </c:pt>
                <c:pt idx="239">
                  <c:v>6.1252981698189766</c:v>
                </c:pt>
                <c:pt idx="240">
                  <c:v>6.1430295320669375</c:v>
                </c:pt>
                <c:pt idx="241">
                  <c:v>6.1606978726983241</c:v>
                </c:pt>
                <c:pt idx="242">
                  <c:v>6.1783032224823407</c:v>
                </c:pt>
                <c:pt idx="243">
                  <c:v>6.1958456121308174</c:v>
                </c:pt>
                <c:pt idx="244">
                  <c:v>6.2133250722983648</c:v>
                </c:pt>
                <c:pt idx="245">
                  <c:v>6.2307416335825332</c:v>
                </c:pt>
                <c:pt idx="246">
                  <c:v>6.2480953265239645</c:v>
                </c:pt>
                <c:pt idx="247">
                  <c:v>6.2653861816065506</c:v>
                </c:pt>
                <c:pt idx="248">
                  <c:v>6.2826142292575859</c:v>
                </c:pt>
                <c:pt idx="249">
                  <c:v>6.2997794998479248</c:v>
                </c:pt>
                <c:pt idx="250">
                  <c:v>6.316882023692135</c:v>
                </c:pt>
                <c:pt idx="251">
                  <c:v>6.3339218310486523</c:v>
                </c:pt>
                <c:pt idx="252">
                  <c:v>6.350898952119933</c:v>
                </c:pt>
                <c:pt idx="253">
                  <c:v>6.3678134170526102</c:v>
                </c:pt>
                <c:pt idx="254">
                  <c:v>6.3846652559376471</c:v>
                </c:pt>
                <c:pt idx="255">
                  <c:v>6.4014544988104847</c:v>
                </c:pt>
                <c:pt idx="256">
                  <c:v>6.4181811756512044</c:v>
                </c:pt>
                <c:pt idx="257">
                  <c:v>6.4348453163846724</c:v>
                </c:pt>
                <c:pt idx="258">
                  <c:v>6.4514469508806949</c:v>
                </c:pt>
                <c:pt idx="259">
                  <c:v>6.467986108954169</c:v>
                </c:pt>
                <c:pt idx="260">
                  <c:v>6.4844628203652386</c:v>
                </c:pt>
                <c:pt idx="261">
                  <c:v>6.5008771148194411</c:v>
                </c:pt>
                <c:pt idx="262">
                  <c:v>6.517229021967859</c:v>
                </c:pt>
                <c:pt idx="263">
                  <c:v>6.5335185714072725</c:v>
                </c:pt>
                <c:pt idx="264">
                  <c:v>6.5497457926803104</c:v>
                </c:pt>
                <c:pt idx="265">
                  <c:v>6.5659107152755993</c:v>
                </c:pt>
                <c:pt idx="266">
                  <c:v>6.5820133686279139</c:v>
                </c:pt>
                <c:pt idx="267">
                  <c:v>6.5980537821183267</c:v>
                </c:pt>
                <c:pt idx="268">
                  <c:v>6.6140319850743596</c:v>
                </c:pt>
                <c:pt idx="269">
                  <c:v>6.6299480067701255</c:v>
                </c:pt>
                <c:pt idx="270">
                  <c:v>6.6458018764264901</c:v>
                </c:pt>
                <c:pt idx="271">
                  <c:v>6.6615936232112087</c:v>
                </c:pt>
                <c:pt idx="272">
                  <c:v>6.6773232762390826</c:v>
                </c:pt>
                <c:pt idx="273">
                  <c:v>6.692990864572101</c:v>
                </c:pt>
                <c:pt idx="274">
                  <c:v>6.7085964172195931</c:v>
                </c:pt>
                <c:pt idx="275">
                  <c:v>6.7241399631383771</c:v>
                </c:pt>
                <c:pt idx="276">
                  <c:v>6.7396215312328991</c:v>
                </c:pt>
                <c:pt idx="277">
                  <c:v>6.7550411503553924</c:v>
                </c:pt>
                <c:pt idx="278">
                  <c:v>6.7703988493060141</c:v>
                </c:pt>
                <c:pt idx="279">
                  <c:v>6.7856946568329981</c:v>
                </c:pt>
                <c:pt idx="280">
                  <c:v>6.8009286016327968</c:v>
                </c:pt>
                <c:pt idx="281">
                  <c:v>6.8161007123502291</c:v>
                </c:pt>
                <c:pt idx="282">
                  <c:v>6.8312110175786289</c:v>
                </c:pt>
                <c:pt idx="283">
                  <c:v>6.8462595458599846</c:v>
                </c:pt>
                <c:pt idx="284">
                  <c:v>6.8612463256850909</c:v>
                </c:pt>
                <c:pt idx="285">
                  <c:v>6.8761713854936888</c:v>
                </c:pt>
                <c:pt idx="286">
                  <c:v>6.8910347536746128</c:v>
                </c:pt>
                <c:pt idx="287">
                  <c:v>6.9058364585659335</c:v>
                </c:pt>
                <c:pt idx="288">
                  <c:v>6.9205765284551042</c:v>
                </c:pt>
                <c:pt idx="289">
                  <c:v>6.9352549915791046</c:v>
                </c:pt>
                <c:pt idx="290">
                  <c:v>6.9498718761245835</c:v>
                </c:pt>
                <c:pt idx="291">
                  <c:v>6.964427210228</c:v>
                </c:pt>
                <c:pt idx="292">
                  <c:v>6.9789210219757738</c:v>
                </c:pt>
                <c:pt idx="293">
                  <c:v>6.9933533394044174</c:v>
                </c:pt>
                <c:pt idx="294">
                  <c:v>7.0077241905006913</c:v>
                </c:pt>
                <c:pt idx="295">
                  <c:v>7.0220336032017352</c:v>
                </c:pt>
                <c:pt idx="296">
                  <c:v>7.0362816053952182</c:v>
                </c:pt>
                <c:pt idx="297">
                  <c:v>7.0504682249194763</c:v>
                </c:pt>
                <c:pt idx="298">
                  <c:v>7.0645934895636566</c:v>
                </c:pt>
                <c:pt idx="299">
                  <c:v>7.0786574270678564</c:v>
                </c:pt>
                <c:pt idx="300">
                  <c:v>7.092660065123269</c:v>
                </c:pt>
                <c:pt idx="301">
                  <c:v>7.1066014313723151</c:v>
                </c:pt>
                <c:pt idx="302">
                  <c:v>7.1204815534087977</c:v>
                </c:pt>
                <c:pt idx="303">
                  <c:v>7.1343004587780277</c:v>
                </c:pt>
                <c:pt idx="304">
                  <c:v>7.1480581749769776</c:v>
                </c:pt>
                <c:pt idx="305">
                  <c:v>7.1617547294544099</c:v>
                </c:pt>
                <c:pt idx="306">
                  <c:v>7.1753901496110259</c:v>
                </c:pt>
                <c:pt idx="307">
                  <c:v>7.1889644627995999</c:v>
                </c:pt>
                <c:pt idx="308">
                  <c:v>7.2024776963251211</c:v>
                </c:pt>
                <c:pt idx="309">
                  <c:v>7.2159298774449301</c:v>
                </c:pt>
                <c:pt idx="310">
                  <c:v>7.2293210333688611</c:v>
                </c:pt>
                <c:pt idx="311">
                  <c:v>7.2426511912593785</c:v>
                </c:pt>
                <c:pt idx="312">
                  <c:v>7.255920378231715</c:v>
                </c:pt>
                <c:pt idx="313">
                  <c:v>7.2691286213540094</c:v>
                </c:pt>
                <c:pt idx="314">
                  <c:v>7.2822759476474479</c:v>
                </c:pt>
                <c:pt idx="315">
                  <c:v>7.2953623840863964</c:v>
                </c:pt>
                <c:pt idx="316">
                  <c:v>7.3083879575985424</c:v>
                </c:pt>
                <c:pt idx="317">
                  <c:v>7.3213526950650314</c:v>
                </c:pt>
                <c:pt idx="318">
                  <c:v>7.3342566233205995</c:v>
                </c:pt>
                <c:pt idx="319">
                  <c:v>7.3470997691537168</c:v>
                </c:pt>
                <c:pt idx="320">
                  <c:v>7.3598821593067223</c:v>
                </c:pt>
                <c:pt idx="321">
                  <c:v>7.3726038204759536</c:v>
                </c:pt>
                <c:pt idx="322">
                  <c:v>7.3852647793118917</c:v>
                </c:pt>
                <c:pt idx="323">
                  <c:v>7.3978650624192941</c:v>
                </c:pt>
                <c:pt idx="324">
                  <c:v>7.4104046963573253</c:v>
                </c:pt>
                <c:pt idx="325">
                  <c:v>7.4228837076397003</c:v>
                </c:pt>
                <c:pt idx="326">
                  <c:v>7.4353021227348135</c:v>
                </c:pt>
                <c:pt idx="327">
                  <c:v>7.447659968065877</c:v>
                </c:pt>
                <c:pt idx="328">
                  <c:v>7.4599572700110546</c:v>
                </c:pt>
                <c:pt idx="329">
                  <c:v>7.4721940549035937</c:v>
                </c:pt>
                <c:pt idx="330">
                  <c:v>7.4843703490319644</c:v>
                </c:pt>
                <c:pt idx="331">
                  <c:v>7.496486178639989</c:v>
                </c:pt>
                <c:pt idx="332">
                  <c:v>7.5085415699269795</c:v>
                </c:pt>
                <c:pt idx="333">
                  <c:v>7.5205365490478684</c:v>
                </c:pt>
                <c:pt idx="334">
                  <c:v>7.5324711421133443</c:v>
                </c:pt>
                <c:pt idx="335">
                  <c:v>7.5443453751899803</c:v>
                </c:pt>
                <c:pt idx="336">
                  <c:v>7.5561592743003754</c:v>
                </c:pt>
                <c:pt idx="337">
                  <c:v>7.5679128654232803</c:v>
                </c:pt>
                <c:pt idx="338">
                  <c:v>7.5796061744937315</c:v>
                </c:pt>
                <c:pt idx="339">
                  <c:v>7.5912392274031841</c:v>
                </c:pt>
                <c:pt idx="340">
                  <c:v>7.6028120499996463</c:v>
                </c:pt>
                <c:pt idx="341">
                  <c:v>7.6143246680878054</c:v>
                </c:pt>
                <c:pt idx="342">
                  <c:v>7.6257771074291645</c:v>
                </c:pt>
                <c:pt idx="343">
                  <c:v>7.6371693937421732</c:v>
                </c:pt>
                <c:pt idx="344">
                  <c:v>7.6485015527023563</c:v>
                </c:pt>
                <c:pt idx="345">
                  <c:v>7.6597736099424489</c:v>
                </c:pt>
                <c:pt idx="346">
                  <c:v>7.6709855910525242</c:v>
                </c:pt>
                <c:pt idx="347">
                  <c:v>7.6821375215801231</c:v>
                </c:pt>
                <c:pt idx="348">
                  <c:v>7.6932294270303867</c:v>
                </c:pt>
                <c:pt idx="349">
                  <c:v>7.7042613328661886</c:v>
                </c:pt>
                <c:pt idx="350">
                  <c:v>7.7152332645082593</c:v>
                </c:pt>
                <c:pt idx="351">
                  <c:v>7.72614524733532</c:v>
                </c:pt>
                <c:pt idx="352">
                  <c:v>7.7369973066842119</c:v>
                </c:pt>
                <c:pt idx="353">
                  <c:v>7.7477894678500236</c:v>
                </c:pt>
                <c:pt idx="354">
                  <c:v>7.758521756086223</c:v>
                </c:pt>
                <c:pt idx="355">
                  <c:v>7.7691941966047828</c:v>
                </c:pt>
                <c:pt idx="356">
                  <c:v>7.7798068145763137</c:v>
                </c:pt>
                <c:pt idx="357">
                  <c:v>7.790359635130188</c:v>
                </c:pt>
                <c:pt idx="358">
                  <c:v>7.8008526833546714</c:v>
                </c:pt>
                <c:pt idx="359">
                  <c:v>7.8112859842970499</c:v>
                </c:pt>
                <c:pt idx="360">
                  <c:v>7.8216595629637586</c:v>
                </c:pt>
                <c:pt idx="361">
                  <c:v>7.8319734443205089</c:v>
                </c:pt>
                <c:pt idx="362">
                  <c:v>7.8422276532924133</c:v>
                </c:pt>
                <c:pt idx="363">
                  <c:v>7.8524222147641183</c:v>
                </c:pt>
                <c:pt idx="364">
                  <c:v>7.8625571535799272</c:v>
                </c:pt>
                <c:pt idx="365">
                  <c:v>7.8726324945439279</c:v>
                </c:pt>
                <c:pt idx="366">
                  <c:v>7.8826482624201208</c:v>
                </c:pt>
                <c:pt idx="367">
                  <c:v>7.8926044819325432</c:v>
                </c:pt>
                <c:pt idx="368">
                  <c:v>7.9025011777654015</c:v>
                </c:pt>
                <c:pt idx="369">
                  <c:v>7.9123383745631859</c:v>
                </c:pt>
                <c:pt idx="370">
                  <c:v>7.9221160969308082</c:v>
                </c:pt>
                <c:pt idx="371">
                  <c:v>7.9318343694337221</c:v>
                </c:pt>
                <c:pt idx="372">
                  <c:v>7.9414932165980483</c:v>
                </c:pt>
                <c:pt idx="373">
                  <c:v>7.9510926629107015</c:v>
                </c:pt>
                <c:pt idx="374">
                  <c:v>7.9606327328195148</c:v>
                </c:pt>
                <c:pt idx="375">
                  <c:v>7.9701134507333631</c:v>
                </c:pt>
                <c:pt idx="376">
                  <c:v>7.979534841022291</c:v>
                </c:pt>
                <c:pt idx="377">
                  <c:v>7.9888969280176365</c:v>
                </c:pt>
                <c:pt idx="378">
                  <c:v>7.9981997360121539</c:v>
                </c:pt>
                <c:pt idx="379">
                  <c:v>8.0074432892601397</c:v>
                </c:pt>
                <c:pt idx="380">
                  <c:v>8.0166276119775546</c:v>
                </c:pt>
                <c:pt idx="381">
                  <c:v>8.0257527283421481</c:v>
                </c:pt>
                <c:pt idx="382">
                  <c:v>8.0348186624935849</c:v>
                </c:pt>
                <c:pt idx="383">
                  <c:v>8.0438254385335632</c:v>
                </c:pt>
                <c:pt idx="384">
                  <c:v>8.0527730805259434</c:v>
                </c:pt>
                <c:pt idx="385">
                  <c:v>8.0616616124968665</c:v>
                </c:pt>
                <c:pt idx="386">
                  <c:v>8.0704910584348788</c:v>
                </c:pt>
                <c:pt idx="387">
                  <c:v>8.079261442291056</c:v>
                </c:pt>
                <c:pt idx="388">
                  <c:v>8.0879727879791243</c:v>
                </c:pt>
                <c:pt idx="389">
                  <c:v>8.0966251193755792</c:v>
                </c:pt>
                <c:pt idx="390">
                  <c:v>8.1052184603198167</c:v>
                </c:pt>
                <c:pt idx="391">
                  <c:v>8.113752834614246</c:v>
                </c:pt>
                <c:pt idx="392">
                  <c:v>8.1222282660244165</c:v>
                </c:pt>
                <c:pt idx="393">
                  <c:v>8.1306447782791356</c:v>
                </c:pt>
                <c:pt idx="394">
                  <c:v>8.1390023950705963</c:v>
                </c:pt>
                <c:pt idx="395">
                  <c:v>8.1473011400544912</c:v>
                </c:pt>
                <c:pt idx="396">
                  <c:v>8.1555410368501366</c:v>
                </c:pt>
                <c:pt idx="397">
                  <c:v>8.1637221090405934</c:v>
                </c:pt>
                <c:pt idx="398">
                  <c:v>8.1718443801727894</c:v>
                </c:pt>
                <c:pt idx="399">
                  <c:v>8.1799078737576387</c:v>
                </c:pt>
                <c:pt idx="400">
                  <c:v>8.187912613270159</c:v>
                </c:pt>
                <c:pt idx="401">
                  <c:v>8.1958586221495935</c:v>
                </c:pt>
                <c:pt idx="402">
                  <c:v>8.2037459237995343</c:v>
                </c:pt>
                <c:pt idx="403">
                  <c:v>8.2115745415880355</c:v>
                </c:pt>
                <c:pt idx="404">
                  <c:v>8.2193444988477378</c:v>
                </c:pt>
                <c:pt idx="405">
                  <c:v>8.227055818875991</c:v>
                </c:pt>
                <c:pt idx="406">
                  <c:v>8.2347085249349607</c:v>
                </c:pt>
                <c:pt idx="407">
                  <c:v>8.2423026402517632</c:v>
                </c:pt>
                <c:pt idx="408">
                  <c:v>8.2498381880185701</c:v>
                </c:pt>
                <c:pt idx="409">
                  <c:v>8.2573151913927347</c:v>
                </c:pt>
                <c:pt idx="410">
                  <c:v>8.264733673496913</c:v>
                </c:pt>
                <c:pt idx="411">
                  <c:v>8.2720936574191715</c:v>
                </c:pt>
                <c:pt idx="412">
                  <c:v>8.2793951662131171</c:v>
                </c:pt>
                <c:pt idx="413">
                  <c:v>8.2866382228980076</c:v>
                </c:pt>
                <c:pt idx="414">
                  <c:v>8.2938228504588736</c:v>
                </c:pt>
                <c:pt idx="415">
                  <c:v>8.3009490718466292</c:v>
                </c:pt>
                <c:pt idx="416">
                  <c:v>8.3080169099781997</c:v>
                </c:pt>
                <c:pt idx="417">
                  <c:v>8.3150263877366317</c:v>
                </c:pt>
                <c:pt idx="418">
                  <c:v>8.3219775279712103</c:v>
                </c:pt>
                <c:pt idx="419">
                  <c:v>8.3288703534975799</c:v>
                </c:pt>
                <c:pt idx="420">
                  <c:v>8.3357048870978581</c:v>
                </c:pt>
                <c:pt idx="421">
                  <c:v>8.3424811515207526</c:v>
                </c:pt>
                <c:pt idx="422">
                  <c:v>8.3491991694816754</c:v>
                </c:pt>
                <c:pt idx="423">
                  <c:v>8.3558589636628646</c:v>
                </c:pt>
                <c:pt idx="424">
                  <c:v>8.3624605567134971</c:v>
                </c:pt>
                <c:pt idx="425">
                  <c:v>8.3690039712498034</c:v>
                </c:pt>
                <c:pt idx="426">
                  <c:v>8.3754892298551802</c:v>
                </c:pt>
                <c:pt idx="427">
                  <c:v>8.3819163550803193</c:v>
                </c:pt>
                <c:pt idx="428">
                  <c:v>8.3882853694433042</c:v>
                </c:pt>
                <c:pt idx="429">
                  <c:v>8.3945962954297428</c:v>
                </c:pt>
                <c:pt idx="430">
                  <c:v>8.4008491554928675</c:v>
                </c:pt>
                <c:pt idx="431">
                  <c:v>8.4070439720536623</c:v>
                </c:pt>
                <c:pt idx="432">
                  <c:v>8.4131807675009682</c:v>
                </c:pt>
                <c:pt idx="433">
                  <c:v>8.4192595641916004</c:v>
                </c:pt>
                <c:pt idx="434">
                  <c:v>8.4252803844504705</c:v>
                </c:pt>
                <c:pt idx="435">
                  <c:v>8.431243250570688</c:v>
                </c:pt>
                <c:pt idx="436">
                  <c:v>8.4371481848136796</c:v>
                </c:pt>
                <c:pt idx="437">
                  <c:v>8.4429952094093075</c:v>
                </c:pt>
                <c:pt idx="438">
                  <c:v>8.4487843465559749</c:v>
                </c:pt>
                <c:pt idx="439">
                  <c:v>8.4545156184207464</c:v>
                </c:pt>
                <c:pt idx="440">
                  <c:v>8.4601890471394565</c:v>
                </c:pt>
                <c:pt idx="441">
                  <c:v>8.4658046548168269</c:v>
                </c:pt>
                <c:pt idx="442">
                  <c:v>8.4713624635265763</c:v>
                </c:pt>
                <c:pt idx="443">
                  <c:v>8.476862495311531</c:v>
                </c:pt>
                <c:pt idx="444">
                  <c:v>8.4823047721837455</c:v>
                </c:pt>
                <c:pt idx="445">
                  <c:v>8.487689316124607</c:v>
                </c:pt>
                <c:pt idx="446">
                  <c:v>8.4930161490849496</c:v>
                </c:pt>
                <c:pt idx="447">
                  <c:v>8.4982852929851731</c:v>
                </c:pt>
                <c:pt idx="448">
                  <c:v>8.5034967697153458</c:v>
                </c:pt>
                <c:pt idx="449">
                  <c:v>8.5086506011353169</c:v>
                </c:pt>
                <c:pt idx="450">
                  <c:v>8.5137468090748367</c:v>
                </c:pt>
                <c:pt idx="451">
                  <c:v>8.518785415333662</c:v>
                </c:pt>
                <c:pt idx="452">
                  <c:v>8.5237664416816621</c:v>
                </c:pt>
                <c:pt idx="453">
                  <c:v>8.5286899098589419</c:v>
                </c:pt>
                <c:pt idx="454">
                  <c:v>8.5335558415759447</c:v>
                </c:pt>
                <c:pt idx="455">
                  <c:v>8.538364258513564</c:v>
                </c:pt>
                <c:pt idx="456">
                  <c:v>8.5431151823232572</c:v>
                </c:pt>
                <c:pt idx="457">
                  <c:v>8.5478086346271507</c:v>
                </c:pt>
                <c:pt idx="458">
                  <c:v>8.5524446370181568</c:v>
                </c:pt>
                <c:pt idx="459">
                  <c:v>8.5570232110600806</c:v>
                </c:pt>
                <c:pt idx="460">
                  <c:v>8.5615443782877261</c:v>
                </c:pt>
                <c:pt idx="461">
                  <c:v>8.5660081602070139</c:v>
                </c:pt>
                <c:pt idx="462">
                  <c:v>8.570414578295086</c:v>
                </c:pt>
                <c:pt idx="463">
                  <c:v>8.5747636540004155</c:v>
                </c:pt>
                <c:pt idx="464">
                  <c:v>8.5790554087429172</c:v>
                </c:pt>
                <c:pt idx="465">
                  <c:v>8.5832898639140538</c:v>
                </c:pt>
                <c:pt idx="466">
                  <c:v>8.5874670408769518</c:v>
                </c:pt>
                <c:pt idx="467">
                  <c:v>8.5915869609665005</c:v>
                </c:pt>
                <c:pt idx="468">
                  <c:v>8.5956496454894697</c:v>
                </c:pt>
                <c:pt idx="469">
                  <c:v>8.5996551157246142</c:v>
                </c:pt>
                <c:pt idx="470">
                  <c:v>8.603603392922782</c:v>
                </c:pt>
                <c:pt idx="471">
                  <c:v>8.6074944983070214</c:v>
                </c:pt>
                <c:pt idx="472">
                  <c:v>8.6113284530726908</c:v>
                </c:pt>
                <c:pt idx="473">
                  <c:v>8.6151052783875706</c:v>
                </c:pt>
                <c:pt idx="474">
                  <c:v>8.6188249953919609</c:v>
                </c:pt>
                <c:pt idx="475">
                  <c:v>8.6224876251988007</c:v>
                </c:pt>
                <c:pt idx="476">
                  <c:v>8.6260931888937655</c:v>
                </c:pt>
                <c:pt idx="477">
                  <c:v>8.6296417075353791</c:v>
                </c:pt>
                <c:pt idx="478">
                  <c:v>8.6331332021551184</c:v>
                </c:pt>
                <c:pt idx="479">
                  <c:v>8.6365676937575273</c:v>
                </c:pt>
                <c:pt idx="480">
                  <c:v>8.6399452033203126</c:v>
                </c:pt>
                <c:pt idx="481">
                  <c:v>8.6432657517944627</c:v>
                </c:pt>
                <c:pt idx="482">
                  <c:v>8.6465293601043403</c:v>
                </c:pt>
                <c:pt idx="483">
                  <c:v>8.6497360491478013</c:v>
                </c:pt>
                <c:pt idx="484">
                  <c:v>8.6528858397962907</c:v>
                </c:pt>
                <c:pt idx="485">
                  <c:v>8.6559787528949581</c:v>
                </c:pt>
                <c:pt idx="486">
                  <c:v>8.659014809262759</c:v>
                </c:pt>
                <c:pt idx="487">
                  <c:v>8.6619940296925559</c:v>
                </c:pt>
                <c:pt idx="488">
                  <c:v>8.6649164349512322</c:v>
                </c:pt>
                <c:pt idx="489">
                  <c:v>8.6677820457797896</c:v>
                </c:pt>
                <c:pt idx="490">
                  <c:v>8.6705908828934621</c:v>
                </c:pt>
                <c:pt idx="491">
                  <c:v>8.6733429669818154</c:v>
                </c:pt>
                <c:pt idx="492">
                  <c:v>8.6760383187088461</c:v>
                </c:pt>
                <c:pt idx="493">
                  <c:v>8.678676958713103</c:v>
                </c:pt>
                <c:pt idx="494">
                  <c:v>8.6812589076077735</c:v>
                </c:pt>
                <c:pt idx="495">
                  <c:v>8.683784185980798</c:v>
                </c:pt>
                <c:pt idx="496">
                  <c:v>8.686252814394976</c:v>
                </c:pt>
                <c:pt idx="497">
                  <c:v>8.6886648133880602</c:v>
                </c:pt>
                <c:pt idx="498">
                  <c:v>8.6910202034728687</c:v>
                </c:pt>
                <c:pt idx="499">
                  <c:v>8.6933190051373916</c:v>
                </c:pt>
                <c:pt idx="500">
                  <c:v>8.6955612388448813</c:v>
                </c:pt>
                <c:pt idx="501">
                  <c:v>8.6977469250339698</c:v>
                </c:pt>
                <c:pt idx="502">
                  <c:v>8.699876084118765</c:v>
                </c:pt>
                <c:pt idx="503">
                  <c:v>8.7019487364889532</c:v>
                </c:pt>
                <c:pt idx="504">
                  <c:v>8.7039649025099113</c:v>
                </c:pt>
                <c:pt idx="505">
                  <c:v>8.7059246025227921</c:v>
                </c:pt>
                <c:pt idx="506">
                  <c:v>8.707827856844645</c:v>
                </c:pt>
                <c:pt idx="507">
                  <c:v>8.7096746857685083</c:v>
                </c:pt>
                <c:pt idx="508">
                  <c:v>8.7114651095635143</c:v>
                </c:pt>
                <c:pt idx="509">
                  <c:v>8.7131991484749918</c:v>
                </c:pt>
                <c:pt idx="510">
                  <c:v>8.7148768227245696</c:v>
                </c:pt>
                <c:pt idx="511">
                  <c:v>8.7164981525102689</c:v>
                </c:pt>
                <c:pt idx="512">
                  <c:v>8.7180631580066237</c:v>
                </c:pt>
                <c:pt idx="513">
                  <c:v>8.7195718593647609</c:v>
                </c:pt>
                <c:pt idx="514">
                  <c:v>8.7210242767125212</c:v>
                </c:pt>
                <c:pt idx="515">
                  <c:v>8.7224204301545445</c:v>
                </c:pt>
                <c:pt idx="516">
                  <c:v>8.7237603397723813</c:v>
                </c:pt>
                <c:pt idx="517">
                  <c:v>8.7250440256245891</c:v>
                </c:pt>
                <c:pt idx="518">
                  <c:v>8.7262715077468336</c:v>
                </c:pt>
                <c:pt idx="519">
                  <c:v>8.7274428061519931</c:v>
                </c:pt>
                <c:pt idx="520">
                  <c:v>8.7285579408302514</c:v>
                </c:pt>
                <c:pt idx="521">
                  <c:v>8.7296169317492076</c:v>
                </c:pt>
                <c:pt idx="522">
                  <c:v>8.7306197988539669</c:v>
                </c:pt>
                <c:pt idx="523">
                  <c:v>8.7315665620672505</c:v>
                </c:pt>
                <c:pt idx="524">
                  <c:v>8.7324572412894828</c:v>
                </c:pt>
                <c:pt idx="525">
                  <c:v>8.733291856398905</c:v>
                </c:pt>
                <c:pt idx="526">
                  <c:v>8.7340704272516643</c:v>
                </c:pt>
                <c:pt idx="527">
                  <c:v>8.7347929736819196</c:v>
                </c:pt>
                <c:pt idx="528">
                  <c:v>8.7354595155019368</c:v>
                </c:pt>
                <c:pt idx="529">
                  <c:v>8.7360700725021889</c:v>
                </c:pt>
                <c:pt idx="530">
                  <c:v>8.7366246644514565</c:v>
                </c:pt>
                <c:pt idx="531">
                  <c:v>8.7371233110969264</c:v>
                </c:pt>
                <c:pt idx="532">
                  <c:v>8.7375660321642865</c:v>
                </c:pt>
                <c:pt idx="533">
                  <c:v>8.7379528473578301</c:v>
                </c:pt>
                <c:pt idx="534">
                  <c:v>8.7382837763605483</c:v>
                </c:pt>
                <c:pt idx="535">
                  <c:v>8.738558838834237</c:v>
                </c:pt>
                <c:pt idx="536">
                  <c:v>8.7387780544195817</c:v>
                </c:pt>
                <c:pt idx="537">
                  <c:v>8.7389414427362659</c:v>
                </c:pt>
                <c:pt idx="538">
                  <c:v>8.7390490233830658</c:v>
                </c:pt>
                <c:pt idx="539">
                  <c:v>8.7391008159379506</c:v>
                </c:pt>
                <c:pt idx="540">
                  <c:v>8.7390968399581741</c:v>
                </c:pt>
                <c:pt idx="541">
                  <c:v>8.7390371149803734</c:v>
                </c:pt>
                <c:pt idx="542">
                  <c:v>8.7389216605206705</c:v>
                </c:pt>
                <c:pt idx="543">
                  <c:v>8.7387504960747631</c:v>
                </c:pt>
                <c:pt idx="544">
                  <c:v>8.7385236411180305</c:v>
                </c:pt>
                <c:pt idx="545">
                  <c:v>8.7382411151056161</c:v>
                </c:pt>
                <c:pt idx="546">
                  <c:v>8.7379029374725388</c:v>
                </c:pt>
                <c:pt idx="547">
                  <c:v>8.7375091276337802</c:v>
                </c:pt>
                <c:pt idx="548">
                  <c:v>8.7370597049843841</c:v>
                </c:pt>
                <c:pt idx="549">
                  <c:v>8.7365546888995489</c:v>
                </c:pt>
                <c:pt idx="550">
                  <c:v>8.7359940987347287</c:v>
                </c:pt>
                <c:pt idx="551">
                  <c:v>8.7353779538257239</c:v>
                </c:pt>
                <c:pt idx="552">
                  <c:v>8.7347062734887846</c:v>
                </c:pt>
                <c:pt idx="553">
                  <c:v>8.7339790770206971</c:v>
                </c:pt>
                <c:pt idx="554">
                  <c:v>8.733196383698882</c:v>
                </c:pt>
                <c:pt idx="555">
                  <c:v>8.7323582127814916</c:v>
                </c:pt>
                <c:pt idx="556">
                  <c:v>8.7314645835075044</c:v>
                </c:pt>
                <c:pt idx="557">
                  <c:v>8.7305155150968137</c:v>
                </c:pt>
                <c:pt idx="558">
                  <c:v>8.7295110267503357</c:v>
                </c:pt>
                <c:pt idx="559">
                  <c:v>8.7284511376500884</c:v>
                </c:pt>
                <c:pt idx="560">
                  <c:v>8.7273358669592973</c:v>
                </c:pt>
                <c:pt idx="561">
                  <c:v>8.7261652338224831</c:v>
                </c:pt>
                <c:pt idx="562">
                  <c:v>8.7249392573655609</c:v>
                </c:pt>
                <c:pt idx="563">
                  <c:v>8.7236579566959271</c:v>
                </c:pt>
                <c:pt idx="564">
                  <c:v>8.722321350902563</c:v>
                </c:pt>
                <c:pt idx="565">
                  <c:v>8.7209294590561157</c:v>
                </c:pt>
                <c:pt idx="566">
                  <c:v>8.7194823002090054</c:v>
                </c:pt>
                <c:pt idx="567">
                  <c:v>8.7179798933955048</c:v>
                </c:pt>
                <c:pt idx="568">
                  <c:v>8.7164222576318462</c:v>
                </c:pt>
                <c:pt idx="569">
                  <c:v>8.7148094119163009</c:v>
                </c:pt>
                <c:pt idx="570">
                  <c:v>8.7131413752292826</c:v>
                </c:pt>
                <c:pt idx="571">
                  <c:v>8.7114181665334325</c:v>
                </c:pt>
                <c:pt idx="572">
                  <c:v>8.7096398047737189</c:v>
                </c:pt>
                <c:pt idx="573">
                  <c:v>8.7078063088775242</c:v>
                </c:pt>
                <c:pt idx="574">
                  <c:v>8.7059176977547352</c:v>
                </c:pt>
                <c:pt idx="575">
                  <c:v>8.703973990297845</c:v>
                </c:pt>
                <c:pt idx="576">
                  <c:v>8.7019752053820341</c:v>
                </c:pt>
                <c:pt idx="577">
                  <c:v>8.6999213618652629</c:v>
                </c:pt>
                <c:pt idx="578">
                  <c:v>8.697812478588375</c:v>
                </c:pt>
                <c:pt idx="579">
                  <c:v>8.695648574375177</c:v>
                </c:pt>
                <c:pt idx="580">
                  <c:v>8.6934296680325289</c:v>
                </c:pt>
                <c:pt idx="581">
                  <c:v>8.6911557783504421</c:v>
                </c:pt>
                <c:pt idx="582">
                  <c:v>8.6888269241021696</c:v>
                </c:pt>
                <c:pt idx="583">
                  <c:v>8.6864431240442919</c:v>
                </c:pt>
                <c:pt idx="584">
                  <c:v>8.6840043969168157</c:v>
                </c:pt>
                <c:pt idx="585">
                  <c:v>8.6815107614432492</c:v>
                </c:pt>
                <c:pt idx="586">
                  <c:v>8.67896223633071</c:v>
                </c:pt>
                <c:pt idx="587">
                  <c:v>8.6763588402700069</c:v>
                </c:pt>
                <c:pt idx="588">
                  <c:v>8.6737005919357273</c:v>
                </c:pt>
                <c:pt idx="589">
                  <c:v>8.6709875099863325</c:v>
                </c:pt>
                <c:pt idx="590">
                  <c:v>8.6682196130642453</c:v>
                </c:pt>
                <c:pt idx="591">
                  <c:v>8.6653969197959366</c:v>
                </c:pt>
                <c:pt idx="592">
                  <c:v>8.6625194487920236</c:v>
                </c:pt>
                <c:pt idx="593">
                  <c:v>8.6595872186473457</c:v>
                </c:pt>
                <c:pt idx="594">
                  <c:v>8.656600247941066</c:v>
                </c:pt>
                <c:pt idx="595">
                  <c:v>8.6535585552367529</c:v>
                </c:pt>
                <c:pt idx="596">
                  <c:v>8.6504621590824691</c:v>
                </c:pt>
                <c:pt idx="597">
                  <c:v>8.6473110780108673</c:v>
                </c:pt>
                <c:pt idx="598">
                  <c:v>8.6441053305392703</c:v>
                </c:pt>
                <c:pt idx="599">
                  <c:v>8.6408449351697598</c:v>
                </c:pt>
                <c:pt idx="600">
                  <c:v>8.637529910389274</c:v>
                </c:pt>
                <c:pt idx="601">
                  <c:v>8.6341602746696804</c:v>
                </c:pt>
                <c:pt idx="602">
                  <c:v>8.6307360464678773</c:v>
                </c:pt>
                <c:pt idx="603">
                  <c:v>8.6272572442258735</c:v>
                </c:pt>
                <c:pt idx="604">
                  <c:v>8.6237238863708825</c:v>
                </c:pt>
                <c:pt idx="605">
                  <c:v>8.6201359913154008</c:v>
                </c:pt>
                <c:pt idx="606">
                  <c:v>8.6164935774573035</c:v>
                </c:pt>
                <c:pt idx="607">
                  <c:v>8.6127966631799229</c:v>
                </c:pt>
                <c:pt idx="608">
                  <c:v>8.6090452668521475</c:v>
                </c:pt>
                <c:pt idx="609">
                  <c:v>8.6052394068284972</c:v>
                </c:pt>
                <c:pt idx="610">
                  <c:v>8.6013791014492114</c:v>
                </c:pt>
                <c:pt idx="611">
                  <c:v>8.5974643690403436</c:v>
                </c:pt>
                <c:pt idx="612">
                  <c:v>8.5934952279138379</c:v>
                </c:pt>
                <c:pt idx="613">
                  <c:v>8.5894716963676245</c:v>
                </c:pt>
                <c:pt idx="614">
                  <c:v>8.5853937926856947</c:v>
                </c:pt>
                <c:pt idx="615">
                  <c:v>8.5812615351381965</c:v>
                </c:pt>
                <c:pt idx="616">
                  <c:v>8.5770749419815147</c:v>
                </c:pt>
                <c:pt idx="617">
                  <c:v>8.572834031458358</c:v>
                </c:pt>
                <c:pt idx="618">
                  <c:v>8.5685388217978407</c:v>
                </c:pt>
                <c:pt idx="619">
                  <c:v>8.5641893312155801</c:v>
                </c:pt>
                <c:pt idx="620">
                  <c:v>8.5597855779137646</c:v>
                </c:pt>
                <c:pt idx="621">
                  <c:v>8.5553275800812489</c:v>
                </c:pt>
                <c:pt idx="622">
                  <c:v>8.5508153558936382</c:v>
                </c:pt>
                <c:pt idx="623">
                  <c:v>8.5462489235133674</c:v>
                </c:pt>
                <c:pt idx="624">
                  <c:v>8.5416283010897907</c:v>
                </c:pt>
                <c:pt idx="625">
                  <c:v>8.5369535067592661</c:v>
                </c:pt>
                <c:pt idx="626">
                  <c:v>8.5322245586452343</c:v>
                </c:pt>
                <c:pt idx="627">
                  <c:v>8.5274414748583069</c:v>
                </c:pt>
                <c:pt idx="628">
                  <c:v>8.5226042734963485</c:v>
                </c:pt>
                <c:pt idx="629">
                  <c:v>8.5177129726445582</c:v>
                </c:pt>
                <c:pt idx="630">
                  <c:v>8.512767590375562</c:v>
                </c:pt>
                <c:pt idx="631">
                  <c:v>8.5077681447494822</c:v>
                </c:pt>
                <c:pt idx="632">
                  <c:v>8.5027146538140332</c:v>
                </c:pt>
                <c:pt idx="633">
                  <c:v>8.4976071356045946</c:v>
                </c:pt>
                <c:pt idx="634">
                  <c:v>8.4924456081442994</c:v>
                </c:pt>
                <c:pt idx="635">
                  <c:v>8.4872300894441164</c:v>
                </c:pt>
                <c:pt idx="636">
                  <c:v>8.4819605975029333</c:v>
                </c:pt>
                <c:pt idx="637">
                  <c:v>8.4766371503076314</c:v>
                </c:pt>
                <c:pt idx="638">
                  <c:v>8.4712597658331816</c:v>
                </c:pt>
                <c:pt idx="639">
                  <c:v>8.4658284620427118</c:v>
                </c:pt>
                <c:pt idx="640">
                  <c:v>8.4603432568876009</c:v>
                </c:pt>
                <c:pt idx="641">
                  <c:v>8.4548041683075503</c:v>
                </c:pt>
                <c:pt idx="642">
                  <c:v>8.4492112142306723</c:v>
                </c:pt>
                <c:pt idx="643">
                  <c:v>8.4435644125735667</c:v>
                </c:pt>
                <c:pt idx="644">
                  <c:v>8.4378637812414095</c:v>
                </c:pt>
                <c:pt idx="645">
                  <c:v>8.4321093381280221</c:v>
                </c:pt>
                <c:pt idx="646">
                  <c:v>8.4263011011159641</c:v>
                </c:pt>
                <c:pt idx="647">
                  <c:v>8.4204390880766056</c:v>
                </c:pt>
                <c:pt idx="648">
                  <c:v>8.4145233168702127</c:v>
                </c:pt>
                <c:pt idx="649">
                  <c:v>8.408553805346024</c:v>
                </c:pt>
                <c:pt idx="650">
                  <c:v>8.4025305713423339</c:v>
                </c:pt>
                <c:pt idx="651">
                  <c:v>8.3964536326865726</c:v>
                </c:pt>
                <c:pt idx="652">
                  <c:v>8.3903230071953825</c:v>
                </c:pt>
                <c:pt idx="653">
                  <c:v>8.3841387126747016</c:v>
                </c:pt>
                <c:pt idx="654">
                  <c:v>8.37790076691984</c:v>
                </c:pt>
                <c:pt idx="655">
                  <c:v>8.3716091877155634</c:v>
                </c:pt>
                <c:pt idx="656">
                  <c:v>8.3652639928361676</c:v>
                </c:pt>
                <c:pt idx="657">
                  <c:v>8.3588652000455621</c:v>
                </c:pt>
                <c:pt idx="658">
                  <c:v>8.3524128270973463</c:v>
                </c:pt>
                <c:pt idx="659">
                  <c:v>8.3459068917348844</c:v>
                </c:pt>
                <c:pt idx="660">
                  <c:v>8.3393474116913957</c:v>
                </c:pt>
                <c:pt idx="661">
                  <c:v>8.3327344046900205</c:v>
                </c:pt>
                <c:pt idx="662">
                  <c:v>8.3260678884439034</c:v>
                </c:pt>
                <c:pt idx="663">
                  <c:v>8.319347880656272</c:v>
                </c:pt>
                <c:pt idx="664">
                  <c:v>8.3125743990205141</c:v>
                </c:pt>
                <c:pt idx="665">
                  <c:v>8.3057474612202586</c:v>
                </c:pt>
                <c:pt idx="666">
                  <c:v>8.2988670849294479</c:v>
                </c:pt>
                <c:pt idx="667">
                  <c:v>8.2919332878124141</c:v>
                </c:pt>
                <c:pt idx="668">
                  <c:v>8.2849460875239647</c:v>
                </c:pt>
                <c:pt idx="669">
                  <c:v>8.2779055017094514</c:v>
                </c:pt>
                <c:pt idx="670">
                  <c:v>8.2708115480048523</c:v>
                </c:pt>
                <c:pt idx="671">
                  <c:v>8.2636642440368462</c:v>
                </c:pt>
                <c:pt idx="672">
                  <c:v>8.256463607422889</c:v>
                </c:pt>
                <c:pt idx="673">
                  <c:v>8.2492096557712919</c:v>
                </c:pt>
                <c:pt idx="674">
                  <c:v>8.2419024066812963</c:v>
                </c:pt>
                <c:pt idx="675">
                  <c:v>8.2345418777431494</c:v>
                </c:pt>
                <c:pt idx="676">
                  <c:v>8.2271280865381815</c:v>
                </c:pt>
                <c:pt idx="677">
                  <c:v>8.2196610506388819</c:v>
                </c:pt>
                <c:pt idx="678">
                  <c:v>8.2121407876089734</c:v>
                </c:pt>
                <c:pt idx="679">
                  <c:v>8.204567315003489</c:v>
                </c:pt>
                <c:pt idx="680">
                  <c:v>8.1969406503688429</c:v>
                </c:pt>
                <c:pt idx="681">
                  <c:v>8.1892608112429155</c:v>
                </c:pt>
                <c:pt idx="682">
                  <c:v>8.1815278151551158</c:v>
                </c:pt>
                <c:pt idx="683">
                  <c:v>8.1737416796264686</c:v>
                </c:pt>
                <c:pt idx="684">
                  <c:v>8.1659024221696797</c:v>
                </c:pt>
                <c:pt idx="685">
                  <c:v>8.1580100602892127</c:v>
                </c:pt>
                <c:pt idx="686">
                  <c:v>8.1500646114813655</c:v>
                </c:pt>
                <c:pt idx="687">
                  <c:v>8.1420660932343445</c:v>
                </c:pt>
                <c:pt idx="688">
                  <c:v>8.1340145230283358</c:v>
                </c:pt>
                <c:pt idx="689">
                  <c:v>8.1259099183355801</c:v>
                </c:pt>
                <c:pt idx="690">
                  <c:v>8.1177522966204503</c:v>
                </c:pt>
                <c:pt idx="691">
                  <c:v>8.109541675339516</c:v>
                </c:pt>
                <c:pt idx="692">
                  <c:v>8.1012780719416284</c:v>
                </c:pt>
                <c:pt idx="693">
                  <c:v>8.092961503867981</c:v>
                </c:pt>
                <c:pt idx="694">
                  <c:v>8.0845919885521962</c:v>
                </c:pt>
                <c:pt idx="695">
                  <c:v>8.0761695434203808</c:v>
                </c:pt>
                <c:pt idx="696">
                  <c:v>8.0676941858912201</c:v>
                </c:pt>
                <c:pt idx="697">
                  <c:v>8.0591659333760308</c:v>
                </c:pt>
                <c:pt idx="698">
                  <c:v>8.050584803278845</c:v>
                </c:pt>
                <c:pt idx="699">
                  <c:v>8.0419508129964772</c:v>
                </c:pt>
                <c:pt idx="700">
                  <c:v>8.0332639799185994</c:v>
                </c:pt>
                <c:pt idx="701">
                  <c:v>8.0245243214278119</c:v>
                </c:pt>
                <c:pt idx="702">
                  <c:v>8.0157318548997107</c:v>
                </c:pt>
                <c:pt idx="703">
                  <c:v>8.0068865977029677</c:v>
                </c:pt>
                <c:pt idx="704">
                  <c:v>7.9979885671993944</c:v>
                </c:pt>
                <c:pt idx="705">
                  <c:v>7.9890377807440141</c:v>
                </c:pt>
                <c:pt idx="706">
                  <c:v>7.9800342556851378</c:v>
                </c:pt>
                <c:pt idx="707">
                  <c:v>7.9709780093644289</c:v>
                </c:pt>
                <c:pt idx="708">
                  <c:v>7.961869059116979</c:v>
                </c:pt>
                <c:pt idx="709">
                  <c:v>7.9527074222713754</c:v>
                </c:pt>
                <c:pt idx="710">
                  <c:v>7.9434931161497691</c:v>
                </c:pt>
                <c:pt idx="711">
                  <c:v>7.9342261580679514</c:v>
                </c:pt>
                <c:pt idx="712">
                  <c:v>7.9249065653354194</c:v>
                </c:pt>
                <c:pt idx="713">
                  <c:v>7.9155343552554456</c:v>
                </c:pt>
                <c:pt idx="714">
                  <c:v>7.9061095451251493</c:v>
                </c:pt>
                <c:pt idx="715">
                  <c:v>7.8966321522355658</c:v>
                </c:pt>
                <c:pt idx="716">
                  <c:v>7.8871021938717139</c:v>
                </c:pt>
                <c:pt idx="717">
                  <c:v>7.8775196873126667</c:v>
                </c:pt>
                <c:pt idx="718">
                  <c:v>7.8678846498316215</c:v>
                </c:pt>
                <c:pt idx="719">
                  <c:v>7.8581970986959648</c:v>
                </c:pt>
                <c:pt idx="720">
                  <c:v>7.8484570511673475</c:v>
                </c:pt>
                <c:pt idx="721">
                  <c:v>7.8386645245017448</c:v>
                </c:pt>
                <c:pt idx="722">
                  <c:v>7.8288195359495312</c:v>
                </c:pt>
                <c:pt idx="723">
                  <c:v>7.8189221027555442</c:v>
                </c:pt>
                <c:pt idx="724">
                  <c:v>7.8089722421591583</c:v>
                </c:pt>
                <c:pt idx="725">
                  <c:v>7.7989699713943459</c:v>
                </c:pt>
                <c:pt idx="726">
                  <c:v>7.7889153076897486</c:v>
                </c:pt>
                <c:pt idx="727">
                  <c:v>7.7788082682687412</c:v>
                </c:pt>
                <c:pt idx="728">
                  <c:v>7.7686488703495069</c:v>
                </c:pt>
                <c:pt idx="729">
                  <c:v>7.7584371311450946</c:v>
                </c:pt>
                <c:pt idx="730">
                  <c:v>7.748173067863493</c:v>
                </c:pt>
                <c:pt idx="731">
                  <c:v>7.7378566977076906</c:v>
                </c:pt>
                <c:pt idx="732">
                  <c:v>7.7274880378757507</c:v>
                </c:pt>
                <c:pt idx="733">
                  <c:v>7.7170671055608713</c:v>
                </c:pt>
                <c:pt idx="734">
                  <c:v>7.7065939179514542</c:v>
                </c:pt>
                <c:pt idx="735">
                  <c:v>7.69606849223117</c:v>
                </c:pt>
                <c:pt idx="736">
                  <c:v>7.6854908455790234</c:v>
                </c:pt>
                <c:pt idx="737">
                  <c:v>7.6748609951694196</c:v>
                </c:pt>
                <c:pt idx="738">
                  <c:v>7.6641789581722302</c:v>
                </c:pt>
                <c:pt idx="739">
                  <c:v>7.6534447517528603</c:v>
                </c:pt>
                <c:pt idx="740">
                  <c:v>7.6426583930723089</c:v>
                </c:pt>
                <c:pt idx="741">
                  <c:v>7.6318198992872395</c:v>
                </c:pt>
                <c:pt idx="742">
                  <c:v>7.620929287550041</c:v>
                </c:pt>
                <c:pt idx="743">
                  <c:v>7.6099865750088922</c:v>
                </c:pt>
                <c:pt idx="744">
                  <c:v>7.5989917788078305</c:v>
                </c:pt>
                <c:pt idx="745">
                  <c:v>7.5879449160868111</c:v>
                </c:pt>
                <c:pt idx="746">
                  <c:v>7.5768460039817747</c:v>
                </c:pt>
                <c:pt idx="747">
                  <c:v>7.5656950596247103</c:v>
                </c:pt>
                <c:pt idx="748">
                  <c:v>7.5544921001437197</c:v>
                </c:pt>
                <c:pt idx="749">
                  <c:v>7.5432371426630782</c:v>
                </c:pt>
                <c:pt idx="750">
                  <c:v>7.5319302043033023</c:v>
                </c:pt>
                <c:pt idx="751">
                  <c:v>7.5205713021812119</c:v>
                </c:pt>
                <c:pt idx="752">
                  <c:v>7.5091604534099901</c:v>
                </c:pt>
                <c:pt idx="753">
                  <c:v>7.4976976750992499</c:v>
                </c:pt>
                <c:pt idx="754">
                  <c:v>7.4861829843550991</c:v>
                </c:pt>
                <c:pt idx="755">
                  <c:v>7.4746163982801939</c:v>
                </c:pt>
                <c:pt idx="756">
                  <c:v>7.4629979339738099</c:v>
                </c:pt>
                <c:pt idx="757">
                  <c:v>7.4513276085319031</c:v>
                </c:pt>
                <c:pt idx="758">
                  <c:v>7.4396054390471669</c:v>
                </c:pt>
                <c:pt idx="759">
                  <c:v>7.4278314426091008</c:v>
                </c:pt>
                <c:pt idx="760">
                  <c:v>7.4160056363040665</c:v>
                </c:pt>
                <c:pt idx="761">
                  <c:v>7.4041280372153535</c:v>
                </c:pt>
                <c:pt idx="762">
                  <c:v>7.3921986624232385</c:v>
                </c:pt>
                <c:pt idx="763">
                  <c:v>7.380217529005046</c:v>
                </c:pt>
                <c:pt idx="764">
                  <c:v>7.3681846540352121</c:v>
                </c:pt>
                <c:pt idx="765">
                  <c:v>7.3561000545853412</c:v>
                </c:pt>
                <c:pt idx="766">
                  <c:v>7.3439637477242741</c:v>
                </c:pt>
                <c:pt idx="767">
                  <c:v>7.3317757505181396</c:v>
                </c:pt>
                <c:pt idx="768">
                  <c:v>7.3195360800304172</c:v>
                </c:pt>
                <c:pt idx="769">
                  <c:v>7.307244753322002</c:v>
                </c:pt>
                <c:pt idx="770">
                  <c:v>7.2949017874512636</c:v>
                </c:pt>
                <c:pt idx="771">
                  <c:v>7.2825071994741002</c:v>
                </c:pt>
                <c:pt idx="772">
                  <c:v>7.2700610064440037</c:v>
                </c:pt>
                <c:pt idx="773">
                  <c:v>7.2575632254121176</c:v>
                </c:pt>
                <c:pt idx="774">
                  <c:v>7.2450138734272951</c:v>
                </c:pt>
                <c:pt idx="775">
                  <c:v>7.2324129675361624</c:v>
                </c:pt>
                <c:pt idx="776">
                  <c:v>7.2197605247831715</c:v>
                </c:pt>
                <c:pt idx="777">
                  <c:v>7.2070565622106653</c:v>
                </c:pt>
                <c:pt idx="778">
                  <c:v>7.1943010968589292</c:v>
                </c:pt>
                <c:pt idx="779">
                  <c:v>7.1814941457662576</c:v>
                </c:pt>
                <c:pt idx="780">
                  <c:v>7.1686357259690059</c:v>
                </c:pt>
                <c:pt idx="781">
                  <c:v>7.1557258545016511</c:v>
                </c:pt>
                <c:pt idx="782">
                  <c:v>7.1427645483968494</c:v>
                </c:pt>
                <c:pt idx="783">
                  <c:v>7.1297518246854947</c:v>
                </c:pt>
                <c:pt idx="784">
                  <c:v>7.1166877003967759</c:v>
                </c:pt>
                <c:pt idx="785">
                  <c:v>7.1035721925582314</c:v>
                </c:pt>
                <c:pt idx="786">
                  <c:v>7.0904053181958115</c:v>
                </c:pt>
                <c:pt idx="787">
                  <c:v>7.0771870943339295</c:v>
                </c:pt>
                <c:pt idx="788">
                  <c:v>7.0639175379955246</c:v>
                </c:pt>
                <c:pt idx="789">
                  <c:v>7.0505966662021153</c:v>
                </c:pt>
                <c:pt idx="790">
                  <c:v>7.0372244959738568</c:v>
                </c:pt>
                <c:pt idx="791">
                  <c:v>7.0238010443295957</c:v>
                </c:pt>
                <c:pt idx="792">
                  <c:v>7.0103263282869275</c:v>
                </c:pt>
                <c:pt idx="793">
                  <c:v>6.9968003648622528</c:v>
                </c:pt>
                <c:pt idx="794">
                  <c:v>6.9832231710708346</c:v>
                </c:pt>
                <c:pt idx="795">
                  <c:v>6.9695947639268505</c:v>
                </c:pt>
                <c:pt idx="796">
                  <c:v>6.9559151604434488</c:v>
                </c:pt>
                <c:pt idx="797">
                  <c:v>6.9421843776328096</c:v>
                </c:pt>
                <c:pt idx="798">
                  <c:v>6.9284024325061875</c:v>
                </c:pt>
                <c:pt idx="799">
                  <c:v>6.9145693420739827</c:v>
                </c:pt>
                <c:pt idx="800">
                  <c:v>6.9006851233457818</c:v>
                </c:pt>
                <c:pt idx="801">
                  <c:v>6.8867497933304183</c:v>
                </c:pt>
                <c:pt idx="802">
                  <c:v>6.8727633690360301</c:v>
                </c:pt>
                <c:pt idx="803">
                  <c:v>6.8587258674701079</c:v>
                </c:pt>
                <c:pt idx="804">
                  <c:v>6.8446373056395506</c:v>
                </c:pt>
                <c:pt idx="805">
                  <c:v>6.8304977005507235</c:v>
                </c:pt>
                <c:pt idx="806">
                  <c:v>6.8163070692095058</c:v>
                </c:pt>
                <c:pt idx="807">
                  <c:v>6.8020654286213489</c:v>
                </c:pt>
                <c:pt idx="808">
                  <c:v>6.7877727957913274</c:v>
                </c:pt>
                <c:pt idx="809">
                  <c:v>6.7734291877241937</c:v>
                </c:pt>
                <c:pt idx="810">
                  <c:v>6.759034621424429</c:v>
                </c:pt>
                <c:pt idx="811">
                  <c:v>6.7445891138962972</c:v>
                </c:pt>
                <c:pt idx="812">
                  <c:v>6.7300926821438987</c:v>
                </c:pt>
                <c:pt idx="813">
                  <c:v>6.7155453431712218</c:v>
                </c:pt>
                <c:pt idx="814">
                  <c:v>6.7009471139821963</c:v>
                </c:pt>
                <c:pt idx="815">
                  <c:v>6.6862980115807424</c:v>
                </c:pt>
                <c:pt idx="816">
                  <c:v>6.6715980529708272</c:v>
                </c:pt>
                <c:pt idx="817">
                  <c:v>6.656847255156511</c:v>
                </c:pt>
                <c:pt idx="818">
                  <c:v>6.6420456351420043</c:v>
                </c:pt>
                <c:pt idx="819">
                  <c:v>6.6271932099317148</c:v>
                </c:pt>
                <c:pt idx="820">
                  <c:v>6.6122899965303041</c:v>
                </c:pt>
                <c:pt idx="821">
                  <c:v>6.5973360119427316</c:v>
                </c:pt>
                <c:pt idx="822">
                  <c:v>6.5823312731743107</c:v>
                </c:pt>
                <c:pt idx="823">
                  <c:v>6.5672757972307609</c:v>
                </c:pt>
                <c:pt idx="824">
                  <c:v>6.5521696011182522</c:v>
                </c:pt>
                <c:pt idx="825">
                  <c:v>6.5370127018434587</c:v>
                </c:pt>
                <c:pt idx="826">
                  <c:v>6.5218051164136108</c:v>
                </c:pt>
                <c:pt idx="827">
                  <c:v>6.5065468618365427</c:v>
                </c:pt>
                <c:pt idx="828">
                  <c:v>6.4912379551207424</c:v>
                </c:pt>
                <c:pt idx="829">
                  <c:v>6.475878413275403</c:v>
                </c:pt>
                <c:pt idx="830">
                  <c:v>6.46046825331047</c:v>
                </c:pt>
                <c:pt idx="831">
                  <c:v>6.4450074922366918</c:v>
                </c:pt>
                <c:pt idx="832">
                  <c:v>6.4294961470656693</c:v>
                </c:pt>
                <c:pt idx="833">
                  <c:v>6.4139342348099042</c:v>
                </c:pt>
                <c:pt idx="834">
                  <c:v>6.3983217724828476</c:v>
                </c:pt>
                <c:pt idx="835">
                  <c:v>6.3826587770989489</c:v>
                </c:pt>
                <c:pt idx="836">
                  <c:v>6.3669452656737056</c:v>
                </c:pt>
                <c:pt idx="837">
                  <c:v>6.3511812552237092</c:v>
                </c:pt>
                <c:pt idx="838">
                  <c:v>6.3353667627666947</c:v>
                </c:pt>
                <c:pt idx="839">
                  <c:v>6.3195018053215879</c:v>
                </c:pt>
                <c:pt idx="840">
                  <c:v>6.3035863999085535</c:v>
                </c:pt>
                <c:pt idx="841">
                  <c:v>6.2876205635490434</c:v>
                </c:pt>
                <c:pt idx="842">
                  <c:v>6.2716043132658417</c:v>
                </c:pt>
                <c:pt idx="843">
                  <c:v>6.2555376660831143</c:v>
                </c:pt>
                <c:pt idx="844">
                  <c:v>6.2394206390264575</c:v>
                </c:pt>
                <c:pt idx="845">
                  <c:v>6.2232532491229389</c:v>
                </c:pt>
                <c:pt idx="846">
                  <c:v>6.2070355134011486</c:v>
                </c:pt>
                <c:pt idx="847">
                  <c:v>6.190767448891247</c:v>
                </c:pt>
                <c:pt idx="848">
                  <c:v>6.1744490726250074</c:v>
                </c:pt>
                <c:pt idx="849">
                  <c:v>6.1580804016358632</c:v>
                </c:pt>
                <c:pt idx="850">
                  <c:v>6.1416614529589557</c:v>
                </c:pt>
                <c:pt idx="851">
                  <c:v>6.1251922436311785</c:v>
                </c:pt>
                <c:pt idx="852">
                  <c:v>6.1086727906912222</c:v>
                </c:pt>
                <c:pt idx="853">
                  <c:v>6.0921031111796218</c:v>
                </c:pt>
                <c:pt idx="854">
                  <c:v>6.0754832221388009</c:v>
                </c:pt>
                <c:pt idx="855">
                  <c:v>6.0588131406131183</c:v>
                </c:pt>
                <c:pt idx="856">
                  <c:v>6.0420928836489107</c:v>
                </c:pt>
                <c:pt idx="857">
                  <c:v>6.0253224682945357</c:v>
                </c:pt>
                <c:pt idx="858">
                  <c:v>6.0085019116004252</c:v>
                </c:pt>
                <c:pt idx="859">
                  <c:v>5.9916312306191193</c:v>
                </c:pt>
                <c:pt idx="860">
                  <c:v>5.974710442405315</c:v>
                </c:pt>
                <c:pt idx="861">
                  <c:v>5.9577395640159123</c:v>
                </c:pt>
                <c:pt idx="862">
                  <c:v>5.9407186125100555</c:v>
                </c:pt>
                <c:pt idx="863">
                  <c:v>5.9236476049491777</c:v>
                </c:pt>
                <c:pt idx="864">
                  <c:v>5.9065265583970419</c:v>
                </c:pt>
                <c:pt idx="865">
                  <c:v>5.8893554899197893</c:v>
                </c:pt>
                <c:pt idx="866">
                  <c:v>5.872134416585979</c:v>
                </c:pt>
                <c:pt idx="867">
                  <c:v>5.8548633554666312</c:v>
                </c:pt>
                <c:pt idx="868">
                  <c:v>5.8375423236352697</c:v>
                </c:pt>
                <c:pt idx="869">
                  <c:v>5.8201713381679676</c:v>
                </c:pt>
                <c:pt idx="870">
                  <c:v>5.8027504161433869</c:v>
                </c:pt>
                <c:pt idx="871">
                  <c:v>5.7852795746428214</c:v>
                </c:pt>
                <c:pt idx="872">
                  <c:v>5.7677588307502381</c:v>
                </c:pt>
                <c:pt idx="873">
                  <c:v>5.750188201552322</c:v>
                </c:pt>
                <c:pt idx="874">
                  <c:v>5.732567704138515</c:v>
                </c:pt>
                <c:pt idx="875">
                  <c:v>5.7148973556010585</c:v>
                </c:pt>
                <c:pt idx="876">
                  <c:v>5.6971771730350351</c:v>
                </c:pt>
                <c:pt idx="877">
                  <c:v>5.6794071735384088</c:v>
                </c:pt>
                <c:pt idx="878">
                  <c:v>5.6615873742120684</c:v>
                </c:pt>
                <c:pt idx="879">
                  <c:v>5.6437177921598654</c:v>
                </c:pt>
                <c:pt idx="880">
                  <c:v>5.6257984444886571</c:v>
                </c:pt>
                <c:pt idx="881">
                  <c:v>5.6078293483083463</c:v>
                </c:pt>
                <c:pt idx="882">
                  <c:v>5.5898105207319224</c:v>
                </c:pt>
                <c:pt idx="883">
                  <c:v>5.5717419788754992</c:v>
                </c:pt>
                <c:pt idx="884">
                  <c:v>5.5536237398583586</c:v>
                </c:pt>
                <c:pt idx="885">
                  <c:v>5.5354558208029871</c:v>
                </c:pt>
                <c:pt idx="886">
                  <c:v>5.5172382388351195</c:v>
                </c:pt>
                <c:pt idx="887">
                  <c:v>5.4989710110837731</c:v>
                </c:pt>
                <c:pt idx="888">
                  <c:v>5.4806541546812912</c:v>
                </c:pt>
                <c:pt idx="889">
                  <c:v>5.4622876867633821</c:v>
                </c:pt>
                <c:pt idx="890">
                  <c:v>5.4438716244691561</c:v>
                </c:pt>
                <c:pt idx="891">
                  <c:v>5.4254059849411629</c:v>
                </c:pt>
                <c:pt idx="892">
                  <c:v>5.4068907853254382</c:v>
                </c:pt>
                <c:pt idx="893">
                  <c:v>5.3883260427715314</c:v>
                </c:pt>
                <c:pt idx="894">
                  <c:v>5.3697117744325515</c:v>
                </c:pt>
                <c:pt idx="895">
                  <c:v>5.3510479974652032</c:v>
                </c:pt>
                <c:pt idx="896">
                  <c:v>5.3323347290298244</c:v>
                </c:pt>
                <c:pt idx="897">
                  <c:v>5.313571986290424</c:v>
                </c:pt>
                <c:pt idx="898">
                  <c:v>5.2947597864147191</c:v>
                </c:pt>
                <c:pt idx="899">
                  <c:v>5.2758981465741739</c:v>
                </c:pt>
                <c:pt idx="900">
                  <c:v>5.2569870839440371</c:v>
                </c:pt>
                <c:pt idx="901">
                  <c:v>5.2380266157033759</c:v>
                </c:pt>
                <c:pt idx="902">
                  <c:v>5.2190167590351173</c:v>
                </c:pt>
                <c:pt idx="903">
                  <c:v>5.1999575311260822</c:v>
                </c:pt>
                <c:pt idx="904">
                  <c:v>5.1808489491670224</c:v>
                </c:pt>
                <c:pt idx="905">
                  <c:v>5.1616910303526575</c:v>
                </c:pt>
                <c:pt idx="906">
                  <c:v>5.1424837918817099</c:v>
                </c:pt>
                <c:pt idx="907">
                  <c:v>5.1232272509569432</c:v>
                </c:pt>
                <c:pt idx="908">
                  <c:v>5.1039214247851961</c:v>
                </c:pt>
                <c:pt idx="909">
                  <c:v>5.0845663305774185</c:v>
                </c:pt>
                <c:pt idx="910">
                  <c:v>5.0651619855487091</c:v>
                </c:pt>
                <c:pt idx="911">
                  <c:v>5.0457084069183455</c:v>
                </c:pt>
                <c:pt idx="912">
                  <c:v>5.0262056119098286</c:v>
                </c:pt>
                <c:pt idx="913">
                  <c:v>5.0066536177509073</c:v>
                </c:pt>
                <c:pt idx="914">
                  <c:v>4.9870524416736206</c:v>
                </c:pt>
                <c:pt idx="915">
                  <c:v>4.9674021009143301</c:v>
                </c:pt>
                <c:pt idx="916">
                  <c:v>4.9477026127137522</c:v>
                </c:pt>
                <c:pt idx="917">
                  <c:v>4.9279539943169981</c:v>
                </c:pt>
                <c:pt idx="918">
                  <c:v>4.908156262973602</c:v>
                </c:pt>
                <c:pt idx="919">
                  <c:v>4.8883094359375585</c:v>
                </c:pt>
                <c:pt idx="920">
                  <c:v>4.8684135304673557</c:v>
                </c:pt>
                <c:pt idx="921">
                  <c:v>4.8484685638260103</c:v>
                </c:pt>
                <c:pt idx="922">
                  <c:v>4.8284745532810973</c:v>
                </c:pt>
                <c:pt idx="923">
                  <c:v>4.8084315161047879</c:v>
                </c:pt>
                <c:pt idx="924">
                  <c:v>4.7883394695738817</c:v>
                </c:pt>
                <c:pt idx="925">
                  <c:v>4.768198430969834</c:v>
                </c:pt>
                <c:pt idx="926">
                  <c:v>4.7480084175787987</c:v>
                </c:pt>
                <c:pt idx="927">
                  <c:v>4.7277694466916529</c:v>
                </c:pt>
                <c:pt idx="928">
                  <c:v>4.7074815356040336</c:v>
                </c:pt>
                <c:pt idx="929">
                  <c:v>4.6871447016163659</c:v>
                </c:pt>
                <c:pt idx="930">
                  <c:v>4.6667589620339021</c:v>
                </c:pt>
                <c:pt idx="931">
                  <c:v>4.6463243341667457</c:v>
                </c:pt>
                <c:pt idx="932">
                  <c:v>4.6258408353298908</c:v>
                </c:pt>
                <c:pt idx="933">
                  <c:v>4.6053084828432471</c:v>
                </c:pt>
                <c:pt idx="934">
                  <c:v>4.5847272940316746</c:v>
                </c:pt>
                <c:pt idx="935">
                  <c:v>4.5640972862250173</c:v>
                </c:pt>
                <c:pt idx="936">
                  <c:v>4.5434184767581298</c:v>
                </c:pt>
                <c:pt idx="937">
                  <c:v>4.5226908829709114</c:v>
                </c:pt>
                <c:pt idx="938">
                  <c:v>4.5019145222083337</c:v>
                </c:pt>
                <c:pt idx="939">
                  <c:v>4.4810894118204772</c:v>
                </c:pt>
                <c:pt idx="940">
                  <c:v>4.460215569162556</c:v>
                </c:pt>
                <c:pt idx="941">
                  <c:v>4.4392930115949492</c:v>
                </c:pt>
                <c:pt idx="942">
                  <c:v>4.4183217564832349</c:v>
                </c:pt>
                <c:pt idx="943">
                  <c:v>4.3973018211982167</c:v>
                </c:pt>
                <c:pt idx="944">
                  <c:v>4.3762332231159515</c:v>
                </c:pt>
                <c:pt idx="945">
                  <c:v>4.3551159796177865</c:v>
                </c:pt>
                <c:pt idx="946">
                  <c:v>4.3339501080903817</c:v>
                </c:pt>
                <c:pt idx="947">
                  <c:v>4.3127356259257423</c:v>
                </c:pt>
                <c:pt idx="948">
                  <c:v>4.291472550521247</c:v>
                </c:pt>
                <c:pt idx="949">
                  <c:v>4.270160899279678</c:v>
                </c:pt>
                <c:pt idx="950">
                  <c:v>4.2488006896092489</c:v>
                </c:pt>
                <c:pt idx="951">
                  <c:v>4.2273919389236347</c:v>
                </c:pt>
                <c:pt idx="952">
                  <c:v>4.2059346646419975</c:v>
                </c:pt>
                <c:pt idx="953">
                  <c:v>4.1844288841890194</c:v>
                </c:pt>
                <c:pt idx="954">
                  <c:v>4.1628746149949256</c:v>
                </c:pt>
                <c:pt idx="955">
                  <c:v>4.1412718744955166</c:v>
                </c:pt>
                <c:pt idx="956">
                  <c:v>4.1196206801321944</c:v>
                </c:pt>
                <c:pt idx="957">
                  <c:v>4.0979210493519895</c:v>
                </c:pt>
                <c:pt idx="958">
                  <c:v>4.0761729996075884</c:v>
                </c:pt>
                <c:pt idx="959">
                  <c:v>4.0543765483573635</c:v>
                </c:pt>
                <c:pt idx="960">
                  <c:v>4.0325317130653975</c:v>
                </c:pt>
                <c:pt idx="961">
                  <c:v>4.0106385112015124</c:v>
                </c:pt>
                <c:pt idx="962">
                  <c:v>3.9886969602412949</c:v>
                </c:pt>
                <c:pt idx="963">
                  <c:v>3.9667070776661228</c:v>
                </c:pt>
                <c:pt idx="964">
                  <c:v>3.944668880963194</c:v>
                </c:pt>
                <c:pt idx="965">
                  <c:v>3.9225823876255514</c:v>
                </c:pt>
                <c:pt idx="966">
                  <c:v>3.9004476151521081</c:v>
                </c:pt>
                <c:pt idx="967">
                  <c:v>3.878264581047675</c:v>
                </c:pt>
                <c:pt idx="968">
                  <c:v>3.8560333028229872</c:v>
                </c:pt>
                <c:pt idx="969">
                  <c:v>3.8337537979947274</c:v>
                </c:pt>
                <c:pt idx="970">
                  <c:v>3.8114260840855532</c:v>
                </c:pt>
                <c:pt idx="971">
                  <c:v>3.7890501786241235</c:v>
                </c:pt>
                <c:pt idx="972">
                  <c:v>3.766626099145121</c:v>
                </c:pt>
                <c:pt idx="973">
                  <c:v>3.7441538631892808</c:v>
                </c:pt>
                <c:pt idx="974">
                  <c:v>3.7216334883034117</c:v>
                </c:pt>
                <c:pt idx="975">
                  <c:v>3.6990649920404222</c:v>
                </c:pt>
                <c:pt idx="976">
                  <c:v>3.6764483919593478</c:v>
                </c:pt>
                <c:pt idx="977">
                  <c:v>3.6537837056253712</c:v>
                </c:pt>
                <c:pt idx="978">
                  <c:v>3.6310709506098502</c:v>
                </c:pt>
                <c:pt idx="979">
                  <c:v>3.60831014449034</c:v>
                </c:pt>
                <c:pt idx="980">
                  <c:v>3.5855013048506175</c:v>
                </c:pt>
                <c:pt idx="981">
                  <c:v>3.5626444492807052</c:v>
                </c:pt>
                <c:pt idx="982">
                  <c:v>3.5397395953768949</c:v>
                </c:pt>
                <c:pt idx="983">
                  <c:v>3.5167867607417711</c:v>
                </c:pt>
                <c:pt idx="984">
                  <c:v>3.4937859629842349</c:v>
                </c:pt>
                <c:pt idx="985">
                  <c:v>3.4707372197195268</c:v>
                </c:pt>
                <c:pt idx="986">
                  <c:v>3.447640548569249</c:v>
                </c:pt>
                <c:pt idx="987">
                  <c:v>3.4244959671613895</c:v>
                </c:pt>
                <c:pt idx="988">
                  <c:v>3.4013034931303445</c:v>
                </c:pt>
                <c:pt idx="989">
                  <c:v>3.3780631441169411</c:v>
                </c:pt>
                <c:pt idx="990">
                  <c:v>3.3547749377684579</c:v>
                </c:pt>
                <c:pt idx="991">
                  <c:v>3.3314388917386508</c:v>
                </c:pt>
                <c:pt idx="992">
                  <c:v>3.3080550236877726</c:v>
                </c:pt>
                <c:pt idx="993">
                  <c:v>3.284623351282594</c:v>
                </c:pt>
                <c:pt idx="994">
                  <c:v>3.2611438921964284</c:v>
                </c:pt>
                <c:pt idx="995">
                  <c:v>3.2376166641091517</c:v>
                </c:pt>
                <c:pt idx="996">
                  <c:v>3.2140416847072233</c:v>
                </c:pt>
                <c:pt idx="997">
                  <c:v>3.1904189716837097</c:v>
                </c:pt>
                <c:pt idx="998">
                  <c:v>3.166748542738302</c:v>
                </c:pt>
                <c:pt idx="999">
                  <c:v>3.1430304155773405</c:v>
                </c:pt>
                <c:pt idx="1000">
                  <c:v>3.1192646079138338</c:v>
                </c:pt>
                <c:pt idx="1001">
                  <c:v>3.0954511374674802</c:v>
                </c:pt>
                <c:pt idx="1002">
                  <c:v>3.071590021964687</c:v>
                </c:pt>
                <c:pt idx="1003">
                  <c:v>3.0476812791385921</c:v>
                </c:pt>
                <c:pt idx="1004">
                  <c:v>3.0237249267290838</c:v>
                </c:pt>
                <c:pt idx="1005">
                  <c:v>2.9997209824828217</c:v>
                </c:pt>
                <c:pt idx="1006">
                  <c:v>2.9756694641532544</c:v>
                </c:pt>
                <c:pt idx="1007">
                  <c:v>2.9515703895006427</c:v>
                </c:pt>
                <c:pt idx="1008">
                  <c:v>2.9274237762920752</c:v>
                </c:pt>
                <c:pt idx="1009">
                  <c:v>2.9032296423014912</c:v>
                </c:pt>
                <c:pt idx="1010">
                  <c:v>2.8789880053096986</c:v>
                </c:pt>
                <c:pt idx="1011">
                  <c:v>2.8546988831043931</c:v>
                </c:pt>
                <c:pt idx="1012">
                  <c:v>2.8303622934801771</c:v>
                </c:pt>
                <c:pt idx="1013">
                  <c:v>2.8059782542385783</c:v>
                </c:pt>
                <c:pt idx="1014">
                  <c:v>2.7815467831880696</c:v>
                </c:pt>
                <c:pt idx="1015">
                  <c:v>2.7570678981440864</c:v>
                </c:pt>
                <c:pt idx="1016">
                  <c:v>2.7325416169290455</c:v>
                </c:pt>
                <c:pt idx="1017">
                  <c:v>2.7079679573723641</c:v>
                </c:pt>
                <c:pt idx="1018">
                  <c:v>2.6833469373104761</c:v>
                </c:pt>
                <c:pt idx="1019">
                  <c:v>2.658678574586852</c:v>
                </c:pt>
                <c:pt idx="1020">
                  <c:v>2.6339628870520153</c:v>
                </c:pt>
                <c:pt idx="1021">
                  <c:v>2.6091998925635611</c:v>
                </c:pt>
                <c:pt idx="1022">
                  <c:v>2.5843896089861729</c:v>
                </c:pt>
                <c:pt idx="1023">
                  <c:v>2.55953205419164</c:v>
                </c:pt>
                <c:pt idx="1024">
                  <c:v>2.5346272460588759</c:v>
                </c:pt>
                <c:pt idx="1025">
                  <c:v>2.5096752024739333</c:v>
                </c:pt>
                <c:pt idx="1026">
                  <c:v>2.4846759413300226</c:v>
                </c:pt>
                <c:pt idx="1027">
                  <c:v>2.4596294805275289</c:v>
                </c:pt>
                <c:pt idx="1028">
                  <c:v>2.434535837974027</c:v>
                </c:pt>
                <c:pt idx="1029">
                  <c:v>2.4093950315842987</c:v>
                </c:pt>
                <c:pt idx="1030">
                  <c:v>2.3842070792803498</c:v>
                </c:pt>
                <c:pt idx="1031">
                  <c:v>2.3589719989914255</c:v>
                </c:pt>
                <c:pt idx="1032">
                  <c:v>2.3336898086540265</c:v>
                </c:pt>
                <c:pt idx="1033">
                  <c:v>2.3083605262119247</c:v>
                </c:pt>
                <c:pt idx="1034">
                  <c:v>2.2829841696161797</c:v>
                </c:pt>
                <c:pt idx="1035">
                  <c:v>2.2575607568251539</c:v>
                </c:pt>
                <c:pt idx="1036">
                  <c:v>2.2320903058045269</c:v>
                </c:pt>
                <c:pt idx="1037">
                  <c:v>2.206572834527313</c:v>
                </c:pt>
                <c:pt idx="1038">
                  <c:v>2.1810083609738746</c:v>
                </c:pt>
                <c:pt idx="1039">
                  <c:v>2.1553969031319378</c:v>
                </c:pt>
                <c:pt idx="1040">
                  <c:v>2.1297384789966074</c:v>
                </c:pt>
                <c:pt idx="1041">
                  <c:v>2.1040331065703817</c:v>
                </c:pt>
                <c:pt idx="1042">
                  <c:v>2.0782808038631657</c:v>
                </c:pt>
                <c:pt idx="1043">
                  <c:v>2.0524815888922876</c:v>
                </c:pt>
                <c:pt idx="1044">
                  <c:v>2.0266354796825117</c:v>
                </c:pt>
                <c:pt idx="1045">
                  <c:v>2.0007424942660532</c:v>
                </c:pt>
                <c:pt idx="1046">
                  <c:v>1.9748026506825915</c:v>
                </c:pt>
                <c:pt idx="1047">
                  <c:v>1.9488159669792848</c:v>
                </c:pt>
                <c:pt idx="1048">
                  <c:v>1.9227824612107836</c:v>
                </c:pt>
                <c:pt idx="1049">
                  <c:v>1.8967021514392437</c:v>
                </c:pt>
                <c:pt idx="1050">
                  <c:v>1.8705750557343397</c:v>
                </c:pt>
                <c:pt idx="1051">
                  <c:v>1.8444011921732797</c:v>
                </c:pt>
                <c:pt idx="1052">
                  <c:v>1.8181805788408167</c:v>
                </c:pt>
                <c:pt idx="1053">
                  <c:v>1.7919132338292625</c:v>
                </c:pt>
                <c:pt idx="1054">
                  <c:v>1.7655991752384996</c:v>
                </c:pt>
                <c:pt idx="1055">
                  <c:v>1.7392384211759959</c:v>
                </c:pt>
                <c:pt idx="1056">
                  <c:v>1.7128309897568148</c:v>
                </c:pt>
                <c:pt idx="1057">
                  <c:v>1.6863768991036296</c:v>
                </c:pt>
                <c:pt idx="1058">
                  <c:v>1.6598761673467346</c:v>
                </c:pt>
                <c:pt idx="1059">
                  <c:v>1.6333288126240577</c:v>
                </c:pt>
                <c:pt idx="1060">
                  <c:v>1.6067348530811725</c:v>
                </c:pt>
                <c:pt idx="1061">
                  <c:v>1.5800943068713098</c:v>
                </c:pt>
                <c:pt idx="1062">
                  <c:v>1.5534071921553698</c:v>
                </c:pt>
                <c:pt idx="1063">
                  <c:v>1.5266735271019336</c:v>
                </c:pt>
                <c:pt idx="1064">
                  <c:v>1.4998933298872739</c:v>
                </c:pt>
                <c:pt idx="1065">
                  <c:v>1.4730666186953678</c:v>
                </c:pt>
                <c:pt idx="1066">
                  <c:v>1.4461934117179065</c:v>
                </c:pt>
                <c:pt idx="1067">
                  <c:v>1.419273727154307</c:v>
                </c:pt>
                <c:pt idx="1068">
                  <c:v>1.3923075832117233</c:v>
                </c:pt>
                <c:pt idx="1069">
                  <c:v>1.3652949981050566</c:v>
                </c:pt>
                <c:pt idx="1070">
                  <c:v>1.3382359900569658</c:v>
                </c:pt>
                <c:pt idx="1071">
                  <c:v>1.311130577297879</c:v>
                </c:pt>
                <c:pt idx="1072">
                  <c:v>1.283978778066003</c:v>
                </c:pt>
                <c:pt idx="1073">
                  <c:v>1.2567806106073334</c:v>
                </c:pt>
                <c:pt idx="1074">
                  <c:v>1.2295360931756654</c:v>
                </c:pt>
                <c:pt idx="1075">
                  <c:v>1.202245244032603</c:v>
                </c:pt>
                <c:pt idx="1076">
                  <c:v>1.1749080814475694</c:v>
                </c:pt>
                <c:pt idx="1077">
                  <c:v>1.1475246236978167</c:v>
                </c:pt>
                <c:pt idx="1078">
                  <c:v>1.1200948890684344</c:v>
                </c:pt>
                <c:pt idx="1079">
                  <c:v>1.0926188958523604</c:v>
                </c:pt>
                <c:pt idx="1080">
                  <c:v>1.065096662350389</c:v>
                </c:pt>
                <c:pt idx="1081">
                  <c:v>1.0375282068711809</c:v>
                </c:pt>
                <c:pt idx="1082">
                  <c:v>1.0099135477312713</c:v>
                </c:pt>
                <c:pt idx="1083">
                  <c:v>0.98225270325507996</c:v>
                </c:pt>
                <c:pt idx="1084">
                  <c:v>0.95454569177491877</c:v>
                </c:pt>
                <c:pt idx="1085">
                  <c:v>0.92679253163100106</c:v>
                </c:pt>
                <c:pt idx="1086">
                  <c:v>0.89899324117144996</c:v>
                </c:pt>
                <c:pt idx="1087">
                  <c:v>0.8711478387523065</c:v>
                </c:pt>
                <c:pt idx="1088">
                  <c:v>0.84325634273753813</c:v>
                </c:pt>
                <c:pt idx="1089">
                  <c:v>0.81531877149904675</c:v>
                </c:pt>
                <c:pt idx="1090">
                  <c:v>0.78733514341667654</c:v>
                </c:pt>
                <c:pt idx="1091">
                  <c:v>0.7593054768782217</c:v>
                </c:pt>
                <c:pt idx="1092">
                  <c:v>0.73122979027943436</c:v>
                </c:pt>
                <c:pt idx="1093">
                  <c:v>0.70310810202403218</c:v>
                </c:pt>
                <c:pt idx="1094">
                  <c:v>0.67494043052370534</c:v>
                </c:pt>
                <c:pt idx="1095">
                  <c:v>0.64672679419812451</c:v>
                </c:pt>
                <c:pt idx="1096">
                  <c:v>0.61846721147494743</c:v>
                </c:pt>
                <c:pt idx="1097">
                  <c:v>0.59016170078982644</c:v>
                </c:pt>
                <c:pt idx="1098">
                  <c:v>0.5618102805864148</c:v>
                </c:pt>
                <c:pt idx="1099">
                  <c:v>0.53341296931637394</c:v>
                </c:pt>
                <c:pt idx="1100">
                  <c:v>0.5049697854393802</c:v>
                </c:pt>
                <c:pt idx="1101">
                  <c:v>0.47648074742313079</c:v>
                </c:pt>
                <c:pt idx="1102">
                  <c:v>0.44794587374335104</c:v>
                </c:pt>
                <c:pt idx="1103">
                  <c:v>0.41936518288379981</c:v>
                </c:pt>
                <c:pt idx="1104">
                  <c:v>0.39073869333627603</c:v>
                </c:pt>
                <c:pt idx="1105">
                  <c:v>0.36206642360062491</c:v>
                </c:pt>
                <c:pt idx="1106">
                  <c:v>0.33334839218474344</c:v>
                </c:pt>
                <c:pt idx="1107">
                  <c:v>0.30458461760458649</c:v>
                </c:pt>
                <c:pt idx="1108">
                  <c:v>0.27577511838417235</c:v>
                </c:pt>
                <c:pt idx="1109">
                  <c:v>0.24691991305558797</c:v>
                </c:pt>
                <c:pt idx="1110">
                  <c:v>0.21801902015899488</c:v>
                </c:pt>
                <c:pt idx="1111">
                  <c:v>0.18907245824263402</c:v>
                </c:pt>
                <c:pt idx="1112">
                  <c:v>0.16008024586283109</c:v>
                </c:pt>
                <c:pt idx="1113">
                  <c:v>0.13104240158400149</c:v>
                </c:pt>
                <c:pt idx="1114">
                  <c:v>0.10195894397865524</c:v>
                </c:pt>
                <c:pt idx="1115">
                  <c:v>7.2829891627401777E-2</c:v>
                </c:pt>
                <c:pt idx="1116">
                  <c:v>4.3655263118954561E-2</c:v>
                </c:pt>
                <c:pt idx="1117">
                  <c:v>1.4435077050135622E-2</c:v>
                </c:pt>
                <c:pt idx="1118">
                  <c:v>-1.4830647974120039E-2</c:v>
                </c:pt>
                <c:pt idx="1119">
                  <c:v>-4.4141893340760172E-2</c:v>
                </c:pt>
                <c:pt idx="1120">
                  <c:v>-7.3498640428611137E-2</c:v>
                </c:pt>
                <c:pt idx="1121">
                  <c:v>-0.10290087060837383</c:v>
                </c:pt>
                <c:pt idx="1122">
                  <c:v>-0.13234856524261981</c:v>
                </c:pt>
                <c:pt idx="1123">
                  <c:v>-0.16184170568578746</c:v>
                </c:pt>
                <c:pt idx="1124">
                  <c:v>-0.19138027328417834</c:v>
                </c:pt>
                <c:pt idx="1125">
                  <c:v>-0.22096424937595371</c:v>
                </c:pt>
                <c:pt idx="1126">
                  <c:v>-0.250593615291131</c:v>
                </c:pt>
                <c:pt idx="1127">
                  <c:v>-0.28026835235158032</c:v>
                </c:pt>
                <c:pt idx="1128">
                  <c:v>-0.30998844187102181</c:v>
                </c:pt>
                <c:pt idx="1129">
                  <c:v>-0.33975386515502198</c:v>
                </c:pt>
                <c:pt idx="1130">
                  <c:v>-0.36956460350099113</c:v>
                </c:pt>
                <c:pt idx="1131">
                  <c:v>-0.39942063819818024</c:v>
                </c:pt>
                <c:pt idx="1132">
                  <c:v>-0.42932195052767863</c:v>
                </c:pt>
                <c:pt idx="1133">
                  <c:v>-0.45926852176241084</c:v>
                </c:pt>
                <c:pt idx="1134">
                  <c:v>-0.48926033316713474</c:v>
                </c:pt>
                <c:pt idx="1135">
                  <c:v>-0.51929736599843868</c:v>
                </c:pt>
                <c:pt idx="1136">
                  <c:v>-0.54937960150473952</c:v>
                </c:pt>
                <c:pt idx="1137">
                  <c:v>-0.57950702092628026</c:v>
                </c:pt>
                <c:pt idx="1138">
                  <c:v>-0.60967960549512845</c:v>
                </c:pt>
                <c:pt idx="1139">
                  <c:v>-0.63989733643517388</c:v>
                </c:pt>
                <c:pt idx="1140">
                  <c:v>-0.67016019496212675</c:v>
                </c:pt>
                <c:pt idx="1141">
                  <c:v>-0.7004681622835166</c:v>
                </c:pt>
                <c:pt idx="1142">
                  <c:v>-0.73082121959869017</c:v>
                </c:pt>
                <c:pt idx="1143">
                  <c:v>-0.76121934809880987</c:v>
                </c:pt>
                <c:pt idx="1144">
                  <c:v>-0.79166252896685319</c:v>
                </c:pt>
                <c:pt idx="1145">
                  <c:v>-0.82215074337761085</c:v>
                </c:pt>
                <c:pt idx="1146">
                  <c:v>-0.8526839724976859</c:v>
                </c:pt>
                <c:pt idx="1147">
                  <c:v>-0.88326219748549273</c:v>
                </c:pt>
                <c:pt idx="1148">
                  <c:v>-0.91388539949125625</c:v>
                </c:pt>
                <c:pt idx="1149">
                  <c:v>-0.94455355965701115</c:v>
                </c:pt>
                <c:pt idx="1150">
                  <c:v>-0.97526665911660126</c:v>
                </c:pt>
                <c:pt idx="1151">
                  <c:v>-1.006024678995679</c:v>
                </c:pt>
                <c:pt idx="1152">
                  <c:v>-1.0368276004117047</c:v>
                </c:pt>
                <c:pt idx="1153">
                  <c:v>-1.0676754044739469</c:v>
                </c:pt>
                <c:pt idx="1154">
                  <c:v>-1.0985680722834816</c:v>
                </c:pt>
                <c:pt idx="1155">
                  <c:v>-1.1295055849331925</c:v>
                </c:pt>
                <c:pt idx="1156">
                  <c:v>-1.160487923507771</c:v>
                </c:pt>
                <c:pt idx="1157">
                  <c:v>-1.1915150690837157</c:v>
                </c:pt>
                <c:pt idx="1158">
                  <c:v>-1.222587002729334</c:v>
                </c:pt>
                <c:pt idx="1159">
                  <c:v>-1.2537037055047413</c:v>
                </c:pt>
                <c:pt idx="1160">
                  <c:v>-1.2848651584618622</c:v>
                </c:pt>
                <c:pt idx="1161">
                  <c:v>-1.3160713426444299</c:v>
                </c:pt>
                <c:pt idx="1162">
                  <c:v>-1.3473222390879886</c:v>
                </c:pt>
                <c:pt idx="1163">
                  <c:v>-1.3786178288198934</c:v>
                </c:pt>
                <c:pt idx="1164">
                  <c:v>-1.4099580928593103</c:v>
                </c:pt>
                <c:pt idx="1165">
                  <c:v>-1.4413430122172195</c:v>
                </c:pt>
                <c:pt idx="1166">
                  <c:v>-1.4727725678964141</c:v>
                </c:pt>
                <c:pt idx="1167">
                  <c:v>-1.5042467408915028</c:v>
                </c:pt>
                <c:pt idx="1168">
                  <c:v>-1.5357655121889109</c:v>
                </c:pt>
                <c:pt idx="1169">
                  <c:v>-1.5673288627668818</c:v>
                </c:pt>
                <c:pt idx="1170">
                  <c:v>-1.598936773595478</c:v>
                </c:pt>
                <c:pt idx="1171">
                  <c:v>-1.6305892256365837</c:v>
                </c:pt>
                <c:pt idx="1172">
                  <c:v>-1.662286199843906</c:v>
                </c:pt>
                <c:pt idx="1173">
                  <c:v>-1.6940276771629763</c:v>
                </c:pt>
                <c:pt idx="1174">
                  <c:v>-1.7258136385311538</c:v>
                </c:pt>
                <c:pt idx="1175">
                  <c:v>-1.7576440648776257</c:v>
                </c:pt>
                <c:pt idx="1176">
                  <c:v>-1.7895189371234106</c:v>
                </c:pt>
                <c:pt idx="1177">
                  <c:v>-1.8214382361813608</c:v>
                </c:pt>
                <c:pt idx="1178">
                  <c:v>-1.8534019429561639</c:v>
                </c:pt>
                <c:pt idx="1179">
                  <c:v>-1.8854100383443455</c:v>
                </c:pt>
                <c:pt idx="1180">
                  <c:v>-1.9174625032342729</c:v>
                </c:pt>
                <c:pt idx="1181">
                  <c:v>-1.9495593185061566</c:v>
                </c:pt>
                <c:pt idx="1182">
                  <c:v>-1.9817004650320531</c:v>
                </c:pt>
                <c:pt idx="1183">
                  <c:v>-2.0138859236758688</c:v>
                </c:pt>
                <c:pt idx="1184">
                  <c:v>-2.046115675293362</c:v>
                </c:pt>
                <c:pt idx="1185">
                  <c:v>-2.0783897007321461</c:v>
                </c:pt>
                <c:pt idx="1186">
                  <c:v>-2.1107079808316942</c:v>
                </c:pt>
                <c:pt idx="1187">
                  <c:v>-2.1430704964233405</c:v>
                </c:pt>
                <c:pt idx="1188">
                  <c:v>-2.1754772283302839</c:v>
                </c:pt>
                <c:pt idx="1189">
                  <c:v>-2.207928157367594</c:v>
                </c:pt>
                <c:pt idx="1190">
                  <c:v>-2.2404232643422115</c:v>
                </c:pt>
                <c:pt idx="1191">
                  <c:v>-2.2729625300529532</c:v>
                </c:pt>
                <c:pt idx="1192">
                  <c:v>-2.305545935290517</c:v>
                </c:pt>
                <c:pt idx="1193">
                  <c:v>-2.3381734608374836</c:v>
                </c:pt>
                <c:pt idx="1194">
                  <c:v>-2.3708450874683225</c:v>
                </c:pt>
                <c:pt idx="1195">
                  <c:v>-2.403560795949395</c:v>
                </c:pt>
                <c:pt idx="1196">
                  <c:v>-2.4363205670389583</c:v>
                </c:pt>
                <c:pt idx="1197">
                  <c:v>-2.4691243814871711</c:v>
                </c:pt>
                <c:pt idx="1198">
                  <c:v>-2.5019722200360959</c:v>
                </c:pt>
                <c:pt idx="1199">
                  <c:v>-2.5348640634197053</c:v>
                </c:pt>
                <c:pt idx="1200">
                  <c:v>-2.5677998923638863</c:v>
                </c:pt>
                <c:pt idx="1201">
                  <c:v>-2.6007796875864444</c:v>
                </c:pt>
                <c:pt idx="1202">
                  <c:v>-2.6338034297971085</c:v>
                </c:pt>
                <c:pt idx="1203">
                  <c:v>-2.6668710996975369</c:v>
                </c:pt>
                <c:pt idx="1204">
                  <c:v>-2.6999826779813194</c:v>
                </c:pt>
                <c:pt idx="1205">
                  <c:v>-2.7331381453339865</c:v>
                </c:pt>
                <c:pt idx="1206">
                  <c:v>-2.7663374824330118</c:v>
                </c:pt>
                <c:pt idx="1207">
                  <c:v>-2.7995806699478174</c:v>
                </c:pt>
                <c:pt idx="1208">
                  <c:v>-2.8328676885397805</c:v>
                </c:pt>
                <c:pt idx="1209">
                  <c:v>-2.8661985188622365</c:v>
                </c:pt>
                <c:pt idx="1210">
                  <c:v>-2.8995731415604893</c:v>
                </c:pt>
                <c:pt idx="1211">
                  <c:v>-2.9329915372718105</c:v>
                </c:pt>
                <c:pt idx="1212">
                  <c:v>-2.9664536866254507</c:v>
                </c:pt>
                <c:pt idx="1213">
                  <c:v>-2.9999595702426425</c:v>
                </c:pt>
                <c:pt idx="1214">
                  <c:v>-3.0335091687366069</c:v>
                </c:pt>
                <c:pt idx="1215">
                  <c:v>-3.0671024627125596</c:v>
                </c:pt>
                <c:pt idx="1216">
                  <c:v>-3.1007394327677171</c:v>
                </c:pt>
                <c:pt idx="1217">
                  <c:v>-3.1344200594913025</c:v>
                </c:pt>
                <c:pt idx="1218">
                  <c:v>-3.1681443234645528</c:v>
                </c:pt>
                <c:pt idx="1219">
                  <c:v>-3.2019122052607241</c:v>
                </c:pt>
                <c:pt idx="1220">
                  <c:v>-3.2357236854450981</c:v>
                </c:pt>
                <c:pt idx="1221">
                  <c:v>-3.2695787445749902</c:v>
                </c:pt>
                <c:pt idx="1222">
                  <c:v>-3.3034773631997547</c:v>
                </c:pt>
                <c:pt idx="1223">
                  <c:v>-3.3374195218607912</c:v>
                </c:pt>
                <c:pt idx="1224">
                  <c:v>-3.3714052010915534</c:v>
                </c:pt>
                <c:pt idx="1225">
                  <c:v>-3.4054343814175541</c:v>
                </c:pt>
                <c:pt idx="1226">
                  <c:v>-3.439507043356373</c:v>
                </c:pt>
                <c:pt idx="1227">
                  <c:v>-3.4736231674176636</c:v>
                </c:pt>
                <c:pt idx="1228">
                  <c:v>-3.507782734103162</c:v>
                </c:pt>
                <c:pt idx="1229">
                  <c:v>-3.5419857239066905</c:v>
                </c:pt>
                <c:pt idx="1230">
                  <c:v>-3.5762321173141678</c:v>
                </c:pt>
                <c:pt idx="1231">
                  <c:v>-3.6105218948036173</c:v>
                </c:pt>
                <c:pt idx="1232">
                  <c:v>-3.644855036845172</c:v>
                </c:pt>
                <c:pt idx="1233">
                  <c:v>-3.6792315239010835</c:v>
                </c:pt>
                <c:pt idx="1234">
                  <c:v>-3.7136513364257295</c:v>
                </c:pt>
                <c:pt idx="1235">
                  <c:v>-3.7481144548656222</c:v>
                </c:pt>
                <c:pt idx="1236">
                  <c:v>-3.7826208596594149</c:v>
                </c:pt>
                <c:pt idx="1237">
                  <c:v>-3.8171705312379118</c:v>
                </c:pt>
                <c:pt idx="1238">
                  <c:v>-3.8517634500240727</c:v>
                </c:pt>
                <c:pt idx="1239">
                  <c:v>-3.8863995964330269</c:v>
                </c:pt>
                <c:pt idx="1240">
                  <c:v>-3.9210789508720754</c:v>
                </c:pt>
                <c:pt idx="1241">
                  <c:v>-3.9558014937407022</c:v>
                </c:pt>
                <c:pt idx="1242">
                  <c:v>-3.9905672054305836</c:v>
                </c:pt>
                <c:pt idx="1243">
                  <c:v>-4.0253760663255935</c:v>
                </c:pt>
                <c:pt idx="1244">
                  <c:v>-4.0602280568018143</c:v>
                </c:pt>
                <c:pt idx="1245">
                  <c:v>-4.0951231572275457</c:v>
                </c:pt>
                <c:pt idx="1246">
                  <c:v>-4.1300613479633146</c:v>
                </c:pt>
                <c:pt idx="1247">
                  <c:v>-4.165042609361878</c:v>
                </c:pt>
                <c:pt idx="1248">
                  <c:v>-4.2000669217682391</c:v>
                </c:pt>
                <c:pt idx="1249">
                  <c:v>-4.2351342655196529</c:v>
                </c:pt>
                <c:pt idx="1250">
                  <c:v>-4.2702446209456335</c:v>
                </c:pt>
                <c:pt idx="1251">
                  <c:v>-4.3053979683679691</c:v>
                </c:pt>
                <c:pt idx="1252">
                  <c:v>-4.3405942881007249</c:v>
                </c:pt>
                <c:pt idx="1253">
                  <c:v>-4.3758335604502534</c:v>
                </c:pt>
                <c:pt idx="1254">
                  <c:v>-4.4111157657152091</c:v>
                </c:pt>
                <c:pt idx="1255">
                  <c:v>-4.4464408841865524</c:v>
                </c:pt>
                <c:pt idx="1256">
                  <c:v>-4.4818088961475597</c:v>
                </c:pt>
                <c:pt idx="1257">
                  <c:v>-4.5172197818738367</c:v>
                </c:pt>
                <c:pt idx="1258">
                  <c:v>-4.5526735216333245</c:v>
                </c:pt>
                <c:pt idx="1259">
                  <c:v>-4.5881700956863112</c:v>
                </c:pt>
                <c:pt idx="1260">
                  <c:v>-4.6237094842854392</c:v>
                </c:pt>
                <c:pt idx="1261">
                  <c:v>-4.6592916676757188</c:v>
                </c:pt>
                <c:pt idx="1262">
                  <c:v>-4.6949166260945372</c:v>
                </c:pt>
                <c:pt idx="1263">
                  <c:v>-4.7305843397716654</c:v>
                </c:pt>
                <c:pt idx="1264">
                  <c:v>-4.7662947889292724</c:v>
                </c:pt>
                <c:pt idx="1265">
                  <c:v>-4.8020479537819352</c:v>
                </c:pt>
                <c:pt idx="1266">
                  <c:v>-4.8378438145366456</c:v>
                </c:pt>
                <c:pt idx="1267">
                  <c:v>-4.8736823513928229</c:v>
                </c:pt>
                <c:pt idx="1268">
                  <c:v>-4.9095635445423271</c:v>
                </c:pt>
                <c:pt idx="1269">
                  <c:v>-4.9454873741694625</c:v>
                </c:pt>
                <c:pt idx="1270">
                  <c:v>-4.9814538204509962</c:v>
                </c:pt>
                <c:pt idx="1271">
                  <c:v>-5.0174628635561636</c:v>
                </c:pt>
                <c:pt idx="1272">
                  <c:v>-5.0535144836466799</c:v>
                </c:pt>
                <c:pt idx="1273">
                  <c:v>-5.0896086608767535</c:v>
                </c:pt>
                <c:pt idx="1274">
                  <c:v>-5.1257453753930928</c:v>
                </c:pt>
                <c:pt idx="1275">
                  <c:v>-5.1619246073349228</c:v>
                </c:pt>
                <c:pt idx="1276">
                  <c:v>-5.1981463368339904</c:v>
                </c:pt>
                <c:pt idx="1277">
                  <c:v>-5.2344105440145778</c:v>
                </c:pt>
                <c:pt idx="1278">
                  <c:v>-5.270717208993517</c:v>
                </c:pt>
                <c:pt idx="1279">
                  <c:v>-5.3070663118801962</c:v>
                </c:pt>
                <c:pt idx="1280">
                  <c:v>-5.343457832776572</c:v>
                </c:pt>
                <c:pt idx="1281">
                  <c:v>-5.3798917517771834</c:v>
                </c:pt>
                <c:pt idx="1282">
                  <c:v>-5.4163680489691624</c:v>
                </c:pt>
                <c:pt idx="1283">
                  <c:v>-5.4528867044322427</c:v>
                </c:pt>
                <c:pt idx="1284">
                  <c:v>-5.4894476982387772</c:v>
                </c:pt>
                <c:pt idx="1285">
                  <c:v>-5.5260510104537435</c:v>
                </c:pt>
                <c:pt idx="1286">
                  <c:v>-5.5626966211347595</c:v>
                </c:pt>
                <c:pt idx="1287">
                  <c:v>-5.5993845103320936</c:v>
                </c:pt>
                <c:pt idx="1288">
                  <c:v>-5.6361146580886778</c:v>
                </c:pt>
                <c:pt idx="1289">
                  <c:v>-5.6728870444401194</c:v>
                </c:pt>
                <c:pt idx="1290">
                  <c:v>-5.7097016494147121</c:v>
                </c:pt>
                <c:pt idx="1291">
                  <c:v>-5.7465584530334484</c:v>
                </c:pt>
                <c:pt idx="1292">
                  <c:v>-5.7834574353100345</c:v>
                </c:pt>
                <c:pt idx="1293">
                  <c:v>-5.8203985762508967</c:v>
                </c:pt>
                <c:pt idx="1294">
                  <c:v>-5.8573818558552029</c:v>
                </c:pt>
                <c:pt idx="1295">
                  <c:v>-5.8944072541148644</c:v>
                </c:pt>
                <c:pt idx="1296">
                  <c:v>-5.9314747510145551</c:v>
                </c:pt>
                <c:pt idx="1297">
                  <c:v>-5.9685843265317251</c:v>
                </c:pt>
                <c:pt idx="1298">
                  <c:v>-6.0057359606366072</c:v>
                </c:pt>
                <c:pt idx="1299">
                  <c:v>-6.0429296332922346</c:v>
                </c:pt>
                <c:pt idx="1300">
                  <c:v>-6.0801653244544527</c:v>
                </c:pt>
                <c:pt idx="1301">
                  <c:v>-6.1174430140719309</c:v>
                </c:pt>
                <c:pt idx="1302">
                  <c:v>-6.1547626820861758</c:v>
                </c:pt>
                <c:pt idx="1303">
                  <c:v>-6.1921243084315449</c:v>
                </c:pt>
                <c:pt idx="1304">
                  <c:v>-6.2295278730352583</c:v>
                </c:pt>
                <c:pt idx="1305">
                  <c:v>-6.266973355817413</c:v>
                </c:pt>
                <c:pt idx="1306">
                  <c:v>-6.3044607366909968</c:v>
                </c:pt>
                <c:pt idx="1307">
                  <c:v>-6.3419899955618986</c:v>
                </c:pt>
                <c:pt idx="1308">
                  <c:v>-6.3795611123289246</c:v>
                </c:pt>
                <c:pt idx="1309">
                  <c:v>-6.4171740668838098</c:v>
                </c:pt>
                <c:pt idx="1310">
                  <c:v>-6.4548288391112321</c:v>
                </c:pt>
                <c:pt idx="1311">
                  <c:v>-6.4925254088888265</c:v>
                </c:pt>
                <c:pt idx="1312">
                  <c:v>-6.5302637560871979</c:v>
                </c:pt>
                <c:pt idx="1313">
                  <c:v>-6.5680438605699329</c:v>
                </c:pt>
                <c:pt idx="1314">
                  <c:v>-6.6058657021936176</c:v>
                </c:pt>
                <c:pt idx="1315">
                  <c:v>-6.6437292608078486</c:v>
                </c:pt>
                <c:pt idx="1316">
                  <c:v>-6.6816345162552473</c:v>
                </c:pt>
                <c:pt idx="1317">
                  <c:v>-6.7195814483714713</c:v>
                </c:pt>
                <c:pt idx="1318">
                  <c:v>-6.7575700369852338</c:v>
                </c:pt>
                <c:pt idx="1319">
                  <c:v>-6.7956002619183113</c:v>
                </c:pt>
                <c:pt idx="1320">
                  <c:v>-6.8336721029855649</c:v>
                </c:pt>
                <c:pt idx="1321">
                  <c:v>-6.8717855399949466</c:v>
                </c:pt>
                <c:pt idx="1322">
                  <c:v>-6.9099405527475186</c:v>
                </c:pt>
                <c:pt idx="1323">
                  <c:v>-6.9481371210374672</c:v>
                </c:pt>
                <c:pt idx="1324">
                  <c:v>-6.9863752246521127</c:v>
                </c:pt>
                <c:pt idx="1325">
                  <c:v>-7.0246548433719287</c:v>
                </c:pt>
                <c:pt idx="1326">
                  <c:v>-7.0629759569705568</c:v>
                </c:pt>
                <c:pt idx="1327">
                  <c:v>-7.1013385452148166</c:v>
                </c:pt>
                <c:pt idx="1328">
                  <c:v>-7.1397425878647223</c:v>
                </c:pt>
                <c:pt idx="1329">
                  <c:v>-7.1781880646734981</c:v>
                </c:pt>
                <c:pt idx="1330">
                  <c:v>-7.2166749553875942</c:v>
                </c:pt>
                <c:pt idx="1331">
                  <c:v>-7.2552032397466961</c:v>
                </c:pt>
                <c:pt idx="1332">
                  <c:v>-7.2937728974837457</c:v>
                </c:pt>
                <c:pt idx="1333">
                  <c:v>-7.3323839083249522</c:v>
                </c:pt>
                <c:pt idx="1334">
                  <c:v>-7.3710362519898078</c:v>
                </c:pt>
                <c:pt idx="1335">
                  <c:v>-7.4097299081911032</c:v>
                </c:pt>
                <c:pt idx="1336">
                  <c:v>-7.448464856634943</c:v>
                </c:pt>
                <c:pt idx="1337">
                  <c:v>-7.4872410770207578</c:v>
                </c:pt>
                <c:pt idx="1338">
                  <c:v>-7.5260585490413234</c:v>
                </c:pt>
                <c:pt idx="1339">
                  <c:v>-7.5649172523827728</c:v>
                </c:pt>
                <c:pt idx="1340">
                  <c:v>-7.6038171667246122</c:v>
                </c:pt>
                <c:pt idx="1341">
                  <c:v>-7.642758271739738</c:v>
                </c:pt>
                <c:pt idx="1342">
                  <c:v>-7.6817405470944493</c:v>
                </c:pt>
                <c:pt idx="1343">
                  <c:v>-7.7207639724484673</c:v>
                </c:pt>
                <c:pt idx="1344">
                  <c:v>-7.7598285274549443</c:v>
                </c:pt>
                <c:pt idx="1345">
                  <c:v>-7.798934191760484</c:v>
                </c:pt>
                <c:pt idx="1346">
                  <c:v>-7.8380809450051583</c:v>
                </c:pt>
                <c:pt idx="1347">
                  <c:v>-7.8772687668225183</c:v>
                </c:pt>
                <c:pt idx="1348">
                  <c:v>-7.9164976368396109</c:v>
                </c:pt>
                <c:pt idx="1349">
                  <c:v>-7.9557675346770012</c:v>
                </c:pt>
                <c:pt idx="1350">
                  <c:v>-7.9950784399487773</c:v>
                </c:pt>
                <c:pt idx="1351">
                  <c:v>-8.0344303322625716</c:v>
                </c:pt>
                <c:pt idx="1352">
                  <c:v>-8.0738231912195833</c:v>
                </c:pt>
                <c:pt idx="1353">
                  <c:v>-8.1132569964145773</c:v>
                </c:pt>
                <c:pt idx="1354">
                  <c:v>-8.1527317274359206</c:v>
                </c:pt>
                <c:pt idx="1355">
                  <c:v>-8.1922473638655795</c:v>
                </c:pt>
                <c:pt idx="1356">
                  <c:v>-8.2318038852791506</c:v>
                </c:pt>
                <c:pt idx="1357">
                  <c:v>-8.2714012712458693</c:v>
                </c:pt>
                <c:pt idx="1358">
                  <c:v>-8.3110395013286222</c:v>
                </c:pt>
                <c:pt idx="1359">
                  <c:v>-8.3507185550839758</c:v>
                </c:pt>
                <c:pt idx="1360">
                  <c:v>-8.3904384120621796</c:v>
                </c:pt>
                <c:pt idx="1361">
                  <c:v>-8.4301990518071932</c:v>
                </c:pt>
                <c:pt idx="1362">
                  <c:v>-8.4700004538566915</c:v>
                </c:pt>
                <c:pt idx="1363">
                  <c:v>-8.5098425977420913</c:v>
                </c:pt>
                <c:pt idx="1364">
                  <c:v>-8.5497254629885617</c:v>
                </c:pt>
                <c:pt idx="1365">
                  <c:v>-8.5896490291150442</c:v>
                </c:pt>
                <c:pt idx="1366">
                  <c:v>-8.6296132756342647</c:v>
                </c:pt>
                <c:pt idx="1367">
                  <c:v>-8.6696181820527567</c:v>
                </c:pt>
                <c:pt idx="1368">
                  <c:v>-8.7096637278708702</c:v>
                </c:pt>
                <c:pt idx="1369">
                  <c:v>-8.7497498925827966</c:v>
                </c:pt>
                <c:pt idx="1370">
                  <c:v>-8.7898766556765775</c:v>
                </c:pt>
                <c:pt idx="1371">
                  <c:v>-8.8300439966341244</c:v>
                </c:pt>
                <c:pt idx="1372">
                  <c:v>-8.8702518949312399</c:v>
                </c:pt>
                <c:pt idx="1373">
                  <c:v>-8.91050033003763</c:v>
                </c:pt>
                <c:pt idx="1374">
                  <c:v>-8.9507892814169221</c:v>
                </c:pt>
                <c:pt idx="1375">
                  <c:v>-8.9911187285266756</c:v>
                </c:pt>
                <c:pt idx="1376">
                  <c:v>-9.0314886508184173</c:v>
                </c:pt>
                <c:pt idx="1377">
                  <c:v>-9.0718990277376328</c:v>
                </c:pt>
                <c:pt idx="1378">
                  <c:v>-9.1123498387238087</c:v>
                </c:pt>
                <c:pt idx="1379">
                  <c:v>-9.1528410632104311</c:v>
                </c:pt>
                <c:pt idx="1380">
                  <c:v>-9.1933726806250107</c:v>
                </c:pt>
                <c:pt idx="1381">
                  <c:v>-9.2339446703891035</c:v>
                </c:pt>
                <c:pt idx="1382">
                  <c:v>-9.2745570119183167</c:v>
                </c:pt>
                <c:pt idx="1383">
                  <c:v>-9.3152096846223404</c:v>
                </c:pt>
                <c:pt idx="1384">
                  <c:v>-9.3559026679049531</c:v>
                </c:pt>
                <c:pt idx="1385">
                  <c:v>-9.3966359411640443</c:v>
                </c:pt>
                <c:pt idx="1386">
                  <c:v>-9.4374094837916314</c:v>
                </c:pt>
                <c:pt idx="1387">
                  <c:v>-9.4782232751738782</c:v>
                </c:pt>
                <c:pt idx="1388">
                  <c:v>-9.5190772946911117</c:v>
                </c:pt>
                <c:pt idx="1389">
                  <c:v>-9.559971521717836</c:v>
                </c:pt>
                <c:pt idx="1390">
                  <c:v>-9.6009059356227571</c:v>
                </c:pt>
                <c:pt idx="1391">
                  <c:v>-9.6418805157687952</c:v>
                </c:pt>
                <c:pt idx="1392">
                  <c:v>-9.6828952415131049</c:v>
                </c:pt>
                <c:pt idx="1393">
                  <c:v>-9.7239500922070885</c:v>
                </c:pt>
                <c:pt idx="1394">
                  <c:v>-9.7650450471964216</c:v>
                </c:pt>
                <c:pt idx="1395">
                  <c:v>-9.8061800858210653</c:v>
                </c:pt>
                <c:pt idx="1396">
                  <c:v>-9.8473551874152854</c:v>
                </c:pt>
                <c:pt idx="1397">
                  <c:v>-9.8885703313076689</c:v>
                </c:pt>
                <c:pt idx="1398">
                  <c:v>-9.9298254968211452</c:v>
                </c:pt>
                <c:pt idx="1399">
                  <c:v>-9.9711206632730018</c:v>
                </c:pt>
                <c:pt idx="1400">
                  <c:v>-10.012455809974902</c:v>
                </c:pt>
                <c:pt idx="1401">
                  <c:v>-10.053830916232904</c:v>
                </c:pt>
                <c:pt idx="1402">
                  <c:v>-10.095245961347482</c:v>
                </c:pt>
                <c:pt idx="1403">
                  <c:v>-10.136700924613537</c:v>
                </c:pt>
                <c:pt idx="1404">
                  <c:v>-10.178195785320421</c:v>
                </c:pt>
                <c:pt idx="1405">
                  <c:v>-10.21973052275195</c:v>
                </c:pt>
                <c:pt idx="1406">
                  <c:v>-10.261305116186435</c:v>
                </c:pt>
                <c:pt idx="1407">
                  <c:v>-10.30291954489668</c:v>
                </c:pt>
                <c:pt idx="1408">
                  <c:v>-10.344573788150019</c:v>
                </c:pt>
                <c:pt idx="1409">
                  <c:v>-10.386267825208323</c:v>
                </c:pt>
                <c:pt idx="1410">
                  <c:v>-10.428001635328021</c:v>
                </c:pt>
                <c:pt idx="1411">
                  <c:v>-10.469775197760125</c:v>
                </c:pt>
                <c:pt idx="1412">
                  <c:v>-10.511588491750237</c:v>
                </c:pt>
                <c:pt idx="1413">
                  <c:v>-10.553441496538579</c:v>
                </c:pt>
                <c:pt idx="1414">
                  <c:v>-10.595334191359999</c:v>
                </c:pt>
                <c:pt idx="1415">
                  <c:v>-10.637266555444008</c:v>
                </c:pt>
                <c:pt idx="1416">
                  <c:v>-10.679238568014778</c:v>
                </c:pt>
                <c:pt idx="1417">
                  <c:v>-10.72125020829117</c:v>
                </c:pt>
                <c:pt idx="1418">
                  <c:v>-10.763301455486761</c:v>
                </c:pt>
                <c:pt idx="1419">
                  <c:v>-10.805392288809847</c:v>
                </c:pt>
                <c:pt idx="1420">
                  <c:v>-10.847522687463472</c:v>
                </c:pt>
                <c:pt idx="1421">
                  <c:v>-10.889692630645445</c:v>
                </c:pt>
                <c:pt idx="1422">
                  <c:v>-10.931902097548358</c:v>
                </c:pt>
                <c:pt idx="1423">
                  <c:v>-10.974151067359601</c:v>
                </c:pt>
                <c:pt idx="1424">
                  <c:v>-11.016439519261391</c:v>
                </c:pt>
                <c:pt idx="1425">
                  <c:v>-11.058767432430779</c:v>
                </c:pt>
                <c:pt idx="1426">
                  <c:v>-11.10113478603968</c:v>
                </c:pt>
                <c:pt idx="1427">
                  <c:v>-11.143541559254885</c:v>
                </c:pt>
                <c:pt idx="1428">
                  <c:v>-11.185987731238079</c:v>
                </c:pt>
                <c:pt idx="1429">
                  <c:v>-11.228473281145867</c:v>
                </c:pt>
                <c:pt idx="1430">
                  <c:v>-11.270998188129788</c:v>
                </c:pt>
                <c:pt idx="1431">
                  <c:v>-11.313562431336335</c:v>
                </c:pt>
                <c:pt idx="1432">
                  <c:v>-11.356165989906971</c:v>
                </c:pt>
                <c:pt idx="1433">
                  <c:v>-11.398808842978157</c:v>
                </c:pt>
                <c:pt idx="1434">
                  <c:v>-11.441490969681364</c:v>
                </c:pt>
                <c:pt idx="1435">
                  <c:v>-11.484212349143094</c:v>
                </c:pt>
                <c:pt idx="1436">
                  <c:v>-11.526972960484898</c:v>
                </c:pt>
                <c:pt idx="1437">
                  <c:v>-11.569772782823399</c:v>
                </c:pt>
                <c:pt idx="1438">
                  <c:v>-11.612611795270311</c:v>
                </c:pt>
                <c:pt idx="1439">
                  <c:v>-11.655489976932451</c:v>
                </c:pt>
                <c:pt idx="1440">
                  <c:v>-11.698407306911767</c:v>
                </c:pt>
                <c:pt idx="1441">
                  <c:v>-11.741363764305357</c:v>
                </c:pt>
                <c:pt idx="1442">
                  <c:v>-11.784359328205481</c:v>
                </c:pt>
                <c:pt idx="1443">
                  <c:v>-11.827393977699591</c:v>
                </c:pt>
                <c:pt idx="1444">
                  <c:v>-11.870467691870342</c:v>
                </c:pt>
                <c:pt idx="1445">
                  <c:v>-11.913580449795615</c:v>
                </c:pt>
                <c:pt idx="1446">
                  <c:v>-11.956732230548536</c:v>
                </c:pt>
                <c:pt idx="1447">
                  <c:v>-11.999923013197495</c:v>
                </c:pt>
                <c:pt idx="1448">
                  <c:v>-12.043152776806171</c:v>
                </c:pt>
                <c:pt idx="1449">
                  <c:v>-12.08642150043354</c:v>
                </c:pt>
                <c:pt idx="1450">
                  <c:v>-12.129729163133909</c:v>
                </c:pt>
                <c:pt idx="1451">
                  <c:v>-12.173075743956925</c:v>
                </c:pt>
                <c:pt idx="1452">
                  <c:v>-12.216461221947604</c:v>
                </c:pt>
                <c:pt idx="1453">
                  <c:v>-12.259885576146335</c:v>
                </c:pt>
                <c:pt idx="1454">
                  <c:v>-12.30334878558892</c:v>
                </c:pt>
                <c:pt idx="1455">
                  <c:v>-12.346850829306579</c:v>
                </c:pt>
                <c:pt idx="1456">
                  <c:v>-12.390391686325977</c:v>
                </c:pt>
                <c:pt idx="1457">
                  <c:v>-12.43397133566924</c:v>
                </c:pt>
                <c:pt idx="1458">
                  <c:v>-12.47758975635398</c:v>
                </c:pt>
                <c:pt idx="1459">
                  <c:v>-12.521246927393308</c:v>
                </c:pt>
                <c:pt idx="1460">
                  <c:v>-12.564942827795864</c:v>
                </c:pt>
                <c:pt idx="1461">
                  <c:v>-12.608677436565822</c:v>
                </c:pt>
                <c:pt idx="1462">
                  <c:v>-12.652450732702924</c:v>
                </c:pt>
                <c:pt idx="1463">
                  <c:v>-12.696262695202497</c:v>
                </c:pt>
                <c:pt idx="1464">
                  <c:v>-12.740113303055468</c:v>
                </c:pt>
                <c:pt idx="1465">
                  <c:v>-12.784002535248387</c:v>
                </c:pt>
                <c:pt idx="1466">
                  <c:v>-12.827930370763447</c:v>
                </c:pt>
                <c:pt idx="1467">
                  <c:v>-12.871896788578507</c:v>
                </c:pt>
                <c:pt idx="1468">
                  <c:v>-12.915901767667107</c:v>
                </c:pt>
                <c:pt idx="1469">
                  <c:v>-12.959945286998494</c:v>
                </c:pt>
                <c:pt idx="1470">
                  <c:v>-13.004027325537637</c:v>
                </c:pt>
                <c:pt idx="1471">
                  <c:v>-13.04814786224525</c:v>
                </c:pt>
                <c:pt idx="1472">
                  <c:v>-13.092306876077808</c:v>
                </c:pt>
                <c:pt idx="1473">
                  <c:v>-13.136504345987579</c:v>
                </c:pt>
                <c:pt idx="1474">
                  <c:v>-13.180740250922629</c:v>
                </c:pt>
                <c:pt idx="1475">
                  <c:v>-13.225014569826856</c:v>
                </c:pt>
                <c:pt idx="1476">
                  <c:v>-13.269327281639997</c:v>
                </c:pt>
                <c:pt idx="1477">
                  <c:v>-13.313678365297664</c:v>
                </c:pt>
                <c:pt idx="1478">
                  <c:v>-13.358067799731348</c:v>
                </c:pt>
                <c:pt idx="1479">
                  <c:v>-13.402495563868452</c:v>
                </c:pt>
                <c:pt idx="1480">
                  <c:v>-13.446961636632304</c:v>
                </c:pt>
                <c:pt idx="1481">
                  <c:v>-13.491465996942186</c:v>
                </c:pt>
                <c:pt idx="1482">
                  <c:v>-13.536008623713341</c:v>
                </c:pt>
                <c:pt idx="1483">
                  <c:v>-13.580589495857009</c:v>
                </c:pt>
                <c:pt idx="1484">
                  <c:v>-13.625208592280432</c:v>
                </c:pt>
                <c:pt idx="1485">
                  <c:v>-13.669865891886889</c:v>
                </c:pt>
                <c:pt idx="1486">
                  <c:v>-13.714561373575712</c:v>
                </c:pt>
                <c:pt idx="1487">
                  <c:v>-13.759295016242298</c:v>
                </c:pt>
                <c:pt idx="1488">
                  <c:v>-13.804066798778136</c:v>
                </c:pt>
                <c:pt idx="1489">
                  <c:v>-13.848876700070836</c:v>
                </c:pt>
                <c:pt idx="1490">
                  <c:v>-13.893724699004137</c:v>
                </c:pt>
                <c:pt idx="1491">
                  <c:v>-13.938610774457931</c:v>
                </c:pt>
                <c:pt idx="1492">
                  <c:v>-13.983534905308288</c:v>
                </c:pt>
                <c:pt idx="1493">
                  <c:v>-14.028497070427472</c:v>
                </c:pt>
                <c:pt idx="1494">
                  <c:v>-14.073497248683964</c:v>
                </c:pt>
                <c:pt idx="1495">
                  <c:v>-14.118535418942486</c:v>
                </c:pt>
                <c:pt idx="1496">
                  <c:v>-14.163611560064012</c:v>
                </c:pt>
                <c:pt idx="1497">
                  <c:v>-14.2087256509058</c:v>
                </c:pt>
                <c:pt idx="1498">
                  <c:v>-14.253877670321407</c:v>
                </c:pt>
                <c:pt idx="1499">
                  <c:v>-14.299067597160708</c:v>
                </c:pt>
                <c:pt idx="1500">
                  <c:v>-14.344295410269924</c:v>
                </c:pt>
                <c:pt idx="1501">
                  <c:v>-14.389561088491632</c:v>
                </c:pt>
                <c:pt idx="1502">
                  <c:v>-14.4348646106648</c:v>
                </c:pt>
                <c:pt idx="1503">
                  <c:v>-14.480205955624797</c:v>
                </c:pt>
                <c:pt idx="1504">
                  <c:v>-14.525585102203415</c:v>
                </c:pt>
                <c:pt idx="1505">
                  <c:v>-14.571002029228898</c:v>
                </c:pt>
                <c:pt idx="1506">
                  <c:v>-14.616456715525947</c:v>
                </c:pt>
                <c:pt idx="1507">
                  <c:v>-14.661949139915762</c:v>
                </c:pt>
                <c:pt idx="1508">
                  <c:v>-14.707479281216047</c:v>
                </c:pt>
                <c:pt idx="1509">
                  <c:v>-14.753047118241037</c:v>
                </c:pt>
                <c:pt idx="1510">
                  <c:v>-14.798652629801518</c:v>
                </c:pt>
                <c:pt idx="1511">
                  <c:v>-14.844295794704847</c:v>
                </c:pt>
                <c:pt idx="1512">
                  <c:v>-14.889976591754978</c:v>
                </c:pt>
                <c:pt idx="1513">
                  <c:v>-14.935694999752474</c:v>
                </c:pt>
                <c:pt idx="1514">
                  <c:v>-14.981450997494543</c:v>
                </c:pt>
                <c:pt idx="1515">
                  <c:v>-15.027244563775035</c:v>
                </c:pt>
                <c:pt idx="1516">
                  <c:v>-15.073075677384489</c:v>
                </c:pt>
                <c:pt idx="1517">
                  <c:v>-15.118944317110143</c:v>
                </c:pt>
                <c:pt idx="1518">
                  <c:v>-15.16485046173595</c:v>
                </c:pt>
                <c:pt idx="1519">
                  <c:v>-15.210794090042604</c:v>
                </c:pt>
                <c:pt idx="1520">
                  <c:v>-15.256775180807566</c:v>
                </c:pt>
                <c:pt idx="1521">
                  <c:v>-15.302793712805073</c:v>
                </c:pt>
                <c:pt idx="1522">
                  <c:v>-15.348849664806178</c:v>
                </c:pt>
                <c:pt idx="1523">
                  <c:v>-15.394943015578749</c:v>
                </c:pt>
                <c:pt idx="1524">
                  <c:v>-15.441073743887507</c:v>
                </c:pt>
                <c:pt idx="1525">
                  <c:v>-15.487241828494041</c:v>
                </c:pt>
                <c:pt idx="1526">
                  <c:v>-15.533447248156829</c:v>
                </c:pt>
                <c:pt idx="1527">
                  <c:v>-15.579689981631262</c:v>
                </c:pt>
                <c:pt idx="1528">
                  <c:v>-15.625970007669657</c:v>
                </c:pt>
                <c:pt idx="1529">
                  <c:v>-15.672287305021293</c:v>
                </c:pt>
                <c:pt idx="1530">
                  <c:v>-15.71864185243242</c:v>
                </c:pt>
                <c:pt idx="1531">
                  <c:v>-15.765033628646281</c:v>
                </c:pt>
                <c:pt idx="1532">
                  <c:v>-15.811462612403142</c:v>
                </c:pt>
                <c:pt idx="1533">
                  <c:v>-15.857928782440304</c:v>
                </c:pt>
                <c:pt idx="1534">
                  <c:v>-15.904432117492133</c:v>
                </c:pt>
                <c:pt idx="1535">
                  <c:v>-15.95097259629007</c:v>
                </c:pt>
                <c:pt idx="1536">
                  <c:v>-15.997550197562667</c:v>
                </c:pt>
                <c:pt idx="1537">
                  <c:v>-16.044164900035589</c:v>
                </c:pt>
                <c:pt idx="1538">
                  <c:v>-16.090816682431662</c:v>
                </c:pt>
                <c:pt idx="1539">
                  <c:v>-16.137505523470868</c:v>
                </c:pt>
                <c:pt idx="1540">
                  <c:v>-16.184231401870377</c:v>
                </c:pt>
                <c:pt idx="1541">
                  <c:v>-16.230994296344576</c:v>
                </c:pt>
                <c:pt idx="1542">
                  <c:v>-16.277794185605082</c:v>
                </c:pt>
                <c:pt idx="1543">
                  <c:v>-16.324631048360757</c:v>
                </c:pt>
                <c:pt idx="1544">
                  <c:v>-16.37150486331775</c:v>
                </c:pt>
                <c:pt idx="1545">
                  <c:v>-16.418415609179497</c:v>
                </c:pt>
                <c:pt idx="1546">
                  <c:v>-16.465363264646758</c:v>
                </c:pt>
                <c:pt idx="1547">
                  <c:v>-16.512347808417623</c:v>
                </c:pt>
                <c:pt idx="1548">
                  <c:v>-16.559369219187548</c:v>
                </c:pt>
                <c:pt idx="1549">
                  <c:v>-16.606427475649372</c:v>
                </c:pt>
                <c:pt idx="1550">
                  <c:v>-16.653522556493336</c:v>
                </c:pt>
                <c:pt idx="1551">
                  <c:v>-16.700654440407106</c:v>
                </c:pt>
                <c:pt idx="1552">
                  <c:v>-16.747823106075789</c:v>
                </c:pt>
                <c:pt idx="1553">
                  <c:v>-16.79502853218197</c:v>
                </c:pt>
                <c:pt idx="1554">
                  <c:v>-16.842270697405716</c:v>
                </c:pt>
                <c:pt idx="1555">
                  <c:v>-16.88954958042461</c:v>
                </c:pt>
                <c:pt idx="1556">
                  <c:v>-16.936865159913765</c:v>
                </c:pt>
                <c:pt idx="1557">
                  <c:v>-16.984217414545849</c:v>
                </c:pt>
                <c:pt idx="1558">
                  <c:v>-17.031606322991106</c:v>
                </c:pt>
                <c:pt idx="1559">
                  <c:v>-17.079031863917375</c:v>
                </c:pt>
                <c:pt idx="1560">
                  <c:v>-17.126494015990115</c:v>
                </c:pt>
                <c:pt idx="1561">
                  <c:v>-17.17399275787243</c:v>
                </c:pt>
                <c:pt idx="1562">
                  <c:v>-17.22152806822508</c:v>
                </c:pt>
                <c:pt idx="1563">
                  <c:v>-17.269099925706513</c:v>
                </c:pt>
                <c:pt idx="1564">
                  <c:v>-17.316708308972881</c:v>
                </c:pt>
                <c:pt idx="1565">
                  <c:v>-17.364353196678064</c:v>
                </c:pt>
                <c:pt idx="1566">
                  <c:v>-17.412034567473686</c:v>
                </c:pt>
                <c:pt idx="1567">
                  <c:v>-17.459752400009155</c:v>
                </c:pt>
                <c:pt idx="1568">
                  <c:v>-17.507506672931651</c:v>
                </c:pt>
                <c:pt idx="1569">
                  <c:v>-17.555297364886183</c:v>
                </c:pt>
                <c:pt idx="1570">
                  <c:v>-17.603124454515591</c:v>
                </c:pt>
                <c:pt idx="1571">
                  <c:v>-17.650987920460569</c:v>
                </c:pt>
                <c:pt idx="1572">
                  <c:v>-17.698887741359695</c:v>
                </c:pt>
                <c:pt idx="1573">
                  <c:v>-17.746823895849438</c:v>
                </c:pt>
                <c:pt idx="1574">
                  <c:v>-17.794796362564202</c:v>
                </c:pt>
                <c:pt idx="1575">
                  <c:v>-17.842805120136322</c:v>
                </c:pt>
                <c:pt idx="1576">
                  <c:v>-17.890850147196112</c:v>
                </c:pt>
                <c:pt idx="1577">
                  <c:v>-17.938931422371859</c:v>
                </c:pt>
                <c:pt idx="1578">
                  <c:v>-17.987048924289866</c:v>
                </c:pt>
                <c:pt idx="1579">
                  <c:v>-18.035202631574467</c:v>
                </c:pt>
                <c:pt idx="1580">
                  <c:v>-18.083392522848047</c:v>
                </c:pt>
                <c:pt idx="1581">
                  <c:v>-18.131618576731061</c:v>
                </c:pt>
                <c:pt idx="1582">
                  <c:v>-18.179880771842068</c:v>
                </c:pt>
                <c:pt idx="1583">
                  <c:v>-18.228179086797734</c:v>
                </c:pt>
                <c:pt idx="1584">
                  <c:v>-18.276513500212875</c:v>
                </c:pt>
                <c:pt idx="1585">
                  <c:v>-18.324883990700457</c:v>
                </c:pt>
                <c:pt idx="1586">
                  <c:v>-18.373290536871636</c:v>
                </c:pt>
                <c:pt idx="1587">
                  <c:v>-18.421733117335766</c:v>
                </c:pt>
                <c:pt idx="1588">
                  <c:v>-18.470211710700433</c:v>
                </c:pt>
                <c:pt idx="1589">
                  <c:v>-18.518726295571469</c:v>
                </c:pt>
                <c:pt idx="1590">
                  <c:v>-18.567276850552968</c:v>
                </c:pt>
                <c:pt idx="1591">
                  <c:v>-18.615863354247328</c:v>
                </c:pt>
                <c:pt idx="1592">
                  <c:v>-18.664485785255248</c:v>
                </c:pt>
                <c:pt idx="1593">
                  <c:v>-18.71314412217577</c:v>
                </c:pt>
                <c:pt idx="1594">
                  <c:v>-18.761838343606289</c:v>
                </c:pt>
                <c:pt idx="1595">
                  <c:v>-18.810568428142574</c:v>
                </c:pt>
                <c:pt idx="1596">
                  <c:v>-18.859334354378799</c:v>
                </c:pt>
                <c:pt idx="1597">
                  <c:v>-18.908136100907555</c:v>
                </c:pt>
                <c:pt idx="1598">
                  <c:v>-18.956973646319881</c:v>
                </c:pt>
                <c:pt idx="1599">
                  <c:v>-19.005846969205283</c:v>
                </c:pt>
                <c:pt idx="1600">
                  <c:v>-19.054756048151742</c:v>
                </c:pt>
                <c:pt idx="1601">
                  <c:v>-19.103700861745757</c:v>
                </c:pt>
                <c:pt idx="1602">
                  <c:v>-19.152681388572358</c:v>
                </c:pt>
                <c:pt idx="1603">
                  <c:v>-19.20169760721512</c:v>
                </c:pt>
                <c:pt idx="1604">
                  <c:v>-19.250749496256201</c:v>
                </c:pt>
                <c:pt idx="1605">
                  <c:v>-19.299837034276347</c:v>
                </c:pt>
                <c:pt idx="1606">
                  <c:v>-19.348960199854918</c:v>
                </c:pt>
                <c:pt idx="1607">
                  <c:v>-19.398118971569929</c:v>
                </c:pt>
                <c:pt idx="1608">
                  <c:v>-19.447313327998032</c:v>
                </c:pt>
                <c:pt idx="1609">
                  <c:v>-19.49654324771458</c:v>
                </c:pt>
                <c:pt idx="1610">
                  <c:v>-19.545808709293627</c:v>
                </c:pt>
                <c:pt idx="1611">
                  <c:v>-19.595109691307947</c:v>
                </c:pt>
                <c:pt idx="1612">
                  <c:v>-19.644446172329062</c:v>
                </c:pt>
                <c:pt idx="1613">
                  <c:v>-19.693818130927269</c:v>
                </c:pt>
                <c:pt idx="1614">
                  <c:v>-19.743225545671656</c:v>
                </c:pt>
                <c:pt idx="1615">
                  <c:v>-19.792668395130114</c:v>
                </c:pt>
                <c:pt idx="1616">
                  <c:v>-19.842146657869382</c:v>
                </c:pt>
                <c:pt idx="1617">
                  <c:v>-19.891660312455045</c:v>
                </c:pt>
                <c:pt idx="1618">
                  <c:v>-19.941209337451571</c:v>
                </c:pt>
                <c:pt idx="1619">
                  <c:v>-19.990793711422324</c:v>
                </c:pt>
                <c:pt idx="1620">
                  <c:v>-20.040413412929595</c:v>
                </c:pt>
                <c:pt idx="1621">
                  <c:v>-20.090068420534614</c:v>
                </c:pt>
                <c:pt idx="1622">
                  <c:v>-20.139758712797576</c:v>
                </c:pt>
                <c:pt idx="1623">
                  <c:v>-20.189484268277663</c:v>
                </c:pt>
                <c:pt idx="1624">
                  <c:v>-20.239245065533069</c:v>
                </c:pt>
                <c:pt idx="1625">
                  <c:v>-20.28904108312101</c:v>
                </c:pt>
                <c:pt idx="1626">
                  <c:v>-20.338872299597767</c:v>
                </c:pt>
                <c:pt idx="1627">
                  <c:v>-20.388738693518679</c:v>
                </c:pt>
                <c:pt idx="1628">
                  <c:v>-20.43864024343819</c:v>
                </c:pt>
                <c:pt idx="1629">
                  <c:v>-20.488576927909858</c:v>
                </c:pt>
                <c:pt idx="1630">
                  <c:v>-20.538548725486383</c:v>
                </c:pt>
                <c:pt idx="1631">
                  <c:v>-20.588555614719617</c:v>
                </c:pt>
                <c:pt idx="1632">
                  <c:v>-20.638597574160602</c:v>
                </c:pt>
                <c:pt idx="1633">
                  <c:v>-20.688674582359585</c:v>
                </c:pt>
                <c:pt idx="1634">
                  <c:v>-20.73878661786603</c:v>
                </c:pt>
                <c:pt idx="1635">
                  <c:v>-20.78893365922865</c:v>
                </c:pt>
                <c:pt idx="1636">
                  <c:v>-20.839115684995434</c:v>
                </c:pt>
                <c:pt idx="1637">
                  <c:v>-20.889332673713657</c:v>
                </c:pt>
                <c:pt idx="1638">
                  <c:v>-20.939584603929905</c:v>
                </c:pt>
                <c:pt idx="1639">
                  <c:v>-20.989871454190094</c:v>
                </c:pt>
                <c:pt idx="1640">
                  <c:v>-21.040193203039504</c:v>
                </c:pt>
                <c:pt idx="1641">
                  <c:v>-21.090549829022788</c:v>
                </c:pt>
                <c:pt idx="1642">
                  <c:v>-21.140941310683996</c:v>
                </c:pt>
                <c:pt idx="1643">
                  <c:v>-21.191367626566599</c:v>
                </c:pt>
                <c:pt idx="1644">
                  <c:v>-21.241828755213511</c:v>
                </c:pt>
                <c:pt idx="1645">
                  <c:v>-21.292324675167112</c:v>
                </c:pt>
                <c:pt idx="1646">
                  <c:v>-21.34285536496926</c:v>
                </c:pt>
                <c:pt idx="1647">
                  <c:v>-21.39342080316133</c:v>
                </c:pt>
                <c:pt idx="1648">
                  <c:v>-21.444020968284214</c:v>
                </c:pt>
                <c:pt idx="1649">
                  <c:v>-21.494655838878362</c:v>
                </c:pt>
                <c:pt idx="1650">
                  <c:v>-21.545325393483793</c:v>
                </c:pt>
                <c:pt idx="1651">
                  <c:v>-21.596029610640127</c:v>
                </c:pt>
                <c:pt idx="1652">
                  <c:v>-21.646768468886581</c:v>
                </c:pt>
                <c:pt idx="1653">
                  <c:v>-21.697541946762026</c:v>
                </c:pt>
                <c:pt idx="1654">
                  <c:v>-21.748350022804978</c:v>
                </c:pt>
                <c:pt idx="1655">
                  <c:v>-21.799192675553648</c:v>
                </c:pt>
                <c:pt idx="1656">
                  <c:v>-21.850069883545931</c:v>
                </c:pt>
                <c:pt idx="1657">
                  <c:v>-21.900981625319456</c:v>
                </c:pt>
                <c:pt idx="1658">
                  <c:v>-21.951927879411592</c:v>
                </c:pt>
                <c:pt idx="1659">
                  <c:v>-22.002908624359478</c:v>
                </c:pt>
                <c:pt idx="1660">
                  <c:v>-22.053923838700033</c:v>
                </c:pt>
                <c:pt idx="1661">
                  <c:v>-22.104973500969987</c:v>
                </c:pt>
                <c:pt idx="1662">
                  <c:v>-22.15605758970591</c:v>
                </c:pt>
                <c:pt idx="1663">
                  <c:v>-22.207176083444207</c:v>
                </c:pt>
                <c:pt idx="1664">
                  <c:v>-22.258328960721176</c:v>
                </c:pt>
                <c:pt idx="1665">
                  <c:v>-22.309516200072991</c:v>
                </c:pt>
                <c:pt idx="1666">
                  <c:v>-22.360737780035755</c:v>
                </c:pt>
                <c:pt idx="1667">
                  <c:v>-22.411993679145503</c:v>
                </c:pt>
                <c:pt idx="1668">
                  <c:v>-22.463283875938235</c:v>
                </c:pt>
                <c:pt idx="1669">
                  <c:v>-22.514608348949924</c:v>
                </c:pt>
                <c:pt idx="1670">
                  <c:v>-22.565967076716554</c:v>
                </c:pt>
              </c:numCache>
            </c:numRef>
          </c:yVal>
          <c:smooth val="1"/>
        </c:ser>
        <c:ser>
          <c:idx val="3"/>
          <c:order val="2"/>
          <c:tx>
            <c:v>No drag max</c:v>
          </c:tx>
          <c:spPr>
            <a:ln>
              <a:solidFill>
                <a:schemeClr val="accent1"/>
              </a:solidFill>
            </a:ln>
          </c:spPr>
          <c:marker>
            <c:symbol val="circle"/>
            <c:size val="5"/>
            <c:spPr>
              <a:solidFill>
                <a:schemeClr val="accent1"/>
              </a:solidFill>
              <a:ln>
                <a:solidFill>
                  <a:schemeClr val="accent1"/>
                </a:solidFill>
              </a:ln>
            </c:spPr>
          </c:marker>
          <c:dPt>
            <c:idx val="607"/>
            <c:marker>
              <c:symbol val="circle"/>
              <c:size val="10"/>
            </c:marker>
            <c:bubble3D val="0"/>
          </c:dPt>
          <c:xVal>
            <c:numRef>
              <c:f>Sheet4!$A$2:$A$1672</c:f>
              <c:numCache>
                <c:formatCode>General</c:formatCode>
                <c:ptCount val="1671"/>
                <c:pt idx="0">
                  <c:v>0</c:v>
                </c:pt>
                <c:pt idx="1">
                  <c:v>2.1463413991445787E-2</c:v>
                </c:pt>
                <c:pt idx="2">
                  <c:v>4.2926827982891574E-2</c:v>
                </c:pt>
                <c:pt idx="3">
                  <c:v>6.4390241974337362E-2</c:v>
                </c:pt>
                <c:pt idx="4">
                  <c:v>8.5853655965783149E-2</c:v>
                </c:pt>
                <c:pt idx="5">
                  <c:v>0.10731706995722896</c:v>
                </c:pt>
                <c:pt idx="6">
                  <c:v>0.12878048394867475</c:v>
                </c:pt>
                <c:pt idx="7">
                  <c:v>0.15024389794012055</c:v>
                </c:pt>
                <c:pt idx="8">
                  <c:v>0.17170731193156633</c:v>
                </c:pt>
                <c:pt idx="9">
                  <c:v>0.19317072592301213</c:v>
                </c:pt>
                <c:pt idx="10">
                  <c:v>0.21463413991445796</c:v>
                </c:pt>
                <c:pt idx="11">
                  <c:v>0.23609755390590376</c:v>
                </c:pt>
                <c:pt idx="12">
                  <c:v>0.2575609678973495</c:v>
                </c:pt>
                <c:pt idx="13">
                  <c:v>0.2790243818887953</c:v>
                </c:pt>
                <c:pt idx="14">
                  <c:v>0.3004877958802411</c:v>
                </c:pt>
                <c:pt idx="15">
                  <c:v>0.32195120987168696</c:v>
                </c:pt>
                <c:pt idx="16">
                  <c:v>0.34341462386313265</c:v>
                </c:pt>
                <c:pt idx="17">
                  <c:v>0.36487803785457851</c:v>
                </c:pt>
                <c:pt idx="18">
                  <c:v>0.38634145184602425</c:v>
                </c:pt>
                <c:pt idx="19">
                  <c:v>0.40780486583747011</c:v>
                </c:pt>
                <c:pt idx="20">
                  <c:v>0.42926827982891591</c:v>
                </c:pt>
                <c:pt idx="21">
                  <c:v>0.45073169382036171</c:v>
                </c:pt>
                <c:pt idx="22">
                  <c:v>0.47219510781180751</c:v>
                </c:pt>
                <c:pt idx="23">
                  <c:v>0.4936585218032532</c:v>
                </c:pt>
                <c:pt idx="24">
                  <c:v>0.515121935794699</c:v>
                </c:pt>
                <c:pt idx="25">
                  <c:v>0.53658534978614481</c:v>
                </c:pt>
                <c:pt idx="26">
                  <c:v>0.55804876377759061</c:v>
                </c:pt>
                <c:pt idx="27">
                  <c:v>0.57951217776903619</c:v>
                </c:pt>
                <c:pt idx="28">
                  <c:v>0.60097559176048199</c:v>
                </c:pt>
                <c:pt idx="29">
                  <c:v>0.62243900575192779</c:v>
                </c:pt>
                <c:pt idx="30">
                  <c:v>0.64390241974337337</c:v>
                </c:pt>
                <c:pt idx="31">
                  <c:v>0.66536583373481917</c:v>
                </c:pt>
                <c:pt idx="32">
                  <c:v>0.68682924772626497</c:v>
                </c:pt>
                <c:pt idx="33">
                  <c:v>0.70829266171771077</c:v>
                </c:pt>
                <c:pt idx="34">
                  <c:v>0.72975607570915635</c:v>
                </c:pt>
                <c:pt idx="35">
                  <c:v>0.75121948970060215</c:v>
                </c:pt>
                <c:pt idx="36">
                  <c:v>0.77268290369204795</c:v>
                </c:pt>
                <c:pt idx="37">
                  <c:v>0.79414631768349364</c:v>
                </c:pt>
                <c:pt idx="38">
                  <c:v>0.81560973167493933</c:v>
                </c:pt>
                <c:pt idx="39">
                  <c:v>0.83707314566638513</c:v>
                </c:pt>
                <c:pt idx="40">
                  <c:v>0.85853655965783082</c:v>
                </c:pt>
                <c:pt idx="41">
                  <c:v>0.87999997364927662</c:v>
                </c:pt>
                <c:pt idx="42">
                  <c:v>0.90146338764072231</c:v>
                </c:pt>
                <c:pt idx="43">
                  <c:v>0.92292680163216811</c:v>
                </c:pt>
                <c:pt idx="44">
                  <c:v>0.94439021562361392</c:v>
                </c:pt>
                <c:pt idx="45">
                  <c:v>0.96585362961505949</c:v>
                </c:pt>
                <c:pt idx="46">
                  <c:v>0.9873170436065053</c:v>
                </c:pt>
                <c:pt idx="47">
                  <c:v>1.0087804575979509</c:v>
                </c:pt>
                <c:pt idx="48">
                  <c:v>1.0302438715893969</c:v>
                </c:pt>
                <c:pt idx="49">
                  <c:v>1.0517072855808427</c:v>
                </c:pt>
                <c:pt idx="50">
                  <c:v>1.0731706995722885</c:v>
                </c:pt>
                <c:pt idx="51">
                  <c:v>1.0946341135637341</c:v>
                </c:pt>
                <c:pt idx="52">
                  <c:v>1.1160975275551797</c:v>
                </c:pt>
                <c:pt idx="53">
                  <c:v>1.1375609415466257</c:v>
                </c:pt>
                <c:pt idx="54">
                  <c:v>1.1590243555380715</c:v>
                </c:pt>
                <c:pt idx="55">
                  <c:v>1.1804877695295171</c:v>
                </c:pt>
                <c:pt idx="56">
                  <c:v>1.2019511835209629</c:v>
                </c:pt>
                <c:pt idx="57">
                  <c:v>1.2234145975124087</c:v>
                </c:pt>
                <c:pt idx="58">
                  <c:v>1.244878011503854</c:v>
                </c:pt>
                <c:pt idx="59">
                  <c:v>1.2663414254953</c:v>
                </c:pt>
                <c:pt idx="60">
                  <c:v>1.2878048394867458</c:v>
                </c:pt>
                <c:pt idx="61">
                  <c:v>1.3092682534781914</c:v>
                </c:pt>
                <c:pt idx="62">
                  <c:v>1.3307316674696372</c:v>
                </c:pt>
                <c:pt idx="63">
                  <c:v>1.3521950814610832</c:v>
                </c:pt>
                <c:pt idx="64">
                  <c:v>1.3736584954525288</c:v>
                </c:pt>
                <c:pt idx="65">
                  <c:v>1.3951219094439746</c:v>
                </c:pt>
                <c:pt idx="66">
                  <c:v>1.4165853234354202</c:v>
                </c:pt>
                <c:pt idx="67">
                  <c:v>1.4380487374268658</c:v>
                </c:pt>
                <c:pt idx="68">
                  <c:v>1.4595121514183116</c:v>
                </c:pt>
                <c:pt idx="69">
                  <c:v>1.4809755654097576</c:v>
                </c:pt>
                <c:pt idx="70">
                  <c:v>1.5024389794012032</c:v>
                </c:pt>
                <c:pt idx="71">
                  <c:v>1.523902393392649</c:v>
                </c:pt>
                <c:pt idx="72">
                  <c:v>1.5453658073840948</c:v>
                </c:pt>
                <c:pt idx="73">
                  <c:v>1.5668292213755401</c:v>
                </c:pt>
                <c:pt idx="74">
                  <c:v>1.5882926353669862</c:v>
                </c:pt>
                <c:pt idx="75">
                  <c:v>1.609756049358432</c:v>
                </c:pt>
                <c:pt idx="76">
                  <c:v>1.6312194633498776</c:v>
                </c:pt>
                <c:pt idx="77">
                  <c:v>1.6526828773413234</c:v>
                </c:pt>
                <c:pt idx="78">
                  <c:v>1.6741462913327692</c:v>
                </c:pt>
                <c:pt idx="79">
                  <c:v>1.695609705324215</c:v>
                </c:pt>
                <c:pt idx="80">
                  <c:v>1.7170731193156605</c:v>
                </c:pt>
                <c:pt idx="81">
                  <c:v>1.7385365333071063</c:v>
                </c:pt>
                <c:pt idx="82">
                  <c:v>1.7599999472985519</c:v>
                </c:pt>
                <c:pt idx="83">
                  <c:v>1.7814633612899977</c:v>
                </c:pt>
                <c:pt idx="84">
                  <c:v>1.8029267752814437</c:v>
                </c:pt>
                <c:pt idx="85">
                  <c:v>1.8243901892728893</c:v>
                </c:pt>
                <c:pt idx="86">
                  <c:v>1.8458536032643351</c:v>
                </c:pt>
                <c:pt idx="87">
                  <c:v>1.8673170172557809</c:v>
                </c:pt>
                <c:pt idx="88">
                  <c:v>1.8887804312472265</c:v>
                </c:pt>
                <c:pt idx="89">
                  <c:v>1.9102438452386721</c:v>
                </c:pt>
                <c:pt idx="90">
                  <c:v>1.9317072592301181</c:v>
                </c:pt>
                <c:pt idx="91">
                  <c:v>1.9531706732215639</c:v>
                </c:pt>
                <c:pt idx="92">
                  <c:v>1.9746340872130095</c:v>
                </c:pt>
                <c:pt idx="93">
                  <c:v>1.9960975012044551</c:v>
                </c:pt>
                <c:pt idx="94">
                  <c:v>2.0175609151959009</c:v>
                </c:pt>
                <c:pt idx="95">
                  <c:v>2.0390243291873467</c:v>
                </c:pt>
                <c:pt idx="96">
                  <c:v>2.0604877431787925</c:v>
                </c:pt>
                <c:pt idx="97">
                  <c:v>2.0819511571702383</c:v>
                </c:pt>
                <c:pt idx="98">
                  <c:v>2.1034145711616841</c:v>
                </c:pt>
                <c:pt idx="99">
                  <c:v>2.1248779851531299</c:v>
                </c:pt>
                <c:pt idx="100">
                  <c:v>2.1463413991445752</c:v>
                </c:pt>
                <c:pt idx="101">
                  <c:v>2.167804813136021</c:v>
                </c:pt>
                <c:pt idx="102">
                  <c:v>2.1892682271274668</c:v>
                </c:pt>
                <c:pt idx="103">
                  <c:v>2.2107316411189131</c:v>
                </c:pt>
                <c:pt idx="104">
                  <c:v>2.2321950551103584</c:v>
                </c:pt>
                <c:pt idx="105">
                  <c:v>2.2536584691018042</c:v>
                </c:pt>
                <c:pt idx="106">
                  <c:v>2.2751218830932496</c:v>
                </c:pt>
                <c:pt idx="107">
                  <c:v>2.2965852970846954</c:v>
                </c:pt>
                <c:pt idx="108">
                  <c:v>2.3180487110761416</c:v>
                </c:pt>
                <c:pt idx="109">
                  <c:v>2.339512125067587</c:v>
                </c:pt>
                <c:pt idx="110">
                  <c:v>2.3609755390590332</c:v>
                </c:pt>
                <c:pt idx="111">
                  <c:v>2.3824389530504781</c:v>
                </c:pt>
                <c:pt idx="112">
                  <c:v>2.4039023670419244</c:v>
                </c:pt>
                <c:pt idx="113">
                  <c:v>2.4253657810333697</c:v>
                </c:pt>
                <c:pt idx="114">
                  <c:v>2.4468291950248156</c:v>
                </c:pt>
                <c:pt idx="115">
                  <c:v>2.4682926090162618</c:v>
                </c:pt>
                <c:pt idx="116">
                  <c:v>2.4897560230077072</c:v>
                </c:pt>
                <c:pt idx="117">
                  <c:v>2.511219436999153</c:v>
                </c:pt>
                <c:pt idx="118">
                  <c:v>2.5326828509905983</c:v>
                </c:pt>
                <c:pt idx="119">
                  <c:v>2.5541462649820446</c:v>
                </c:pt>
                <c:pt idx="120">
                  <c:v>2.5756096789734904</c:v>
                </c:pt>
                <c:pt idx="121">
                  <c:v>2.5970730929649357</c:v>
                </c:pt>
                <c:pt idx="122">
                  <c:v>2.618536506956382</c:v>
                </c:pt>
                <c:pt idx="123">
                  <c:v>2.6399999209478273</c:v>
                </c:pt>
                <c:pt idx="124">
                  <c:v>2.6614633349392731</c:v>
                </c:pt>
                <c:pt idx="125">
                  <c:v>2.6829267489307189</c:v>
                </c:pt>
                <c:pt idx="126">
                  <c:v>2.7043901629221647</c:v>
                </c:pt>
                <c:pt idx="127">
                  <c:v>2.7258535769136105</c:v>
                </c:pt>
                <c:pt idx="128">
                  <c:v>2.7473169909050559</c:v>
                </c:pt>
                <c:pt idx="129">
                  <c:v>2.7687804048965021</c:v>
                </c:pt>
                <c:pt idx="130">
                  <c:v>2.7902438188879475</c:v>
                </c:pt>
                <c:pt idx="131">
                  <c:v>2.8117072328793933</c:v>
                </c:pt>
                <c:pt idx="132">
                  <c:v>2.8331706468708391</c:v>
                </c:pt>
                <c:pt idx="133">
                  <c:v>2.8546340608622849</c:v>
                </c:pt>
                <c:pt idx="134">
                  <c:v>2.8760974748537307</c:v>
                </c:pt>
                <c:pt idx="135">
                  <c:v>2.8975608888451769</c:v>
                </c:pt>
                <c:pt idx="136">
                  <c:v>2.9190243028366218</c:v>
                </c:pt>
                <c:pt idx="137">
                  <c:v>2.9404877168280676</c:v>
                </c:pt>
                <c:pt idx="138">
                  <c:v>2.9619511308195134</c:v>
                </c:pt>
                <c:pt idx="139">
                  <c:v>2.9834145448109592</c:v>
                </c:pt>
                <c:pt idx="140">
                  <c:v>3.0048779588024055</c:v>
                </c:pt>
                <c:pt idx="141">
                  <c:v>3.0263413727938508</c:v>
                </c:pt>
                <c:pt idx="142">
                  <c:v>3.0478047867852966</c:v>
                </c:pt>
                <c:pt idx="143">
                  <c:v>3.069268200776742</c:v>
                </c:pt>
                <c:pt idx="144">
                  <c:v>3.0907316147681878</c:v>
                </c:pt>
                <c:pt idx="145">
                  <c:v>3.1121950287596341</c:v>
                </c:pt>
                <c:pt idx="146">
                  <c:v>3.1336584427510794</c:v>
                </c:pt>
                <c:pt idx="147">
                  <c:v>3.1551218567425257</c:v>
                </c:pt>
                <c:pt idx="148">
                  <c:v>3.1765852707339706</c:v>
                </c:pt>
                <c:pt idx="149">
                  <c:v>3.1980486847254168</c:v>
                </c:pt>
                <c:pt idx="150">
                  <c:v>3.2195120987168626</c:v>
                </c:pt>
                <c:pt idx="151">
                  <c:v>3.240975512708308</c:v>
                </c:pt>
                <c:pt idx="152">
                  <c:v>3.2624389266997542</c:v>
                </c:pt>
                <c:pt idx="153">
                  <c:v>3.2839023406911996</c:v>
                </c:pt>
                <c:pt idx="154">
                  <c:v>3.3053657546826454</c:v>
                </c:pt>
                <c:pt idx="155">
                  <c:v>3.3268291686740907</c:v>
                </c:pt>
                <c:pt idx="156">
                  <c:v>3.348292582665537</c:v>
                </c:pt>
                <c:pt idx="157">
                  <c:v>3.3697559966569828</c:v>
                </c:pt>
                <c:pt idx="158">
                  <c:v>3.3912194106484281</c:v>
                </c:pt>
                <c:pt idx="159">
                  <c:v>3.4126828246398744</c:v>
                </c:pt>
                <c:pt idx="160">
                  <c:v>3.4341462386313197</c:v>
                </c:pt>
                <c:pt idx="161">
                  <c:v>3.4556096526227655</c:v>
                </c:pt>
                <c:pt idx="162">
                  <c:v>3.4770730666142113</c:v>
                </c:pt>
                <c:pt idx="163">
                  <c:v>3.4985364806056571</c:v>
                </c:pt>
                <c:pt idx="164">
                  <c:v>3.5199998945971029</c:v>
                </c:pt>
                <c:pt idx="165">
                  <c:v>3.5414633085885483</c:v>
                </c:pt>
                <c:pt idx="166">
                  <c:v>3.5629267225799941</c:v>
                </c:pt>
                <c:pt idx="167">
                  <c:v>3.5843901365714399</c:v>
                </c:pt>
                <c:pt idx="168">
                  <c:v>3.6058535505628857</c:v>
                </c:pt>
                <c:pt idx="169">
                  <c:v>3.6273169645543315</c:v>
                </c:pt>
                <c:pt idx="170">
                  <c:v>3.6487803785457773</c:v>
                </c:pt>
                <c:pt idx="171">
                  <c:v>3.6702437925372231</c:v>
                </c:pt>
                <c:pt idx="172">
                  <c:v>3.6917072065286689</c:v>
                </c:pt>
                <c:pt idx="173">
                  <c:v>3.7131706205201143</c:v>
                </c:pt>
                <c:pt idx="174">
                  <c:v>3.7346340345115601</c:v>
                </c:pt>
                <c:pt idx="175">
                  <c:v>3.7560974485030059</c:v>
                </c:pt>
                <c:pt idx="176">
                  <c:v>3.7775608624944517</c:v>
                </c:pt>
                <c:pt idx="177">
                  <c:v>3.7990242764858979</c:v>
                </c:pt>
                <c:pt idx="178">
                  <c:v>3.8204876904773433</c:v>
                </c:pt>
                <c:pt idx="179">
                  <c:v>3.8419511044687891</c:v>
                </c:pt>
                <c:pt idx="180">
                  <c:v>3.8634145184602344</c:v>
                </c:pt>
                <c:pt idx="181">
                  <c:v>3.8848779324516807</c:v>
                </c:pt>
                <c:pt idx="182">
                  <c:v>3.9063413464431265</c:v>
                </c:pt>
                <c:pt idx="183">
                  <c:v>3.9278047604345718</c:v>
                </c:pt>
                <c:pt idx="184">
                  <c:v>3.9492681744260176</c:v>
                </c:pt>
                <c:pt idx="185">
                  <c:v>3.9707315884174634</c:v>
                </c:pt>
                <c:pt idx="186">
                  <c:v>3.9921950024089092</c:v>
                </c:pt>
                <c:pt idx="187">
                  <c:v>4.0136584164003546</c:v>
                </c:pt>
                <c:pt idx="188">
                  <c:v>4.0351218303918008</c:v>
                </c:pt>
                <c:pt idx="189">
                  <c:v>4.0565852443832462</c:v>
                </c:pt>
                <c:pt idx="190">
                  <c:v>4.0780486583746924</c:v>
                </c:pt>
                <c:pt idx="191">
                  <c:v>4.0995120723661387</c:v>
                </c:pt>
                <c:pt idx="192">
                  <c:v>4.1209754863575849</c:v>
                </c:pt>
                <c:pt idx="193">
                  <c:v>4.1424389003490312</c:v>
                </c:pt>
                <c:pt idx="194">
                  <c:v>4.1639023143404774</c:v>
                </c:pt>
                <c:pt idx="195">
                  <c:v>4.1853657283319237</c:v>
                </c:pt>
                <c:pt idx="196">
                  <c:v>4.2068291423233699</c:v>
                </c:pt>
                <c:pt idx="197">
                  <c:v>4.2282925563148162</c:v>
                </c:pt>
                <c:pt idx="198">
                  <c:v>4.2497559703062615</c:v>
                </c:pt>
                <c:pt idx="199">
                  <c:v>4.2712193842977086</c:v>
                </c:pt>
                <c:pt idx="200">
                  <c:v>4.2926827982891549</c:v>
                </c:pt>
                <c:pt idx="201">
                  <c:v>4.3141462122806002</c:v>
                </c:pt>
                <c:pt idx="202">
                  <c:v>4.3356096262720465</c:v>
                </c:pt>
                <c:pt idx="203">
                  <c:v>4.3570730402634936</c:v>
                </c:pt>
                <c:pt idx="204">
                  <c:v>4.3785364542549399</c:v>
                </c:pt>
                <c:pt idx="205">
                  <c:v>4.3999998682463852</c:v>
                </c:pt>
                <c:pt idx="206">
                  <c:v>4.4214632822378315</c:v>
                </c:pt>
                <c:pt idx="207">
                  <c:v>4.4429266962292777</c:v>
                </c:pt>
                <c:pt idx="208">
                  <c:v>4.4643901102207248</c:v>
                </c:pt>
                <c:pt idx="209">
                  <c:v>4.4858535242121702</c:v>
                </c:pt>
                <c:pt idx="210">
                  <c:v>4.5073169382036156</c:v>
                </c:pt>
                <c:pt idx="211">
                  <c:v>4.5287803521950627</c:v>
                </c:pt>
                <c:pt idx="212">
                  <c:v>4.5502437661865089</c:v>
                </c:pt>
                <c:pt idx="213">
                  <c:v>4.5717071801779543</c:v>
                </c:pt>
                <c:pt idx="214">
                  <c:v>4.5931705941694014</c:v>
                </c:pt>
                <c:pt idx="215">
                  <c:v>4.6146340081608477</c:v>
                </c:pt>
                <c:pt idx="216">
                  <c:v>4.6360974221522939</c:v>
                </c:pt>
                <c:pt idx="217">
                  <c:v>4.6575608361437393</c:v>
                </c:pt>
                <c:pt idx="218">
                  <c:v>4.6790242501351855</c:v>
                </c:pt>
                <c:pt idx="219">
                  <c:v>4.7004876641266327</c:v>
                </c:pt>
                <c:pt idx="220">
                  <c:v>4.721951078118078</c:v>
                </c:pt>
                <c:pt idx="221">
                  <c:v>4.7434144921095243</c:v>
                </c:pt>
                <c:pt idx="222">
                  <c:v>4.7648779061009714</c:v>
                </c:pt>
                <c:pt idx="223">
                  <c:v>4.7863413200924168</c:v>
                </c:pt>
                <c:pt idx="224">
                  <c:v>4.8078047340838621</c:v>
                </c:pt>
                <c:pt idx="225">
                  <c:v>4.8292681480753092</c:v>
                </c:pt>
                <c:pt idx="226">
                  <c:v>4.8507315620667555</c:v>
                </c:pt>
                <c:pt idx="227">
                  <c:v>4.8721949760582017</c:v>
                </c:pt>
                <c:pt idx="228">
                  <c:v>4.893658390049648</c:v>
                </c:pt>
                <c:pt idx="229">
                  <c:v>4.9151218040410933</c:v>
                </c:pt>
                <c:pt idx="230">
                  <c:v>4.9365852180325405</c:v>
                </c:pt>
                <c:pt idx="231">
                  <c:v>4.9580486320239867</c:v>
                </c:pt>
                <c:pt idx="232">
                  <c:v>4.9795120460154321</c:v>
                </c:pt>
                <c:pt idx="233">
                  <c:v>5.0009754600068792</c:v>
                </c:pt>
                <c:pt idx="234">
                  <c:v>5.0224388739983254</c:v>
                </c:pt>
                <c:pt idx="235">
                  <c:v>5.0439022879897717</c:v>
                </c:pt>
                <c:pt idx="236">
                  <c:v>5.0653657019812171</c:v>
                </c:pt>
                <c:pt idx="237">
                  <c:v>5.0868291159726633</c:v>
                </c:pt>
                <c:pt idx="238">
                  <c:v>5.1082925299641095</c:v>
                </c:pt>
                <c:pt idx="239">
                  <c:v>5.1297559439555567</c:v>
                </c:pt>
                <c:pt idx="240">
                  <c:v>5.151219357947002</c:v>
                </c:pt>
                <c:pt idx="241">
                  <c:v>5.1726827719384483</c:v>
                </c:pt>
                <c:pt idx="242">
                  <c:v>5.1941461859298945</c:v>
                </c:pt>
                <c:pt idx="243">
                  <c:v>5.2156095999213408</c:v>
                </c:pt>
                <c:pt idx="244">
                  <c:v>5.237073013912787</c:v>
                </c:pt>
                <c:pt idx="245">
                  <c:v>5.2585364279042333</c:v>
                </c:pt>
                <c:pt idx="246">
                  <c:v>5.2799998418956795</c:v>
                </c:pt>
                <c:pt idx="247">
                  <c:v>5.3014632558871266</c:v>
                </c:pt>
                <c:pt idx="248">
                  <c:v>5.3229266698785711</c:v>
                </c:pt>
                <c:pt idx="249">
                  <c:v>5.3443900838700173</c:v>
                </c:pt>
                <c:pt idx="250">
                  <c:v>5.3658534978614645</c:v>
                </c:pt>
                <c:pt idx="251">
                  <c:v>5.3873169118529098</c:v>
                </c:pt>
                <c:pt idx="252">
                  <c:v>5.4087803258443561</c:v>
                </c:pt>
                <c:pt idx="253">
                  <c:v>5.4302437398358032</c:v>
                </c:pt>
                <c:pt idx="254">
                  <c:v>5.4517071538272495</c:v>
                </c:pt>
                <c:pt idx="255">
                  <c:v>5.4731705678186948</c:v>
                </c:pt>
                <c:pt idx="256">
                  <c:v>5.4946339818101411</c:v>
                </c:pt>
                <c:pt idx="257">
                  <c:v>5.5160973958015873</c:v>
                </c:pt>
                <c:pt idx="258">
                  <c:v>5.5375608097930344</c:v>
                </c:pt>
                <c:pt idx="259">
                  <c:v>5.5590242237844798</c:v>
                </c:pt>
                <c:pt idx="260">
                  <c:v>5.580487637775926</c:v>
                </c:pt>
                <c:pt idx="261">
                  <c:v>5.6019510517673723</c:v>
                </c:pt>
                <c:pt idx="262">
                  <c:v>5.6234144657588185</c:v>
                </c:pt>
                <c:pt idx="263">
                  <c:v>5.6448778797502639</c:v>
                </c:pt>
                <c:pt idx="264">
                  <c:v>5.666341293741711</c:v>
                </c:pt>
                <c:pt idx="265">
                  <c:v>5.6878047077331573</c:v>
                </c:pt>
                <c:pt idx="266">
                  <c:v>5.7092681217246035</c:v>
                </c:pt>
                <c:pt idx="267">
                  <c:v>5.7307315357160489</c:v>
                </c:pt>
                <c:pt idx="268">
                  <c:v>5.7521949497074951</c:v>
                </c:pt>
                <c:pt idx="269">
                  <c:v>5.7736583636989414</c:v>
                </c:pt>
                <c:pt idx="270">
                  <c:v>5.7951217776903885</c:v>
                </c:pt>
                <c:pt idx="271">
                  <c:v>5.8165851916818339</c:v>
                </c:pt>
                <c:pt idx="272">
                  <c:v>5.838048605673281</c:v>
                </c:pt>
                <c:pt idx="273">
                  <c:v>5.8595120196647272</c:v>
                </c:pt>
                <c:pt idx="274">
                  <c:v>5.8809754336561726</c:v>
                </c:pt>
                <c:pt idx="275">
                  <c:v>5.9024388476476188</c:v>
                </c:pt>
                <c:pt idx="276">
                  <c:v>5.9239022616390651</c:v>
                </c:pt>
                <c:pt idx="277">
                  <c:v>5.9453656756305113</c:v>
                </c:pt>
                <c:pt idx="278">
                  <c:v>5.9668290896219585</c:v>
                </c:pt>
                <c:pt idx="279">
                  <c:v>5.9882925036134038</c:v>
                </c:pt>
                <c:pt idx="280">
                  <c:v>6.0097559176048492</c:v>
                </c:pt>
                <c:pt idx="281">
                  <c:v>6.0312193315962963</c:v>
                </c:pt>
                <c:pt idx="282">
                  <c:v>6.0526827455877417</c:v>
                </c:pt>
                <c:pt idx="283">
                  <c:v>6.0741461595791888</c:v>
                </c:pt>
                <c:pt idx="284">
                  <c:v>6.095609573570635</c:v>
                </c:pt>
                <c:pt idx="285">
                  <c:v>6.1170729875620813</c:v>
                </c:pt>
                <c:pt idx="286">
                  <c:v>6.1385364015535266</c:v>
                </c:pt>
                <c:pt idx="287">
                  <c:v>6.1599998155449729</c:v>
                </c:pt>
                <c:pt idx="288">
                  <c:v>6.1814632295364191</c:v>
                </c:pt>
                <c:pt idx="289">
                  <c:v>6.2029266435278663</c:v>
                </c:pt>
                <c:pt idx="290">
                  <c:v>6.2243900575193116</c:v>
                </c:pt>
                <c:pt idx="291">
                  <c:v>6.2458534715107579</c:v>
                </c:pt>
                <c:pt idx="292">
                  <c:v>6.267316885502205</c:v>
                </c:pt>
                <c:pt idx="293">
                  <c:v>6.2887802994936504</c:v>
                </c:pt>
                <c:pt idx="294">
                  <c:v>6.3102437134850957</c:v>
                </c:pt>
                <c:pt idx="295">
                  <c:v>6.3317071274765429</c:v>
                </c:pt>
                <c:pt idx="296">
                  <c:v>6.3531705414679891</c:v>
                </c:pt>
                <c:pt idx="297">
                  <c:v>6.3746339554594353</c:v>
                </c:pt>
                <c:pt idx="298">
                  <c:v>6.3960973694508816</c:v>
                </c:pt>
                <c:pt idx="299">
                  <c:v>6.4175607834423269</c:v>
                </c:pt>
                <c:pt idx="300">
                  <c:v>6.4390241974337741</c:v>
                </c:pt>
                <c:pt idx="301">
                  <c:v>6.4604876114252203</c:v>
                </c:pt>
                <c:pt idx="302">
                  <c:v>6.4819510254166657</c:v>
                </c:pt>
                <c:pt idx="303">
                  <c:v>6.5034144394081128</c:v>
                </c:pt>
                <c:pt idx="304">
                  <c:v>6.5248778533995591</c:v>
                </c:pt>
                <c:pt idx="305">
                  <c:v>6.5463412673910044</c:v>
                </c:pt>
                <c:pt idx="306">
                  <c:v>6.5678046813824507</c:v>
                </c:pt>
                <c:pt idx="307">
                  <c:v>6.5892680953738969</c:v>
                </c:pt>
                <c:pt idx="308">
                  <c:v>6.6107315093653432</c:v>
                </c:pt>
                <c:pt idx="309">
                  <c:v>6.6321949233567903</c:v>
                </c:pt>
                <c:pt idx="310">
                  <c:v>6.6536583373482356</c:v>
                </c:pt>
                <c:pt idx="311">
                  <c:v>6.6751217513396828</c:v>
                </c:pt>
                <c:pt idx="312">
                  <c:v>6.6965851653311281</c:v>
                </c:pt>
                <c:pt idx="313">
                  <c:v>6.7180485793225744</c:v>
                </c:pt>
                <c:pt idx="314">
                  <c:v>6.7395119933140206</c:v>
                </c:pt>
                <c:pt idx="315">
                  <c:v>6.7609754073054669</c:v>
                </c:pt>
                <c:pt idx="316">
                  <c:v>6.7824388212969131</c:v>
                </c:pt>
                <c:pt idx="317">
                  <c:v>6.8039022352883594</c:v>
                </c:pt>
                <c:pt idx="318">
                  <c:v>6.8253656492798047</c:v>
                </c:pt>
                <c:pt idx="319">
                  <c:v>6.846829063271251</c:v>
                </c:pt>
                <c:pt idx="320">
                  <c:v>6.8682924772626981</c:v>
                </c:pt>
                <c:pt idx="321">
                  <c:v>6.8897558912541434</c:v>
                </c:pt>
                <c:pt idx="322">
                  <c:v>6.9112193052455897</c:v>
                </c:pt>
                <c:pt idx="323">
                  <c:v>6.9326827192370368</c:v>
                </c:pt>
                <c:pt idx="324">
                  <c:v>6.9541461332284822</c:v>
                </c:pt>
                <c:pt idx="325">
                  <c:v>6.9756095472199284</c:v>
                </c:pt>
                <c:pt idx="326">
                  <c:v>6.9970729612113747</c:v>
                </c:pt>
                <c:pt idx="327">
                  <c:v>7.0185363752028209</c:v>
                </c:pt>
                <c:pt idx="328">
                  <c:v>7.0399997891942681</c:v>
                </c:pt>
                <c:pt idx="329">
                  <c:v>7.0614632031857134</c:v>
                </c:pt>
                <c:pt idx="330">
                  <c:v>7.0829266171771588</c:v>
                </c:pt>
                <c:pt idx="331">
                  <c:v>7.1043900311686059</c:v>
                </c:pt>
                <c:pt idx="332">
                  <c:v>7.1258534451600521</c:v>
                </c:pt>
                <c:pt idx="333">
                  <c:v>7.1473168591514975</c:v>
                </c:pt>
                <c:pt idx="334">
                  <c:v>7.1687802731429446</c:v>
                </c:pt>
                <c:pt idx="335">
                  <c:v>7.1902436871343909</c:v>
                </c:pt>
                <c:pt idx="336">
                  <c:v>7.2117071011258371</c:v>
                </c:pt>
                <c:pt idx="337">
                  <c:v>7.2331705151172825</c:v>
                </c:pt>
                <c:pt idx="338">
                  <c:v>7.2546339291087287</c:v>
                </c:pt>
                <c:pt idx="339">
                  <c:v>7.2760973431001759</c:v>
                </c:pt>
                <c:pt idx="340">
                  <c:v>7.2975607570916221</c:v>
                </c:pt>
                <c:pt idx="341">
                  <c:v>7.3190241710830675</c:v>
                </c:pt>
                <c:pt idx="342">
                  <c:v>7.3404875850745146</c:v>
                </c:pt>
                <c:pt idx="343">
                  <c:v>7.36195099906596</c:v>
                </c:pt>
                <c:pt idx="344">
                  <c:v>7.3834144130574062</c:v>
                </c:pt>
                <c:pt idx="345">
                  <c:v>7.4048778270488524</c:v>
                </c:pt>
                <c:pt idx="346">
                  <c:v>7.4263412410402987</c:v>
                </c:pt>
                <c:pt idx="347">
                  <c:v>7.4478046550317449</c:v>
                </c:pt>
                <c:pt idx="348">
                  <c:v>7.4692680690231921</c:v>
                </c:pt>
                <c:pt idx="349">
                  <c:v>7.4907314830146365</c:v>
                </c:pt>
                <c:pt idx="350">
                  <c:v>7.5121948970060828</c:v>
                </c:pt>
                <c:pt idx="351">
                  <c:v>7.5336583109975299</c:v>
                </c:pt>
                <c:pt idx="352">
                  <c:v>7.5551217249889753</c:v>
                </c:pt>
                <c:pt idx="353">
                  <c:v>7.5765851389804224</c:v>
                </c:pt>
                <c:pt idx="354">
                  <c:v>7.5980485529718687</c:v>
                </c:pt>
                <c:pt idx="355">
                  <c:v>7.6195119669633149</c:v>
                </c:pt>
                <c:pt idx="356">
                  <c:v>7.6409753809547603</c:v>
                </c:pt>
                <c:pt idx="357">
                  <c:v>7.6624387949462065</c:v>
                </c:pt>
                <c:pt idx="358">
                  <c:v>7.6839022089376527</c:v>
                </c:pt>
                <c:pt idx="359">
                  <c:v>7.7053656229290999</c:v>
                </c:pt>
                <c:pt idx="360">
                  <c:v>7.7268290369205452</c:v>
                </c:pt>
                <c:pt idx="361">
                  <c:v>7.7482924509119924</c:v>
                </c:pt>
                <c:pt idx="362">
                  <c:v>7.7697558649034368</c:v>
                </c:pt>
                <c:pt idx="363">
                  <c:v>7.7912192788948831</c:v>
                </c:pt>
                <c:pt idx="364">
                  <c:v>7.8126826928863302</c:v>
                </c:pt>
                <c:pt idx="365">
                  <c:v>7.8341461068777765</c:v>
                </c:pt>
                <c:pt idx="366">
                  <c:v>7.8556095208692227</c:v>
                </c:pt>
                <c:pt idx="367">
                  <c:v>7.8770729348606698</c:v>
                </c:pt>
                <c:pt idx="368">
                  <c:v>7.8985363488521161</c:v>
                </c:pt>
                <c:pt idx="369">
                  <c:v>7.9199997628435614</c:v>
                </c:pt>
                <c:pt idx="370">
                  <c:v>7.9414631768350068</c:v>
                </c:pt>
                <c:pt idx="371">
                  <c:v>7.962926590826453</c:v>
                </c:pt>
                <c:pt idx="372">
                  <c:v>7.9843900048178993</c:v>
                </c:pt>
                <c:pt idx="373">
                  <c:v>8.0058534188093464</c:v>
                </c:pt>
                <c:pt idx="374">
                  <c:v>8.0273168328007927</c:v>
                </c:pt>
                <c:pt idx="375">
                  <c:v>8.0487802467922389</c:v>
                </c:pt>
                <c:pt idx="376">
                  <c:v>8.0702436607836852</c:v>
                </c:pt>
                <c:pt idx="377">
                  <c:v>8.0917070747751314</c:v>
                </c:pt>
                <c:pt idx="378">
                  <c:v>8.1131704887665759</c:v>
                </c:pt>
                <c:pt idx="379">
                  <c:v>8.1346339027580221</c:v>
                </c:pt>
                <c:pt idx="380">
                  <c:v>8.1560973167494684</c:v>
                </c:pt>
                <c:pt idx="381">
                  <c:v>8.1775607307409146</c:v>
                </c:pt>
                <c:pt idx="382">
                  <c:v>8.1990241447323609</c:v>
                </c:pt>
                <c:pt idx="383">
                  <c:v>8.2204875587238053</c:v>
                </c:pt>
                <c:pt idx="384">
                  <c:v>8.2419509727152533</c:v>
                </c:pt>
                <c:pt idx="385">
                  <c:v>8.2634143867066996</c:v>
                </c:pt>
                <c:pt idx="386">
                  <c:v>8.2848778006981458</c:v>
                </c:pt>
                <c:pt idx="387">
                  <c:v>8.3063412146895921</c:v>
                </c:pt>
                <c:pt idx="388">
                  <c:v>8.3278046286810383</c:v>
                </c:pt>
                <c:pt idx="389">
                  <c:v>8.3492680426724828</c:v>
                </c:pt>
                <c:pt idx="390">
                  <c:v>8.370731456663929</c:v>
                </c:pt>
                <c:pt idx="391">
                  <c:v>8.3921948706553753</c:v>
                </c:pt>
                <c:pt idx="392">
                  <c:v>8.4136582846468233</c:v>
                </c:pt>
                <c:pt idx="393">
                  <c:v>8.4351216986382695</c:v>
                </c:pt>
                <c:pt idx="394">
                  <c:v>8.4565851126297158</c:v>
                </c:pt>
                <c:pt idx="395">
                  <c:v>8.478048526621162</c:v>
                </c:pt>
                <c:pt idx="396">
                  <c:v>8.4995119406126083</c:v>
                </c:pt>
                <c:pt idx="397">
                  <c:v>8.5209753546040528</c:v>
                </c:pt>
                <c:pt idx="398">
                  <c:v>8.542438768595499</c:v>
                </c:pt>
                <c:pt idx="399">
                  <c:v>8.5639021825869452</c:v>
                </c:pt>
                <c:pt idx="400">
                  <c:v>8.5853655965783915</c:v>
                </c:pt>
                <c:pt idx="401">
                  <c:v>8.6068290105698395</c:v>
                </c:pt>
                <c:pt idx="402">
                  <c:v>8.628292424561284</c:v>
                </c:pt>
                <c:pt idx="403">
                  <c:v>8.6497558385527302</c:v>
                </c:pt>
                <c:pt idx="404">
                  <c:v>8.6712192525441782</c:v>
                </c:pt>
                <c:pt idx="405">
                  <c:v>8.6926826665356227</c:v>
                </c:pt>
                <c:pt idx="406">
                  <c:v>8.714146080527069</c:v>
                </c:pt>
                <c:pt idx="407">
                  <c:v>8.7356094945185152</c:v>
                </c:pt>
                <c:pt idx="408">
                  <c:v>8.7570729085099632</c:v>
                </c:pt>
                <c:pt idx="409">
                  <c:v>8.7785363225014077</c:v>
                </c:pt>
                <c:pt idx="410">
                  <c:v>8.7999997364928539</c:v>
                </c:pt>
                <c:pt idx="411">
                  <c:v>8.8214631504843002</c:v>
                </c:pt>
                <c:pt idx="412">
                  <c:v>8.8429265644757447</c:v>
                </c:pt>
                <c:pt idx="413">
                  <c:v>8.8643899784671927</c:v>
                </c:pt>
                <c:pt idx="414">
                  <c:v>8.8858533924586389</c:v>
                </c:pt>
                <c:pt idx="415">
                  <c:v>8.9073168064500852</c:v>
                </c:pt>
                <c:pt idx="416">
                  <c:v>8.9287802204415314</c:v>
                </c:pt>
                <c:pt idx="417">
                  <c:v>8.9502436344329777</c:v>
                </c:pt>
                <c:pt idx="418">
                  <c:v>8.9717070484244239</c:v>
                </c:pt>
                <c:pt idx="419">
                  <c:v>8.9931704624158719</c:v>
                </c:pt>
                <c:pt idx="420">
                  <c:v>9.0146338764073164</c:v>
                </c:pt>
                <c:pt idx="421">
                  <c:v>9.0360972903987609</c:v>
                </c:pt>
                <c:pt idx="422">
                  <c:v>9.0575607043902071</c:v>
                </c:pt>
                <c:pt idx="423">
                  <c:v>9.0790241183816534</c:v>
                </c:pt>
                <c:pt idx="424">
                  <c:v>9.1004875323731014</c:v>
                </c:pt>
                <c:pt idx="425">
                  <c:v>9.1219509463645476</c:v>
                </c:pt>
                <c:pt idx="426">
                  <c:v>9.1434143603559939</c:v>
                </c:pt>
                <c:pt idx="427">
                  <c:v>9.1648777743474401</c:v>
                </c:pt>
                <c:pt idx="428">
                  <c:v>9.1863411883388846</c:v>
                </c:pt>
                <c:pt idx="429">
                  <c:v>9.2078046023303308</c:v>
                </c:pt>
                <c:pt idx="430">
                  <c:v>9.2292680163217788</c:v>
                </c:pt>
                <c:pt idx="431">
                  <c:v>9.2507314303132251</c:v>
                </c:pt>
                <c:pt idx="432">
                  <c:v>9.2721948443046713</c:v>
                </c:pt>
                <c:pt idx="433">
                  <c:v>9.2936582582961176</c:v>
                </c:pt>
                <c:pt idx="434">
                  <c:v>9.315121672287562</c:v>
                </c:pt>
                <c:pt idx="435">
                  <c:v>9.3365850862790083</c:v>
                </c:pt>
                <c:pt idx="436">
                  <c:v>9.3580485002704545</c:v>
                </c:pt>
                <c:pt idx="437">
                  <c:v>9.3795119142619008</c:v>
                </c:pt>
                <c:pt idx="438">
                  <c:v>9.400975328253347</c:v>
                </c:pt>
                <c:pt idx="439">
                  <c:v>9.4224387422447933</c:v>
                </c:pt>
                <c:pt idx="440">
                  <c:v>9.4439021562362395</c:v>
                </c:pt>
                <c:pt idx="441">
                  <c:v>9.4653655702276875</c:v>
                </c:pt>
                <c:pt idx="442">
                  <c:v>9.4868289842191338</c:v>
                </c:pt>
                <c:pt idx="443">
                  <c:v>9.50829239821058</c:v>
                </c:pt>
                <c:pt idx="444">
                  <c:v>9.5297558122020245</c:v>
                </c:pt>
                <c:pt idx="445">
                  <c:v>9.5512192261934707</c:v>
                </c:pt>
                <c:pt idx="446">
                  <c:v>9.5726826401849152</c:v>
                </c:pt>
                <c:pt idx="447">
                  <c:v>9.5941460541763632</c:v>
                </c:pt>
                <c:pt idx="448">
                  <c:v>9.6156094681678095</c:v>
                </c:pt>
                <c:pt idx="449">
                  <c:v>9.6370728821592557</c:v>
                </c:pt>
                <c:pt idx="450">
                  <c:v>9.658536296150702</c:v>
                </c:pt>
                <c:pt idx="451">
                  <c:v>9.6799997101421464</c:v>
                </c:pt>
                <c:pt idx="452">
                  <c:v>9.7014631241335945</c:v>
                </c:pt>
                <c:pt idx="453">
                  <c:v>9.7229265381250407</c:v>
                </c:pt>
                <c:pt idx="454">
                  <c:v>9.744389952116487</c:v>
                </c:pt>
                <c:pt idx="455">
                  <c:v>9.7658533661079332</c:v>
                </c:pt>
                <c:pt idx="456">
                  <c:v>9.7873167800993794</c:v>
                </c:pt>
                <c:pt idx="457">
                  <c:v>9.8087801940908257</c:v>
                </c:pt>
                <c:pt idx="458">
                  <c:v>9.8302436080822737</c:v>
                </c:pt>
                <c:pt idx="459">
                  <c:v>9.8517070220737164</c:v>
                </c:pt>
                <c:pt idx="460">
                  <c:v>9.8731704360651626</c:v>
                </c:pt>
                <c:pt idx="461">
                  <c:v>9.8946338500566089</c:v>
                </c:pt>
                <c:pt idx="462">
                  <c:v>9.9160972640480551</c:v>
                </c:pt>
                <c:pt idx="463">
                  <c:v>9.9375606780395032</c:v>
                </c:pt>
                <c:pt idx="464">
                  <c:v>9.9590240920309494</c:v>
                </c:pt>
                <c:pt idx="465">
                  <c:v>9.9804875060223956</c:v>
                </c:pt>
                <c:pt idx="466">
                  <c:v>10.001950920013842</c:v>
                </c:pt>
                <c:pt idx="467">
                  <c:v>10.023414334005286</c:v>
                </c:pt>
                <c:pt idx="468">
                  <c:v>10.044877747996733</c:v>
                </c:pt>
                <c:pt idx="469">
                  <c:v>10.066341161988181</c:v>
                </c:pt>
                <c:pt idx="470">
                  <c:v>10.087804575979627</c:v>
                </c:pt>
                <c:pt idx="471">
                  <c:v>10.109267989971073</c:v>
                </c:pt>
                <c:pt idx="472">
                  <c:v>10.130731403962518</c:v>
                </c:pt>
                <c:pt idx="473">
                  <c:v>10.152194817953964</c:v>
                </c:pt>
                <c:pt idx="474">
                  <c:v>10.17365823194541</c:v>
                </c:pt>
                <c:pt idx="475">
                  <c:v>10.195121645936856</c:v>
                </c:pt>
                <c:pt idx="476">
                  <c:v>10.216585059928303</c:v>
                </c:pt>
                <c:pt idx="477">
                  <c:v>10.238048473919749</c:v>
                </c:pt>
                <c:pt idx="478">
                  <c:v>10.259511887911195</c:v>
                </c:pt>
                <c:pt idx="479">
                  <c:v>10.280975301902641</c:v>
                </c:pt>
                <c:pt idx="480">
                  <c:v>10.302438715894089</c:v>
                </c:pt>
                <c:pt idx="481">
                  <c:v>10.323902129885536</c:v>
                </c:pt>
                <c:pt idx="482">
                  <c:v>10.34536554387698</c:v>
                </c:pt>
                <c:pt idx="483">
                  <c:v>10.366828957868425</c:v>
                </c:pt>
                <c:pt idx="484">
                  <c:v>10.388292371859871</c:v>
                </c:pt>
                <c:pt idx="485">
                  <c:v>10.409755785851317</c:v>
                </c:pt>
                <c:pt idx="486">
                  <c:v>10.431219199842765</c:v>
                </c:pt>
                <c:pt idx="487">
                  <c:v>10.452682613834211</c:v>
                </c:pt>
                <c:pt idx="488">
                  <c:v>10.474146027825658</c:v>
                </c:pt>
                <c:pt idx="489">
                  <c:v>10.495609441817104</c:v>
                </c:pt>
                <c:pt idx="490">
                  <c:v>10.517072855808548</c:v>
                </c:pt>
                <c:pt idx="491">
                  <c:v>10.538536269799996</c:v>
                </c:pt>
                <c:pt idx="492">
                  <c:v>10.559999683791442</c:v>
                </c:pt>
                <c:pt idx="493">
                  <c:v>10.581463097782889</c:v>
                </c:pt>
                <c:pt idx="494">
                  <c:v>10.602926511774335</c:v>
                </c:pt>
                <c:pt idx="495">
                  <c:v>10.624389925765781</c:v>
                </c:pt>
                <c:pt idx="496">
                  <c:v>10.645853339757226</c:v>
                </c:pt>
                <c:pt idx="497">
                  <c:v>10.667316753748675</c:v>
                </c:pt>
                <c:pt idx="498">
                  <c:v>10.688780167740118</c:v>
                </c:pt>
                <c:pt idx="499">
                  <c:v>10.710243581731564</c:v>
                </c:pt>
                <c:pt idx="500">
                  <c:v>10.731706995723011</c:v>
                </c:pt>
                <c:pt idx="501">
                  <c:v>10.753170409714457</c:v>
                </c:pt>
                <c:pt idx="502">
                  <c:v>10.774633823705903</c:v>
                </c:pt>
                <c:pt idx="503">
                  <c:v>10.796097237697351</c:v>
                </c:pt>
                <c:pt idx="504">
                  <c:v>10.817560651688797</c:v>
                </c:pt>
                <c:pt idx="505">
                  <c:v>10.839024065680244</c:v>
                </c:pt>
                <c:pt idx="506">
                  <c:v>10.860487479671688</c:v>
                </c:pt>
                <c:pt idx="507">
                  <c:v>10.881950893663134</c:v>
                </c:pt>
                <c:pt idx="508">
                  <c:v>10.903414307654582</c:v>
                </c:pt>
                <c:pt idx="509">
                  <c:v>10.924877721646027</c:v>
                </c:pt>
                <c:pt idx="510">
                  <c:v>10.946341135637473</c:v>
                </c:pt>
                <c:pt idx="511">
                  <c:v>10.967804549628919</c:v>
                </c:pt>
                <c:pt idx="512">
                  <c:v>10.989267963620366</c:v>
                </c:pt>
                <c:pt idx="513">
                  <c:v>11.010731377611812</c:v>
                </c:pt>
                <c:pt idx="514">
                  <c:v>11.032194791603258</c:v>
                </c:pt>
                <c:pt idx="515">
                  <c:v>11.053658205594704</c:v>
                </c:pt>
                <c:pt idx="516">
                  <c:v>11.075121619586151</c:v>
                </c:pt>
                <c:pt idx="517">
                  <c:v>11.096585033577597</c:v>
                </c:pt>
                <c:pt idx="518">
                  <c:v>11.118048447569043</c:v>
                </c:pt>
                <c:pt idx="519">
                  <c:v>11.139511861560489</c:v>
                </c:pt>
                <c:pt idx="520">
                  <c:v>11.160975275551937</c:v>
                </c:pt>
                <c:pt idx="521">
                  <c:v>11.18243868954338</c:v>
                </c:pt>
                <c:pt idx="522">
                  <c:v>11.203902103534826</c:v>
                </c:pt>
                <c:pt idx="523">
                  <c:v>11.225365517526273</c:v>
                </c:pt>
                <c:pt idx="524">
                  <c:v>11.246828931517719</c:v>
                </c:pt>
                <c:pt idx="525">
                  <c:v>11.268292345509167</c:v>
                </c:pt>
                <c:pt idx="526">
                  <c:v>11.289755759500613</c:v>
                </c:pt>
                <c:pt idx="527">
                  <c:v>11.311219173492059</c:v>
                </c:pt>
                <c:pt idx="528">
                  <c:v>11.332682587483506</c:v>
                </c:pt>
                <c:pt idx="529">
                  <c:v>11.35414600147495</c:v>
                </c:pt>
                <c:pt idx="530">
                  <c:v>11.375609415466398</c:v>
                </c:pt>
                <c:pt idx="531">
                  <c:v>11.397072829457844</c:v>
                </c:pt>
                <c:pt idx="532">
                  <c:v>11.418536243449291</c:v>
                </c:pt>
                <c:pt idx="533">
                  <c:v>11.439999657440737</c:v>
                </c:pt>
                <c:pt idx="534">
                  <c:v>11.461463071432181</c:v>
                </c:pt>
                <c:pt idx="535">
                  <c:v>11.482926485423627</c:v>
                </c:pt>
                <c:pt idx="536">
                  <c:v>11.504389899415076</c:v>
                </c:pt>
                <c:pt idx="537">
                  <c:v>11.52585331340652</c:v>
                </c:pt>
                <c:pt idx="538">
                  <c:v>11.547316727397966</c:v>
                </c:pt>
                <c:pt idx="539">
                  <c:v>11.568780141389412</c:v>
                </c:pt>
                <c:pt idx="540">
                  <c:v>11.590243555380859</c:v>
                </c:pt>
                <c:pt idx="541">
                  <c:v>11.611706969372305</c:v>
                </c:pt>
                <c:pt idx="542">
                  <c:v>11.633170383363753</c:v>
                </c:pt>
                <c:pt idx="543">
                  <c:v>11.654633797355199</c:v>
                </c:pt>
                <c:pt idx="544">
                  <c:v>11.676097211346645</c:v>
                </c:pt>
                <c:pt idx="545">
                  <c:v>11.69756062533809</c:v>
                </c:pt>
                <c:pt idx="546">
                  <c:v>11.719024039329534</c:v>
                </c:pt>
                <c:pt idx="547">
                  <c:v>11.740487453320982</c:v>
                </c:pt>
                <c:pt idx="548">
                  <c:v>11.761950867312429</c:v>
                </c:pt>
                <c:pt idx="549">
                  <c:v>11.783414281303875</c:v>
                </c:pt>
                <c:pt idx="550">
                  <c:v>11.804877695295321</c:v>
                </c:pt>
                <c:pt idx="551">
                  <c:v>11.826341109286767</c:v>
                </c:pt>
                <c:pt idx="552">
                  <c:v>11.847804523278212</c:v>
                </c:pt>
                <c:pt idx="553">
                  <c:v>11.86926793726966</c:v>
                </c:pt>
                <c:pt idx="554">
                  <c:v>11.890731351261106</c:v>
                </c:pt>
                <c:pt idx="555">
                  <c:v>11.912194765252552</c:v>
                </c:pt>
                <c:pt idx="556">
                  <c:v>11.933658179243999</c:v>
                </c:pt>
                <c:pt idx="557">
                  <c:v>11.955121593235445</c:v>
                </c:pt>
                <c:pt idx="558">
                  <c:v>11.976585007226891</c:v>
                </c:pt>
                <c:pt idx="559">
                  <c:v>11.998048421218339</c:v>
                </c:pt>
                <c:pt idx="560">
                  <c:v>12.019511835209782</c:v>
                </c:pt>
                <c:pt idx="561">
                  <c:v>12.040975249201228</c:v>
                </c:pt>
                <c:pt idx="562">
                  <c:v>12.062438663192674</c:v>
                </c:pt>
                <c:pt idx="563">
                  <c:v>12.083902077184121</c:v>
                </c:pt>
                <c:pt idx="564">
                  <c:v>12.105365491175569</c:v>
                </c:pt>
                <c:pt idx="565">
                  <c:v>12.126828905167015</c:v>
                </c:pt>
                <c:pt idx="566">
                  <c:v>12.148292319158461</c:v>
                </c:pt>
                <c:pt idx="567">
                  <c:v>12.169755733149907</c:v>
                </c:pt>
                <c:pt idx="568">
                  <c:v>12.191219147141352</c:v>
                </c:pt>
                <c:pt idx="569">
                  <c:v>12.2126825611328</c:v>
                </c:pt>
                <c:pt idx="570">
                  <c:v>12.234145975124246</c:v>
                </c:pt>
                <c:pt idx="571">
                  <c:v>12.255609389115692</c:v>
                </c:pt>
                <c:pt idx="572">
                  <c:v>12.277072803107137</c:v>
                </c:pt>
                <c:pt idx="573">
                  <c:v>12.298536217098583</c:v>
                </c:pt>
                <c:pt idx="574">
                  <c:v>12.319999631090029</c:v>
                </c:pt>
                <c:pt idx="575">
                  <c:v>12.341463045081476</c:v>
                </c:pt>
                <c:pt idx="576">
                  <c:v>12.362926459072922</c:v>
                </c:pt>
                <c:pt idx="577">
                  <c:v>12.384389873064368</c:v>
                </c:pt>
                <c:pt idx="578">
                  <c:v>12.405853287055814</c:v>
                </c:pt>
                <c:pt idx="579">
                  <c:v>12.42731670104726</c:v>
                </c:pt>
                <c:pt idx="580">
                  <c:v>12.448780115038707</c:v>
                </c:pt>
                <c:pt idx="581">
                  <c:v>12.470243529030155</c:v>
                </c:pt>
                <c:pt idx="582">
                  <c:v>12.491706943021601</c:v>
                </c:pt>
                <c:pt idx="583">
                  <c:v>12.513170357013045</c:v>
                </c:pt>
                <c:pt idx="584">
                  <c:v>12.53463377100449</c:v>
                </c:pt>
                <c:pt idx="585">
                  <c:v>12.556097184995936</c:v>
                </c:pt>
                <c:pt idx="586">
                  <c:v>12.577560598987384</c:v>
                </c:pt>
                <c:pt idx="587">
                  <c:v>12.59902401297883</c:v>
                </c:pt>
                <c:pt idx="588">
                  <c:v>12.620487426970277</c:v>
                </c:pt>
                <c:pt idx="589">
                  <c:v>12.641950840961723</c:v>
                </c:pt>
                <c:pt idx="590">
                  <c:v>12.663414254953169</c:v>
                </c:pt>
                <c:pt idx="591">
                  <c:v>12.684877668944614</c:v>
                </c:pt>
                <c:pt idx="592">
                  <c:v>12.706341082936062</c:v>
                </c:pt>
                <c:pt idx="593">
                  <c:v>12.727804496927508</c:v>
                </c:pt>
                <c:pt idx="594">
                  <c:v>12.749267910918954</c:v>
                </c:pt>
                <c:pt idx="595">
                  <c:v>12.7707313249104</c:v>
                </c:pt>
                <c:pt idx="596">
                  <c:v>12.792194738901847</c:v>
                </c:pt>
                <c:pt idx="597">
                  <c:v>12.813658152893291</c:v>
                </c:pt>
                <c:pt idx="598">
                  <c:v>12.835121566884739</c:v>
                </c:pt>
                <c:pt idx="599">
                  <c:v>12.856584980876184</c:v>
                </c:pt>
                <c:pt idx="600">
                  <c:v>12.87804839486763</c:v>
                </c:pt>
                <c:pt idx="601">
                  <c:v>12.899511808859076</c:v>
                </c:pt>
                <c:pt idx="602">
                  <c:v>12.920975222850522</c:v>
                </c:pt>
                <c:pt idx="603">
                  <c:v>12.94243863684197</c:v>
                </c:pt>
                <c:pt idx="604">
                  <c:v>12.963902050833417</c:v>
                </c:pt>
                <c:pt idx="605">
                  <c:v>12.985365464824863</c:v>
                </c:pt>
                <c:pt idx="606">
                  <c:v>13.006828878816309</c:v>
                </c:pt>
                <c:pt idx="607">
                  <c:v>13.028292292807754</c:v>
                </c:pt>
                <c:pt idx="608">
                  <c:v>13.0497557067992</c:v>
                </c:pt>
                <c:pt idx="609">
                  <c:v>13.071219120790648</c:v>
                </c:pt>
                <c:pt idx="610">
                  <c:v>13.092682534782092</c:v>
                </c:pt>
                <c:pt idx="611">
                  <c:v>13.114145948773539</c:v>
                </c:pt>
                <c:pt idx="612">
                  <c:v>13.135609362764985</c:v>
                </c:pt>
                <c:pt idx="613">
                  <c:v>13.157072776756431</c:v>
                </c:pt>
                <c:pt idx="614">
                  <c:v>13.178536190747877</c:v>
                </c:pt>
                <c:pt idx="615">
                  <c:v>13.199999604739324</c:v>
                </c:pt>
                <c:pt idx="616">
                  <c:v>13.22146301873077</c:v>
                </c:pt>
                <c:pt idx="617">
                  <c:v>13.242926432722216</c:v>
                </c:pt>
                <c:pt idx="618">
                  <c:v>13.264389846713662</c:v>
                </c:pt>
                <c:pt idx="619">
                  <c:v>13.285853260705109</c:v>
                </c:pt>
                <c:pt idx="620">
                  <c:v>13.307316674696557</c:v>
                </c:pt>
                <c:pt idx="621">
                  <c:v>13.328780088688003</c:v>
                </c:pt>
                <c:pt idx="622">
                  <c:v>13.350243502679445</c:v>
                </c:pt>
                <c:pt idx="623">
                  <c:v>13.371706916670892</c:v>
                </c:pt>
                <c:pt idx="624">
                  <c:v>13.393170330662338</c:v>
                </c:pt>
                <c:pt idx="625">
                  <c:v>13.414633744653786</c:v>
                </c:pt>
                <c:pt idx="626">
                  <c:v>13.436097158645232</c:v>
                </c:pt>
                <c:pt idx="627">
                  <c:v>13.457560572636678</c:v>
                </c:pt>
                <c:pt idx="628">
                  <c:v>13.479023986628125</c:v>
                </c:pt>
                <c:pt idx="629">
                  <c:v>13.500487400619571</c:v>
                </c:pt>
                <c:pt idx="630">
                  <c:v>13.521950814611015</c:v>
                </c:pt>
                <c:pt idx="631">
                  <c:v>13.543414228602463</c:v>
                </c:pt>
                <c:pt idx="632">
                  <c:v>13.56487764259391</c:v>
                </c:pt>
                <c:pt idx="633">
                  <c:v>13.586341056585356</c:v>
                </c:pt>
                <c:pt idx="634">
                  <c:v>13.607804470576802</c:v>
                </c:pt>
                <c:pt idx="635">
                  <c:v>13.629267884568247</c:v>
                </c:pt>
                <c:pt idx="636">
                  <c:v>13.650731298559693</c:v>
                </c:pt>
                <c:pt idx="637">
                  <c:v>13.672194712551141</c:v>
                </c:pt>
                <c:pt idx="638">
                  <c:v>13.693658126542585</c:v>
                </c:pt>
                <c:pt idx="639">
                  <c:v>13.715121540534032</c:v>
                </c:pt>
                <c:pt idx="640">
                  <c:v>13.736584954525478</c:v>
                </c:pt>
                <c:pt idx="641">
                  <c:v>13.758048368516924</c:v>
                </c:pt>
                <c:pt idx="642">
                  <c:v>13.779511782508372</c:v>
                </c:pt>
                <c:pt idx="643">
                  <c:v>13.800975196499818</c:v>
                </c:pt>
                <c:pt idx="644">
                  <c:v>13.822438610491265</c:v>
                </c:pt>
                <c:pt idx="645">
                  <c:v>13.843902024482711</c:v>
                </c:pt>
                <c:pt idx="646">
                  <c:v>13.865365438474155</c:v>
                </c:pt>
                <c:pt idx="647">
                  <c:v>13.8868288524656</c:v>
                </c:pt>
                <c:pt idx="648">
                  <c:v>13.908292266457048</c:v>
                </c:pt>
                <c:pt idx="649">
                  <c:v>13.929755680448494</c:v>
                </c:pt>
                <c:pt idx="650">
                  <c:v>13.95121909443994</c:v>
                </c:pt>
                <c:pt idx="651">
                  <c:v>13.972682508431387</c:v>
                </c:pt>
                <c:pt idx="652">
                  <c:v>13.994145922422833</c:v>
                </c:pt>
                <c:pt idx="653">
                  <c:v>14.015609336414279</c:v>
                </c:pt>
                <c:pt idx="654">
                  <c:v>14.037072750405725</c:v>
                </c:pt>
                <c:pt idx="655">
                  <c:v>14.058536164397172</c:v>
                </c:pt>
                <c:pt idx="656">
                  <c:v>14.079999578388618</c:v>
                </c:pt>
                <c:pt idx="657">
                  <c:v>14.101462992380064</c:v>
                </c:pt>
                <c:pt idx="658">
                  <c:v>14.12292640637151</c:v>
                </c:pt>
                <c:pt idx="659">
                  <c:v>14.144389820362958</c:v>
                </c:pt>
                <c:pt idx="660">
                  <c:v>14.165853234354405</c:v>
                </c:pt>
                <c:pt idx="661">
                  <c:v>14.187316648345847</c:v>
                </c:pt>
                <c:pt idx="662">
                  <c:v>14.208780062337294</c:v>
                </c:pt>
                <c:pt idx="663">
                  <c:v>14.23024347632874</c:v>
                </c:pt>
                <c:pt idx="664">
                  <c:v>14.251706890320186</c:v>
                </c:pt>
                <c:pt idx="665">
                  <c:v>14.273170304311634</c:v>
                </c:pt>
                <c:pt idx="666">
                  <c:v>14.29463371830308</c:v>
                </c:pt>
                <c:pt idx="667">
                  <c:v>14.316097132294527</c:v>
                </c:pt>
                <c:pt idx="668">
                  <c:v>14.337560546285973</c:v>
                </c:pt>
                <c:pt idx="669">
                  <c:v>14.359023960277417</c:v>
                </c:pt>
                <c:pt idx="670">
                  <c:v>14.380487374268865</c:v>
                </c:pt>
                <c:pt idx="671">
                  <c:v>14.401950788260311</c:v>
                </c:pt>
                <c:pt idx="672">
                  <c:v>14.423414202251758</c:v>
                </c:pt>
                <c:pt idx="673">
                  <c:v>14.444877616243202</c:v>
                </c:pt>
                <c:pt idx="674">
                  <c:v>14.466341030234648</c:v>
                </c:pt>
                <c:pt idx="675">
                  <c:v>14.487804444226095</c:v>
                </c:pt>
                <c:pt idx="676">
                  <c:v>14.509267858217543</c:v>
                </c:pt>
                <c:pt idx="677">
                  <c:v>14.530731272208987</c:v>
                </c:pt>
                <c:pt idx="678">
                  <c:v>14.552194686200433</c:v>
                </c:pt>
                <c:pt idx="679">
                  <c:v>14.57365810019188</c:v>
                </c:pt>
                <c:pt idx="680">
                  <c:v>14.595121514183326</c:v>
                </c:pt>
                <c:pt idx="681">
                  <c:v>14.616584928174772</c:v>
                </c:pt>
                <c:pt idx="682">
                  <c:v>14.63804834216622</c:v>
                </c:pt>
                <c:pt idx="683">
                  <c:v>14.659511756157666</c:v>
                </c:pt>
                <c:pt idx="684">
                  <c:v>14.680975170149111</c:v>
                </c:pt>
                <c:pt idx="685">
                  <c:v>14.702438584140555</c:v>
                </c:pt>
                <c:pt idx="686">
                  <c:v>14.723901998132002</c:v>
                </c:pt>
                <c:pt idx="687">
                  <c:v>14.74536541212345</c:v>
                </c:pt>
                <c:pt idx="688">
                  <c:v>14.766828826114896</c:v>
                </c:pt>
                <c:pt idx="689">
                  <c:v>14.788292240106342</c:v>
                </c:pt>
                <c:pt idx="690">
                  <c:v>14.809755654097788</c:v>
                </c:pt>
                <c:pt idx="691">
                  <c:v>14.831219068089235</c:v>
                </c:pt>
                <c:pt idx="692">
                  <c:v>14.852682482080681</c:v>
                </c:pt>
                <c:pt idx="693">
                  <c:v>14.874145896072127</c:v>
                </c:pt>
                <c:pt idx="694">
                  <c:v>14.895609310063573</c:v>
                </c:pt>
                <c:pt idx="695">
                  <c:v>14.91707272405502</c:v>
                </c:pt>
                <c:pt idx="696">
                  <c:v>14.938536138046466</c:v>
                </c:pt>
                <c:pt idx="697">
                  <c:v>14.959999552037912</c:v>
                </c:pt>
                <c:pt idx="698">
                  <c:v>14.98146296602936</c:v>
                </c:pt>
                <c:pt idx="699">
                  <c:v>15.002926380020805</c:v>
                </c:pt>
                <c:pt idx="700">
                  <c:v>15.024389794012249</c:v>
                </c:pt>
                <c:pt idx="701">
                  <c:v>15.045853208003695</c:v>
                </c:pt>
                <c:pt idx="702">
                  <c:v>15.067316621995142</c:v>
                </c:pt>
                <c:pt idx="703">
                  <c:v>15.088780035986588</c:v>
                </c:pt>
                <c:pt idx="704">
                  <c:v>15.110243449978036</c:v>
                </c:pt>
                <c:pt idx="705">
                  <c:v>15.131706863969482</c:v>
                </c:pt>
                <c:pt idx="706">
                  <c:v>15.153170277960928</c:v>
                </c:pt>
                <c:pt idx="707">
                  <c:v>15.174633691952375</c:v>
                </c:pt>
                <c:pt idx="708">
                  <c:v>15.196097105943819</c:v>
                </c:pt>
                <c:pt idx="709">
                  <c:v>15.217560519935267</c:v>
                </c:pt>
                <c:pt idx="710">
                  <c:v>15.239023933926713</c:v>
                </c:pt>
                <c:pt idx="711">
                  <c:v>15.260487347918158</c:v>
                </c:pt>
                <c:pt idx="712">
                  <c:v>15.281950761909604</c:v>
                </c:pt>
                <c:pt idx="713">
                  <c:v>15.30341417590105</c:v>
                </c:pt>
                <c:pt idx="714">
                  <c:v>15.324877589892496</c:v>
                </c:pt>
                <c:pt idx="715">
                  <c:v>15.346341003883943</c:v>
                </c:pt>
                <c:pt idx="716">
                  <c:v>15.367804417875389</c:v>
                </c:pt>
                <c:pt idx="717">
                  <c:v>15.389267831866835</c:v>
                </c:pt>
                <c:pt idx="718">
                  <c:v>15.410731245858281</c:v>
                </c:pt>
                <c:pt idx="719">
                  <c:v>15.432194659849728</c:v>
                </c:pt>
                <c:pt idx="720">
                  <c:v>15.453658073841174</c:v>
                </c:pt>
                <c:pt idx="721">
                  <c:v>15.475121487832622</c:v>
                </c:pt>
                <c:pt idx="722">
                  <c:v>15.496584901824068</c:v>
                </c:pt>
                <c:pt idx="723">
                  <c:v>15.518048315815514</c:v>
                </c:pt>
                <c:pt idx="724">
                  <c:v>15.539511729806959</c:v>
                </c:pt>
                <c:pt idx="725">
                  <c:v>15.560975143798405</c:v>
                </c:pt>
                <c:pt idx="726">
                  <c:v>15.582438557789851</c:v>
                </c:pt>
                <c:pt idx="727">
                  <c:v>15.603901971781296</c:v>
                </c:pt>
                <c:pt idx="728">
                  <c:v>15.625365385772742</c:v>
                </c:pt>
                <c:pt idx="729">
                  <c:v>15.646828799764188</c:v>
                </c:pt>
                <c:pt idx="730">
                  <c:v>15.668292213755635</c:v>
                </c:pt>
                <c:pt idx="731">
                  <c:v>15.689755627747083</c:v>
                </c:pt>
                <c:pt idx="732">
                  <c:v>15.711219041738529</c:v>
                </c:pt>
                <c:pt idx="733">
                  <c:v>15.732682455729975</c:v>
                </c:pt>
                <c:pt idx="734">
                  <c:v>15.754145869721421</c:v>
                </c:pt>
                <c:pt idx="735">
                  <c:v>15.775609283712868</c:v>
                </c:pt>
                <c:pt idx="736">
                  <c:v>15.797072697704312</c:v>
                </c:pt>
                <c:pt idx="737">
                  <c:v>15.818536111695758</c:v>
                </c:pt>
                <c:pt idx="738">
                  <c:v>15.839999525687206</c:v>
                </c:pt>
                <c:pt idx="739">
                  <c:v>15.861462939678653</c:v>
                </c:pt>
                <c:pt idx="740">
                  <c:v>15.882926353670099</c:v>
                </c:pt>
                <c:pt idx="741">
                  <c:v>15.904389767661545</c:v>
                </c:pt>
                <c:pt idx="742">
                  <c:v>15.925853181652991</c:v>
                </c:pt>
                <c:pt idx="743">
                  <c:v>15.947316595644436</c:v>
                </c:pt>
                <c:pt idx="744">
                  <c:v>15.968780009635882</c:v>
                </c:pt>
                <c:pt idx="745">
                  <c:v>15.990243423627328</c:v>
                </c:pt>
                <c:pt idx="746">
                  <c:v>16.011706837618775</c:v>
                </c:pt>
                <c:pt idx="747">
                  <c:v>16.033170251610219</c:v>
                </c:pt>
                <c:pt idx="748">
                  <c:v>16.054633665601667</c:v>
                </c:pt>
                <c:pt idx="749">
                  <c:v>16.076097079593115</c:v>
                </c:pt>
                <c:pt idx="750">
                  <c:v>16.09756049358456</c:v>
                </c:pt>
                <c:pt idx="751">
                  <c:v>16.119023907576008</c:v>
                </c:pt>
                <c:pt idx="752">
                  <c:v>16.140487321567452</c:v>
                </c:pt>
                <c:pt idx="753">
                  <c:v>16.1619507355589</c:v>
                </c:pt>
                <c:pt idx="754">
                  <c:v>16.183414149550348</c:v>
                </c:pt>
                <c:pt idx="755">
                  <c:v>16.204877563541793</c:v>
                </c:pt>
                <c:pt idx="756">
                  <c:v>16.226340977533237</c:v>
                </c:pt>
                <c:pt idx="757">
                  <c:v>16.247804391524685</c:v>
                </c:pt>
                <c:pt idx="758">
                  <c:v>16.269267805516126</c:v>
                </c:pt>
                <c:pt idx="759">
                  <c:v>16.290731219507574</c:v>
                </c:pt>
                <c:pt idx="760">
                  <c:v>16.312194633499022</c:v>
                </c:pt>
                <c:pt idx="761">
                  <c:v>16.333658047490463</c:v>
                </c:pt>
                <c:pt idx="762">
                  <c:v>16.355121461481911</c:v>
                </c:pt>
                <c:pt idx="763">
                  <c:v>16.376584875473352</c:v>
                </c:pt>
                <c:pt idx="764">
                  <c:v>16.398048289464796</c:v>
                </c:pt>
                <c:pt idx="765">
                  <c:v>16.419511703456241</c:v>
                </c:pt>
                <c:pt idx="766">
                  <c:v>16.440975117447685</c:v>
                </c:pt>
                <c:pt idx="767">
                  <c:v>16.462438531439133</c:v>
                </c:pt>
                <c:pt idx="768">
                  <c:v>16.483901945430574</c:v>
                </c:pt>
                <c:pt idx="769">
                  <c:v>16.505365359422022</c:v>
                </c:pt>
                <c:pt idx="770">
                  <c:v>16.526828773413463</c:v>
                </c:pt>
                <c:pt idx="771">
                  <c:v>16.548292187404908</c:v>
                </c:pt>
                <c:pt idx="772">
                  <c:v>16.569755601396352</c:v>
                </c:pt>
                <c:pt idx="773">
                  <c:v>16.591219015387797</c:v>
                </c:pt>
                <c:pt idx="774">
                  <c:v>16.612682429379245</c:v>
                </c:pt>
                <c:pt idx="775">
                  <c:v>16.634145843370685</c:v>
                </c:pt>
                <c:pt idx="776">
                  <c:v>16.65560925736213</c:v>
                </c:pt>
                <c:pt idx="777">
                  <c:v>16.677072671353574</c:v>
                </c:pt>
                <c:pt idx="778">
                  <c:v>16.698536085345019</c:v>
                </c:pt>
                <c:pt idx="779">
                  <c:v>16.719999499336463</c:v>
                </c:pt>
                <c:pt idx="780">
                  <c:v>16.741462913327908</c:v>
                </c:pt>
                <c:pt idx="781">
                  <c:v>16.762926327319349</c:v>
                </c:pt>
                <c:pt idx="782">
                  <c:v>16.784389741310797</c:v>
                </c:pt>
                <c:pt idx="783">
                  <c:v>16.805853155302241</c:v>
                </c:pt>
                <c:pt idx="784">
                  <c:v>16.827316569293686</c:v>
                </c:pt>
                <c:pt idx="785">
                  <c:v>16.84877998328513</c:v>
                </c:pt>
                <c:pt idx="786">
                  <c:v>16.870243397276575</c:v>
                </c:pt>
                <c:pt idx="787">
                  <c:v>16.891706811268019</c:v>
                </c:pt>
                <c:pt idx="788">
                  <c:v>16.91317022525946</c:v>
                </c:pt>
                <c:pt idx="789">
                  <c:v>16.934633639250908</c:v>
                </c:pt>
                <c:pt idx="790">
                  <c:v>16.956097053242353</c:v>
                </c:pt>
                <c:pt idx="791">
                  <c:v>16.977560467233797</c:v>
                </c:pt>
                <c:pt idx="792">
                  <c:v>16.999023881225241</c:v>
                </c:pt>
                <c:pt idx="793">
                  <c:v>17.020487295216682</c:v>
                </c:pt>
                <c:pt idx="794">
                  <c:v>17.04195070920813</c:v>
                </c:pt>
                <c:pt idx="795">
                  <c:v>17.063414123199571</c:v>
                </c:pt>
                <c:pt idx="796">
                  <c:v>17.084877537191019</c:v>
                </c:pt>
                <c:pt idx="797">
                  <c:v>17.106340951182464</c:v>
                </c:pt>
                <c:pt idx="798">
                  <c:v>17.127804365173905</c:v>
                </c:pt>
                <c:pt idx="799">
                  <c:v>17.149267779165349</c:v>
                </c:pt>
                <c:pt idx="800">
                  <c:v>17.170731193156794</c:v>
                </c:pt>
                <c:pt idx="801">
                  <c:v>17.192194607148242</c:v>
                </c:pt>
                <c:pt idx="802">
                  <c:v>17.213658021139683</c:v>
                </c:pt>
                <c:pt idx="803">
                  <c:v>17.235121435131127</c:v>
                </c:pt>
                <c:pt idx="804">
                  <c:v>17.256584849122575</c:v>
                </c:pt>
                <c:pt idx="805">
                  <c:v>17.278048263114016</c:v>
                </c:pt>
                <c:pt idx="806">
                  <c:v>17.29951167710546</c:v>
                </c:pt>
                <c:pt idx="807">
                  <c:v>17.320975091096905</c:v>
                </c:pt>
                <c:pt idx="808">
                  <c:v>17.342438505088349</c:v>
                </c:pt>
                <c:pt idx="809">
                  <c:v>17.363901919079794</c:v>
                </c:pt>
                <c:pt idx="810">
                  <c:v>17.385365333071238</c:v>
                </c:pt>
                <c:pt idx="811">
                  <c:v>17.406828747062686</c:v>
                </c:pt>
                <c:pt idx="812">
                  <c:v>17.428292161054127</c:v>
                </c:pt>
                <c:pt idx="813">
                  <c:v>17.449755575045575</c:v>
                </c:pt>
                <c:pt idx="814">
                  <c:v>17.471218989037016</c:v>
                </c:pt>
                <c:pt idx="815">
                  <c:v>17.492682403028461</c:v>
                </c:pt>
                <c:pt idx="816">
                  <c:v>17.514145817019905</c:v>
                </c:pt>
                <c:pt idx="817">
                  <c:v>17.535609231011346</c:v>
                </c:pt>
                <c:pt idx="818">
                  <c:v>17.557072645002798</c:v>
                </c:pt>
                <c:pt idx="819">
                  <c:v>17.578536058994239</c:v>
                </c:pt>
                <c:pt idx="820">
                  <c:v>17.599999472985683</c:v>
                </c:pt>
                <c:pt idx="821">
                  <c:v>17.621462886977127</c:v>
                </c:pt>
                <c:pt idx="822">
                  <c:v>17.642926300968572</c:v>
                </c:pt>
                <c:pt idx="823">
                  <c:v>17.664389714960016</c:v>
                </c:pt>
                <c:pt idx="824">
                  <c:v>17.685853128951457</c:v>
                </c:pt>
                <c:pt idx="825">
                  <c:v>17.707316542942905</c:v>
                </c:pt>
                <c:pt idx="826">
                  <c:v>17.72877995693435</c:v>
                </c:pt>
                <c:pt idx="827">
                  <c:v>17.750243370925794</c:v>
                </c:pt>
                <c:pt idx="828">
                  <c:v>17.771706784917239</c:v>
                </c:pt>
                <c:pt idx="829">
                  <c:v>17.79317019890868</c:v>
                </c:pt>
                <c:pt idx="830">
                  <c:v>17.814633612900124</c:v>
                </c:pt>
                <c:pt idx="831">
                  <c:v>17.836097026891572</c:v>
                </c:pt>
                <c:pt idx="832">
                  <c:v>17.857560440883017</c:v>
                </c:pt>
                <c:pt idx="833">
                  <c:v>17.879023854874461</c:v>
                </c:pt>
                <c:pt idx="834">
                  <c:v>17.900487268865906</c:v>
                </c:pt>
                <c:pt idx="835">
                  <c:v>17.92195068285735</c:v>
                </c:pt>
                <c:pt idx="836">
                  <c:v>17.943414096848791</c:v>
                </c:pt>
                <c:pt idx="837">
                  <c:v>17.964877510840235</c:v>
                </c:pt>
                <c:pt idx="838">
                  <c:v>17.986340924831683</c:v>
                </c:pt>
                <c:pt idx="839">
                  <c:v>18.007804338823128</c:v>
                </c:pt>
                <c:pt idx="840">
                  <c:v>18.029267752814572</c:v>
                </c:pt>
                <c:pt idx="841">
                  <c:v>18.050731166806013</c:v>
                </c:pt>
                <c:pt idx="842">
                  <c:v>18.072194580797458</c:v>
                </c:pt>
                <c:pt idx="843">
                  <c:v>18.093657994788902</c:v>
                </c:pt>
                <c:pt idx="844">
                  <c:v>18.115121408780347</c:v>
                </c:pt>
                <c:pt idx="845">
                  <c:v>18.136584822771795</c:v>
                </c:pt>
                <c:pt idx="846">
                  <c:v>18.158048236763239</c:v>
                </c:pt>
                <c:pt idx="847">
                  <c:v>18.17951165075468</c:v>
                </c:pt>
                <c:pt idx="848">
                  <c:v>18.200975064746125</c:v>
                </c:pt>
                <c:pt idx="849">
                  <c:v>18.222438478737569</c:v>
                </c:pt>
                <c:pt idx="850">
                  <c:v>18.243901892729014</c:v>
                </c:pt>
                <c:pt idx="851">
                  <c:v>18.265365306720462</c:v>
                </c:pt>
                <c:pt idx="852">
                  <c:v>18.286828720711902</c:v>
                </c:pt>
                <c:pt idx="853">
                  <c:v>18.30829213470335</c:v>
                </c:pt>
                <c:pt idx="854">
                  <c:v>18.329755548694791</c:v>
                </c:pt>
                <c:pt idx="855">
                  <c:v>18.351218962686236</c:v>
                </c:pt>
                <c:pt idx="856">
                  <c:v>18.37268237667768</c:v>
                </c:pt>
                <c:pt idx="857">
                  <c:v>18.394145790669125</c:v>
                </c:pt>
                <c:pt idx="858">
                  <c:v>18.415609204660573</c:v>
                </c:pt>
                <c:pt idx="859">
                  <c:v>18.437072618652014</c:v>
                </c:pt>
                <c:pt idx="860">
                  <c:v>18.458536032643458</c:v>
                </c:pt>
                <c:pt idx="861">
                  <c:v>18.479999446634903</c:v>
                </c:pt>
                <c:pt idx="862">
                  <c:v>18.501462860626347</c:v>
                </c:pt>
                <c:pt idx="863">
                  <c:v>18.522926274617792</c:v>
                </c:pt>
                <c:pt idx="864">
                  <c:v>18.544389688609236</c:v>
                </c:pt>
                <c:pt idx="865">
                  <c:v>18.565853102600684</c:v>
                </c:pt>
                <c:pt idx="866">
                  <c:v>18.587316516592125</c:v>
                </c:pt>
                <c:pt idx="867">
                  <c:v>18.608779930583569</c:v>
                </c:pt>
                <c:pt idx="868">
                  <c:v>18.630243344575014</c:v>
                </c:pt>
                <c:pt idx="869">
                  <c:v>18.651706758566455</c:v>
                </c:pt>
                <c:pt idx="870">
                  <c:v>18.673170172557903</c:v>
                </c:pt>
                <c:pt idx="871">
                  <c:v>18.694633586549347</c:v>
                </c:pt>
                <c:pt idx="872">
                  <c:v>18.716097000540792</c:v>
                </c:pt>
                <c:pt idx="873">
                  <c:v>18.737560414532236</c:v>
                </c:pt>
                <c:pt idx="874">
                  <c:v>18.759023828523677</c:v>
                </c:pt>
                <c:pt idx="875">
                  <c:v>18.780487242515125</c:v>
                </c:pt>
                <c:pt idx="876">
                  <c:v>18.801950656506566</c:v>
                </c:pt>
                <c:pt idx="877">
                  <c:v>18.823414070498011</c:v>
                </c:pt>
                <c:pt idx="878">
                  <c:v>18.844877484489459</c:v>
                </c:pt>
                <c:pt idx="879">
                  <c:v>18.866340898480903</c:v>
                </c:pt>
                <c:pt idx="880">
                  <c:v>18.887804312472348</c:v>
                </c:pt>
                <c:pt idx="881">
                  <c:v>18.909267726463789</c:v>
                </c:pt>
                <c:pt idx="882">
                  <c:v>18.930731140455237</c:v>
                </c:pt>
                <c:pt idx="883">
                  <c:v>18.952194554446677</c:v>
                </c:pt>
                <c:pt idx="884">
                  <c:v>18.973657968438122</c:v>
                </c:pt>
                <c:pt idx="885">
                  <c:v>18.99512138242957</c:v>
                </c:pt>
                <c:pt idx="886">
                  <c:v>19.016584796421011</c:v>
                </c:pt>
                <c:pt idx="887">
                  <c:v>19.038048210412459</c:v>
                </c:pt>
                <c:pt idx="888">
                  <c:v>19.0595116244039</c:v>
                </c:pt>
                <c:pt idx="889">
                  <c:v>19.080975038395344</c:v>
                </c:pt>
                <c:pt idx="890">
                  <c:v>19.102438452386789</c:v>
                </c:pt>
                <c:pt idx="891">
                  <c:v>19.123901866378233</c:v>
                </c:pt>
                <c:pt idx="892">
                  <c:v>19.145365280369681</c:v>
                </c:pt>
                <c:pt idx="893">
                  <c:v>19.166828694361122</c:v>
                </c:pt>
                <c:pt idx="894">
                  <c:v>19.18829210835257</c:v>
                </c:pt>
                <c:pt idx="895">
                  <c:v>19.209755522344011</c:v>
                </c:pt>
                <c:pt idx="896">
                  <c:v>19.231218936335452</c:v>
                </c:pt>
                <c:pt idx="897">
                  <c:v>19.2526823503269</c:v>
                </c:pt>
                <c:pt idx="898">
                  <c:v>19.274145764318344</c:v>
                </c:pt>
                <c:pt idx="899">
                  <c:v>19.295609178309792</c:v>
                </c:pt>
                <c:pt idx="900">
                  <c:v>19.317072592301233</c:v>
                </c:pt>
                <c:pt idx="901">
                  <c:v>19.338536006292681</c:v>
                </c:pt>
                <c:pt idx="902">
                  <c:v>19.359999420284122</c:v>
                </c:pt>
                <c:pt idx="903">
                  <c:v>19.381462834275563</c:v>
                </c:pt>
                <c:pt idx="904">
                  <c:v>19.402926248267011</c:v>
                </c:pt>
                <c:pt idx="905">
                  <c:v>19.424389662258456</c:v>
                </c:pt>
                <c:pt idx="906">
                  <c:v>19.445853076249904</c:v>
                </c:pt>
                <c:pt idx="907">
                  <c:v>19.467316490241345</c:v>
                </c:pt>
                <c:pt idx="908">
                  <c:v>19.488779904232786</c:v>
                </c:pt>
                <c:pt idx="909">
                  <c:v>19.510243318224234</c:v>
                </c:pt>
                <c:pt idx="910">
                  <c:v>19.531706732215675</c:v>
                </c:pt>
                <c:pt idx="911">
                  <c:v>19.553170146207123</c:v>
                </c:pt>
                <c:pt idx="912">
                  <c:v>19.574633560198567</c:v>
                </c:pt>
                <c:pt idx="913">
                  <c:v>19.596096974190008</c:v>
                </c:pt>
                <c:pt idx="914">
                  <c:v>19.617560388181456</c:v>
                </c:pt>
                <c:pt idx="915">
                  <c:v>19.639023802172897</c:v>
                </c:pt>
                <c:pt idx="916">
                  <c:v>19.660487216164345</c:v>
                </c:pt>
                <c:pt idx="917">
                  <c:v>19.681950630155786</c:v>
                </c:pt>
                <c:pt idx="918">
                  <c:v>19.703414044147234</c:v>
                </c:pt>
                <c:pt idx="919">
                  <c:v>19.724877458138678</c:v>
                </c:pt>
                <c:pt idx="920">
                  <c:v>19.746340872130119</c:v>
                </c:pt>
                <c:pt idx="921">
                  <c:v>19.767804286121567</c:v>
                </c:pt>
                <c:pt idx="922">
                  <c:v>19.789267700113008</c:v>
                </c:pt>
                <c:pt idx="923">
                  <c:v>19.810731114104456</c:v>
                </c:pt>
                <c:pt idx="924">
                  <c:v>19.832194528095897</c:v>
                </c:pt>
                <c:pt idx="925">
                  <c:v>19.853657942087342</c:v>
                </c:pt>
                <c:pt idx="926">
                  <c:v>19.87512135607879</c:v>
                </c:pt>
                <c:pt idx="927">
                  <c:v>19.896584770070231</c:v>
                </c:pt>
                <c:pt idx="928">
                  <c:v>19.918048184061679</c:v>
                </c:pt>
                <c:pt idx="929">
                  <c:v>19.939511598053119</c:v>
                </c:pt>
                <c:pt idx="930">
                  <c:v>19.96097501204456</c:v>
                </c:pt>
                <c:pt idx="931">
                  <c:v>19.982438426036008</c:v>
                </c:pt>
                <c:pt idx="932">
                  <c:v>20.003901840027453</c:v>
                </c:pt>
                <c:pt idx="933">
                  <c:v>20.025365254018901</c:v>
                </c:pt>
                <c:pt idx="934">
                  <c:v>20.046828668010342</c:v>
                </c:pt>
                <c:pt idx="935">
                  <c:v>20.068292082001786</c:v>
                </c:pt>
                <c:pt idx="936">
                  <c:v>20.089755495993231</c:v>
                </c:pt>
                <c:pt idx="937">
                  <c:v>20.111218909984672</c:v>
                </c:pt>
                <c:pt idx="938">
                  <c:v>20.132682323976123</c:v>
                </c:pt>
                <c:pt idx="939">
                  <c:v>20.154145737967564</c:v>
                </c:pt>
                <c:pt idx="940">
                  <c:v>20.175609151959009</c:v>
                </c:pt>
                <c:pt idx="941">
                  <c:v>20.197072565950453</c:v>
                </c:pt>
                <c:pt idx="942">
                  <c:v>20.218535979941898</c:v>
                </c:pt>
                <c:pt idx="943">
                  <c:v>20.239999393933342</c:v>
                </c:pt>
                <c:pt idx="944">
                  <c:v>20.261462807924783</c:v>
                </c:pt>
                <c:pt idx="945">
                  <c:v>20.282926221916235</c:v>
                </c:pt>
                <c:pt idx="946">
                  <c:v>20.304389635907675</c:v>
                </c:pt>
                <c:pt idx="947">
                  <c:v>20.32585304989912</c:v>
                </c:pt>
                <c:pt idx="948">
                  <c:v>20.347316463890564</c:v>
                </c:pt>
                <c:pt idx="949">
                  <c:v>20.368779877882005</c:v>
                </c:pt>
                <c:pt idx="950">
                  <c:v>20.390243291873453</c:v>
                </c:pt>
                <c:pt idx="951">
                  <c:v>20.411706705864898</c:v>
                </c:pt>
                <c:pt idx="952">
                  <c:v>20.433170119856342</c:v>
                </c:pt>
                <c:pt idx="953">
                  <c:v>20.454633533847787</c:v>
                </c:pt>
                <c:pt idx="954">
                  <c:v>20.476096947839231</c:v>
                </c:pt>
                <c:pt idx="955">
                  <c:v>20.497560361830676</c:v>
                </c:pt>
                <c:pt idx="956">
                  <c:v>20.519023775822117</c:v>
                </c:pt>
                <c:pt idx="957">
                  <c:v>20.540487189813561</c:v>
                </c:pt>
                <c:pt idx="958">
                  <c:v>20.561950603805009</c:v>
                </c:pt>
                <c:pt idx="959">
                  <c:v>20.583414017796454</c:v>
                </c:pt>
                <c:pt idx="960">
                  <c:v>20.604877431787898</c:v>
                </c:pt>
                <c:pt idx="961">
                  <c:v>20.626340845779339</c:v>
                </c:pt>
                <c:pt idx="962">
                  <c:v>20.647804259770783</c:v>
                </c:pt>
                <c:pt idx="963">
                  <c:v>20.669267673762228</c:v>
                </c:pt>
                <c:pt idx="964">
                  <c:v>20.690731087753672</c:v>
                </c:pt>
                <c:pt idx="965">
                  <c:v>20.71219450174512</c:v>
                </c:pt>
                <c:pt idx="966">
                  <c:v>20.733657915736565</c:v>
                </c:pt>
                <c:pt idx="967">
                  <c:v>20.755121329728009</c:v>
                </c:pt>
                <c:pt idx="968">
                  <c:v>20.77658474371945</c:v>
                </c:pt>
                <c:pt idx="969">
                  <c:v>20.798048157710895</c:v>
                </c:pt>
                <c:pt idx="970">
                  <c:v>20.819511571702339</c:v>
                </c:pt>
                <c:pt idx="971">
                  <c:v>20.840974985693787</c:v>
                </c:pt>
                <c:pt idx="972">
                  <c:v>20.862438399685232</c:v>
                </c:pt>
                <c:pt idx="973">
                  <c:v>20.883901813676673</c:v>
                </c:pt>
                <c:pt idx="974">
                  <c:v>20.905365227668117</c:v>
                </c:pt>
                <c:pt idx="975">
                  <c:v>20.926828641659561</c:v>
                </c:pt>
                <c:pt idx="976">
                  <c:v>20.948292055651006</c:v>
                </c:pt>
                <c:pt idx="977">
                  <c:v>20.96975546964245</c:v>
                </c:pt>
                <c:pt idx="978">
                  <c:v>20.991218883633898</c:v>
                </c:pt>
                <c:pt idx="979">
                  <c:v>21.012682297625339</c:v>
                </c:pt>
                <c:pt idx="980">
                  <c:v>21.034145711616784</c:v>
                </c:pt>
                <c:pt idx="981">
                  <c:v>21.055609125608228</c:v>
                </c:pt>
                <c:pt idx="982">
                  <c:v>21.077072539599673</c:v>
                </c:pt>
                <c:pt idx="983">
                  <c:v>21.098535953591117</c:v>
                </c:pt>
                <c:pt idx="984">
                  <c:v>21.119999367582562</c:v>
                </c:pt>
                <c:pt idx="985">
                  <c:v>21.14146278157401</c:v>
                </c:pt>
                <c:pt idx="986">
                  <c:v>21.162926195565451</c:v>
                </c:pt>
                <c:pt idx="987">
                  <c:v>21.184389609556895</c:v>
                </c:pt>
                <c:pt idx="988">
                  <c:v>21.20585302354834</c:v>
                </c:pt>
                <c:pt idx="989">
                  <c:v>21.227316437539784</c:v>
                </c:pt>
                <c:pt idx="990">
                  <c:v>21.248779851531229</c:v>
                </c:pt>
                <c:pt idx="991">
                  <c:v>21.270243265522673</c:v>
                </c:pt>
                <c:pt idx="992">
                  <c:v>21.291706679514117</c:v>
                </c:pt>
                <c:pt idx="993">
                  <c:v>21.313170093505562</c:v>
                </c:pt>
                <c:pt idx="994">
                  <c:v>21.334633507497006</c:v>
                </c:pt>
                <c:pt idx="995">
                  <c:v>21.356096921488451</c:v>
                </c:pt>
                <c:pt idx="996">
                  <c:v>21.377560335479892</c:v>
                </c:pt>
                <c:pt idx="997">
                  <c:v>21.399023749471336</c:v>
                </c:pt>
                <c:pt idx="998">
                  <c:v>21.420487163462784</c:v>
                </c:pt>
                <c:pt idx="999">
                  <c:v>21.441950577454229</c:v>
                </c:pt>
                <c:pt idx="1000">
                  <c:v>21.463413991445673</c:v>
                </c:pt>
                <c:pt idx="1001">
                  <c:v>21.484877405437114</c:v>
                </c:pt>
                <c:pt idx="1002">
                  <c:v>21.506340819428562</c:v>
                </c:pt>
                <c:pt idx="1003">
                  <c:v>21.527804233420003</c:v>
                </c:pt>
                <c:pt idx="1004">
                  <c:v>21.549267647411448</c:v>
                </c:pt>
                <c:pt idx="1005">
                  <c:v>21.570731061402896</c:v>
                </c:pt>
                <c:pt idx="1006">
                  <c:v>21.592194475394336</c:v>
                </c:pt>
                <c:pt idx="1007">
                  <c:v>21.613657889385784</c:v>
                </c:pt>
                <c:pt idx="1008">
                  <c:v>21.635121303377225</c:v>
                </c:pt>
                <c:pt idx="1009">
                  <c:v>21.65658471736867</c:v>
                </c:pt>
                <c:pt idx="1010">
                  <c:v>21.678048131360114</c:v>
                </c:pt>
                <c:pt idx="1011">
                  <c:v>21.699511545351559</c:v>
                </c:pt>
                <c:pt idx="1012">
                  <c:v>21.720974959343007</c:v>
                </c:pt>
                <c:pt idx="1013">
                  <c:v>21.742438373334448</c:v>
                </c:pt>
                <c:pt idx="1014">
                  <c:v>21.763901787325896</c:v>
                </c:pt>
                <c:pt idx="1015">
                  <c:v>21.785365201317337</c:v>
                </c:pt>
                <c:pt idx="1016">
                  <c:v>21.806828615308781</c:v>
                </c:pt>
                <c:pt idx="1017">
                  <c:v>21.828292029300226</c:v>
                </c:pt>
                <c:pt idx="1018">
                  <c:v>21.84975544329167</c:v>
                </c:pt>
                <c:pt idx="1019">
                  <c:v>21.871218857283118</c:v>
                </c:pt>
                <c:pt idx="1020">
                  <c:v>21.892682271274559</c:v>
                </c:pt>
                <c:pt idx="1021">
                  <c:v>21.914145685266007</c:v>
                </c:pt>
                <c:pt idx="1022">
                  <c:v>21.935609099257448</c:v>
                </c:pt>
                <c:pt idx="1023">
                  <c:v>21.957072513248889</c:v>
                </c:pt>
                <c:pt idx="1024">
                  <c:v>21.978535927240337</c:v>
                </c:pt>
                <c:pt idx="1025">
                  <c:v>21.999999341231781</c:v>
                </c:pt>
                <c:pt idx="1026">
                  <c:v>22.021462755223229</c:v>
                </c:pt>
                <c:pt idx="1027">
                  <c:v>22.04292616921467</c:v>
                </c:pt>
                <c:pt idx="1028">
                  <c:v>22.064389583206111</c:v>
                </c:pt>
                <c:pt idx="1029">
                  <c:v>22.085852997197559</c:v>
                </c:pt>
                <c:pt idx="1030">
                  <c:v>22.107316411189</c:v>
                </c:pt>
                <c:pt idx="1031">
                  <c:v>22.128779825180448</c:v>
                </c:pt>
                <c:pt idx="1032">
                  <c:v>22.150243239171893</c:v>
                </c:pt>
                <c:pt idx="1033">
                  <c:v>22.171706653163341</c:v>
                </c:pt>
                <c:pt idx="1034">
                  <c:v>22.193170067154782</c:v>
                </c:pt>
                <c:pt idx="1035">
                  <c:v>22.214633481146222</c:v>
                </c:pt>
                <c:pt idx="1036">
                  <c:v>22.236096895137671</c:v>
                </c:pt>
                <c:pt idx="1037">
                  <c:v>22.257560309129111</c:v>
                </c:pt>
                <c:pt idx="1038">
                  <c:v>22.279023723120559</c:v>
                </c:pt>
                <c:pt idx="1039">
                  <c:v>22.300487137112004</c:v>
                </c:pt>
                <c:pt idx="1040">
                  <c:v>22.321950551103445</c:v>
                </c:pt>
                <c:pt idx="1041">
                  <c:v>22.343413965094893</c:v>
                </c:pt>
                <c:pt idx="1042">
                  <c:v>22.364877379086334</c:v>
                </c:pt>
                <c:pt idx="1043">
                  <c:v>22.386340793077782</c:v>
                </c:pt>
                <c:pt idx="1044">
                  <c:v>22.407804207069223</c:v>
                </c:pt>
                <c:pt idx="1045">
                  <c:v>22.429267621060667</c:v>
                </c:pt>
                <c:pt idx="1046">
                  <c:v>22.450731035052115</c:v>
                </c:pt>
                <c:pt idx="1047">
                  <c:v>22.472194449043556</c:v>
                </c:pt>
                <c:pt idx="1048">
                  <c:v>22.493657863035004</c:v>
                </c:pt>
                <c:pt idx="1049">
                  <c:v>22.515121277026445</c:v>
                </c:pt>
                <c:pt idx="1050">
                  <c:v>22.536584691017893</c:v>
                </c:pt>
                <c:pt idx="1051">
                  <c:v>22.558048105009334</c:v>
                </c:pt>
                <c:pt idx="1052">
                  <c:v>22.579511519000778</c:v>
                </c:pt>
                <c:pt idx="1053">
                  <c:v>22.600974932992226</c:v>
                </c:pt>
                <c:pt idx="1054">
                  <c:v>22.622438346983667</c:v>
                </c:pt>
                <c:pt idx="1055">
                  <c:v>22.643901760975115</c:v>
                </c:pt>
                <c:pt idx="1056">
                  <c:v>22.665365174966556</c:v>
                </c:pt>
                <c:pt idx="1057">
                  <c:v>22.686828588957997</c:v>
                </c:pt>
                <c:pt idx="1058">
                  <c:v>22.708292002949449</c:v>
                </c:pt>
                <c:pt idx="1059">
                  <c:v>22.72975541694089</c:v>
                </c:pt>
                <c:pt idx="1060">
                  <c:v>22.751218830932338</c:v>
                </c:pt>
                <c:pt idx="1061">
                  <c:v>22.772682244923779</c:v>
                </c:pt>
                <c:pt idx="1062">
                  <c:v>22.794145658915223</c:v>
                </c:pt>
                <c:pt idx="1063">
                  <c:v>22.815609072906668</c:v>
                </c:pt>
                <c:pt idx="1064">
                  <c:v>22.837072486898109</c:v>
                </c:pt>
                <c:pt idx="1065">
                  <c:v>22.85853590088956</c:v>
                </c:pt>
                <c:pt idx="1066">
                  <c:v>22.879999314881001</c:v>
                </c:pt>
                <c:pt idx="1067">
                  <c:v>22.901462728872445</c:v>
                </c:pt>
                <c:pt idx="1068">
                  <c:v>22.92292614286389</c:v>
                </c:pt>
                <c:pt idx="1069">
                  <c:v>22.944389556855331</c:v>
                </c:pt>
                <c:pt idx="1070">
                  <c:v>22.965852970846779</c:v>
                </c:pt>
                <c:pt idx="1071">
                  <c:v>22.987316384838223</c:v>
                </c:pt>
                <c:pt idx="1072">
                  <c:v>23.008779798829671</c:v>
                </c:pt>
                <c:pt idx="1073">
                  <c:v>23.030243212821112</c:v>
                </c:pt>
                <c:pt idx="1074">
                  <c:v>23.051706626812557</c:v>
                </c:pt>
                <c:pt idx="1075">
                  <c:v>23.073170040804001</c:v>
                </c:pt>
                <c:pt idx="1076">
                  <c:v>23.094633454795442</c:v>
                </c:pt>
                <c:pt idx="1077">
                  <c:v>23.11609686878689</c:v>
                </c:pt>
                <c:pt idx="1078">
                  <c:v>23.137560282778335</c:v>
                </c:pt>
                <c:pt idx="1079">
                  <c:v>23.159023696769779</c:v>
                </c:pt>
                <c:pt idx="1080">
                  <c:v>23.180487110761224</c:v>
                </c:pt>
                <c:pt idx="1081">
                  <c:v>23.201950524752665</c:v>
                </c:pt>
                <c:pt idx="1082">
                  <c:v>23.223413938744113</c:v>
                </c:pt>
                <c:pt idx="1083">
                  <c:v>23.244877352735553</c:v>
                </c:pt>
                <c:pt idx="1084">
                  <c:v>23.266340766726998</c:v>
                </c:pt>
                <c:pt idx="1085">
                  <c:v>23.287804180718446</c:v>
                </c:pt>
                <c:pt idx="1086">
                  <c:v>23.30926759470989</c:v>
                </c:pt>
                <c:pt idx="1087">
                  <c:v>23.330731008701335</c:v>
                </c:pt>
                <c:pt idx="1088">
                  <c:v>23.352194422692776</c:v>
                </c:pt>
                <c:pt idx="1089">
                  <c:v>23.37365783668422</c:v>
                </c:pt>
                <c:pt idx="1090">
                  <c:v>23.395121250675665</c:v>
                </c:pt>
                <c:pt idx="1091">
                  <c:v>23.416584664667113</c:v>
                </c:pt>
                <c:pt idx="1092">
                  <c:v>23.438048078658557</c:v>
                </c:pt>
                <c:pt idx="1093">
                  <c:v>23.459511492649998</c:v>
                </c:pt>
                <c:pt idx="1094">
                  <c:v>23.480974906641446</c:v>
                </c:pt>
                <c:pt idx="1095">
                  <c:v>23.502438320632887</c:v>
                </c:pt>
                <c:pt idx="1096">
                  <c:v>23.523901734624332</c:v>
                </c:pt>
                <c:pt idx="1097">
                  <c:v>23.545365148615776</c:v>
                </c:pt>
                <c:pt idx="1098">
                  <c:v>23.566828562607224</c:v>
                </c:pt>
                <c:pt idx="1099">
                  <c:v>23.588291976598668</c:v>
                </c:pt>
                <c:pt idx="1100">
                  <c:v>23.609755390590109</c:v>
                </c:pt>
                <c:pt idx="1101">
                  <c:v>23.631218804581554</c:v>
                </c:pt>
                <c:pt idx="1102">
                  <c:v>23.652682218572998</c:v>
                </c:pt>
                <c:pt idx="1103">
                  <c:v>23.674145632564443</c:v>
                </c:pt>
                <c:pt idx="1104">
                  <c:v>23.695609046555887</c:v>
                </c:pt>
                <c:pt idx="1105">
                  <c:v>23.717072460547335</c:v>
                </c:pt>
                <c:pt idx="1106">
                  <c:v>23.738535874538776</c:v>
                </c:pt>
                <c:pt idx="1107">
                  <c:v>23.759999288530221</c:v>
                </c:pt>
                <c:pt idx="1108">
                  <c:v>23.781462702521665</c:v>
                </c:pt>
                <c:pt idx="1109">
                  <c:v>23.80292611651311</c:v>
                </c:pt>
                <c:pt idx="1110">
                  <c:v>23.824389530504554</c:v>
                </c:pt>
                <c:pt idx="1111">
                  <c:v>23.845852944495999</c:v>
                </c:pt>
                <c:pt idx="1112">
                  <c:v>23.867316358487443</c:v>
                </c:pt>
                <c:pt idx="1113">
                  <c:v>23.888779772478888</c:v>
                </c:pt>
                <c:pt idx="1114">
                  <c:v>23.910243186470332</c:v>
                </c:pt>
                <c:pt idx="1115">
                  <c:v>23.931706600461776</c:v>
                </c:pt>
                <c:pt idx="1116">
                  <c:v>23.953170014453221</c:v>
                </c:pt>
                <c:pt idx="1117">
                  <c:v>23.974633428444662</c:v>
                </c:pt>
                <c:pt idx="1118">
                  <c:v>23.99609684243611</c:v>
                </c:pt>
                <c:pt idx="1119">
                  <c:v>24.017560256427554</c:v>
                </c:pt>
                <c:pt idx="1120">
                  <c:v>24.039023670418999</c:v>
                </c:pt>
                <c:pt idx="1121">
                  <c:v>24.060487084410443</c:v>
                </c:pt>
                <c:pt idx="1122">
                  <c:v>24.081950498401888</c:v>
                </c:pt>
                <c:pt idx="1123">
                  <c:v>24.103413912393329</c:v>
                </c:pt>
                <c:pt idx="1124">
                  <c:v>24.124877326384773</c:v>
                </c:pt>
                <c:pt idx="1125">
                  <c:v>24.146340740376221</c:v>
                </c:pt>
                <c:pt idx="1126">
                  <c:v>24.167804154367666</c:v>
                </c:pt>
                <c:pt idx="1127">
                  <c:v>24.18926756835911</c:v>
                </c:pt>
                <c:pt idx="1128">
                  <c:v>24.210730982350551</c:v>
                </c:pt>
                <c:pt idx="1129">
                  <c:v>24.232194396341995</c:v>
                </c:pt>
                <c:pt idx="1130">
                  <c:v>24.25365781033344</c:v>
                </c:pt>
                <c:pt idx="1131">
                  <c:v>24.275121224324884</c:v>
                </c:pt>
                <c:pt idx="1132">
                  <c:v>24.296584638316332</c:v>
                </c:pt>
                <c:pt idx="1133">
                  <c:v>24.318048052307773</c:v>
                </c:pt>
                <c:pt idx="1134">
                  <c:v>24.339511466299221</c:v>
                </c:pt>
                <c:pt idx="1135">
                  <c:v>24.360974880290662</c:v>
                </c:pt>
                <c:pt idx="1136">
                  <c:v>24.382438294282107</c:v>
                </c:pt>
                <c:pt idx="1137">
                  <c:v>24.403901708273551</c:v>
                </c:pt>
                <c:pt idx="1138">
                  <c:v>24.425365122264996</c:v>
                </c:pt>
                <c:pt idx="1139">
                  <c:v>24.446828536256444</c:v>
                </c:pt>
                <c:pt idx="1140">
                  <c:v>24.468291950247885</c:v>
                </c:pt>
                <c:pt idx="1141">
                  <c:v>24.489755364239333</c:v>
                </c:pt>
                <c:pt idx="1142">
                  <c:v>24.511218778230774</c:v>
                </c:pt>
                <c:pt idx="1143">
                  <c:v>24.532682192222218</c:v>
                </c:pt>
                <c:pt idx="1144">
                  <c:v>24.554145606213662</c:v>
                </c:pt>
                <c:pt idx="1145">
                  <c:v>24.575609020205107</c:v>
                </c:pt>
                <c:pt idx="1146">
                  <c:v>24.597072434196555</c:v>
                </c:pt>
                <c:pt idx="1147">
                  <c:v>24.618535848187996</c:v>
                </c:pt>
                <c:pt idx="1148">
                  <c:v>24.63999926217944</c:v>
                </c:pt>
                <c:pt idx="1149">
                  <c:v>24.661462676170885</c:v>
                </c:pt>
                <c:pt idx="1150">
                  <c:v>24.682926090162326</c:v>
                </c:pt>
                <c:pt idx="1151">
                  <c:v>24.704389504153774</c:v>
                </c:pt>
                <c:pt idx="1152">
                  <c:v>24.725852918145218</c:v>
                </c:pt>
                <c:pt idx="1153">
                  <c:v>24.747316332136666</c:v>
                </c:pt>
                <c:pt idx="1154">
                  <c:v>24.768779746128107</c:v>
                </c:pt>
                <c:pt idx="1155">
                  <c:v>24.790243160119548</c:v>
                </c:pt>
                <c:pt idx="1156">
                  <c:v>24.811706574110996</c:v>
                </c:pt>
                <c:pt idx="1157">
                  <c:v>24.833169988102437</c:v>
                </c:pt>
                <c:pt idx="1158">
                  <c:v>24.854633402093885</c:v>
                </c:pt>
                <c:pt idx="1159">
                  <c:v>24.87609681608533</c:v>
                </c:pt>
                <c:pt idx="1160">
                  <c:v>24.897560230076774</c:v>
                </c:pt>
                <c:pt idx="1161">
                  <c:v>24.919023644068218</c:v>
                </c:pt>
                <c:pt idx="1162">
                  <c:v>24.940487058059659</c:v>
                </c:pt>
                <c:pt idx="1163">
                  <c:v>24.961950472051107</c:v>
                </c:pt>
                <c:pt idx="1164">
                  <c:v>24.983413886042548</c:v>
                </c:pt>
                <c:pt idx="1165">
                  <c:v>25.004877300034</c:v>
                </c:pt>
                <c:pt idx="1166">
                  <c:v>25.026340714025441</c:v>
                </c:pt>
                <c:pt idx="1167">
                  <c:v>25.047804128016882</c:v>
                </c:pt>
                <c:pt idx="1168">
                  <c:v>25.06926754200833</c:v>
                </c:pt>
                <c:pt idx="1169">
                  <c:v>25.090730955999771</c:v>
                </c:pt>
                <c:pt idx="1170">
                  <c:v>25.112194369991219</c:v>
                </c:pt>
                <c:pt idx="1171">
                  <c:v>25.13365778398266</c:v>
                </c:pt>
                <c:pt idx="1172">
                  <c:v>25.155121197974104</c:v>
                </c:pt>
                <c:pt idx="1173">
                  <c:v>25.176584611965552</c:v>
                </c:pt>
                <c:pt idx="1174">
                  <c:v>25.198048025956993</c:v>
                </c:pt>
                <c:pt idx="1175">
                  <c:v>25.219511439948441</c:v>
                </c:pt>
                <c:pt idx="1176">
                  <c:v>25.240974853939882</c:v>
                </c:pt>
                <c:pt idx="1177">
                  <c:v>25.262438267931323</c:v>
                </c:pt>
                <c:pt idx="1178">
                  <c:v>25.283901681922774</c:v>
                </c:pt>
                <c:pt idx="1179">
                  <c:v>25.305365095914215</c:v>
                </c:pt>
                <c:pt idx="1180">
                  <c:v>25.326828509905663</c:v>
                </c:pt>
                <c:pt idx="1181">
                  <c:v>25.348291923897104</c:v>
                </c:pt>
                <c:pt idx="1182">
                  <c:v>25.369755337888552</c:v>
                </c:pt>
                <c:pt idx="1183">
                  <c:v>25.391218751879993</c:v>
                </c:pt>
                <c:pt idx="1184">
                  <c:v>25.412682165871434</c:v>
                </c:pt>
                <c:pt idx="1185">
                  <c:v>25.434145579862886</c:v>
                </c:pt>
                <c:pt idx="1186">
                  <c:v>25.455608993854327</c:v>
                </c:pt>
                <c:pt idx="1187">
                  <c:v>25.477072407845775</c:v>
                </c:pt>
                <c:pt idx="1188">
                  <c:v>25.498535821837216</c:v>
                </c:pt>
                <c:pt idx="1189">
                  <c:v>25.519999235828656</c:v>
                </c:pt>
                <c:pt idx="1190">
                  <c:v>25.541462649820105</c:v>
                </c:pt>
                <c:pt idx="1191">
                  <c:v>25.562926063811545</c:v>
                </c:pt>
                <c:pt idx="1192">
                  <c:v>25.584389477802997</c:v>
                </c:pt>
                <c:pt idx="1193">
                  <c:v>25.605852891794438</c:v>
                </c:pt>
                <c:pt idx="1194">
                  <c:v>25.627316305785882</c:v>
                </c:pt>
                <c:pt idx="1195">
                  <c:v>25.648779719777327</c:v>
                </c:pt>
                <c:pt idx="1196">
                  <c:v>25.670243133768768</c:v>
                </c:pt>
                <c:pt idx="1197">
                  <c:v>25.691706547760216</c:v>
                </c:pt>
                <c:pt idx="1198">
                  <c:v>25.71316996175166</c:v>
                </c:pt>
                <c:pt idx="1199">
                  <c:v>25.734633375743105</c:v>
                </c:pt>
                <c:pt idx="1200">
                  <c:v>25.756096789734549</c:v>
                </c:pt>
                <c:pt idx="1201">
                  <c:v>25.77756020372599</c:v>
                </c:pt>
                <c:pt idx="1202">
                  <c:v>25.799023617717438</c:v>
                </c:pt>
                <c:pt idx="1203">
                  <c:v>25.820487031708879</c:v>
                </c:pt>
                <c:pt idx="1204">
                  <c:v>25.841950445700327</c:v>
                </c:pt>
                <c:pt idx="1205">
                  <c:v>25.863413859691772</c:v>
                </c:pt>
                <c:pt idx="1206">
                  <c:v>25.884877273683216</c:v>
                </c:pt>
                <c:pt idx="1207">
                  <c:v>25.90634068767466</c:v>
                </c:pt>
                <c:pt idx="1208">
                  <c:v>25.927804101666101</c:v>
                </c:pt>
                <c:pt idx="1209">
                  <c:v>25.949267515657549</c:v>
                </c:pt>
                <c:pt idx="1210">
                  <c:v>25.97073092964899</c:v>
                </c:pt>
                <c:pt idx="1211">
                  <c:v>25.992194343640438</c:v>
                </c:pt>
                <c:pt idx="1212">
                  <c:v>26.013657757631883</c:v>
                </c:pt>
                <c:pt idx="1213">
                  <c:v>26.035121171623324</c:v>
                </c:pt>
                <c:pt idx="1214">
                  <c:v>26.056584585614772</c:v>
                </c:pt>
                <c:pt idx="1215">
                  <c:v>26.078047999606213</c:v>
                </c:pt>
                <c:pt idx="1216">
                  <c:v>26.099511413597657</c:v>
                </c:pt>
                <c:pt idx="1217">
                  <c:v>26.120974827589102</c:v>
                </c:pt>
                <c:pt idx="1218">
                  <c:v>26.14243824158055</c:v>
                </c:pt>
                <c:pt idx="1219">
                  <c:v>26.163901655571994</c:v>
                </c:pt>
                <c:pt idx="1220">
                  <c:v>26.185365069563435</c:v>
                </c:pt>
                <c:pt idx="1221">
                  <c:v>26.206828483554879</c:v>
                </c:pt>
                <c:pt idx="1222">
                  <c:v>26.228291897546324</c:v>
                </c:pt>
                <c:pt idx="1223">
                  <c:v>26.249755311537768</c:v>
                </c:pt>
                <c:pt idx="1224">
                  <c:v>26.271218725529213</c:v>
                </c:pt>
                <c:pt idx="1225">
                  <c:v>26.292682139520661</c:v>
                </c:pt>
                <c:pt idx="1226">
                  <c:v>26.314145553512105</c:v>
                </c:pt>
                <c:pt idx="1227">
                  <c:v>26.335608967503546</c:v>
                </c:pt>
                <c:pt idx="1228">
                  <c:v>26.357072381494991</c:v>
                </c:pt>
                <c:pt idx="1229">
                  <c:v>26.378535795486435</c:v>
                </c:pt>
                <c:pt idx="1230">
                  <c:v>26.39999920947788</c:v>
                </c:pt>
                <c:pt idx="1231">
                  <c:v>26.421462623469324</c:v>
                </c:pt>
                <c:pt idx="1232">
                  <c:v>26.442926037460769</c:v>
                </c:pt>
                <c:pt idx="1233">
                  <c:v>26.464389451452213</c:v>
                </c:pt>
                <c:pt idx="1234">
                  <c:v>26.485852865443658</c:v>
                </c:pt>
                <c:pt idx="1235">
                  <c:v>26.507316279435102</c:v>
                </c:pt>
                <c:pt idx="1236">
                  <c:v>26.528779693426547</c:v>
                </c:pt>
                <c:pt idx="1237">
                  <c:v>26.550243107417987</c:v>
                </c:pt>
                <c:pt idx="1238">
                  <c:v>26.571706521409435</c:v>
                </c:pt>
                <c:pt idx="1239">
                  <c:v>26.59316993540088</c:v>
                </c:pt>
                <c:pt idx="1240">
                  <c:v>26.614633349392324</c:v>
                </c:pt>
                <c:pt idx="1241">
                  <c:v>26.636096763383769</c:v>
                </c:pt>
                <c:pt idx="1242">
                  <c:v>26.657560177375213</c:v>
                </c:pt>
                <c:pt idx="1243">
                  <c:v>26.679023591366654</c:v>
                </c:pt>
                <c:pt idx="1244">
                  <c:v>26.700487005358099</c:v>
                </c:pt>
                <c:pt idx="1245">
                  <c:v>26.721950419349547</c:v>
                </c:pt>
                <c:pt idx="1246">
                  <c:v>26.743413833340991</c:v>
                </c:pt>
                <c:pt idx="1247">
                  <c:v>26.764877247332436</c:v>
                </c:pt>
                <c:pt idx="1248">
                  <c:v>26.78634066132388</c:v>
                </c:pt>
                <c:pt idx="1249">
                  <c:v>26.807804075315321</c:v>
                </c:pt>
                <c:pt idx="1250">
                  <c:v>26.829267489306766</c:v>
                </c:pt>
                <c:pt idx="1251">
                  <c:v>26.85073090329821</c:v>
                </c:pt>
                <c:pt idx="1252">
                  <c:v>26.872194317289658</c:v>
                </c:pt>
                <c:pt idx="1253">
                  <c:v>26.893657731281102</c:v>
                </c:pt>
                <c:pt idx="1254">
                  <c:v>26.915121145272547</c:v>
                </c:pt>
                <c:pt idx="1255">
                  <c:v>26.936584559263988</c:v>
                </c:pt>
                <c:pt idx="1256">
                  <c:v>26.958047973255432</c:v>
                </c:pt>
                <c:pt idx="1257">
                  <c:v>26.979511387246877</c:v>
                </c:pt>
                <c:pt idx="1258">
                  <c:v>27.000974801238321</c:v>
                </c:pt>
                <c:pt idx="1259">
                  <c:v>27.022438215229769</c:v>
                </c:pt>
                <c:pt idx="1260">
                  <c:v>27.04390162922121</c:v>
                </c:pt>
                <c:pt idx="1261">
                  <c:v>27.065365043212655</c:v>
                </c:pt>
                <c:pt idx="1262">
                  <c:v>27.086828457204099</c:v>
                </c:pt>
                <c:pt idx="1263">
                  <c:v>27.108291871195544</c:v>
                </c:pt>
                <c:pt idx="1264">
                  <c:v>27.129755285186988</c:v>
                </c:pt>
                <c:pt idx="1265">
                  <c:v>27.151218699178433</c:v>
                </c:pt>
                <c:pt idx="1266">
                  <c:v>27.172682113169881</c:v>
                </c:pt>
                <c:pt idx="1267">
                  <c:v>27.194145527161321</c:v>
                </c:pt>
                <c:pt idx="1268">
                  <c:v>27.215608941152766</c:v>
                </c:pt>
                <c:pt idx="1269">
                  <c:v>27.23707235514421</c:v>
                </c:pt>
                <c:pt idx="1270">
                  <c:v>27.258535769135655</c:v>
                </c:pt>
                <c:pt idx="1271">
                  <c:v>27.279999183127099</c:v>
                </c:pt>
                <c:pt idx="1272">
                  <c:v>27.301462597118544</c:v>
                </c:pt>
                <c:pt idx="1273">
                  <c:v>27.322926011109992</c:v>
                </c:pt>
                <c:pt idx="1274">
                  <c:v>27.344389425101433</c:v>
                </c:pt>
                <c:pt idx="1275">
                  <c:v>27.365852839092877</c:v>
                </c:pt>
                <c:pt idx="1276">
                  <c:v>27.387316253084322</c:v>
                </c:pt>
                <c:pt idx="1277">
                  <c:v>27.408779667075763</c:v>
                </c:pt>
                <c:pt idx="1278">
                  <c:v>27.430243081067211</c:v>
                </c:pt>
                <c:pt idx="1279">
                  <c:v>27.451706495058655</c:v>
                </c:pt>
                <c:pt idx="1280">
                  <c:v>27.4731699090501</c:v>
                </c:pt>
                <c:pt idx="1281">
                  <c:v>27.494633323041544</c:v>
                </c:pt>
                <c:pt idx="1282">
                  <c:v>27.516096737032985</c:v>
                </c:pt>
                <c:pt idx="1283">
                  <c:v>27.537560151024433</c:v>
                </c:pt>
                <c:pt idx="1284">
                  <c:v>27.559023565015874</c:v>
                </c:pt>
                <c:pt idx="1285">
                  <c:v>27.580486979007325</c:v>
                </c:pt>
                <c:pt idx="1286">
                  <c:v>27.601950392998766</c:v>
                </c:pt>
                <c:pt idx="1287">
                  <c:v>27.623413806990207</c:v>
                </c:pt>
                <c:pt idx="1288">
                  <c:v>27.644877220981655</c:v>
                </c:pt>
                <c:pt idx="1289">
                  <c:v>27.666340634973096</c:v>
                </c:pt>
                <c:pt idx="1290">
                  <c:v>27.687804048964544</c:v>
                </c:pt>
                <c:pt idx="1291">
                  <c:v>27.709267462955985</c:v>
                </c:pt>
                <c:pt idx="1292">
                  <c:v>27.730730876947433</c:v>
                </c:pt>
                <c:pt idx="1293">
                  <c:v>27.752194290938878</c:v>
                </c:pt>
                <c:pt idx="1294">
                  <c:v>27.773657704930319</c:v>
                </c:pt>
                <c:pt idx="1295">
                  <c:v>27.795121118921767</c:v>
                </c:pt>
                <c:pt idx="1296">
                  <c:v>27.816584532913208</c:v>
                </c:pt>
                <c:pt idx="1297">
                  <c:v>27.838047946904652</c:v>
                </c:pt>
                <c:pt idx="1298">
                  <c:v>27.8595113608961</c:v>
                </c:pt>
                <c:pt idx="1299">
                  <c:v>27.880974774887541</c:v>
                </c:pt>
                <c:pt idx="1300">
                  <c:v>27.902438188878989</c:v>
                </c:pt>
                <c:pt idx="1301">
                  <c:v>27.92390160287043</c:v>
                </c:pt>
                <c:pt idx="1302">
                  <c:v>27.945365016861878</c:v>
                </c:pt>
                <c:pt idx="1303">
                  <c:v>27.966828430853319</c:v>
                </c:pt>
                <c:pt idx="1304">
                  <c:v>27.98829184484476</c:v>
                </c:pt>
                <c:pt idx="1305">
                  <c:v>28.009755258836211</c:v>
                </c:pt>
                <c:pt idx="1306">
                  <c:v>28.031218672827652</c:v>
                </c:pt>
                <c:pt idx="1307">
                  <c:v>28.0526820868191</c:v>
                </c:pt>
                <c:pt idx="1308">
                  <c:v>28.074145500810541</c:v>
                </c:pt>
                <c:pt idx="1309">
                  <c:v>28.095608914801982</c:v>
                </c:pt>
                <c:pt idx="1310">
                  <c:v>28.11707232879343</c:v>
                </c:pt>
                <c:pt idx="1311">
                  <c:v>28.138535742784871</c:v>
                </c:pt>
                <c:pt idx="1312">
                  <c:v>28.159999156776323</c:v>
                </c:pt>
                <c:pt idx="1313">
                  <c:v>28.181462570767764</c:v>
                </c:pt>
                <c:pt idx="1314">
                  <c:v>28.202925984759212</c:v>
                </c:pt>
                <c:pt idx="1315">
                  <c:v>28.224389398750652</c:v>
                </c:pt>
                <c:pt idx="1316">
                  <c:v>28.245852812742093</c:v>
                </c:pt>
                <c:pt idx="1317">
                  <c:v>28.267316226733541</c:v>
                </c:pt>
                <c:pt idx="1318">
                  <c:v>28.288779640724986</c:v>
                </c:pt>
                <c:pt idx="1319">
                  <c:v>28.310243054716434</c:v>
                </c:pt>
                <c:pt idx="1320">
                  <c:v>28.331706468707875</c:v>
                </c:pt>
                <c:pt idx="1321">
                  <c:v>28.353169882699316</c:v>
                </c:pt>
                <c:pt idx="1322">
                  <c:v>28.374633296690764</c:v>
                </c:pt>
                <c:pt idx="1323">
                  <c:v>28.396096710682205</c:v>
                </c:pt>
                <c:pt idx="1324">
                  <c:v>28.417560124673653</c:v>
                </c:pt>
                <c:pt idx="1325">
                  <c:v>28.439023538665097</c:v>
                </c:pt>
                <c:pt idx="1326">
                  <c:v>28.460486952656542</c:v>
                </c:pt>
                <c:pt idx="1327">
                  <c:v>28.481950366647986</c:v>
                </c:pt>
                <c:pt idx="1328">
                  <c:v>28.503413780639427</c:v>
                </c:pt>
                <c:pt idx="1329">
                  <c:v>28.524877194630875</c:v>
                </c:pt>
                <c:pt idx="1330">
                  <c:v>28.546340608622316</c:v>
                </c:pt>
                <c:pt idx="1331">
                  <c:v>28.567804022613764</c:v>
                </c:pt>
                <c:pt idx="1332">
                  <c:v>28.589267436605208</c:v>
                </c:pt>
                <c:pt idx="1333">
                  <c:v>28.610730850596649</c:v>
                </c:pt>
                <c:pt idx="1334">
                  <c:v>28.632194264588097</c:v>
                </c:pt>
                <c:pt idx="1335">
                  <c:v>28.653657678579538</c:v>
                </c:pt>
                <c:pt idx="1336">
                  <c:v>28.675121092570986</c:v>
                </c:pt>
                <c:pt idx="1337">
                  <c:v>28.696584506562427</c:v>
                </c:pt>
                <c:pt idx="1338">
                  <c:v>28.718047920553875</c:v>
                </c:pt>
                <c:pt idx="1339">
                  <c:v>28.73951133454532</c:v>
                </c:pt>
                <c:pt idx="1340">
                  <c:v>28.760974748536761</c:v>
                </c:pt>
                <c:pt idx="1341">
                  <c:v>28.782438162528209</c:v>
                </c:pt>
                <c:pt idx="1342">
                  <c:v>28.80390157651965</c:v>
                </c:pt>
                <c:pt idx="1343">
                  <c:v>28.825364990511094</c:v>
                </c:pt>
                <c:pt idx="1344">
                  <c:v>28.846828404502538</c:v>
                </c:pt>
                <c:pt idx="1345">
                  <c:v>28.868291818493983</c:v>
                </c:pt>
                <c:pt idx="1346">
                  <c:v>28.889755232485431</c:v>
                </c:pt>
                <c:pt idx="1347">
                  <c:v>28.911218646476872</c:v>
                </c:pt>
                <c:pt idx="1348">
                  <c:v>28.932682060468316</c:v>
                </c:pt>
                <c:pt idx="1349">
                  <c:v>28.954145474459761</c:v>
                </c:pt>
                <c:pt idx="1350">
                  <c:v>28.975608888451205</c:v>
                </c:pt>
                <c:pt idx="1351">
                  <c:v>28.99707230244265</c:v>
                </c:pt>
                <c:pt idx="1352">
                  <c:v>29.018535716434094</c:v>
                </c:pt>
                <c:pt idx="1353">
                  <c:v>29.039999130425539</c:v>
                </c:pt>
                <c:pt idx="1354">
                  <c:v>29.061462544416983</c:v>
                </c:pt>
                <c:pt idx="1355">
                  <c:v>29.082925958408428</c:v>
                </c:pt>
                <c:pt idx="1356">
                  <c:v>29.104389372399872</c:v>
                </c:pt>
                <c:pt idx="1357">
                  <c:v>29.125852786391313</c:v>
                </c:pt>
                <c:pt idx="1358">
                  <c:v>29.147316200382761</c:v>
                </c:pt>
                <c:pt idx="1359">
                  <c:v>29.168779614374206</c:v>
                </c:pt>
                <c:pt idx="1360">
                  <c:v>29.19024302836565</c:v>
                </c:pt>
                <c:pt idx="1361">
                  <c:v>29.211706442357094</c:v>
                </c:pt>
                <c:pt idx="1362">
                  <c:v>29.233169856348539</c:v>
                </c:pt>
                <c:pt idx="1363">
                  <c:v>29.254633270339983</c:v>
                </c:pt>
                <c:pt idx="1364">
                  <c:v>29.276096684331424</c:v>
                </c:pt>
                <c:pt idx="1365">
                  <c:v>29.297560098322872</c:v>
                </c:pt>
                <c:pt idx="1366">
                  <c:v>29.319023512314317</c:v>
                </c:pt>
                <c:pt idx="1367">
                  <c:v>29.340486926305761</c:v>
                </c:pt>
                <c:pt idx="1368">
                  <c:v>29.361950340297206</c:v>
                </c:pt>
                <c:pt idx="1369">
                  <c:v>29.383413754288647</c:v>
                </c:pt>
                <c:pt idx="1370">
                  <c:v>29.404877168280091</c:v>
                </c:pt>
                <c:pt idx="1371">
                  <c:v>29.426340582271536</c:v>
                </c:pt>
                <c:pt idx="1372">
                  <c:v>29.447803996262984</c:v>
                </c:pt>
                <c:pt idx="1373">
                  <c:v>29.469267410254428</c:v>
                </c:pt>
                <c:pt idx="1374">
                  <c:v>29.490730824245873</c:v>
                </c:pt>
                <c:pt idx="1375">
                  <c:v>29.512194238237317</c:v>
                </c:pt>
                <c:pt idx="1376">
                  <c:v>29.533657652228758</c:v>
                </c:pt>
                <c:pt idx="1377">
                  <c:v>29.555121066220202</c:v>
                </c:pt>
                <c:pt idx="1378">
                  <c:v>29.576584480211647</c:v>
                </c:pt>
                <c:pt idx="1379">
                  <c:v>29.598047894203095</c:v>
                </c:pt>
                <c:pt idx="1380">
                  <c:v>29.619511308194539</c:v>
                </c:pt>
                <c:pt idx="1381">
                  <c:v>29.64097472218598</c:v>
                </c:pt>
                <c:pt idx="1382">
                  <c:v>29.662438136177425</c:v>
                </c:pt>
                <c:pt idx="1383">
                  <c:v>29.683901550168869</c:v>
                </c:pt>
                <c:pt idx="1384">
                  <c:v>29.705364964160314</c:v>
                </c:pt>
                <c:pt idx="1385">
                  <c:v>29.726828378151758</c:v>
                </c:pt>
                <c:pt idx="1386">
                  <c:v>29.748291792143206</c:v>
                </c:pt>
                <c:pt idx="1387">
                  <c:v>29.769755206134647</c:v>
                </c:pt>
                <c:pt idx="1388">
                  <c:v>29.791218620126092</c:v>
                </c:pt>
                <c:pt idx="1389">
                  <c:v>29.812682034117536</c:v>
                </c:pt>
                <c:pt idx="1390">
                  <c:v>29.834145448108981</c:v>
                </c:pt>
                <c:pt idx="1391">
                  <c:v>29.855608862100425</c:v>
                </c:pt>
                <c:pt idx="1392">
                  <c:v>29.877072276091869</c:v>
                </c:pt>
                <c:pt idx="1393">
                  <c:v>29.898535690083317</c:v>
                </c:pt>
                <c:pt idx="1394">
                  <c:v>29.919999104074758</c:v>
                </c:pt>
                <c:pt idx="1395">
                  <c:v>29.941462518066203</c:v>
                </c:pt>
                <c:pt idx="1396">
                  <c:v>29.962925932057647</c:v>
                </c:pt>
                <c:pt idx="1397">
                  <c:v>29.984389346049092</c:v>
                </c:pt>
                <c:pt idx="1398">
                  <c:v>30.005852760040536</c:v>
                </c:pt>
                <c:pt idx="1399">
                  <c:v>30.027316174031981</c:v>
                </c:pt>
                <c:pt idx="1400">
                  <c:v>30.048779588023425</c:v>
                </c:pt>
                <c:pt idx="1401">
                  <c:v>30.07024300201487</c:v>
                </c:pt>
                <c:pt idx="1402">
                  <c:v>30.091706416006314</c:v>
                </c:pt>
                <c:pt idx="1403">
                  <c:v>30.113169829997759</c:v>
                </c:pt>
                <c:pt idx="1404">
                  <c:v>30.1346332439892</c:v>
                </c:pt>
                <c:pt idx="1405">
                  <c:v>30.156096657980651</c:v>
                </c:pt>
                <c:pt idx="1406">
                  <c:v>30.177560071972092</c:v>
                </c:pt>
                <c:pt idx="1407">
                  <c:v>30.199023485963536</c:v>
                </c:pt>
                <c:pt idx="1408">
                  <c:v>30.220486899954981</c:v>
                </c:pt>
                <c:pt idx="1409">
                  <c:v>30.241950313946422</c:v>
                </c:pt>
                <c:pt idx="1410">
                  <c:v>30.26341372793787</c:v>
                </c:pt>
                <c:pt idx="1411">
                  <c:v>30.284877141929311</c:v>
                </c:pt>
                <c:pt idx="1412">
                  <c:v>30.306340555920759</c:v>
                </c:pt>
                <c:pt idx="1413">
                  <c:v>30.327803969912203</c:v>
                </c:pt>
                <c:pt idx="1414">
                  <c:v>30.349267383903644</c:v>
                </c:pt>
                <c:pt idx="1415">
                  <c:v>30.370730797895092</c:v>
                </c:pt>
                <c:pt idx="1416">
                  <c:v>30.392194211886533</c:v>
                </c:pt>
                <c:pt idx="1417">
                  <c:v>30.413657625877978</c:v>
                </c:pt>
                <c:pt idx="1418">
                  <c:v>30.435121039869426</c:v>
                </c:pt>
                <c:pt idx="1419">
                  <c:v>30.45658445386087</c:v>
                </c:pt>
                <c:pt idx="1420">
                  <c:v>30.478047867852315</c:v>
                </c:pt>
                <c:pt idx="1421">
                  <c:v>30.499511281843755</c:v>
                </c:pt>
                <c:pt idx="1422">
                  <c:v>30.520974695835204</c:v>
                </c:pt>
                <c:pt idx="1423">
                  <c:v>30.542438109826644</c:v>
                </c:pt>
                <c:pt idx="1424">
                  <c:v>30.563901523818089</c:v>
                </c:pt>
                <c:pt idx="1425">
                  <c:v>30.585364937809537</c:v>
                </c:pt>
                <c:pt idx="1426">
                  <c:v>30.606828351800978</c:v>
                </c:pt>
                <c:pt idx="1427">
                  <c:v>30.628291765792426</c:v>
                </c:pt>
                <c:pt idx="1428">
                  <c:v>30.649755179783867</c:v>
                </c:pt>
                <c:pt idx="1429">
                  <c:v>30.671218593775315</c:v>
                </c:pt>
                <c:pt idx="1430">
                  <c:v>30.692682007766756</c:v>
                </c:pt>
                <c:pt idx="1431">
                  <c:v>30.714145421758197</c:v>
                </c:pt>
                <c:pt idx="1432">
                  <c:v>30.735608835749648</c:v>
                </c:pt>
                <c:pt idx="1433">
                  <c:v>30.757072249741089</c:v>
                </c:pt>
                <c:pt idx="1434">
                  <c:v>30.778535663732537</c:v>
                </c:pt>
                <c:pt idx="1435">
                  <c:v>30.799999077723978</c:v>
                </c:pt>
                <c:pt idx="1436">
                  <c:v>30.821462491715419</c:v>
                </c:pt>
                <c:pt idx="1437">
                  <c:v>30.842925905706867</c:v>
                </c:pt>
                <c:pt idx="1438">
                  <c:v>30.864389319698311</c:v>
                </c:pt>
                <c:pt idx="1439">
                  <c:v>30.885852733689759</c:v>
                </c:pt>
                <c:pt idx="1440">
                  <c:v>30.9073161476812</c:v>
                </c:pt>
                <c:pt idx="1441">
                  <c:v>30.928779561672648</c:v>
                </c:pt>
                <c:pt idx="1442">
                  <c:v>30.950242975664089</c:v>
                </c:pt>
                <c:pt idx="1443">
                  <c:v>30.97170638965553</c:v>
                </c:pt>
                <c:pt idx="1444">
                  <c:v>30.993169803646978</c:v>
                </c:pt>
                <c:pt idx="1445">
                  <c:v>31.014633217638423</c:v>
                </c:pt>
                <c:pt idx="1446">
                  <c:v>31.036096631629867</c:v>
                </c:pt>
                <c:pt idx="1447">
                  <c:v>31.057560045621308</c:v>
                </c:pt>
                <c:pt idx="1448">
                  <c:v>31.079023459612756</c:v>
                </c:pt>
                <c:pt idx="1449">
                  <c:v>31.100486873604201</c:v>
                </c:pt>
                <c:pt idx="1450">
                  <c:v>31.121950287595642</c:v>
                </c:pt>
                <c:pt idx="1451">
                  <c:v>31.14341370158709</c:v>
                </c:pt>
                <c:pt idx="1452">
                  <c:v>31.164877115578534</c:v>
                </c:pt>
                <c:pt idx="1453">
                  <c:v>31.186340529569982</c:v>
                </c:pt>
                <c:pt idx="1454">
                  <c:v>31.207803943561423</c:v>
                </c:pt>
                <c:pt idx="1455">
                  <c:v>31.229267357552864</c:v>
                </c:pt>
                <c:pt idx="1456">
                  <c:v>31.250730771544308</c:v>
                </c:pt>
                <c:pt idx="1457">
                  <c:v>31.272194185535756</c:v>
                </c:pt>
                <c:pt idx="1458">
                  <c:v>31.293657599527201</c:v>
                </c:pt>
                <c:pt idx="1459">
                  <c:v>31.315121013518645</c:v>
                </c:pt>
                <c:pt idx="1460">
                  <c:v>31.336584427510086</c:v>
                </c:pt>
                <c:pt idx="1461">
                  <c:v>31.358047841501531</c:v>
                </c:pt>
                <c:pt idx="1462">
                  <c:v>31.379511255492979</c:v>
                </c:pt>
                <c:pt idx="1463">
                  <c:v>31.400974669484423</c:v>
                </c:pt>
                <c:pt idx="1464">
                  <c:v>31.422438083475864</c:v>
                </c:pt>
                <c:pt idx="1465">
                  <c:v>31.443901497467309</c:v>
                </c:pt>
                <c:pt idx="1466">
                  <c:v>31.465364911458753</c:v>
                </c:pt>
                <c:pt idx="1467">
                  <c:v>31.486828325450201</c:v>
                </c:pt>
                <c:pt idx="1468">
                  <c:v>31.508291739441646</c:v>
                </c:pt>
                <c:pt idx="1469">
                  <c:v>31.529755153433086</c:v>
                </c:pt>
                <c:pt idx="1470">
                  <c:v>31.551218567424527</c:v>
                </c:pt>
                <c:pt idx="1471">
                  <c:v>31.572681981415975</c:v>
                </c:pt>
                <c:pt idx="1472">
                  <c:v>31.59414539540742</c:v>
                </c:pt>
                <c:pt idx="1473">
                  <c:v>31.615608809398868</c:v>
                </c:pt>
                <c:pt idx="1474">
                  <c:v>31.637072223390309</c:v>
                </c:pt>
                <c:pt idx="1475">
                  <c:v>31.658535637381753</c:v>
                </c:pt>
                <c:pt idx="1476">
                  <c:v>31.679999051373194</c:v>
                </c:pt>
                <c:pt idx="1477">
                  <c:v>31.701462465364646</c:v>
                </c:pt>
                <c:pt idx="1478">
                  <c:v>31.722925879356087</c:v>
                </c:pt>
                <c:pt idx="1479">
                  <c:v>31.744389293347531</c:v>
                </c:pt>
                <c:pt idx="1480">
                  <c:v>31.765852707338976</c:v>
                </c:pt>
                <c:pt idx="1481">
                  <c:v>31.787316121330417</c:v>
                </c:pt>
                <c:pt idx="1482">
                  <c:v>31.808779535321868</c:v>
                </c:pt>
                <c:pt idx="1483">
                  <c:v>31.830242949313309</c:v>
                </c:pt>
                <c:pt idx="1484">
                  <c:v>31.85170636330475</c:v>
                </c:pt>
                <c:pt idx="1485">
                  <c:v>31.873169777296198</c:v>
                </c:pt>
                <c:pt idx="1486">
                  <c:v>31.894633191287639</c:v>
                </c:pt>
                <c:pt idx="1487">
                  <c:v>31.91609660527909</c:v>
                </c:pt>
                <c:pt idx="1488">
                  <c:v>31.937560019270531</c:v>
                </c:pt>
                <c:pt idx="1489">
                  <c:v>31.959023433261972</c:v>
                </c:pt>
                <c:pt idx="1490">
                  <c:v>31.980486847253417</c:v>
                </c:pt>
                <c:pt idx="1491">
                  <c:v>32.001950261244865</c:v>
                </c:pt>
                <c:pt idx="1492">
                  <c:v>32.023413675236313</c:v>
                </c:pt>
                <c:pt idx="1493">
                  <c:v>32.044877089227754</c:v>
                </c:pt>
                <c:pt idx="1494">
                  <c:v>32.066340503219195</c:v>
                </c:pt>
                <c:pt idx="1495">
                  <c:v>32.087803917210636</c:v>
                </c:pt>
                <c:pt idx="1496">
                  <c:v>32.109267331202091</c:v>
                </c:pt>
                <c:pt idx="1497">
                  <c:v>32.130730745193532</c:v>
                </c:pt>
                <c:pt idx="1498">
                  <c:v>32.152194159184972</c:v>
                </c:pt>
                <c:pt idx="1499">
                  <c:v>32.17365757317642</c:v>
                </c:pt>
                <c:pt idx="1500">
                  <c:v>32.195120987167861</c:v>
                </c:pt>
                <c:pt idx="1501">
                  <c:v>32.216584401159309</c:v>
                </c:pt>
                <c:pt idx="1502">
                  <c:v>32.23804781515075</c:v>
                </c:pt>
                <c:pt idx="1503">
                  <c:v>32.259511229142198</c:v>
                </c:pt>
                <c:pt idx="1504">
                  <c:v>32.280974643133639</c:v>
                </c:pt>
                <c:pt idx="1505">
                  <c:v>32.302438057125087</c:v>
                </c:pt>
                <c:pt idx="1506">
                  <c:v>32.323901471116535</c:v>
                </c:pt>
                <c:pt idx="1507">
                  <c:v>32.345364885107976</c:v>
                </c:pt>
                <c:pt idx="1508">
                  <c:v>32.366828299099417</c:v>
                </c:pt>
                <c:pt idx="1509">
                  <c:v>32.388291713090858</c:v>
                </c:pt>
                <c:pt idx="1510">
                  <c:v>32.409755127082306</c:v>
                </c:pt>
                <c:pt idx="1511">
                  <c:v>32.431218541073754</c:v>
                </c:pt>
                <c:pt idx="1512">
                  <c:v>32.452681955065202</c:v>
                </c:pt>
                <c:pt idx="1513">
                  <c:v>32.474145369056643</c:v>
                </c:pt>
                <c:pt idx="1514">
                  <c:v>32.495608783048084</c:v>
                </c:pt>
                <c:pt idx="1515">
                  <c:v>32.517072197039525</c:v>
                </c:pt>
                <c:pt idx="1516">
                  <c:v>32.538535611030973</c:v>
                </c:pt>
                <c:pt idx="1517">
                  <c:v>32.559999025022421</c:v>
                </c:pt>
                <c:pt idx="1518">
                  <c:v>32.581462439013862</c:v>
                </c:pt>
                <c:pt idx="1519">
                  <c:v>32.602925853005303</c:v>
                </c:pt>
                <c:pt idx="1520">
                  <c:v>32.624389266996751</c:v>
                </c:pt>
                <c:pt idx="1521">
                  <c:v>32.645852680988199</c:v>
                </c:pt>
                <c:pt idx="1522">
                  <c:v>32.667316094979647</c:v>
                </c:pt>
                <c:pt idx="1523">
                  <c:v>32.688779508971095</c:v>
                </c:pt>
                <c:pt idx="1524">
                  <c:v>32.710242922962543</c:v>
                </c:pt>
                <c:pt idx="1525">
                  <c:v>32.731706336953991</c:v>
                </c:pt>
                <c:pt idx="1526">
                  <c:v>32.753169750945439</c:v>
                </c:pt>
                <c:pt idx="1527">
                  <c:v>32.774633164936894</c:v>
                </c:pt>
                <c:pt idx="1528">
                  <c:v>32.796096578928335</c:v>
                </c:pt>
                <c:pt idx="1529">
                  <c:v>32.817559992919783</c:v>
                </c:pt>
                <c:pt idx="1530">
                  <c:v>32.839023406911231</c:v>
                </c:pt>
                <c:pt idx="1531">
                  <c:v>32.860486820902672</c:v>
                </c:pt>
                <c:pt idx="1532">
                  <c:v>32.881950234894127</c:v>
                </c:pt>
                <c:pt idx="1533">
                  <c:v>32.903413648885575</c:v>
                </c:pt>
                <c:pt idx="1534">
                  <c:v>32.924877062877023</c:v>
                </c:pt>
                <c:pt idx="1535">
                  <c:v>32.946340476868464</c:v>
                </c:pt>
                <c:pt idx="1536">
                  <c:v>32.967803890859919</c:v>
                </c:pt>
                <c:pt idx="1537">
                  <c:v>32.989267304851367</c:v>
                </c:pt>
                <c:pt idx="1538">
                  <c:v>33.010730718842815</c:v>
                </c:pt>
                <c:pt idx="1539">
                  <c:v>33.032194132834256</c:v>
                </c:pt>
                <c:pt idx="1540">
                  <c:v>33.053657546825711</c:v>
                </c:pt>
                <c:pt idx="1541">
                  <c:v>33.075120960817159</c:v>
                </c:pt>
                <c:pt idx="1542">
                  <c:v>33.096584374808607</c:v>
                </c:pt>
                <c:pt idx="1543">
                  <c:v>33.118047788800048</c:v>
                </c:pt>
                <c:pt idx="1544">
                  <c:v>33.139511202791503</c:v>
                </c:pt>
                <c:pt idx="1545">
                  <c:v>33.160974616782951</c:v>
                </c:pt>
                <c:pt idx="1546">
                  <c:v>33.182438030774399</c:v>
                </c:pt>
                <c:pt idx="1547">
                  <c:v>33.203901444765847</c:v>
                </c:pt>
                <c:pt idx="1548">
                  <c:v>33.225364858757295</c:v>
                </c:pt>
                <c:pt idx="1549">
                  <c:v>33.246828272748751</c:v>
                </c:pt>
                <c:pt idx="1550">
                  <c:v>33.268291686740191</c:v>
                </c:pt>
                <c:pt idx="1551">
                  <c:v>33.289755100731639</c:v>
                </c:pt>
                <c:pt idx="1552">
                  <c:v>33.311218514723087</c:v>
                </c:pt>
                <c:pt idx="1553">
                  <c:v>33.332681928714543</c:v>
                </c:pt>
                <c:pt idx="1554">
                  <c:v>33.354145342705984</c:v>
                </c:pt>
                <c:pt idx="1555">
                  <c:v>33.375608756697432</c:v>
                </c:pt>
                <c:pt idx="1556">
                  <c:v>33.39707217068888</c:v>
                </c:pt>
                <c:pt idx="1557">
                  <c:v>33.41853558468032</c:v>
                </c:pt>
                <c:pt idx="1558">
                  <c:v>33.439998998671776</c:v>
                </c:pt>
                <c:pt idx="1559">
                  <c:v>33.461462412663224</c:v>
                </c:pt>
                <c:pt idx="1560">
                  <c:v>33.482925826654672</c:v>
                </c:pt>
                <c:pt idx="1561">
                  <c:v>33.504389240646113</c:v>
                </c:pt>
                <c:pt idx="1562">
                  <c:v>33.525852654637568</c:v>
                </c:pt>
                <c:pt idx="1563">
                  <c:v>33.547316068629016</c:v>
                </c:pt>
                <c:pt idx="1564">
                  <c:v>33.568779482620464</c:v>
                </c:pt>
                <c:pt idx="1565">
                  <c:v>33.590242896611912</c:v>
                </c:pt>
                <c:pt idx="1566">
                  <c:v>33.61170631060336</c:v>
                </c:pt>
                <c:pt idx="1567">
                  <c:v>33.633169724594808</c:v>
                </c:pt>
                <c:pt idx="1568">
                  <c:v>33.654633138586256</c:v>
                </c:pt>
                <c:pt idx="1569">
                  <c:v>33.676096552577704</c:v>
                </c:pt>
                <c:pt idx="1570">
                  <c:v>33.697559966569152</c:v>
                </c:pt>
                <c:pt idx="1571">
                  <c:v>33.7190233805606</c:v>
                </c:pt>
                <c:pt idx="1572">
                  <c:v>33.740486794552041</c:v>
                </c:pt>
                <c:pt idx="1573">
                  <c:v>33.761950208543496</c:v>
                </c:pt>
                <c:pt idx="1574">
                  <c:v>33.783413622534944</c:v>
                </c:pt>
                <c:pt idx="1575">
                  <c:v>33.804877036526392</c:v>
                </c:pt>
                <c:pt idx="1576">
                  <c:v>33.826340450517833</c:v>
                </c:pt>
                <c:pt idx="1577">
                  <c:v>33.847803864509288</c:v>
                </c:pt>
                <c:pt idx="1578">
                  <c:v>33.869267278500736</c:v>
                </c:pt>
                <c:pt idx="1579">
                  <c:v>33.890730692492184</c:v>
                </c:pt>
                <c:pt idx="1580">
                  <c:v>33.912194106483632</c:v>
                </c:pt>
                <c:pt idx="1581">
                  <c:v>33.93365752047508</c:v>
                </c:pt>
                <c:pt idx="1582">
                  <c:v>33.955120934466528</c:v>
                </c:pt>
                <c:pt idx="1583">
                  <c:v>33.976584348457976</c:v>
                </c:pt>
                <c:pt idx="1584">
                  <c:v>33.998047762449424</c:v>
                </c:pt>
                <c:pt idx="1585">
                  <c:v>34.019511176440872</c:v>
                </c:pt>
                <c:pt idx="1586">
                  <c:v>34.04097459043232</c:v>
                </c:pt>
                <c:pt idx="1587">
                  <c:v>34.062438004423768</c:v>
                </c:pt>
                <c:pt idx="1588">
                  <c:v>34.083901418415216</c:v>
                </c:pt>
                <c:pt idx="1589">
                  <c:v>34.105364832406664</c:v>
                </c:pt>
                <c:pt idx="1590">
                  <c:v>34.126828246398112</c:v>
                </c:pt>
                <c:pt idx="1591">
                  <c:v>34.14829166038956</c:v>
                </c:pt>
                <c:pt idx="1592">
                  <c:v>34.169755074381008</c:v>
                </c:pt>
                <c:pt idx="1593">
                  <c:v>34.191218488372456</c:v>
                </c:pt>
                <c:pt idx="1594">
                  <c:v>34.212681902363904</c:v>
                </c:pt>
                <c:pt idx="1595">
                  <c:v>34.234145316355352</c:v>
                </c:pt>
                <c:pt idx="1596">
                  <c:v>34.2556087303468</c:v>
                </c:pt>
                <c:pt idx="1597">
                  <c:v>34.277072144338248</c:v>
                </c:pt>
                <c:pt idx="1598">
                  <c:v>34.298535558329689</c:v>
                </c:pt>
                <c:pt idx="1599">
                  <c:v>34.319998972321144</c:v>
                </c:pt>
                <c:pt idx="1600">
                  <c:v>34.341462386312593</c:v>
                </c:pt>
                <c:pt idx="1601">
                  <c:v>34.362925800304041</c:v>
                </c:pt>
                <c:pt idx="1602">
                  <c:v>34.384389214295481</c:v>
                </c:pt>
                <c:pt idx="1603">
                  <c:v>34.405852628286937</c:v>
                </c:pt>
                <c:pt idx="1604">
                  <c:v>34.427316042278385</c:v>
                </c:pt>
                <c:pt idx="1605">
                  <c:v>34.448779456269833</c:v>
                </c:pt>
                <c:pt idx="1606">
                  <c:v>34.470242870261274</c:v>
                </c:pt>
                <c:pt idx="1607">
                  <c:v>34.491706284252729</c:v>
                </c:pt>
                <c:pt idx="1608">
                  <c:v>34.513169698244177</c:v>
                </c:pt>
                <c:pt idx="1609">
                  <c:v>34.534633112235618</c:v>
                </c:pt>
                <c:pt idx="1610">
                  <c:v>34.556096526227066</c:v>
                </c:pt>
                <c:pt idx="1611">
                  <c:v>34.577559940218521</c:v>
                </c:pt>
                <c:pt idx="1612">
                  <c:v>34.599023354209969</c:v>
                </c:pt>
                <c:pt idx="1613">
                  <c:v>34.620486768201417</c:v>
                </c:pt>
                <c:pt idx="1614">
                  <c:v>34.641950182192865</c:v>
                </c:pt>
                <c:pt idx="1615">
                  <c:v>34.663413596184313</c:v>
                </c:pt>
                <c:pt idx="1616">
                  <c:v>34.684877010175761</c:v>
                </c:pt>
                <c:pt idx="1617">
                  <c:v>34.706340424167209</c:v>
                </c:pt>
                <c:pt idx="1618">
                  <c:v>34.727803838158657</c:v>
                </c:pt>
                <c:pt idx="1619">
                  <c:v>34.749267252150105</c:v>
                </c:pt>
                <c:pt idx="1620">
                  <c:v>34.770730666141553</c:v>
                </c:pt>
                <c:pt idx="1621">
                  <c:v>34.792194080133001</c:v>
                </c:pt>
                <c:pt idx="1622">
                  <c:v>34.813657494124449</c:v>
                </c:pt>
                <c:pt idx="1623">
                  <c:v>34.835120908115897</c:v>
                </c:pt>
                <c:pt idx="1624">
                  <c:v>34.856584322107338</c:v>
                </c:pt>
                <c:pt idx="1625">
                  <c:v>34.878047736098793</c:v>
                </c:pt>
                <c:pt idx="1626">
                  <c:v>34.899511150090241</c:v>
                </c:pt>
                <c:pt idx="1627">
                  <c:v>34.920974564081689</c:v>
                </c:pt>
                <c:pt idx="1628">
                  <c:v>34.94243797807313</c:v>
                </c:pt>
                <c:pt idx="1629">
                  <c:v>34.963901392064585</c:v>
                </c:pt>
                <c:pt idx="1630">
                  <c:v>34.985364806056033</c:v>
                </c:pt>
                <c:pt idx="1631">
                  <c:v>35.006828220047481</c:v>
                </c:pt>
                <c:pt idx="1632">
                  <c:v>35.028291634038922</c:v>
                </c:pt>
                <c:pt idx="1633">
                  <c:v>35.049755048030377</c:v>
                </c:pt>
                <c:pt idx="1634">
                  <c:v>35.071218462021825</c:v>
                </c:pt>
                <c:pt idx="1635">
                  <c:v>35.092681876013273</c:v>
                </c:pt>
                <c:pt idx="1636">
                  <c:v>35.114145290004714</c:v>
                </c:pt>
                <c:pt idx="1637">
                  <c:v>35.135608703996169</c:v>
                </c:pt>
                <c:pt idx="1638">
                  <c:v>35.157072117987617</c:v>
                </c:pt>
                <c:pt idx="1639">
                  <c:v>35.178535531979065</c:v>
                </c:pt>
                <c:pt idx="1640">
                  <c:v>35.199998945970506</c:v>
                </c:pt>
                <c:pt idx="1641">
                  <c:v>35.221462359961961</c:v>
                </c:pt>
                <c:pt idx="1642">
                  <c:v>35.242925773953409</c:v>
                </c:pt>
                <c:pt idx="1643">
                  <c:v>35.264389187944857</c:v>
                </c:pt>
                <c:pt idx="1644">
                  <c:v>35.285852601936298</c:v>
                </c:pt>
                <c:pt idx="1645">
                  <c:v>35.307316015927753</c:v>
                </c:pt>
                <c:pt idx="1646">
                  <c:v>35.328779429919202</c:v>
                </c:pt>
                <c:pt idx="1647">
                  <c:v>35.35024284391065</c:v>
                </c:pt>
                <c:pt idx="1648">
                  <c:v>35.37170625790209</c:v>
                </c:pt>
                <c:pt idx="1649">
                  <c:v>35.393169671893546</c:v>
                </c:pt>
                <c:pt idx="1650">
                  <c:v>35.414633085884986</c:v>
                </c:pt>
                <c:pt idx="1651">
                  <c:v>35.436096499876442</c:v>
                </c:pt>
                <c:pt idx="1652">
                  <c:v>35.457559913867883</c:v>
                </c:pt>
                <c:pt idx="1653">
                  <c:v>35.479023327859338</c:v>
                </c:pt>
                <c:pt idx="1654">
                  <c:v>35.500486741850779</c:v>
                </c:pt>
                <c:pt idx="1655">
                  <c:v>35.521950155842234</c:v>
                </c:pt>
                <c:pt idx="1656">
                  <c:v>35.543413569833675</c:v>
                </c:pt>
                <c:pt idx="1657">
                  <c:v>35.56487698382513</c:v>
                </c:pt>
                <c:pt idx="1658">
                  <c:v>35.586340397816571</c:v>
                </c:pt>
                <c:pt idx="1659">
                  <c:v>35.607803811808026</c:v>
                </c:pt>
                <c:pt idx="1660">
                  <c:v>35.629267225799467</c:v>
                </c:pt>
                <c:pt idx="1661">
                  <c:v>35.650730639790915</c:v>
                </c:pt>
                <c:pt idx="1662">
                  <c:v>35.672194053782363</c:v>
                </c:pt>
                <c:pt idx="1663">
                  <c:v>35.693657467773818</c:v>
                </c:pt>
                <c:pt idx="1664">
                  <c:v>35.715120881765259</c:v>
                </c:pt>
                <c:pt idx="1665">
                  <c:v>35.736584295756707</c:v>
                </c:pt>
                <c:pt idx="1666">
                  <c:v>35.758047709748162</c:v>
                </c:pt>
                <c:pt idx="1667">
                  <c:v>35.77951112373961</c:v>
                </c:pt>
                <c:pt idx="1668">
                  <c:v>35.800974537731051</c:v>
                </c:pt>
                <c:pt idx="1669">
                  <c:v>35.822437951722499</c:v>
                </c:pt>
                <c:pt idx="1670">
                  <c:v>35.843901365713954</c:v>
                </c:pt>
              </c:numCache>
            </c:numRef>
          </c:xVal>
          <c:yVal>
            <c:numRef>
              <c:f>Sheet4!$C$2:$C$1672</c:f>
              <c:numCache>
                <c:formatCode>General</c:formatCode>
                <c:ptCount val="16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10.282577775233678</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numCache>
            </c:numRef>
          </c:yVal>
          <c:smooth val="1"/>
        </c:ser>
        <c:ser>
          <c:idx val="5"/>
          <c:order val="3"/>
          <c:tx>
            <c:v>Quadratic max</c:v>
          </c:tx>
          <c:spPr>
            <a:ln>
              <a:solidFill>
                <a:schemeClr val="accent2"/>
              </a:solidFill>
            </a:ln>
          </c:spPr>
          <c:marker>
            <c:symbol val="circle"/>
            <c:size val="5"/>
            <c:spPr>
              <a:solidFill>
                <a:schemeClr val="accent2"/>
              </a:solidFill>
              <a:ln>
                <a:solidFill>
                  <a:schemeClr val="accent2"/>
                </a:solidFill>
              </a:ln>
            </c:spPr>
          </c:marker>
          <c:dPt>
            <c:idx val="539"/>
            <c:marker>
              <c:symbol val="circle"/>
              <c:size val="10"/>
            </c:marker>
            <c:bubble3D val="0"/>
          </c:dPt>
          <c:xVal>
            <c:numRef>
              <c:f>Sheet4!$G$2:$G$1672</c:f>
              <c:numCache>
                <c:formatCode>General</c:formatCode>
                <c:ptCount val="1671"/>
                <c:pt idx="0">
                  <c:v>0</c:v>
                </c:pt>
                <c:pt idx="1">
                  <c:v>2.1463413991445787E-2</c:v>
                </c:pt>
                <c:pt idx="2">
                  <c:v>4.291624501546331E-2</c:v>
                </c:pt>
                <c:pt idx="3">
                  <c:v>6.4358507274324753E-2</c:v>
                </c:pt>
                <c:pt idx="4">
                  <c:v>8.5790214940719992E-2</c:v>
                </c:pt>
                <c:pt idx="5">
                  <c:v>0.10721138215782264</c:v>
                </c:pt>
                <c:pt idx="6">
                  <c:v>0.12862202303935591</c:v>
                </c:pt>
                <c:pt idx="7">
                  <c:v>0.15002215166965824</c:v>
                </c:pt>
                <c:pt idx="8">
                  <c:v>0.17141178210374872</c:v>
                </c:pt>
                <c:pt idx="9">
                  <c:v>0.19279092836739231</c:v>
                </c:pt>
                <c:pt idx="10">
                  <c:v>0.21415960445716478</c:v>
                </c:pt>
                <c:pt idx="11">
                  <c:v>0.2355178243405176</c:v>
                </c:pt>
                <c:pt idx="12">
                  <c:v>0.25686560195584235</c:v>
                </c:pt>
                <c:pt idx="13">
                  <c:v>0.27820295121253519</c:v>
                </c:pt>
                <c:pt idx="14">
                  <c:v>0.29952988599106106</c:v>
                </c:pt>
                <c:pt idx="15">
                  <c:v>0.32084642014301723</c:v>
                </c:pt>
                <c:pt idx="16">
                  <c:v>0.34215256749119766</c:v>
                </c:pt>
                <c:pt idx="17">
                  <c:v>0.36344834182965585</c:v>
                </c:pt>
                <c:pt idx="18">
                  <c:v>0.38473375692376877</c:v>
                </c:pt>
                <c:pt idx="19">
                  <c:v>0.40600882651029935</c:v>
                </c:pt>
                <c:pt idx="20">
                  <c:v>0.42727356429745977</c:v>
                </c:pt>
                <c:pt idx="21">
                  <c:v>0.44852798396497406</c:v>
                </c:pt>
                <c:pt idx="22">
                  <c:v>0.46977209916414059</c:v>
                </c:pt>
                <c:pt idx="23">
                  <c:v>0.49100592351789418</c:v>
                </c:pt>
                <c:pt idx="24">
                  <c:v>0.51222947062086843</c:v>
                </c:pt>
                <c:pt idx="25">
                  <c:v>0.53344275403945718</c:v>
                </c:pt>
                <c:pt idx="26">
                  <c:v>0.55464578731187697</c:v>
                </c:pt>
                <c:pt idx="27">
                  <c:v>0.57583858394822751</c:v>
                </c:pt>
                <c:pt idx="28">
                  <c:v>0.59702115743055362</c:v>
                </c:pt>
                <c:pt idx="29">
                  <c:v>0.61819352121290616</c:v>
                </c:pt>
                <c:pt idx="30">
                  <c:v>0.6393556887214028</c:v>
                </c:pt>
                <c:pt idx="31">
                  <c:v>0.66050767335428873</c:v>
                </c:pt>
                <c:pt idx="32">
                  <c:v>0.68164948848199691</c:v>
                </c:pt>
                <c:pt idx="33">
                  <c:v>0.7027811474472091</c:v>
                </c:pt>
                <c:pt idx="34">
                  <c:v>0.72390266356491495</c:v>
                </c:pt>
                <c:pt idx="35">
                  <c:v>0.74501405012247235</c:v>
                </c:pt>
                <c:pt idx="36">
                  <c:v>0.76611532037966734</c:v>
                </c:pt>
                <c:pt idx="37">
                  <c:v>0.78720648756877343</c:v>
                </c:pt>
                <c:pt idx="38">
                  <c:v>0.8082875648946104</c:v>
                </c:pt>
                <c:pt idx="39">
                  <c:v>0.82935856553460452</c:v>
                </c:pt>
                <c:pt idx="40">
                  <c:v>0.85041950263884625</c:v>
                </c:pt>
                <c:pt idx="41">
                  <c:v>0.87147038933014986</c:v>
                </c:pt>
                <c:pt idx="42">
                  <c:v>0.89251123870411164</c:v>
                </c:pt>
                <c:pt idx="43">
                  <c:v>0.91354206382916814</c:v>
                </c:pt>
                <c:pt idx="44">
                  <c:v>0.93456287774665425</c:v>
                </c:pt>
                <c:pt idx="45">
                  <c:v>0.95557369347086196</c:v>
                </c:pt>
                <c:pt idx="46">
                  <c:v>0.97657452398909694</c:v>
                </c:pt>
                <c:pt idx="47">
                  <c:v>0.9975653822617373</c:v>
                </c:pt>
                <c:pt idx="48">
                  <c:v>1.0185462812222901</c:v>
                </c:pt>
                <c:pt idx="49">
                  <c:v>1.039517233777449</c:v>
                </c:pt>
                <c:pt idx="50">
                  <c:v>1.060478252807151</c:v>
                </c:pt>
                <c:pt idx="51">
                  <c:v>1.0814293511646345</c:v>
                </c:pt>
                <c:pt idx="52">
                  <c:v>1.1023705416764942</c:v>
                </c:pt>
                <c:pt idx="53">
                  <c:v>1.1233018371427381</c:v>
                </c:pt>
                <c:pt idx="54">
                  <c:v>1.1442232503368452</c:v>
                </c:pt>
                <c:pt idx="55">
                  <c:v>1.1651347940058199</c:v>
                </c:pt>
                <c:pt idx="56">
                  <c:v>1.1860364808702486</c:v>
                </c:pt>
                <c:pt idx="57">
                  <c:v>1.206928323624356</c:v>
                </c:pt>
                <c:pt idx="58">
                  <c:v>1.2278103349360594</c:v>
                </c:pt>
                <c:pt idx="59">
                  <c:v>1.2486825274470257</c:v>
                </c:pt>
                <c:pt idx="60">
                  <c:v>1.2695449137727257</c:v>
                </c:pt>
                <c:pt idx="61">
                  <c:v>1.2903975065024891</c:v>
                </c:pt>
                <c:pt idx="62">
                  <c:v>1.3112403181995596</c:v>
                </c:pt>
                <c:pt idx="63">
                  <c:v>1.33207336140115</c:v>
                </c:pt>
                <c:pt idx="64">
                  <c:v>1.3528966486184957</c:v>
                </c:pt>
                <c:pt idx="65">
                  <c:v>1.3737101923369104</c:v>
                </c:pt>
                <c:pt idx="66">
                  <c:v>1.3945140050158391</c:v>
                </c:pt>
                <c:pt idx="67">
                  <c:v>1.4153080990889131</c:v>
                </c:pt>
                <c:pt idx="68">
                  <c:v>1.436092486964003</c:v>
                </c:pt>
                <c:pt idx="69">
                  <c:v>1.4568671810232732</c:v>
                </c:pt>
                <c:pt idx="70">
                  <c:v>1.4776321936232342</c:v>
                </c:pt>
                <c:pt idx="71">
                  <c:v>1.4983875370947974</c:v>
                </c:pt>
                <c:pt idx="72">
                  <c:v>1.519133223743327</c:v>
                </c:pt>
                <c:pt idx="73">
                  <c:v>1.5398692658486943</c:v>
                </c:pt>
                <c:pt idx="74">
                  <c:v>1.5605956756653288</c:v>
                </c:pt>
                <c:pt idx="75">
                  <c:v>1.5813124654222723</c:v>
                </c:pt>
                <c:pt idx="76">
                  <c:v>1.6020196473232313</c:v>
                </c:pt>
                <c:pt idx="77">
                  <c:v>1.622717233546628</c:v>
                </c:pt>
                <c:pt idx="78">
                  <c:v>1.6434052362456544</c:v>
                </c:pt>
                <c:pt idx="79">
                  <c:v>1.6640836675483228</c:v>
                </c:pt>
                <c:pt idx="80">
                  <c:v>1.6847525395575178</c:v>
                </c:pt>
                <c:pt idx="81">
                  <c:v>1.7054118643510487</c:v>
                </c:pt>
                <c:pt idx="82">
                  <c:v>1.7260616539817006</c:v>
                </c:pt>
                <c:pt idx="83">
                  <c:v>1.7467019204772856</c:v>
                </c:pt>
                <c:pt idx="84">
                  <c:v>1.7673326758406942</c:v>
                </c:pt>
                <c:pt idx="85">
                  <c:v>1.7879539320499458</c:v>
                </c:pt>
                <c:pt idx="86">
                  <c:v>1.8085657010582405</c:v>
                </c:pt>
                <c:pt idx="87">
                  <c:v>1.8291679947940089</c:v>
                </c:pt>
                <c:pt idx="88">
                  <c:v>1.8497608251609636</c:v>
                </c:pt>
                <c:pt idx="89">
                  <c:v>1.8703442040381479</c:v>
                </c:pt>
                <c:pt idx="90">
                  <c:v>1.890918143279988</c:v>
                </c:pt>
                <c:pt idx="91">
                  <c:v>1.9114826547163419</c:v>
                </c:pt>
                <c:pt idx="92">
                  <c:v>1.9320377501525492</c:v>
                </c:pt>
                <c:pt idx="93">
                  <c:v>1.9525834413694816</c:v>
                </c:pt>
                <c:pt idx="94">
                  <c:v>1.9731197401235918</c:v>
                </c:pt>
                <c:pt idx="95">
                  <c:v>1.9936466581469636</c:v>
                </c:pt>
                <c:pt idx="96">
                  <c:v>2.0141642071473607</c:v>
                </c:pt>
                <c:pt idx="97">
                  <c:v>2.0346723988082753</c:v>
                </c:pt>
                <c:pt idx="98">
                  <c:v>2.0551712447889785</c:v>
                </c:pt>
                <c:pt idx="99">
                  <c:v>2.0756607567245675</c:v>
                </c:pt>
                <c:pt idx="100">
                  <c:v>2.0961409462260159</c:v>
                </c:pt>
                <c:pt idx="101">
                  <c:v>2.1166118248802213</c:v>
                </c:pt>
                <c:pt idx="102">
                  <c:v>2.137073404250053</c:v>
                </c:pt>
                <c:pt idx="103">
                  <c:v>2.1575256958744018</c:v>
                </c:pt>
                <c:pt idx="104">
                  <c:v>2.1779687112682264</c:v>
                </c:pt>
                <c:pt idx="105">
                  <c:v>2.198402461922603</c:v>
                </c:pt>
                <c:pt idx="106">
                  <c:v>2.2188269593047711</c:v>
                </c:pt>
                <c:pt idx="107">
                  <c:v>2.2392422148581841</c:v>
                </c:pt>
                <c:pt idx="108">
                  <c:v>2.2596482400025528</c:v>
                </c:pt>
                <c:pt idx="109">
                  <c:v>2.2800450461338952</c:v>
                </c:pt>
                <c:pt idx="110">
                  <c:v>2.3004326446245846</c:v>
                </c:pt>
                <c:pt idx="111">
                  <c:v>2.3208110468233945</c:v>
                </c:pt>
                <c:pt idx="112">
                  <c:v>2.3411802640555455</c:v>
                </c:pt>
                <c:pt idx="113">
                  <c:v>2.3615403076227537</c:v>
                </c:pt>
                <c:pt idx="114">
                  <c:v>2.3818911888032761</c:v>
                </c:pt>
                <c:pt idx="115">
                  <c:v>2.4022329188519578</c:v>
                </c:pt>
                <c:pt idx="116">
                  <c:v>2.4225655090002771</c:v>
                </c:pt>
                <c:pt idx="117">
                  <c:v>2.4428889704563921</c:v>
                </c:pt>
                <c:pt idx="118">
                  <c:v>2.4632033144051886</c:v>
                </c:pt>
                <c:pt idx="119">
                  <c:v>2.4835085520083235</c:v>
                </c:pt>
                <c:pt idx="120">
                  <c:v>2.5038046944042702</c:v>
                </c:pt>
                <c:pt idx="121">
                  <c:v>2.5240917527083679</c:v>
                </c:pt>
                <c:pt idx="122">
                  <c:v>2.5443697380128625</c:v>
                </c:pt>
                <c:pt idx="123">
                  <c:v>2.5646386613869545</c:v>
                </c:pt>
                <c:pt idx="124">
                  <c:v>2.5848985338768444</c:v>
                </c:pt>
                <c:pt idx="125">
                  <c:v>2.6051493665057763</c:v>
                </c:pt>
                <c:pt idx="126">
                  <c:v>2.6253911702740842</c:v>
                </c:pt>
                <c:pt idx="127">
                  <c:v>2.6456239561592345</c:v>
                </c:pt>
                <c:pt idx="128">
                  <c:v>2.6658477351158734</c:v>
                </c:pt>
                <c:pt idx="129">
                  <c:v>2.6860625180758708</c:v>
                </c:pt>
                <c:pt idx="130">
                  <c:v>2.7062683159483623</c:v>
                </c:pt>
                <c:pt idx="131">
                  <c:v>2.7264651396197959</c:v>
                </c:pt>
                <c:pt idx="132">
                  <c:v>2.7466529999539757</c:v>
                </c:pt>
                <c:pt idx="133">
                  <c:v>2.7668319077921049</c:v>
                </c:pt>
                <c:pt idx="134">
                  <c:v>2.7870018739528306</c:v>
                </c:pt>
                <c:pt idx="135">
                  <c:v>2.8071629092322867</c:v>
                </c:pt>
                <c:pt idx="136">
                  <c:v>2.827315024404137</c:v>
                </c:pt>
                <c:pt idx="137">
                  <c:v>2.8474582302196212</c:v>
                </c:pt>
                <c:pt idx="138">
                  <c:v>2.867592537407595</c:v>
                </c:pt>
                <c:pt idx="139">
                  <c:v>2.887717956674575</c:v>
                </c:pt>
                <c:pt idx="140">
                  <c:v>2.9078344987047817</c:v>
                </c:pt>
                <c:pt idx="141">
                  <c:v>2.9279421741601808</c:v>
                </c:pt>
                <c:pt idx="142">
                  <c:v>2.9480409936805283</c:v>
                </c:pt>
                <c:pt idx="143">
                  <c:v>2.9681309678834125</c:v>
                </c:pt>
                <c:pt idx="144">
                  <c:v>2.9882121073642942</c:v>
                </c:pt>
                <c:pt idx="145">
                  <c:v>3.0082844226965522</c:v>
                </c:pt>
                <c:pt idx="146">
                  <c:v>3.0283479244315239</c:v>
                </c:pt>
                <c:pt idx="147">
                  <c:v>3.0484026230985477</c:v>
                </c:pt>
                <c:pt idx="148">
                  <c:v>3.0684485292050043</c:v>
                </c:pt>
                <c:pt idx="149">
                  <c:v>3.0884856532363614</c:v>
                </c:pt>
                <c:pt idx="150">
                  <c:v>3.1085140056562111</c:v>
                </c:pt>
                <c:pt idx="151">
                  <c:v>3.1285335969063142</c:v>
                </c:pt>
                <c:pt idx="152">
                  <c:v>3.1485444374066418</c:v>
                </c:pt>
                <c:pt idx="153">
                  <c:v>3.1685465375554158</c:v>
                </c:pt>
                <c:pt idx="154">
                  <c:v>3.1885399077291505</c:v>
                </c:pt>
                <c:pt idx="155">
                  <c:v>3.2085245582826936</c:v>
                </c:pt>
                <c:pt idx="156">
                  <c:v>3.2285004995492672</c:v>
                </c:pt>
                <c:pt idx="157">
                  <c:v>3.2484677418405079</c:v>
                </c:pt>
                <c:pt idx="158">
                  <c:v>3.2684262954465098</c:v>
                </c:pt>
                <c:pt idx="159">
                  <c:v>3.2883761706358614</c:v>
                </c:pt>
                <c:pt idx="160">
                  <c:v>3.3083173776556913</c:v>
                </c:pt>
                <c:pt idx="161">
                  <c:v>3.3282499267317038</c:v>
                </c:pt>
                <c:pt idx="162">
                  <c:v>3.3481738280682212</c:v>
                </c:pt>
                <c:pt idx="163">
                  <c:v>3.3680890918482231</c:v>
                </c:pt>
                <c:pt idx="164">
                  <c:v>3.3879957282333888</c:v>
                </c:pt>
                <c:pt idx="165">
                  <c:v>3.4078937473641338</c:v>
                </c:pt>
                <c:pt idx="166">
                  <c:v>3.4277831593596519</c:v>
                </c:pt>
                <c:pt idx="167">
                  <c:v>3.4476639743179547</c:v>
                </c:pt>
                <c:pt idx="168">
                  <c:v>3.4675362023159093</c:v>
                </c:pt>
                <c:pt idx="169">
                  <c:v>3.4873998534092805</c:v>
                </c:pt>
                <c:pt idx="170">
                  <c:v>3.507254937632768</c:v>
                </c:pt>
                <c:pt idx="171">
                  <c:v>3.5271014650000461</c:v>
                </c:pt>
                <c:pt idx="172">
                  <c:v>3.5469394455038037</c:v>
                </c:pt>
                <c:pt idx="173">
                  <c:v>3.5667688891157825</c:v>
                </c:pt>
                <c:pt idx="174">
                  <c:v>3.5865898057868146</c:v>
                </c:pt>
                <c:pt idx="175">
                  <c:v>3.6064022054468641</c:v>
                </c:pt>
                <c:pt idx="176">
                  <c:v>3.6262060980050634</c:v>
                </c:pt>
                <c:pt idx="177">
                  <c:v>3.6460014933497527</c:v>
                </c:pt>
                <c:pt idx="178">
                  <c:v>3.6657884013485185</c:v>
                </c:pt>
                <c:pt idx="179">
                  <c:v>3.6855668318482313</c:v>
                </c:pt>
                <c:pt idx="180">
                  <c:v>3.7053367946750839</c:v>
                </c:pt>
                <c:pt idx="181">
                  <c:v>3.7250982996346291</c:v>
                </c:pt>
                <c:pt idx="182">
                  <c:v>3.7448513565118202</c:v>
                </c:pt>
                <c:pt idx="183">
                  <c:v>3.7645959750710443</c:v>
                </c:pt>
                <c:pt idx="184">
                  <c:v>3.7843321650561643</c:v>
                </c:pt>
                <c:pt idx="185">
                  <c:v>3.804059936190554</c:v>
                </c:pt>
                <c:pt idx="186">
                  <c:v>3.8237792981771368</c:v>
                </c:pt>
                <c:pt idx="187">
                  <c:v>3.8434902606984225</c:v>
                </c:pt>
                <c:pt idx="188">
                  <c:v>3.863192833416544</c:v>
                </c:pt>
                <c:pt idx="189">
                  <c:v>3.8828870259732966</c:v>
                </c:pt>
                <c:pt idx="190">
                  <c:v>3.9025728479901729</c:v>
                </c:pt>
                <c:pt idx="191">
                  <c:v>3.9222503090684011</c:v>
                </c:pt>
                <c:pt idx="192">
                  <c:v>3.9419194187889808</c:v>
                </c:pt>
                <c:pt idx="193">
                  <c:v>3.9615801867127214</c:v>
                </c:pt>
                <c:pt idx="194">
                  <c:v>3.981232622380277</c:v>
                </c:pt>
                <c:pt idx="195">
                  <c:v>4.0008767353121826</c:v>
                </c:pt>
                <c:pt idx="196">
                  <c:v>4.0205125350088942</c:v>
                </c:pt>
                <c:pt idx="197">
                  <c:v>4.0401400309508197</c:v>
                </c:pt>
                <c:pt idx="198">
                  <c:v>4.0597592325983598</c:v>
                </c:pt>
                <c:pt idx="199">
                  <c:v>4.0793701493919414</c:v>
                </c:pt>
                <c:pt idx="200">
                  <c:v>4.0989727907520557</c:v>
                </c:pt>
                <c:pt idx="201">
                  <c:v>4.1185671660792913</c:v>
                </c:pt>
                <c:pt idx="202">
                  <c:v>4.1381532847543729</c:v>
                </c:pt>
                <c:pt idx="203">
                  <c:v>4.1577311561381949</c:v>
                </c:pt>
                <c:pt idx="204">
                  <c:v>4.1773007895718584</c:v>
                </c:pt>
                <c:pt idx="205">
                  <c:v>4.196862194376707</c:v>
                </c:pt>
                <c:pt idx="206">
                  <c:v>4.2164153798543591</c:v>
                </c:pt>
                <c:pt idx="207">
                  <c:v>4.2359603552867489</c:v>
                </c:pt>
                <c:pt idx="208">
                  <c:v>4.2554971299361544</c:v>
                </c:pt>
                <c:pt idx="209">
                  <c:v>4.27502571304524</c:v>
                </c:pt>
                <c:pt idx="210">
                  <c:v>4.2945461138370842</c:v>
                </c:pt>
                <c:pt idx="211">
                  <c:v>4.3140583415152225</c:v>
                </c:pt>
                <c:pt idx="212">
                  <c:v>4.3335624052636739</c:v>
                </c:pt>
                <c:pt idx="213">
                  <c:v>4.3530583142469821</c:v>
                </c:pt>
                <c:pt idx="214">
                  <c:v>4.3725460776102461</c:v>
                </c:pt>
                <c:pt idx="215">
                  <c:v>4.3920257044791589</c:v>
                </c:pt>
                <c:pt idx="216">
                  <c:v>4.4114972039600353</c:v>
                </c:pt>
                <c:pt idx="217">
                  <c:v>4.4309605851398537</c:v>
                </c:pt>
                <c:pt idx="218">
                  <c:v>4.4504158570862842</c:v>
                </c:pt>
                <c:pt idx="219">
                  <c:v>4.4698630288477288</c:v>
                </c:pt>
                <c:pt idx="220">
                  <c:v>4.4893021094533481</c:v>
                </c:pt>
                <c:pt idx="221">
                  <c:v>4.5087331079131019</c:v>
                </c:pt>
                <c:pt idx="222">
                  <c:v>4.5281560332177797</c:v>
                </c:pt>
                <c:pt idx="223">
                  <c:v>4.5475708943390352</c:v>
                </c:pt>
                <c:pt idx="224">
                  <c:v>4.5669777002294181</c:v>
                </c:pt>
                <c:pt idx="225">
                  <c:v>4.5863764598224117</c:v>
                </c:pt>
                <c:pt idx="226">
                  <c:v>4.6057671820324648</c:v>
                </c:pt>
                <c:pt idx="227">
                  <c:v>4.62514987575502</c:v>
                </c:pt>
                <c:pt idx="228">
                  <c:v>4.6445245498665564</c:v>
                </c:pt>
                <c:pt idx="229">
                  <c:v>4.6638912132246153</c:v>
                </c:pt>
                <c:pt idx="230">
                  <c:v>4.6832498746678359</c:v>
                </c:pt>
                <c:pt idx="231">
                  <c:v>4.7026005430159898</c:v>
                </c:pt>
                <c:pt idx="232">
                  <c:v>4.7219432270700095</c:v>
                </c:pt>
                <c:pt idx="233">
                  <c:v>4.7412779356120254</c:v>
                </c:pt>
                <c:pt idx="234">
                  <c:v>4.7606046774053983</c:v>
                </c:pt>
                <c:pt idx="235">
                  <c:v>4.7799234611947519</c:v>
                </c:pt>
                <c:pt idx="236">
                  <c:v>4.7992342957059995</c:v>
                </c:pt>
                <c:pt idx="237">
                  <c:v>4.8185371896463867</c:v>
                </c:pt>
                <c:pt idx="238">
                  <c:v>4.8378321517045171</c:v>
                </c:pt>
                <c:pt idx="239">
                  <c:v>4.8571191905503843</c:v>
                </c:pt>
                <c:pt idx="240">
                  <c:v>4.8763983148354075</c:v>
                </c:pt>
                <c:pt idx="241">
                  <c:v>4.8956695331924607</c:v>
                </c:pt>
                <c:pt idx="242">
                  <c:v>4.9149328542359072</c:v>
                </c:pt>
                <c:pt idx="243">
                  <c:v>4.9341882865616311</c:v>
                </c:pt>
                <c:pt idx="244">
                  <c:v>4.9534358387470663</c:v>
                </c:pt>
                <c:pt idx="245">
                  <c:v>4.9726755193512311</c:v>
                </c:pt>
                <c:pt idx="246">
                  <c:v>4.9919073369147604</c:v>
                </c:pt>
                <c:pt idx="247">
                  <c:v>5.0111312999599349</c:v>
                </c:pt>
                <c:pt idx="248">
                  <c:v>5.0303474169907147</c:v>
                </c:pt>
                <c:pt idx="249">
                  <c:v>5.0495556964927681</c:v>
                </c:pt>
                <c:pt idx="250">
                  <c:v>5.0687561469335076</c:v>
                </c:pt>
                <c:pt idx="251">
                  <c:v>5.0879487767621168</c:v>
                </c:pt>
                <c:pt idx="252">
                  <c:v>5.107133594409583</c:v>
                </c:pt>
                <c:pt idx="253">
                  <c:v>5.126310608288728</c:v>
                </c:pt>
                <c:pt idx="254">
                  <c:v>5.145479826794241</c:v>
                </c:pt>
                <c:pt idx="255">
                  <c:v>5.1646412583027059</c:v>
                </c:pt>
                <c:pt idx="256">
                  <c:v>5.1837949111726358</c:v>
                </c:pt>
                <c:pt idx="257">
                  <c:v>5.2029407937445038</c:v>
                </c:pt>
                <c:pt idx="258">
                  <c:v>5.2220789143407691</c:v>
                </c:pt>
                <c:pt idx="259">
                  <c:v>5.2412092812659132</c:v>
                </c:pt>
                <c:pt idx="260">
                  <c:v>5.2603319028064668</c:v>
                </c:pt>
                <c:pt idx="261">
                  <c:v>5.2794467872310413</c:v>
                </c:pt>
                <c:pt idx="262">
                  <c:v>5.2985539427903587</c:v>
                </c:pt>
                <c:pt idx="263">
                  <c:v>5.3176533777172859</c:v>
                </c:pt>
                <c:pt idx="264">
                  <c:v>5.3367451002268567</c:v>
                </c:pt>
                <c:pt idx="265">
                  <c:v>5.3558291185163114</c:v>
                </c:pt>
                <c:pt idx="266">
                  <c:v>5.3749054407651187</c:v>
                </c:pt>
                <c:pt idx="267">
                  <c:v>5.3939740751350103</c:v>
                </c:pt>
                <c:pt idx="268">
                  <c:v>5.4130350297700112</c:v>
                </c:pt>
                <c:pt idx="269">
                  <c:v>5.4320883127964645</c:v>
                </c:pt>
                <c:pt idx="270">
                  <c:v>5.4511339323230681</c:v>
                </c:pt>
                <c:pt idx="271">
                  <c:v>5.4701718964408999</c:v>
                </c:pt>
                <c:pt idx="272">
                  <c:v>5.4892022132234475</c:v>
                </c:pt>
                <c:pt idx="273">
                  <c:v>5.5082248907266402</c:v>
                </c:pt>
                <c:pt idx="274">
                  <c:v>5.5272399369888756</c:v>
                </c:pt>
                <c:pt idx="275">
                  <c:v>5.5462473600310505</c:v>
                </c:pt>
                <c:pt idx="276">
                  <c:v>5.5652471678565911</c:v>
                </c:pt>
                <c:pt idx="277">
                  <c:v>5.5842393684514802</c:v>
                </c:pt>
                <c:pt idx="278">
                  <c:v>5.6032239697842856</c:v>
                </c:pt>
                <c:pt idx="279">
                  <c:v>5.6222009798061938</c:v>
                </c:pt>
                <c:pt idx="280">
                  <c:v>5.6411704064510344</c:v>
                </c:pt>
                <c:pt idx="281">
                  <c:v>5.6601322576353104</c:v>
                </c:pt>
                <c:pt idx="282">
                  <c:v>5.6790865412582283</c:v>
                </c:pt>
                <c:pt idx="283">
                  <c:v>5.6980332652017243</c:v>
                </c:pt>
                <c:pt idx="284">
                  <c:v>5.7169724373304955</c:v>
                </c:pt>
                <c:pt idx="285">
                  <c:v>5.7359040654920284</c:v>
                </c:pt>
                <c:pt idx="286">
                  <c:v>5.7548281575166245</c:v>
                </c:pt>
                <c:pt idx="287">
                  <c:v>5.7737447212174331</c:v>
                </c:pt>
                <c:pt idx="288">
                  <c:v>5.7926537643904759</c:v>
                </c:pt>
                <c:pt idx="289">
                  <c:v>5.8115552948146778</c:v>
                </c:pt>
                <c:pt idx="290">
                  <c:v>5.8304493202518941</c:v>
                </c:pt>
                <c:pt idx="291">
                  <c:v>5.8493358484469393</c:v>
                </c:pt>
                <c:pt idx="292">
                  <c:v>5.8682148871276132</c:v>
                </c:pt>
                <c:pt idx="293">
                  <c:v>5.8870864440047335</c:v>
                </c:pt>
                <c:pt idx="294">
                  <c:v>5.9059505267721599</c:v>
                </c:pt>
                <c:pt idx="295">
                  <c:v>5.924807143106821</c:v>
                </c:pt>
                <c:pt idx="296">
                  <c:v>5.9436563006687457</c:v>
                </c:pt>
                <c:pt idx="297">
                  <c:v>5.9624980071010905</c:v>
                </c:pt>
                <c:pt idx="298">
                  <c:v>5.9813322700301654</c:v>
                </c:pt>
                <c:pt idx="299">
                  <c:v>6.0001590970654624</c:v>
                </c:pt>
                <c:pt idx="300">
                  <c:v>6.0189784957996828</c:v>
                </c:pt>
                <c:pt idx="301">
                  <c:v>6.0377904738087658</c:v>
                </c:pt>
                <c:pt idx="302">
                  <c:v>6.0565950386519134</c:v>
                </c:pt>
                <c:pt idx="303">
                  <c:v>6.0753921978716212</c:v>
                </c:pt>
                <c:pt idx="304">
                  <c:v>6.0941819589937047</c:v>
                </c:pt>
                <c:pt idx="305">
                  <c:v>6.1129643295273226</c:v>
                </c:pt>
                <c:pt idx="306">
                  <c:v>6.1317393169650103</c:v>
                </c:pt>
                <c:pt idx="307">
                  <c:v>6.1505069287827041</c:v>
                </c:pt>
                <c:pt idx="308">
                  <c:v>6.169267172439767</c:v>
                </c:pt>
                <c:pt idx="309">
                  <c:v>6.1880200553790159</c:v>
                </c:pt>
                <c:pt idx="310">
                  <c:v>6.2067655850267514</c:v>
                </c:pt>
                <c:pt idx="311">
                  <c:v>6.225503768792783</c:v>
                </c:pt>
                <c:pt idx="312">
                  <c:v>6.2442346140704537</c:v>
                </c:pt>
                <c:pt idx="313">
                  <c:v>6.2629581282366704</c:v>
                </c:pt>
                <c:pt idx="314">
                  <c:v>6.2816743186519268</c:v>
                </c:pt>
                <c:pt idx="315">
                  <c:v>6.300383192660334</c:v>
                </c:pt>
                <c:pt idx="316">
                  <c:v>6.3190847575896454</c:v>
                </c:pt>
                <c:pt idx="317">
                  <c:v>6.3377790207512819</c:v>
                </c:pt>
                <c:pt idx="318">
                  <c:v>6.356465989440359</c:v>
                </c:pt>
                <c:pt idx="319">
                  <c:v>6.3751456709357148</c:v>
                </c:pt>
                <c:pt idx="320">
                  <c:v>6.3938180724999336</c:v>
                </c:pt>
                <c:pt idx="321">
                  <c:v>6.4124832013793744</c:v>
                </c:pt>
                <c:pt idx="322">
                  <c:v>6.431141064804196</c:v>
                </c:pt>
                <c:pt idx="323">
                  <c:v>6.4497916699883842</c:v>
                </c:pt>
                <c:pt idx="324">
                  <c:v>6.4684350241297741</c:v>
                </c:pt>
                <c:pt idx="325">
                  <c:v>6.4870711344100824</c:v>
                </c:pt>
                <c:pt idx="326">
                  <c:v>6.5057000079949301</c:v>
                </c:pt>
                <c:pt idx="327">
                  <c:v>6.5243216520338647</c:v>
                </c:pt>
                <c:pt idx="328">
                  <c:v>6.5429360736603916</c:v>
                </c:pt>
                <c:pt idx="329">
                  <c:v>6.5615432799919997</c:v>
                </c:pt>
                <c:pt idx="330">
                  <c:v>6.5801432781301825</c:v>
                </c:pt>
                <c:pt idx="331">
                  <c:v>6.598736075160466</c:v>
                </c:pt>
                <c:pt idx="332">
                  <c:v>6.6173216781524378</c:v>
                </c:pt>
                <c:pt idx="333">
                  <c:v>6.6359000941597666</c:v>
                </c:pt>
                <c:pt idx="334">
                  <c:v>6.6544713302202334</c:v>
                </c:pt>
                <c:pt idx="335">
                  <c:v>6.673035393355752</c:v>
                </c:pt>
                <c:pt idx="336">
                  <c:v>6.6915922905723964</c:v>
                </c:pt>
                <c:pt idx="337">
                  <c:v>6.7101420288604272</c:v>
                </c:pt>
                <c:pt idx="338">
                  <c:v>6.7286846151943163</c:v>
                </c:pt>
                <c:pt idx="339">
                  <c:v>6.74722005653277</c:v>
                </c:pt>
                <c:pt idx="340">
                  <c:v>6.7657483598187591</c:v>
                </c:pt>
                <c:pt idx="341">
                  <c:v>6.7842695319795361</c:v>
                </c:pt>
                <c:pt idx="342">
                  <c:v>6.8027835799266683</c:v>
                </c:pt>
                <c:pt idx="343">
                  <c:v>6.8212905105560582</c:v>
                </c:pt>
                <c:pt idx="344">
                  <c:v>6.8397903307479693</c:v>
                </c:pt>
                <c:pt idx="345">
                  <c:v>6.8582830473670509</c:v>
                </c:pt>
                <c:pt idx="346">
                  <c:v>6.8767686672623629</c:v>
                </c:pt>
                <c:pt idx="347">
                  <c:v>6.8952471972674028</c:v>
                </c:pt>
                <c:pt idx="348">
                  <c:v>6.9137186442001264</c:v>
                </c:pt>
                <c:pt idx="349">
                  <c:v>6.9321830148629742</c:v>
                </c:pt>
                <c:pt idx="350">
                  <c:v>6.9506403160428993</c:v>
                </c:pt>
                <c:pt idx="351">
                  <c:v>6.9690905545113848</c:v>
                </c:pt>
                <c:pt idx="352">
                  <c:v>6.9875337370244752</c:v>
                </c:pt>
                <c:pt idx="353">
                  <c:v>7.0059698703227973</c:v>
                </c:pt>
                <c:pt idx="354">
                  <c:v>7.0243989611315838</c:v>
                </c:pt>
                <c:pt idx="355">
                  <c:v>7.042821016160703</c:v>
                </c:pt>
                <c:pt idx="356">
                  <c:v>7.0612360421046745</c:v>
                </c:pt>
                <c:pt idx="357">
                  <c:v>7.0796440456427012</c:v>
                </c:pt>
                <c:pt idx="358">
                  <c:v>7.0980450334386909</c:v>
                </c:pt>
                <c:pt idx="359">
                  <c:v>7.1164390121412762</c:v>
                </c:pt>
                <c:pt idx="360">
                  <c:v>7.134825988383847</c:v>
                </c:pt>
                <c:pt idx="361">
                  <c:v>7.1532059687845653</c:v>
                </c:pt>
                <c:pt idx="362">
                  <c:v>7.1715789599463982</c:v>
                </c:pt>
                <c:pt idx="363">
                  <c:v>7.1899449684571346</c:v>
                </c:pt>
                <c:pt idx="364">
                  <c:v>7.2083040008894113</c:v>
                </c:pt>
                <c:pt idx="365">
                  <c:v>7.2266560638007409</c:v>
                </c:pt>
                <c:pt idx="366">
                  <c:v>7.2450011637335292</c:v>
                </c:pt>
                <c:pt idx="367">
                  <c:v>7.2633393072151016</c:v>
                </c:pt>
                <c:pt idx="368">
                  <c:v>7.2816705007577278</c:v>
                </c:pt>
                <c:pt idx="369">
                  <c:v>7.2999947508586462</c:v>
                </c:pt>
                <c:pt idx="370">
                  <c:v>7.3183120640000814</c:v>
                </c:pt>
                <c:pt idx="371">
                  <c:v>7.3366224466492787</c:v>
                </c:pt>
                <c:pt idx="372">
                  <c:v>7.3549259052585167</c:v>
                </c:pt>
                <c:pt idx="373">
                  <c:v>7.3732224462651343</c:v>
                </c:pt>
                <c:pt idx="374">
                  <c:v>7.3915120760915602</c:v>
                </c:pt>
                <c:pt idx="375">
                  <c:v>7.4097948011453258</c:v>
                </c:pt>
                <c:pt idx="376">
                  <c:v>7.4280706278190971</c:v>
                </c:pt>
                <c:pt idx="377">
                  <c:v>7.4463395624906923</c:v>
                </c:pt>
                <c:pt idx="378">
                  <c:v>7.4646016115231095</c:v>
                </c:pt>
                <c:pt idx="379">
                  <c:v>7.4828567812645455</c:v>
                </c:pt>
                <c:pt idx="380">
                  <c:v>7.5011050780484245</c:v>
                </c:pt>
                <c:pt idx="381">
                  <c:v>7.5193465081934132</c:v>
                </c:pt>
                <c:pt idx="382">
                  <c:v>7.5375810780034529</c:v>
                </c:pt>
                <c:pt idx="383">
                  <c:v>7.5558087937677767</c:v>
                </c:pt>
                <c:pt idx="384">
                  <c:v>7.5740296617609335</c:v>
                </c:pt>
                <c:pt idx="385">
                  <c:v>7.5922436882428093</c:v>
                </c:pt>
                <c:pt idx="386">
                  <c:v>7.6104508794586563</c:v>
                </c:pt>
                <c:pt idx="387">
                  <c:v>7.6286512416391075</c:v>
                </c:pt>
                <c:pt idx="388">
                  <c:v>7.6468447810002056</c:v>
                </c:pt>
                <c:pt idx="389">
                  <c:v>7.6650315037434247</c:v>
                </c:pt>
                <c:pt idx="390">
                  <c:v>7.6832114160556868</c:v>
                </c:pt>
                <c:pt idx="391">
                  <c:v>7.7013845241093959</c:v>
                </c:pt>
                <c:pt idx="392">
                  <c:v>7.7195508340624501</c:v>
                </c:pt>
                <c:pt idx="393">
                  <c:v>7.7377103520582686</c:v>
                </c:pt>
                <c:pt idx="394">
                  <c:v>7.7558630842258145</c:v>
                </c:pt>
                <c:pt idx="395">
                  <c:v>7.7740090366796188</c:v>
                </c:pt>
                <c:pt idx="396">
                  <c:v>7.7921482155197968</c:v>
                </c:pt>
                <c:pt idx="397">
                  <c:v>7.8102806268320766</c:v>
                </c:pt>
                <c:pt idx="398">
                  <c:v>7.8284062766878204</c:v>
                </c:pt>
                <c:pt idx="399">
                  <c:v>7.8465251711440418</c:v>
                </c:pt>
                <c:pt idx="400">
                  <c:v>7.8646373162434369</c:v>
                </c:pt>
                <c:pt idx="401">
                  <c:v>7.8827427180143967</c:v>
                </c:pt>
                <c:pt idx="402">
                  <c:v>7.9008413824710386</c:v>
                </c:pt>
                <c:pt idx="403">
                  <c:v>7.9189333156132227</c:v>
                </c:pt>
                <c:pt idx="404">
                  <c:v>7.9370185234265724</c:v>
                </c:pt>
                <c:pt idx="405">
                  <c:v>7.9550970118825033</c:v>
                </c:pt>
                <c:pt idx="406">
                  <c:v>7.9731687869382402</c:v>
                </c:pt>
                <c:pt idx="407">
                  <c:v>7.9912338545368389</c:v>
                </c:pt>
                <c:pt idx="408">
                  <c:v>8.0092922206072128</c:v>
                </c:pt>
                <c:pt idx="409">
                  <c:v>8.0273438910641488</c:v>
                </c:pt>
                <c:pt idx="410">
                  <c:v>8.0453888718083313</c:v>
                </c:pt>
                <c:pt idx="411">
                  <c:v>8.0634271687263688</c:v>
                </c:pt>
                <c:pt idx="412">
                  <c:v>8.0814587876908046</c:v>
                </c:pt>
                <c:pt idx="413">
                  <c:v>8.099483734560156</c:v>
                </c:pt>
                <c:pt idx="414">
                  <c:v>8.1175020151789141</c:v>
                </c:pt>
                <c:pt idx="415">
                  <c:v>8.1355136353775865</c:v>
                </c:pt>
                <c:pt idx="416">
                  <c:v>8.1535186009727028</c:v>
                </c:pt>
                <c:pt idx="417">
                  <c:v>8.1715169177668479</c:v>
                </c:pt>
                <c:pt idx="418">
                  <c:v>8.1895085915486749</c:v>
                </c:pt>
                <c:pt idx="419">
                  <c:v>8.2074936280929318</c:v>
                </c:pt>
                <c:pt idx="420">
                  <c:v>8.2254720331604823</c:v>
                </c:pt>
                <c:pt idx="421">
                  <c:v>8.2434438124983274</c:v>
                </c:pt>
                <c:pt idx="422">
                  <c:v>8.2614089718396215</c:v>
                </c:pt>
                <c:pt idx="423">
                  <c:v>8.2793675169037044</c:v>
                </c:pt>
                <c:pt idx="424">
                  <c:v>8.2973194533961134</c:v>
                </c:pt>
                <c:pt idx="425">
                  <c:v>8.3152647870086049</c:v>
                </c:pt>
                <c:pt idx="426">
                  <c:v>8.3332035234191864</c:v>
                </c:pt>
                <c:pt idx="427">
                  <c:v>8.3511356682921214</c:v>
                </c:pt>
                <c:pt idx="428">
                  <c:v>8.3690612272779656</c:v>
                </c:pt>
                <c:pt idx="429">
                  <c:v>8.3869802060135807</c:v>
                </c:pt>
                <c:pt idx="430">
                  <c:v>8.4048926101221539</c:v>
                </c:pt>
                <c:pt idx="431">
                  <c:v>8.4227984452132247</c:v>
                </c:pt>
                <c:pt idx="432">
                  <c:v>8.4406977168826991</c:v>
                </c:pt>
                <c:pt idx="433">
                  <c:v>8.4585904307128814</c:v>
                </c:pt>
                <c:pt idx="434">
                  <c:v>8.4764765922724816</c:v>
                </c:pt>
                <c:pt idx="435">
                  <c:v>8.4943562071166472</c:v>
                </c:pt>
                <c:pt idx="436">
                  <c:v>8.5122292807869808</c:v>
                </c:pt>
                <c:pt idx="437">
                  <c:v>8.5300958188115565</c:v>
                </c:pt>
                <c:pt idx="438">
                  <c:v>8.5479558267049498</c:v>
                </c:pt>
                <c:pt idx="439">
                  <c:v>8.5658093099682482</c:v>
                </c:pt>
                <c:pt idx="440">
                  <c:v>8.5836562740890852</c:v>
                </c:pt>
                <c:pt idx="441">
                  <c:v>8.6014967245416436</c:v>
                </c:pt>
                <c:pt idx="442">
                  <c:v>8.6193306667866931</c:v>
                </c:pt>
                <c:pt idx="443">
                  <c:v>8.6371581062716007</c:v>
                </c:pt>
                <c:pt idx="444">
                  <c:v>8.6549790484303575</c:v>
                </c:pt>
                <c:pt idx="445">
                  <c:v>8.6727934986835908</c:v>
                </c:pt>
                <c:pt idx="446">
                  <c:v>8.6906014624386003</c:v>
                </c:pt>
                <c:pt idx="447">
                  <c:v>8.7084029450893574</c:v>
                </c:pt>
                <c:pt idx="448">
                  <c:v>8.7261979520165447</c:v>
                </c:pt>
                <c:pt idx="449">
                  <c:v>8.74398648858757</c:v>
                </c:pt>
                <c:pt idx="450">
                  <c:v>8.7617685601565807</c:v>
                </c:pt>
                <c:pt idx="451">
                  <c:v>8.7795441720644938</c:v>
                </c:pt>
                <c:pt idx="452">
                  <c:v>8.7973133296390085</c:v>
                </c:pt>
                <c:pt idx="453">
                  <c:v>8.8150760381946345</c:v>
                </c:pt>
                <c:pt idx="454">
                  <c:v>8.8328323030327063</c:v>
                </c:pt>
                <c:pt idx="455">
                  <c:v>8.8505821294414062</c:v>
                </c:pt>
                <c:pt idx="456">
                  <c:v>8.8683255226957822</c:v>
                </c:pt>
                <c:pt idx="457">
                  <c:v>8.8860624880577745</c:v>
                </c:pt>
                <c:pt idx="458">
                  <c:v>8.9037930307762263</c:v>
                </c:pt>
                <c:pt idx="459">
                  <c:v>8.9215171560869138</c:v>
                </c:pt>
                <c:pt idx="460">
                  <c:v>8.9392348692125587</c:v>
                </c:pt>
                <c:pt idx="461">
                  <c:v>8.9569461753628516</c:v>
                </c:pt>
                <c:pt idx="462">
                  <c:v>8.9746510797344783</c:v>
                </c:pt>
                <c:pt idx="463">
                  <c:v>8.992349587511125</c:v>
                </c:pt>
                <c:pt idx="464">
                  <c:v>9.0100417038635126</c:v>
                </c:pt>
                <c:pt idx="465">
                  <c:v>9.0277274339494102</c:v>
                </c:pt>
                <c:pt idx="466">
                  <c:v>9.0454067829136608</c:v>
                </c:pt>
                <c:pt idx="467">
                  <c:v>9.0630797558881877</c:v>
                </c:pt>
                <c:pt idx="468">
                  <c:v>9.0807463579920356</c:v>
                </c:pt>
                <c:pt idx="469">
                  <c:v>9.0984065943313688</c:v>
                </c:pt>
                <c:pt idx="470">
                  <c:v>9.1160604699995105</c:v>
                </c:pt>
                <c:pt idx="471">
                  <c:v>9.133707990076946</c:v>
                </c:pt>
                <c:pt idx="472">
                  <c:v>9.1513491596313532</c:v>
                </c:pt>
                <c:pt idx="473">
                  <c:v>9.1689839837176219</c:v>
                </c:pt>
                <c:pt idx="474">
                  <c:v>9.1866124673778682</c:v>
                </c:pt>
                <c:pt idx="475">
                  <c:v>9.2042346156414609</c:v>
                </c:pt>
                <c:pt idx="476">
                  <c:v>9.2218504335250326</c:v>
                </c:pt>
                <c:pt idx="477">
                  <c:v>9.239459926032513</c:v>
                </c:pt>
                <c:pt idx="478">
                  <c:v>9.2570630981551325</c:v>
                </c:pt>
                <c:pt idx="479">
                  <c:v>9.2746599548714528</c:v>
                </c:pt>
                <c:pt idx="480">
                  <c:v>9.2922505011473877</c:v>
                </c:pt>
                <c:pt idx="481">
                  <c:v>9.309834741936216</c:v>
                </c:pt>
                <c:pt idx="482">
                  <c:v>9.3274126821786023</c:v>
                </c:pt>
                <c:pt idx="483">
                  <c:v>9.3449843268026207</c:v>
                </c:pt>
                <c:pt idx="484">
                  <c:v>9.3625496807237738</c:v>
                </c:pt>
                <c:pt idx="485">
                  <c:v>9.380108748845009</c:v>
                </c:pt>
                <c:pt idx="486">
                  <c:v>9.3976615360567379</c:v>
                </c:pt>
                <c:pt idx="487">
                  <c:v>9.4152080472368631</c:v>
                </c:pt>
                <c:pt idx="488">
                  <c:v>9.4327482872507904</c:v>
                </c:pt>
                <c:pt idx="489">
                  <c:v>9.4502822609514467</c:v>
                </c:pt>
                <c:pt idx="490">
                  <c:v>9.4678099731793104</c:v>
                </c:pt>
                <c:pt idx="491">
                  <c:v>9.4853314287624162</c:v>
                </c:pt>
                <c:pt idx="492">
                  <c:v>9.5028466325163894</c:v>
                </c:pt>
                <c:pt idx="493">
                  <c:v>9.5203555892444527</c:v>
                </c:pt>
                <c:pt idx="494">
                  <c:v>9.5378583037374547</c:v>
                </c:pt>
                <c:pt idx="495">
                  <c:v>9.5553547807738806</c:v>
                </c:pt>
                <c:pt idx="496">
                  <c:v>9.572845025119884</c:v>
                </c:pt>
                <c:pt idx="497">
                  <c:v>9.5903290415292908</c:v>
                </c:pt>
                <c:pt idx="498">
                  <c:v>9.6078068347436343</c:v>
                </c:pt>
                <c:pt idx="499">
                  <c:v>9.6252784094921591</c:v>
                </c:pt>
                <c:pt idx="500">
                  <c:v>9.6427437704918564</c:v>
                </c:pt>
                <c:pt idx="501">
                  <c:v>9.6602029224474677</c:v>
                </c:pt>
                <c:pt idx="502">
                  <c:v>9.6776558700515167</c:v>
                </c:pt>
                <c:pt idx="503">
                  <c:v>9.6951026179843183</c:v>
                </c:pt>
                <c:pt idx="504">
                  <c:v>9.7125431709140067</c:v>
                </c:pt>
                <c:pt idx="505">
                  <c:v>9.7299775334965481</c:v>
                </c:pt>
                <c:pt idx="506">
                  <c:v>9.7474057103757623</c:v>
                </c:pt>
                <c:pt idx="507">
                  <c:v>9.7648277061833451</c:v>
                </c:pt>
                <c:pt idx="508">
                  <c:v>9.7822435255388793</c:v>
                </c:pt>
                <c:pt idx="509">
                  <c:v>9.7996531730498617</c:v>
                </c:pt>
                <c:pt idx="510">
                  <c:v>9.8170566533117203</c:v>
                </c:pt>
                <c:pt idx="511">
                  <c:v>9.8344539709078305</c:v>
                </c:pt>
                <c:pt idx="512">
                  <c:v>9.8518451304095347</c:v>
                </c:pt>
                <c:pt idx="513">
                  <c:v>9.8692301363761636</c:v>
                </c:pt>
                <c:pt idx="514">
                  <c:v>9.8866089933550576</c:v>
                </c:pt>
                <c:pt idx="515">
                  <c:v>9.9039817058815753</c:v>
                </c:pt>
                <c:pt idx="516">
                  <c:v>9.9213482784791243</c:v>
                </c:pt>
                <c:pt idx="517">
                  <c:v>9.9387087156591782</c:v>
                </c:pt>
                <c:pt idx="518">
                  <c:v>9.9560630219212847</c:v>
                </c:pt>
                <c:pt idx="519">
                  <c:v>9.9734112017531</c:v>
                </c:pt>
                <c:pt idx="520">
                  <c:v>9.9907532596303934</c:v>
                </c:pt>
                <c:pt idx="521">
                  <c:v>10.00808920001708</c:v>
                </c:pt>
                <c:pt idx="522">
                  <c:v>10.025419027365229</c:v>
                </c:pt>
                <c:pt idx="523">
                  <c:v>10.042742746115088</c:v>
                </c:pt>
                <c:pt idx="524">
                  <c:v>10.060060360695095</c:v>
                </c:pt>
                <c:pt idx="525">
                  <c:v>10.07737187552191</c:v>
                </c:pt>
                <c:pt idx="526">
                  <c:v>10.09467729500042</c:v>
                </c:pt>
                <c:pt idx="527">
                  <c:v>10.111976623523764</c:v>
                </c:pt>
                <c:pt idx="528">
                  <c:v>10.129269865473356</c:v>
                </c:pt>
                <c:pt idx="529">
                  <c:v>10.146557025218899</c:v>
                </c:pt>
                <c:pt idx="530">
                  <c:v>10.163838107118396</c:v>
                </c:pt>
                <c:pt idx="531">
                  <c:v>10.181113115518189</c:v>
                </c:pt>
                <c:pt idx="532">
                  <c:v>10.198382054752953</c:v>
                </c:pt>
                <c:pt idx="533">
                  <c:v>10.215644929145737</c:v>
                </c:pt>
                <c:pt idx="534">
                  <c:v>10.232901743007968</c:v>
                </c:pt>
                <c:pt idx="535">
                  <c:v>10.250152500639475</c:v>
                </c:pt>
                <c:pt idx="536">
                  <c:v>10.267397206328511</c:v>
                </c:pt>
                <c:pt idx="537">
                  <c:v>10.28463586435176</c:v>
                </c:pt>
                <c:pt idx="538">
                  <c:v>10.30186847897437</c:v>
                </c:pt>
                <c:pt idx="539">
                  <c:v>10.319095054449964</c:v>
                </c:pt>
                <c:pt idx="540">
                  <c:v>10.336315595020658</c:v>
                </c:pt>
                <c:pt idx="541">
                  <c:v>10.353530104917079</c:v>
                </c:pt>
                <c:pt idx="542">
                  <c:v>10.370738588358391</c:v>
                </c:pt>
                <c:pt idx="543">
                  <c:v>10.387941049552301</c:v>
                </c:pt>
                <c:pt idx="544">
                  <c:v>10.405137492695095</c:v>
                </c:pt>
                <c:pt idx="545">
                  <c:v>10.422327921971636</c:v>
                </c:pt>
                <c:pt idx="546">
                  <c:v>10.4395123415554</c:v>
                </c:pt>
                <c:pt idx="547">
                  <c:v>10.456690755608481</c:v>
                </c:pt>
                <c:pt idx="548">
                  <c:v>10.473863168281623</c:v>
                </c:pt>
                <c:pt idx="549">
                  <c:v>10.491029583714221</c:v>
                </c:pt>
                <c:pt idx="550">
                  <c:v>10.508190006034358</c:v>
                </c:pt>
                <c:pt idx="551">
                  <c:v>10.525344439358815</c:v>
                </c:pt>
                <c:pt idx="552">
                  <c:v>10.542492887793081</c:v>
                </c:pt>
                <c:pt idx="553">
                  <c:v>10.559635355431389</c:v>
                </c:pt>
                <c:pt idx="554">
                  <c:v>10.576771846356721</c:v>
                </c:pt>
                <c:pt idx="555">
                  <c:v>10.593902364640829</c:v>
                </c:pt>
                <c:pt idx="556">
                  <c:v>10.611026914344258</c:v>
                </c:pt>
                <c:pt idx="557">
                  <c:v>10.628145499516359</c:v>
                </c:pt>
                <c:pt idx="558">
                  <c:v>10.645258124195308</c:v>
                </c:pt>
                <c:pt idx="559">
                  <c:v>10.66236479240813</c:v>
                </c:pt>
                <c:pt idx="560">
                  <c:v>10.679465508170713</c:v>
                </c:pt>
                <c:pt idx="561">
                  <c:v>10.696560275487821</c:v>
                </c:pt>
                <c:pt idx="562">
                  <c:v>10.713649098353123</c:v>
                </c:pt>
                <c:pt idx="563">
                  <c:v>10.730731980749201</c:v>
                </c:pt>
                <c:pt idx="564">
                  <c:v>10.747808926647581</c:v>
                </c:pt>
                <c:pt idx="565">
                  <c:v>10.764879940008731</c:v>
                </c:pt>
                <c:pt idx="566">
                  <c:v>10.781945024782104</c:v>
                </c:pt>
                <c:pt idx="567">
                  <c:v>10.799004184906137</c:v>
                </c:pt>
                <c:pt idx="568">
                  <c:v>10.816057424308278</c:v>
                </c:pt>
                <c:pt idx="569">
                  <c:v>10.833104746905002</c:v>
                </c:pt>
                <c:pt idx="570">
                  <c:v>10.850146156601829</c:v>
                </c:pt>
                <c:pt idx="571">
                  <c:v>10.867181657293342</c:v>
                </c:pt>
                <c:pt idx="572">
                  <c:v>10.884211252863208</c:v>
                </c:pt>
                <c:pt idx="573">
                  <c:v>10.901234947184189</c:v>
                </c:pt>
                <c:pt idx="574">
                  <c:v>10.918252744118172</c:v>
                </c:pt>
                <c:pt idx="575">
                  <c:v>10.935264647516174</c:v>
                </c:pt>
                <c:pt idx="576">
                  <c:v>10.952270661218368</c:v>
                </c:pt>
                <c:pt idx="577">
                  <c:v>10.9692707890541</c:v>
                </c:pt>
                <c:pt idx="578">
                  <c:v>10.986265034841905</c:v>
                </c:pt>
                <c:pt idx="579">
                  <c:v>11.003253402389531</c:v>
                </c:pt>
                <c:pt idx="580">
                  <c:v>11.020235895493945</c:v>
                </c:pt>
                <c:pt idx="581">
                  <c:v>11.037212517941361</c:v>
                </c:pt>
                <c:pt idx="582">
                  <c:v>11.054183273507263</c:v>
                </c:pt>
                <c:pt idx="583">
                  <c:v>11.071148165956403</c:v>
                </c:pt>
                <c:pt idx="584">
                  <c:v>11.088107199042843</c:v>
                </c:pt>
                <c:pt idx="585">
                  <c:v>11.105060376509954</c:v>
                </c:pt>
                <c:pt idx="586">
                  <c:v>11.122007702090444</c:v>
                </c:pt>
                <c:pt idx="587">
                  <c:v>11.138949179506376</c:v>
                </c:pt>
                <c:pt idx="588">
                  <c:v>11.155884812469182</c:v>
                </c:pt>
                <c:pt idx="589">
                  <c:v>11.172814604679679</c:v>
                </c:pt>
                <c:pt idx="590">
                  <c:v>11.189738559828095</c:v>
                </c:pt>
                <c:pt idx="591">
                  <c:v>11.206656681594083</c:v>
                </c:pt>
                <c:pt idx="592">
                  <c:v>11.223568973646733</c:v>
                </c:pt>
                <c:pt idx="593">
                  <c:v>11.240475439644602</c:v>
                </c:pt>
                <c:pt idx="594">
                  <c:v>11.257376083235721</c:v>
                </c:pt>
                <c:pt idx="595">
                  <c:v>11.274270908057618</c:v>
                </c:pt>
                <c:pt idx="596">
                  <c:v>11.291159917737337</c:v>
                </c:pt>
                <c:pt idx="597">
                  <c:v>11.308043115891453</c:v>
                </c:pt>
                <c:pt idx="598">
                  <c:v>11.324920506126087</c:v>
                </c:pt>
                <c:pt idx="599">
                  <c:v>11.341792092036933</c:v>
                </c:pt>
                <c:pt idx="600">
                  <c:v>11.358657877209266</c:v>
                </c:pt>
                <c:pt idx="601">
                  <c:v>11.375517865217972</c:v>
                </c:pt>
                <c:pt idx="602">
                  <c:v>11.392372059627549</c:v>
                </c:pt>
                <c:pt idx="603">
                  <c:v>11.409220463992142</c:v>
                </c:pt>
                <c:pt idx="604">
                  <c:v>11.426063081855546</c:v>
                </c:pt>
                <c:pt idx="605">
                  <c:v>11.442899916751232</c:v>
                </c:pt>
                <c:pt idx="606">
                  <c:v>11.459730972202372</c:v>
                </c:pt>
                <c:pt idx="607">
                  <c:v>11.476556251721838</c:v>
                </c:pt>
                <c:pt idx="608">
                  <c:v>11.493375758812236</c:v>
                </c:pt>
                <c:pt idx="609">
                  <c:v>11.510189496965918</c:v>
                </c:pt>
                <c:pt idx="610">
                  <c:v>11.526997469664996</c:v>
                </c:pt>
                <c:pt idx="611">
                  <c:v>11.543799680381365</c:v>
                </c:pt>
                <c:pt idx="612">
                  <c:v>11.56059613257672</c:v>
                </c:pt>
                <c:pt idx="613">
                  <c:v>11.577386829702572</c:v>
                </c:pt>
                <c:pt idx="614">
                  <c:v>11.594171775200271</c:v>
                </c:pt>
                <c:pt idx="615">
                  <c:v>11.610950972501014</c:v>
                </c:pt>
                <c:pt idx="616">
                  <c:v>11.627724425025871</c:v>
                </c:pt>
                <c:pt idx="617">
                  <c:v>11.644492136185798</c:v>
                </c:pt>
                <c:pt idx="618">
                  <c:v>11.661254109381661</c:v>
                </c:pt>
                <c:pt idx="619">
                  <c:v>11.678010348004243</c:v>
                </c:pt>
                <c:pt idx="620">
                  <c:v>11.694760855434277</c:v>
                </c:pt>
                <c:pt idx="621">
                  <c:v>11.711505635042444</c:v>
                </c:pt>
                <c:pt idx="622">
                  <c:v>11.728244690189408</c:v>
                </c:pt>
                <c:pt idx="623">
                  <c:v>11.744978024225826</c:v>
                </c:pt>
                <c:pt idx="624">
                  <c:v>11.761705640492369</c:v>
                </c:pt>
                <c:pt idx="625">
                  <c:v>11.778427542319735</c:v>
                </c:pt>
                <c:pt idx="626">
                  <c:v>11.795143733028667</c:v>
                </c:pt>
                <c:pt idx="627">
                  <c:v>11.811854215929976</c:v>
                </c:pt>
                <c:pt idx="628">
                  <c:v>11.828558994324556</c:v>
                </c:pt>
                <c:pt idx="629">
                  <c:v>11.845258071503398</c:v>
                </c:pt>
                <c:pt idx="630">
                  <c:v>11.861951450747613</c:v>
                </c:pt>
                <c:pt idx="631">
                  <c:v>11.878639135328447</c:v>
                </c:pt>
                <c:pt idx="632">
                  <c:v>11.895321128507296</c:v>
                </c:pt>
                <c:pt idx="633">
                  <c:v>11.911997433535729</c:v>
                </c:pt>
                <c:pt idx="634">
                  <c:v>11.928668053655507</c:v>
                </c:pt>
                <c:pt idx="635">
                  <c:v>11.94533299209859</c:v>
                </c:pt>
                <c:pt idx="636">
                  <c:v>11.961992252087164</c:v>
                </c:pt>
                <c:pt idx="637">
                  <c:v>11.978645836833657</c:v>
                </c:pt>
                <c:pt idx="638">
                  <c:v>11.995293749540753</c:v>
                </c:pt>
                <c:pt idx="639">
                  <c:v>12.011935993401414</c:v>
                </c:pt>
                <c:pt idx="640">
                  <c:v>12.028572571598893</c:v>
                </c:pt>
                <c:pt idx="641">
                  <c:v>12.045203487306759</c:v>
                </c:pt>
                <c:pt idx="642">
                  <c:v>12.061828743688904</c:v>
                </c:pt>
                <c:pt idx="643">
                  <c:v>12.078448343899568</c:v>
                </c:pt>
                <c:pt idx="644">
                  <c:v>12.095062291083357</c:v>
                </c:pt>
                <c:pt idx="645">
                  <c:v>12.111670588375258</c:v>
                </c:pt>
                <c:pt idx="646">
                  <c:v>12.128273238900652</c:v>
                </c:pt>
                <c:pt idx="647">
                  <c:v>12.144870245775341</c:v>
                </c:pt>
                <c:pt idx="648">
                  <c:v>12.161461612105558</c:v>
                </c:pt>
                <c:pt idx="649">
                  <c:v>12.178047340987993</c:v>
                </c:pt>
                <c:pt idx="650">
                  <c:v>12.194627435509794</c:v>
                </c:pt>
                <c:pt idx="651">
                  <c:v>12.211201898748607</c:v>
                </c:pt>
                <c:pt idx="652">
                  <c:v>12.227770733772573</c:v>
                </c:pt>
                <c:pt idx="653">
                  <c:v>12.244333943640358</c:v>
                </c:pt>
                <c:pt idx="654">
                  <c:v>12.260891531401167</c:v>
                </c:pt>
                <c:pt idx="655">
                  <c:v>12.27744350009476</c:v>
                </c:pt>
                <c:pt idx="656">
                  <c:v>12.293989852751471</c:v>
                </c:pt>
                <c:pt idx="657">
                  <c:v>12.310530592392226</c:v>
                </c:pt>
                <c:pt idx="658">
                  <c:v>12.327065722028555</c:v>
                </c:pt>
                <c:pt idx="659">
                  <c:v>12.34359524466262</c:v>
                </c:pt>
                <c:pt idx="660">
                  <c:v>12.360119163287225</c:v>
                </c:pt>
                <c:pt idx="661">
                  <c:v>12.376637480885831</c:v>
                </c:pt>
                <c:pt idx="662">
                  <c:v>12.393150200432581</c:v>
                </c:pt>
                <c:pt idx="663">
                  <c:v>12.409657324892313</c:v>
                </c:pt>
                <c:pt idx="664">
                  <c:v>12.426158857220576</c:v>
                </c:pt>
                <c:pt idx="665">
                  <c:v>12.442654800363652</c:v>
                </c:pt>
                <c:pt idx="666">
                  <c:v>12.45914515725857</c:v>
                </c:pt>
                <c:pt idx="667">
                  <c:v>12.475629930833122</c:v>
                </c:pt>
                <c:pt idx="668">
                  <c:v>12.492109124005889</c:v>
                </c:pt>
                <c:pt idx="669">
                  <c:v>12.508582739686245</c:v>
                </c:pt>
                <c:pt idx="670">
                  <c:v>12.525050780774382</c:v>
                </c:pt>
                <c:pt idx="671">
                  <c:v>12.541513250161335</c:v>
                </c:pt>
                <c:pt idx="672">
                  <c:v>12.557970150728979</c:v>
                </c:pt>
                <c:pt idx="673">
                  <c:v>12.574421485350067</c:v>
                </c:pt>
                <c:pt idx="674">
                  <c:v>12.590867256888238</c:v>
                </c:pt>
                <c:pt idx="675">
                  <c:v>12.607307468198032</c:v>
                </c:pt>
                <c:pt idx="676">
                  <c:v>12.623742122124911</c:v>
                </c:pt>
                <c:pt idx="677">
                  <c:v>12.640171221505282</c:v>
                </c:pt>
                <c:pt idx="678">
                  <c:v>12.6565947691665</c:v>
                </c:pt>
                <c:pt idx="679">
                  <c:v>12.673012767926897</c:v>
                </c:pt>
                <c:pt idx="680">
                  <c:v>12.689425220595798</c:v>
                </c:pt>
                <c:pt idx="681">
                  <c:v>12.705832129973533</c:v>
                </c:pt>
                <c:pt idx="682">
                  <c:v>12.722233498851459</c:v>
                </c:pt>
                <c:pt idx="683">
                  <c:v>12.738629330011976</c:v>
                </c:pt>
                <c:pt idx="684">
                  <c:v>12.755019626228545</c:v>
                </c:pt>
                <c:pt idx="685">
                  <c:v>12.771404390265701</c:v>
                </c:pt>
                <c:pt idx="686">
                  <c:v>12.787783624879081</c:v>
                </c:pt>
                <c:pt idx="687">
                  <c:v>12.804157332815423</c:v>
                </c:pt>
                <c:pt idx="688">
                  <c:v>12.820525516812605</c:v>
                </c:pt>
                <c:pt idx="689">
                  <c:v>12.836888179599647</c:v>
                </c:pt>
                <c:pt idx="690">
                  <c:v>12.853245323896731</c:v>
                </c:pt>
                <c:pt idx="691">
                  <c:v>12.869596952415224</c:v>
                </c:pt>
                <c:pt idx="692">
                  <c:v>12.885943067857689</c:v>
                </c:pt>
                <c:pt idx="693">
                  <c:v>12.902283672917907</c:v>
                </c:pt>
                <c:pt idx="694">
                  <c:v>12.91861877028089</c:v>
                </c:pt>
                <c:pt idx="695">
                  <c:v>12.934948362622899</c:v>
                </c:pt>
                <c:pt idx="696">
                  <c:v>12.951272452611468</c:v>
                </c:pt>
                <c:pt idx="697">
                  <c:v>12.967591042905408</c:v>
                </c:pt>
                <c:pt idx="698">
                  <c:v>12.983904136154839</c:v>
                </c:pt>
                <c:pt idx="699">
                  <c:v>13.000211735001196</c:v>
                </c:pt>
                <c:pt idx="700">
                  <c:v>13.01651384207725</c:v>
                </c:pt>
                <c:pt idx="701">
                  <c:v>13.032810460007131</c:v>
                </c:pt>
                <c:pt idx="702">
                  <c:v>13.049101591406332</c:v>
                </c:pt>
                <c:pt idx="703">
                  <c:v>13.06538723888174</c:v>
                </c:pt>
                <c:pt idx="704">
                  <c:v>13.081667405031643</c:v>
                </c:pt>
                <c:pt idx="705">
                  <c:v>13.097942092445759</c:v>
                </c:pt>
                <c:pt idx="706">
                  <c:v>13.114211303705238</c:v>
                </c:pt>
                <c:pt idx="707">
                  <c:v>13.130475041382686</c:v>
                </c:pt>
                <c:pt idx="708">
                  <c:v>13.146733308042192</c:v>
                </c:pt>
                <c:pt idx="709">
                  <c:v>13.162986106239327</c:v>
                </c:pt>
                <c:pt idx="710">
                  <c:v>13.179233438521177</c:v>
                </c:pt>
                <c:pt idx="711">
                  <c:v>13.195475307426348</c:v>
                </c:pt>
                <c:pt idx="712">
                  <c:v>13.211711715484991</c:v>
                </c:pt>
                <c:pt idx="713">
                  <c:v>13.227942665218821</c:v>
                </c:pt>
                <c:pt idx="714">
                  <c:v>13.244168159141122</c:v>
                </c:pt>
                <c:pt idx="715">
                  <c:v>13.260388199756781</c:v>
                </c:pt>
                <c:pt idx="716">
                  <c:v>13.27660278956229</c:v>
                </c:pt>
                <c:pt idx="717">
                  <c:v>13.292811931045771</c:v>
                </c:pt>
                <c:pt idx="718">
                  <c:v>13.309015626686994</c:v>
                </c:pt>
                <c:pt idx="719">
                  <c:v>13.32521387895739</c:v>
                </c:pt>
                <c:pt idx="720">
                  <c:v>13.341406690320071</c:v>
                </c:pt>
                <c:pt idx="721">
                  <c:v>13.35759406322984</c:v>
                </c:pt>
                <c:pt idx="722">
                  <c:v>13.373776000133226</c:v>
                </c:pt>
                <c:pt idx="723">
                  <c:v>13.389952503468479</c:v>
                </c:pt>
                <c:pt idx="724">
                  <c:v>13.406123575665603</c:v>
                </c:pt>
                <c:pt idx="725">
                  <c:v>13.422289219146363</c:v>
                </c:pt>
                <c:pt idx="726">
                  <c:v>13.43844943632431</c:v>
                </c:pt>
                <c:pt idx="727">
                  <c:v>13.454604229604797</c:v>
                </c:pt>
                <c:pt idx="728">
                  <c:v>13.470753601384988</c:v>
                </c:pt>
                <c:pt idx="729">
                  <c:v>13.486897554053884</c:v>
                </c:pt>
                <c:pt idx="730">
                  <c:v>13.503036089992337</c:v>
                </c:pt>
                <c:pt idx="731">
                  <c:v>13.519169211573066</c:v>
                </c:pt>
                <c:pt idx="732">
                  <c:v>13.535296921160677</c:v>
                </c:pt>
                <c:pt idx="733">
                  <c:v>13.551419221111679</c:v>
                </c:pt>
                <c:pt idx="734">
                  <c:v>13.567536113774494</c:v>
                </c:pt>
                <c:pt idx="735">
                  <c:v>13.583647601489487</c:v>
                </c:pt>
                <c:pt idx="736">
                  <c:v>13.599753686588974</c:v>
                </c:pt>
                <c:pt idx="737">
                  <c:v>13.615854371397242</c:v>
                </c:pt>
                <c:pt idx="738">
                  <c:v>13.631949658230564</c:v>
                </c:pt>
                <c:pt idx="739">
                  <c:v>13.648039549397218</c:v>
                </c:pt>
                <c:pt idx="740">
                  <c:v>13.664124047197506</c:v>
                </c:pt>
                <c:pt idx="741">
                  <c:v>13.680203153923765</c:v>
                </c:pt>
                <c:pt idx="742">
                  <c:v>13.696276871860389</c:v>
                </c:pt>
                <c:pt idx="743">
                  <c:v>13.712345203283846</c:v>
                </c:pt>
                <c:pt idx="744">
                  <c:v>13.728408150462691</c:v>
                </c:pt>
                <c:pt idx="745">
                  <c:v>13.744465715657586</c:v>
                </c:pt>
                <c:pt idx="746">
                  <c:v>13.760517901121322</c:v>
                </c:pt>
                <c:pt idx="747">
                  <c:v>13.776564709098821</c:v>
                </c:pt>
                <c:pt idx="748">
                  <c:v>13.792606141827173</c:v>
                </c:pt>
                <c:pt idx="749">
                  <c:v>13.808642201535633</c:v>
                </c:pt>
                <c:pt idx="750">
                  <c:v>13.824672890445653</c:v>
                </c:pt>
                <c:pt idx="751">
                  <c:v>13.840698210770894</c:v>
                </c:pt>
                <c:pt idx="752">
                  <c:v>13.85671816471724</c:v>
                </c:pt>
                <c:pt idx="753">
                  <c:v>13.872732754482819</c:v>
                </c:pt>
                <c:pt idx="754">
                  <c:v>13.888741982258018</c:v>
                </c:pt>
                <c:pt idx="755">
                  <c:v>13.904745850225503</c:v>
                </c:pt>
                <c:pt idx="756">
                  <c:v>13.920744360560228</c:v>
                </c:pt>
                <c:pt idx="757">
                  <c:v>13.936737515429458</c:v>
                </c:pt>
                <c:pt idx="758">
                  <c:v>13.952725316992792</c:v>
                </c:pt>
                <c:pt idx="759">
                  <c:v>13.968707767402167</c:v>
                </c:pt>
                <c:pt idx="760">
                  <c:v>13.984684868801882</c:v>
                </c:pt>
                <c:pt idx="761">
                  <c:v>14.000656623328615</c:v>
                </c:pt>
                <c:pt idx="762">
                  <c:v>14.01662303311144</c:v>
                </c:pt>
                <c:pt idx="763">
                  <c:v>14.032584100271839</c:v>
                </c:pt>
                <c:pt idx="764">
                  <c:v>14.048539826923728</c:v>
                </c:pt>
                <c:pt idx="765">
                  <c:v>14.064490215173466</c:v>
                </c:pt>
                <c:pt idx="766">
                  <c:v>14.080435267119872</c:v>
                </c:pt>
                <c:pt idx="767">
                  <c:v>14.096374984854249</c:v>
                </c:pt>
                <c:pt idx="768">
                  <c:v>14.112309370460393</c:v>
                </c:pt>
                <c:pt idx="769">
                  <c:v>14.128238426014615</c:v>
                </c:pt>
                <c:pt idx="770">
                  <c:v>14.144162153585755</c:v>
                </c:pt>
                <c:pt idx="771">
                  <c:v>14.160080555235204</c:v>
                </c:pt>
                <c:pt idx="772">
                  <c:v>14.17599363301691</c:v>
                </c:pt>
                <c:pt idx="773">
                  <c:v>14.191901388977408</c:v>
                </c:pt>
                <c:pt idx="774">
                  <c:v>14.207803825155827</c:v>
                </c:pt>
                <c:pt idx="775">
                  <c:v>14.223700943583907</c:v>
                </c:pt>
                <c:pt idx="776">
                  <c:v>14.239592746286029</c:v>
                </c:pt>
                <c:pt idx="777">
                  <c:v>14.255479235279212</c:v>
                </c:pt>
                <c:pt idx="778">
                  <c:v>14.271360412573147</c:v>
                </c:pt>
                <c:pt idx="779">
                  <c:v>14.287236280170204</c:v>
                </c:pt>
                <c:pt idx="780">
                  <c:v>14.303106840065448</c:v>
                </c:pt>
                <c:pt idx="781">
                  <c:v>14.318972094246666</c:v>
                </c:pt>
                <c:pt idx="782">
                  <c:v>14.334832044694373</c:v>
                </c:pt>
                <c:pt idx="783">
                  <c:v>14.350686693381833</c:v>
                </c:pt>
                <c:pt idx="784">
                  <c:v>14.366536042275079</c:v>
                </c:pt>
                <c:pt idx="785">
                  <c:v>14.382380093332921</c:v>
                </c:pt>
                <c:pt idx="786">
                  <c:v>14.398218848506971</c:v>
                </c:pt>
                <c:pt idx="787">
                  <c:v>14.414052309741662</c:v>
                </c:pt>
                <c:pt idx="788">
                  <c:v>14.429880478974249</c:v>
                </c:pt>
                <c:pt idx="789">
                  <c:v>14.445703358134846</c:v>
                </c:pt>
                <c:pt idx="790">
                  <c:v>14.461520949146431</c:v>
                </c:pt>
                <c:pt idx="791">
                  <c:v>14.477333253924861</c:v>
                </c:pt>
                <c:pt idx="792">
                  <c:v>14.4931402743789</c:v>
                </c:pt>
                <c:pt idx="793">
                  <c:v>14.508942012410222</c:v>
                </c:pt>
                <c:pt idx="794">
                  <c:v>14.524738469913435</c:v>
                </c:pt>
                <c:pt idx="795">
                  <c:v>14.540529648776102</c:v>
                </c:pt>
                <c:pt idx="796">
                  <c:v>14.55631555087875</c:v>
                </c:pt>
                <c:pt idx="797">
                  <c:v>14.572096178094885</c:v>
                </c:pt>
                <c:pt idx="798">
                  <c:v>14.58787153229102</c:v>
                </c:pt>
                <c:pt idx="799">
                  <c:v>14.60364161532668</c:v>
                </c:pt>
                <c:pt idx="800">
                  <c:v>14.619406429054427</c:v>
                </c:pt>
                <c:pt idx="801">
                  <c:v>14.635165975319874</c:v>
                </c:pt>
                <c:pt idx="802">
                  <c:v>14.650920255961694</c:v>
                </c:pt>
                <c:pt idx="803">
                  <c:v>14.666669272811649</c:v>
                </c:pt>
                <c:pt idx="804">
                  <c:v>14.682413027694603</c:v>
                </c:pt>
                <c:pt idx="805">
                  <c:v>14.69815152242853</c:v>
                </c:pt>
                <c:pt idx="806">
                  <c:v>14.713884758824543</c:v>
                </c:pt>
                <c:pt idx="807">
                  <c:v>14.729612738686905</c:v>
                </c:pt>
                <c:pt idx="808">
                  <c:v>14.745335463813044</c:v>
                </c:pt>
                <c:pt idx="809">
                  <c:v>14.761052935993572</c:v>
                </c:pt>
                <c:pt idx="810">
                  <c:v>14.776765157012299</c:v>
                </c:pt>
                <c:pt idx="811">
                  <c:v>14.792472128646256</c:v>
                </c:pt>
                <c:pt idx="812">
                  <c:v>14.808173852665703</c:v>
                </c:pt>
                <c:pt idx="813">
                  <c:v>14.823870330834154</c:v>
                </c:pt>
                <c:pt idx="814">
                  <c:v>14.839561564908387</c:v>
                </c:pt>
                <c:pt idx="815">
                  <c:v>14.855247556638458</c:v>
                </c:pt>
                <c:pt idx="816">
                  <c:v>14.870928307767734</c:v>
                </c:pt>
                <c:pt idx="817">
                  <c:v>14.886603820032887</c:v>
                </c:pt>
                <c:pt idx="818">
                  <c:v>14.902274095163932</c:v>
                </c:pt>
                <c:pt idx="819">
                  <c:v>14.917939134884223</c:v>
                </c:pt>
                <c:pt idx="820">
                  <c:v>14.933598940910489</c:v>
                </c:pt>
                <c:pt idx="821">
                  <c:v>14.949253514952831</c:v>
                </c:pt>
                <c:pt idx="822">
                  <c:v>14.964902858714762</c:v>
                </c:pt>
                <c:pt idx="823">
                  <c:v>14.980546973893198</c:v>
                </c:pt>
                <c:pt idx="824">
                  <c:v>14.996185862178496</c:v>
                </c:pt>
                <c:pt idx="825">
                  <c:v>15.011819525254456</c:v>
                </c:pt>
                <c:pt idx="826">
                  <c:v>15.027447964798345</c:v>
                </c:pt>
                <c:pt idx="827">
                  <c:v>15.043071182480912</c:v>
                </c:pt>
                <c:pt idx="828">
                  <c:v>15.0586891799664</c:v>
                </c:pt>
                <c:pt idx="829">
                  <c:v>15.074301958912574</c:v>
                </c:pt>
                <c:pt idx="830">
                  <c:v>15.089909520970721</c:v>
                </c:pt>
                <c:pt idx="831">
                  <c:v>15.105511867785683</c:v>
                </c:pt>
                <c:pt idx="832">
                  <c:v>15.121109000995864</c:v>
                </c:pt>
                <c:pt idx="833">
                  <c:v>15.13670092223324</c:v>
                </c:pt>
                <c:pt idx="834">
                  <c:v>15.152287633123397</c:v>
                </c:pt>
                <c:pt idx="835">
                  <c:v>15.167869135285525</c:v>
                </c:pt>
                <c:pt idx="836">
                  <c:v>15.183445430332444</c:v>
                </c:pt>
                <c:pt idx="837">
                  <c:v>15.199016519870627</c:v>
                </c:pt>
                <c:pt idx="838">
                  <c:v>15.214582405500201</c:v>
                </c:pt>
                <c:pt idx="839">
                  <c:v>15.230143088814975</c:v>
                </c:pt>
                <c:pt idx="840">
                  <c:v>15.245698571402455</c:v>
                </c:pt>
                <c:pt idx="841">
                  <c:v>15.261248854843855</c:v>
                </c:pt>
                <c:pt idx="842">
                  <c:v>15.276793940714118</c:v>
                </c:pt>
                <c:pt idx="843">
                  <c:v>15.292333830581933</c:v>
                </c:pt>
                <c:pt idx="844">
                  <c:v>15.307868526009747</c:v>
                </c:pt>
                <c:pt idx="845">
                  <c:v>15.323398028553788</c:v>
                </c:pt>
                <c:pt idx="846">
                  <c:v>15.338922339764071</c:v>
                </c:pt>
                <c:pt idx="847">
                  <c:v>15.354441461184427</c:v>
                </c:pt>
                <c:pt idx="848">
                  <c:v>15.369955394352509</c:v>
                </c:pt>
                <c:pt idx="849">
                  <c:v>15.385464140799812</c:v>
                </c:pt>
                <c:pt idx="850">
                  <c:v>15.400967702051691</c:v>
                </c:pt>
                <c:pt idx="851">
                  <c:v>15.416466079627376</c:v>
                </c:pt>
                <c:pt idx="852">
                  <c:v>15.43195927503999</c:v>
                </c:pt>
                <c:pt idx="853">
                  <c:v>15.447447289796559</c:v>
                </c:pt>
                <c:pt idx="854">
                  <c:v>15.462930125398033</c:v>
                </c:pt>
                <c:pt idx="855">
                  <c:v>15.478407783339305</c:v>
                </c:pt>
                <c:pt idx="856">
                  <c:v>15.493880265109222</c:v>
                </c:pt>
                <c:pt idx="857">
                  <c:v>15.509347572190604</c:v>
                </c:pt>
                <c:pt idx="858">
                  <c:v>15.52480970606026</c:v>
                </c:pt>
                <c:pt idx="859">
                  <c:v>15.540266668189002</c:v>
                </c:pt>
                <c:pt idx="860">
                  <c:v>15.555718460041666</c:v>
                </c:pt>
                <c:pt idx="861">
                  <c:v>15.571165083077123</c:v>
                </c:pt>
                <c:pt idx="862">
                  <c:v>15.586606538748295</c:v>
                </c:pt>
                <c:pt idx="863">
                  <c:v>15.602042828502181</c:v>
                </c:pt>
                <c:pt idx="864">
                  <c:v>15.617473953779859</c:v>
                </c:pt>
                <c:pt idx="865">
                  <c:v>15.632899916016511</c:v>
                </c:pt>
                <c:pt idx="866">
                  <c:v>15.648320716641438</c:v>
                </c:pt>
                <c:pt idx="867">
                  <c:v>15.663736357078072</c:v>
                </c:pt>
                <c:pt idx="868">
                  <c:v>15.679146838744</c:v>
                </c:pt>
                <c:pt idx="869">
                  <c:v>15.694552163050972</c:v>
                </c:pt>
                <c:pt idx="870">
                  <c:v>15.709952331404921</c:v>
                </c:pt>
                <c:pt idx="871">
                  <c:v>15.725347345205979</c:v>
                </c:pt>
                <c:pt idx="872">
                  <c:v>15.740737205848493</c:v>
                </c:pt>
                <c:pt idx="873">
                  <c:v>15.756121914721042</c:v>
                </c:pt>
                <c:pt idx="874">
                  <c:v>15.771501473206452</c:v>
                </c:pt>
                <c:pt idx="875">
                  <c:v>15.786875882681807</c:v>
                </c:pt>
                <c:pt idx="876">
                  <c:v>15.802245144518475</c:v>
                </c:pt>
                <c:pt idx="877">
                  <c:v>15.817609260082117</c:v>
                </c:pt>
                <c:pt idx="878">
                  <c:v>15.832968230732707</c:v>
                </c:pt>
                <c:pt idx="879">
                  <c:v>15.848322057824541</c:v>
                </c:pt>
                <c:pt idx="880">
                  <c:v>15.863670742706267</c:v>
                </c:pt>
                <c:pt idx="881">
                  <c:v>15.879014286720883</c:v>
                </c:pt>
                <c:pt idx="882">
                  <c:v>15.894352691205766</c:v>
                </c:pt>
                <c:pt idx="883">
                  <c:v>15.909685957492686</c:v>
                </c:pt>
                <c:pt idx="884">
                  <c:v>15.925014086907817</c:v>
                </c:pt>
                <c:pt idx="885">
                  <c:v>15.940337080771755</c:v>
                </c:pt>
                <c:pt idx="886">
                  <c:v>15.95565494039954</c:v>
                </c:pt>
                <c:pt idx="887">
                  <c:v>15.970967667100661</c:v>
                </c:pt>
                <c:pt idx="888">
                  <c:v>15.986275262179079</c:v>
                </c:pt>
                <c:pt idx="889">
                  <c:v>16.001577726933245</c:v>
                </c:pt>
                <c:pt idx="890">
                  <c:v>16.016875062656108</c:v>
                </c:pt>
                <c:pt idx="891">
                  <c:v>16.032167270635142</c:v>
                </c:pt>
                <c:pt idx="892">
                  <c:v>16.047454352152347</c:v>
                </c:pt>
                <c:pt idx="893">
                  <c:v>16.062736308484279</c:v>
                </c:pt>
                <c:pt idx="894">
                  <c:v>16.078013140902058</c:v>
                </c:pt>
                <c:pt idx="895">
                  <c:v>16.093284850671388</c:v>
                </c:pt>
                <c:pt idx="896">
                  <c:v>16.108551439052565</c:v>
                </c:pt>
                <c:pt idx="897">
                  <c:v>16.123812907300508</c:v>
                </c:pt>
                <c:pt idx="898">
                  <c:v>16.139069256664751</c:v>
                </c:pt>
                <c:pt idx="899">
                  <c:v>16.154320488389491</c:v>
                </c:pt>
                <c:pt idx="900">
                  <c:v>16.169566603713569</c:v>
                </c:pt>
                <c:pt idx="901">
                  <c:v>16.184807603870517</c:v>
                </c:pt>
                <c:pt idx="902">
                  <c:v>16.200043490088547</c:v>
                </c:pt>
                <c:pt idx="903">
                  <c:v>16.21527426359059</c:v>
                </c:pt>
                <c:pt idx="904">
                  <c:v>16.230499925594291</c:v>
                </c:pt>
                <c:pt idx="905">
                  <c:v>16.245720477312041</c:v>
                </c:pt>
                <c:pt idx="906">
                  <c:v>16.260935919950988</c:v>
                </c:pt>
                <c:pt idx="907">
                  <c:v>16.276146254713044</c:v>
                </c:pt>
                <c:pt idx="908">
                  <c:v>16.291351482794912</c:v>
                </c:pt>
                <c:pt idx="909">
                  <c:v>16.306551605388098</c:v>
                </c:pt>
                <c:pt idx="910">
                  <c:v>16.321746623678923</c:v>
                </c:pt>
                <c:pt idx="911">
                  <c:v>16.336936538848548</c:v>
                </c:pt>
                <c:pt idx="912">
                  <c:v>16.352121352072974</c:v>
                </c:pt>
                <c:pt idx="913">
                  <c:v>16.367301064523076</c:v>
                </c:pt>
                <c:pt idx="914">
                  <c:v>16.382475677364607</c:v>
                </c:pt>
                <c:pt idx="915">
                  <c:v>16.397645191758212</c:v>
                </c:pt>
                <c:pt idx="916">
                  <c:v>16.412809608859448</c:v>
                </c:pt>
                <c:pt idx="917">
                  <c:v>16.427968929818807</c:v>
                </c:pt>
                <c:pt idx="918">
                  <c:v>16.44312315578172</c:v>
                </c:pt>
                <c:pt idx="919">
                  <c:v>16.458272287888569</c:v>
                </c:pt>
                <c:pt idx="920">
                  <c:v>16.473416327274723</c:v>
                </c:pt>
                <c:pt idx="921">
                  <c:v>16.488555275070532</c:v>
                </c:pt>
                <c:pt idx="922">
                  <c:v>16.503689132401348</c:v>
                </c:pt>
                <c:pt idx="923">
                  <c:v>16.518817900387557</c:v>
                </c:pt>
                <c:pt idx="924">
                  <c:v>16.533941580144571</c:v>
                </c:pt>
                <c:pt idx="925">
                  <c:v>16.549060172782852</c:v>
                </c:pt>
                <c:pt idx="926">
                  <c:v>16.564173679407933</c:v>
                </c:pt>
                <c:pt idx="927">
                  <c:v>16.579282101120434</c:v>
                </c:pt>
                <c:pt idx="928">
                  <c:v>16.594385439016058</c:v>
                </c:pt>
                <c:pt idx="929">
                  <c:v>16.609483694185638</c:v>
                </c:pt>
                <c:pt idx="930">
                  <c:v>16.624576867715128</c:v>
                </c:pt>
                <c:pt idx="931">
                  <c:v>16.639664960685625</c:v>
                </c:pt>
                <c:pt idx="932">
                  <c:v>16.654747974173389</c:v>
                </c:pt>
                <c:pt idx="933">
                  <c:v>16.669825909249852</c:v>
                </c:pt>
                <c:pt idx="934">
                  <c:v>16.684898766981636</c:v>
                </c:pt>
                <c:pt idx="935">
                  <c:v>16.69996654843057</c:v>
                </c:pt>
                <c:pt idx="936">
                  <c:v>16.715029254653707</c:v>
                </c:pt>
                <c:pt idx="937">
                  <c:v>16.730086886703329</c:v>
                </c:pt>
                <c:pt idx="938">
                  <c:v>16.745139445626975</c:v>
                </c:pt>
                <c:pt idx="939">
                  <c:v>16.760186932467448</c:v>
                </c:pt>
                <c:pt idx="940">
                  <c:v>16.775229348262837</c:v>
                </c:pt>
                <c:pt idx="941">
                  <c:v>16.790266694046522</c:v>
                </c:pt>
                <c:pt idx="942">
                  <c:v>16.8052989708472</c:v>
                </c:pt>
                <c:pt idx="943">
                  <c:v>16.820326179688895</c:v>
                </c:pt>
                <c:pt idx="944">
                  <c:v>16.835348321590974</c:v>
                </c:pt>
                <c:pt idx="945">
                  <c:v>16.850365397568162</c:v>
                </c:pt>
                <c:pt idx="946">
                  <c:v>16.865377408630554</c:v>
                </c:pt>
                <c:pt idx="947">
                  <c:v>16.88038435578364</c:v>
                </c:pt>
                <c:pt idx="948">
                  <c:v>16.895386240028309</c:v>
                </c:pt>
                <c:pt idx="949">
                  <c:v>16.910383062360872</c:v>
                </c:pt>
                <c:pt idx="950">
                  <c:v>16.925374823773069</c:v>
                </c:pt>
                <c:pt idx="951">
                  <c:v>16.940361525252097</c:v>
                </c:pt>
                <c:pt idx="952">
                  <c:v>16.955343167780612</c:v>
                </c:pt>
                <c:pt idx="953">
                  <c:v>16.970319752336746</c:v>
                </c:pt>
                <c:pt idx="954">
                  <c:v>16.985291279894128</c:v>
                </c:pt>
                <c:pt idx="955">
                  <c:v>17.000257751421906</c:v>
                </c:pt>
                <c:pt idx="956">
                  <c:v>17.015219167884734</c:v>
                </c:pt>
                <c:pt idx="957">
                  <c:v>17.030175530242822</c:v>
                </c:pt>
                <c:pt idx="958">
                  <c:v>17.045126839451925</c:v>
                </c:pt>
                <c:pt idx="959">
                  <c:v>17.06007309646337</c:v>
                </c:pt>
                <c:pt idx="960">
                  <c:v>17.075014302224073</c:v>
                </c:pt>
                <c:pt idx="961">
                  <c:v>17.089950457676544</c:v>
                </c:pt>
                <c:pt idx="962">
                  <c:v>17.104881563758902</c:v>
                </c:pt>
                <c:pt idx="963">
                  <c:v>17.119807621404913</c:v>
                </c:pt>
                <c:pt idx="964">
                  <c:v>17.134728631543968</c:v>
                </c:pt>
                <c:pt idx="965">
                  <c:v>17.149644595101126</c:v>
                </c:pt>
                <c:pt idx="966">
                  <c:v>17.164555512997126</c:v>
                </c:pt>
                <c:pt idx="967">
                  <c:v>17.179461386148382</c:v>
                </c:pt>
                <c:pt idx="968">
                  <c:v>17.194362215467027</c:v>
                </c:pt>
                <c:pt idx="969">
                  <c:v>17.209258001860896</c:v>
                </c:pt>
                <c:pt idx="970">
                  <c:v>17.224148746233574</c:v>
                </c:pt>
                <c:pt idx="971">
                  <c:v>17.239034449484379</c:v>
                </c:pt>
                <c:pt idx="972">
                  <c:v>17.253915112508405</c:v>
                </c:pt>
                <c:pt idx="973">
                  <c:v>17.268790736196518</c:v>
                </c:pt>
                <c:pt idx="974">
                  <c:v>17.283661321435375</c:v>
                </c:pt>
                <c:pt idx="975">
                  <c:v>17.298526869107441</c:v>
                </c:pt>
                <c:pt idx="976">
                  <c:v>17.313387380091012</c:v>
                </c:pt>
                <c:pt idx="977">
                  <c:v>17.328242855260203</c:v>
                </c:pt>
                <c:pt idx="978">
                  <c:v>17.343093295485001</c:v>
                </c:pt>
                <c:pt idx="979">
                  <c:v>17.357938701631245</c:v>
                </c:pt>
                <c:pt idx="980">
                  <c:v>17.372779074560658</c:v>
                </c:pt>
                <c:pt idx="981">
                  <c:v>17.387614415130859</c:v>
                </c:pt>
                <c:pt idx="982">
                  <c:v>17.402444724195384</c:v>
                </c:pt>
                <c:pt idx="983">
                  <c:v>17.417270002603679</c:v>
                </c:pt>
                <c:pt idx="984">
                  <c:v>17.432090251201142</c:v>
                </c:pt>
                <c:pt idx="985">
                  <c:v>17.446905470829126</c:v>
                </c:pt>
                <c:pt idx="986">
                  <c:v>17.461715662324941</c:v>
                </c:pt>
                <c:pt idx="987">
                  <c:v>17.476520826521888</c:v>
                </c:pt>
                <c:pt idx="988">
                  <c:v>17.491320964249265</c:v>
                </c:pt>
                <c:pt idx="989">
                  <c:v>17.506116076332383</c:v>
                </c:pt>
                <c:pt idx="990">
                  <c:v>17.520906163592581</c:v>
                </c:pt>
                <c:pt idx="991">
                  <c:v>17.535691226847231</c:v>
                </c:pt>
                <c:pt idx="992">
                  <c:v>17.550471266909767</c:v>
                </c:pt>
                <c:pt idx="993">
                  <c:v>17.565246284589698</c:v>
                </c:pt>
                <c:pt idx="994">
                  <c:v>17.580016280692607</c:v>
                </c:pt>
                <c:pt idx="995">
                  <c:v>17.594781256020184</c:v>
                </c:pt>
                <c:pt idx="996">
                  <c:v>17.609541211370228</c:v>
                </c:pt>
                <c:pt idx="997">
                  <c:v>17.624296147536672</c:v>
                </c:pt>
                <c:pt idx="998">
                  <c:v>17.639046065309582</c:v>
                </c:pt>
                <c:pt idx="999">
                  <c:v>17.653790965475189</c:v>
                </c:pt>
                <c:pt idx="1000">
                  <c:v>17.668530848815887</c:v>
                </c:pt>
                <c:pt idx="1001">
                  <c:v>17.683265716110263</c:v>
                </c:pt>
                <c:pt idx="1002">
                  <c:v>17.697995568133102</c:v>
                </c:pt>
                <c:pt idx="1003">
                  <c:v>17.712720405655393</c:v>
                </c:pt>
                <c:pt idx="1004">
                  <c:v>17.727440229444372</c:v>
                </c:pt>
                <c:pt idx="1005">
                  <c:v>17.742155040263494</c:v>
                </c:pt>
                <c:pt idx="1006">
                  <c:v>17.756864838872495</c:v>
                </c:pt>
                <c:pt idx="1007">
                  <c:v>17.771569626027365</c:v>
                </c:pt>
                <c:pt idx="1008">
                  <c:v>17.786269402480382</c:v>
                </c:pt>
                <c:pt idx="1009">
                  <c:v>17.80096416898013</c:v>
                </c:pt>
                <c:pt idx="1010">
                  <c:v>17.815653926271498</c:v>
                </c:pt>
                <c:pt idx="1011">
                  <c:v>17.830338675095707</c:v>
                </c:pt>
                <c:pt idx="1012">
                  <c:v>17.845018416190317</c:v>
                </c:pt>
                <c:pt idx="1013">
                  <c:v>17.859693150289253</c:v>
                </c:pt>
                <c:pt idx="1014">
                  <c:v>17.874362878122792</c:v>
                </c:pt>
                <c:pt idx="1015">
                  <c:v>17.889027600417613</c:v>
                </c:pt>
                <c:pt idx="1016">
                  <c:v>17.903687317896782</c:v>
                </c:pt>
                <c:pt idx="1017">
                  <c:v>17.918342031279789</c:v>
                </c:pt>
                <c:pt idx="1018">
                  <c:v>17.932991741282535</c:v>
                </c:pt>
                <c:pt idx="1019">
                  <c:v>17.94763644861737</c:v>
                </c:pt>
                <c:pt idx="1020">
                  <c:v>17.962276153993091</c:v>
                </c:pt>
                <c:pt idx="1021">
                  <c:v>17.976910858114977</c:v>
                </c:pt>
                <c:pt idx="1022">
                  <c:v>17.991540561684776</c:v>
                </c:pt>
                <c:pt idx="1023">
                  <c:v>18.006165265400735</c:v>
                </c:pt>
                <c:pt idx="1024">
                  <c:v>18.020784969957617</c:v>
                </c:pt>
                <c:pt idx="1025">
                  <c:v>18.035399676046701</c:v>
                </c:pt>
                <c:pt idx="1026">
                  <c:v>18.05000938435581</c:v>
                </c:pt>
                <c:pt idx="1027">
                  <c:v>18.064614095569315</c:v>
                </c:pt>
                <c:pt idx="1028">
                  <c:v>18.079213810368152</c:v>
                </c:pt>
                <c:pt idx="1029">
                  <c:v>18.093808529429843</c:v>
                </c:pt>
                <c:pt idx="1030">
                  <c:v>18.10839825342849</c:v>
                </c:pt>
                <c:pt idx="1031">
                  <c:v>18.122982983034813</c:v>
                </c:pt>
                <c:pt idx="1032">
                  <c:v>18.137562718916143</c:v>
                </c:pt>
                <c:pt idx="1033">
                  <c:v>18.152137461736462</c:v>
                </c:pt>
                <c:pt idx="1034">
                  <c:v>18.166707212156386</c:v>
                </c:pt>
                <c:pt idx="1035">
                  <c:v>18.181271970833194</c:v>
                </c:pt>
                <c:pt idx="1036">
                  <c:v>18.195831738420846</c:v>
                </c:pt>
                <c:pt idx="1037">
                  <c:v>18.210386515569986</c:v>
                </c:pt>
                <c:pt idx="1038">
                  <c:v>18.224936302927972</c:v>
                </c:pt>
                <c:pt idx="1039">
                  <c:v>18.239481101138857</c:v>
                </c:pt>
                <c:pt idx="1040">
                  <c:v>18.254020910843451</c:v>
                </c:pt>
                <c:pt idx="1041">
                  <c:v>18.268555732679285</c:v>
                </c:pt>
                <c:pt idx="1042">
                  <c:v>18.283085567280661</c:v>
                </c:pt>
                <c:pt idx="1043">
                  <c:v>18.297610415278648</c:v>
                </c:pt>
                <c:pt idx="1044">
                  <c:v>18.312130277301094</c:v>
                </c:pt>
                <c:pt idx="1045">
                  <c:v>18.326645153972656</c:v>
                </c:pt>
                <c:pt idx="1046">
                  <c:v>18.341155045914796</c:v>
                </c:pt>
                <c:pt idx="1047">
                  <c:v>18.355659953745803</c:v>
                </c:pt>
                <c:pt idx="1048">
                  <c:v>18.370159878080798</c:v>
                </c:pt>
                <c:pt idx="1049">
                  <c:v>18.384654819531768</c:v>
                </c:pt>
                <c:pt idx="1050">
                  <c:v>18.399144778707551</c:v>
                </c:pt>
                <c:pt idx="1051">
                  <c:v>18.413629756213872</c:v>
                </c:pt>
                <c:pt idx="1052">
                  <c:v>18.428109752653349</c:v>
                </c:pt>
                <c:pt idx="1053">
                  <c:v>18.442584768625498</c:v>
                </c:pt>
                <c:pt idx="1054">
                  <c:v>18.457054804726763</c:v>
                </c:pt>
                <c:pt idx="1055">
                  <c:v>18.471519861550519</c:v>
                </c:pt>
                <c:pt idx="1056">
                  <c:v>18.485979939687081</c:v>
                </c:pt>
                <c:pt idx="1057">
                  <c:v>18.500435039723722</c:v>
                </c:pt>
                <c:pt idx="1058">
                  <c:v>18.514885162244699</c:v>
                </c:pt>
                <c:pt idx="1059">
                  <c:v>18.529330307831245</c:v>
                </c:pt>
                <c:pt idx="1060">
                  <c:v>18.543770477061592</c:v>
                </c:pt>
                <c:pt idx="1061">
                  <c:v>18.55820567051099</c:v>
                </c:pt>
                <c:pt idx="1062">
                  <c:v>18.572635888751709</c:v>
                </c:pt>
                <c:pt idx="1063">
                  <c:v>18.587061132353053</c:v>
                </c:pt>
                <c:pt idx="1064">
                  <c:v>18.60148140188139</c:v>
                </c:pt>
                <c:pt idx="1065">
                  <c:v>18.615896697900151</c:v>
                </c:pt>
                <c:pt idx="1066">
                  <c:v>18.63030702096983</c:v>
                </c:pt>
                <c:pt idx="1067">
                  <c:v>18.64471237164803</c:v>
                </c:pt>
                <c:pt idx="1068">
                  <c:v>18.659112750489445</c:v>
                </c:pt>
                <c:pt idx="1069">
                  <c:v>18.673508158045891</c:v>
                </c:pt>
                <c:pt idx="1070">
                  <c:v>18.687898594866319</c:v>
                </c:pt>
                <c:pt idx="1071">
                  <c:v>18.702284061496819</c:v>
                </c:pt>
                <c:pt idx="1072">
                  <c:v>18.716664558480634</c:v>
                </c:pt>
                <c:pt idx="1073">
                  <c:v>18.731040086358178</c:v>
                </c:pt>
                <c:pt idx="1074">
                  <c:v>18.745410645667057</c:v>
                </c:pt>
                <c:pt idx="1075">
                  <c:v>18.759776236942056</c:v>
                </c:pt>
                <c:pt idx="1076">
                  <c:v>18.774136860715181</c:v>
                </c:pt>
                <c:pt idx="1077">
                  <c:v>18.788492517515653</c:v>
                </c:pt>
                <c:pt idx="1078">
                  <c:v>18.80284320786993</c:v>
                </c:pt>
                <c:pt idx="1079">
                  <c:v>18.817188932301708</c:v>
                </c:pt>
                <c:pt idx="1080">
                  <c:v>18.831529691331955</c:v>
                </c:pt>
                <c:pt idx="1081">
                  <c:v>18.845865485478903</c:v>
                </c:pt>
                <c:pt idx="1082">
                  <c:v>18.860196315258076</c:v>
                </c:pt>
                <c:pt idx="1083">
                  <c:v>18.874522181182286</c:v>
                </c:pt>
                <c:pt idx="1084">
                  <c:v>18.888843083761671</c:v>
                </c:pt>
                <c:pt idx="1085">
                  <c:v>18.903159023503679</c:v>
                </c:pt>
                <c:pt idx="1086">
                  <c:v>18.917470000913102</c:v>
                </c:pt>
                <c:pt idx="1087">
                  <c:v>18.931776016492073</c:v>
                </c:pt>
                <c:pt idx="1088">
                  <c:v>18.946077070740095</c:v>
                </c:pt>
                <c:pt idx="1089">
                  <c:v>18.960373164154046</c:v>
                </c:pt>
                <c:pt idx="1090">
                  <c:v>18.974664297228184</c:v>
                </c:pt>
                <c:pt idx="1091">
                  <c:v>18.988950470454171</c:v>
                </c:pt>
                <c:pt idx="1092">
                  <c:v>19.003231684321079</c:v>
                </c:pt>
                <c:pt idx="1093">
                  <c:v>19.017507939315408</c:v>
                </c:pt>
                <c:pt idx="1094">
                  <c:v>19.031779235921093</c:v>
                </c:pt>
                <c:pt idx="1095">
                  <c:v>19.046045574619519</c:v>
                </c:pt>
                <c:pt idx="1096">
                  <c:v>19.060306955889541</c:v>
                </c:pt>
                <c:pt idx="1097">
                  <c:v>19.074563380207472</c:v>
                </c:pt>
                <c:pt idx="1098">
                  <c:v>19.088814848047132</c:v>
                </c:pt>
                <c:pt idx="1099">
                  <c:v>19.103061359879831</c:v>
                </c:pt>
                <c:pt idx="1100">
                  <c:v>19.117302916174385</c:v>
                </c:pt>
                <c:pt idx="1101">
                  <c:v>19.131539517397151</c:v>
                </c:pt>
                <c:pt idx="1102">
                  <c:v>19.145771164012011</c:v>
                </c:pt>
                <c:pt idx="1103">
                  <c:v>19.159997856480405</c:v>
                </c:pt>
                <c:pt idx="1104">
                  <c:v>19.174219595261324</c:v>
                </c:pt>
                <c:pt idx="1105">
                  <c:v>19.188436380811339</c:v>
                </c:pt>
                <c:pt idx="1106">
                  <c:v>19.202648213584617</c:v>
                </c:pt>
                <c:pt idx="1107">
                  <c:v>19.216855094032905</c:v>
                </c:pt>
                <c:pt idx="1108">
                  <c:v>19.231057022605583</c:v>
                </c:pt>
                <c:pt idx="1109">
                  <c:v>19.245253999749629</c:v>
                </c:pt>
                <c:pt idx="1110">
                  <c:v>19.259446025909682</c:v>
                </c:pt>
                <c:pt idx="1111">
                  <c:v>19.273633101528016</c:v>
                </c:pt>
                <c:pt idx="1112">
                  <c:v>19.287815227044565</c:v>
                </c:pt>
                <c:pt idx="1113">
                  <c:v>19.301992402896936</c:v>
                </c:pt>
                <c:pt idx="1114">
                  <c:v>19.316164629520426</c:v>
                </c:pt>
                <c:pt idx="1115">
                  <c:v>19.330331907348022</c:v>
                </c:pt>
                <c:pt idx="1116">
                  <c:v>19.344494236810419</c:v>
                </c:pt>
                <c:pt idx="1117">
                  <c:v>19.358651618336047</c:v>
                </c:pt>
                <c:pt idx="1118">
                  <c:v>19.372804052351047</c:v>
                </c:pt>
                <c:pt idx="1119">
                  <c:v>19.386951539279323</c:v>
                </c:pt>
                <c:pt idx="1120">
                  <c:v>19.401094079542528</c:v>
                </c:pt>
                <c:pt idx="1121">
                  <c:v>19.415231673560083</c:v>
                </c:pt>
                <c:pt idx="1122">
                  <c:v>19.42936432174919</c:v>
                </c:pt>
                <c:pt idx="1123">
                  <c:v>19.443492024524851</c:v>
                </c:pt>
                <c:pt idx="1124">
                  <c:v>19.457614782299864</c:v>
                </c:pt>
                <c:pt idx="1125">
                  <c:v>19.471732595484848</c:v>
                </c:pt>
                <c:pt idx="1126">
                  <c:v>19.485845464488253</c:v>
                </c:pt>
                <c:pt idx="1127">
                  <c:v>19.499953389716367</c:v>
                </c:pt>
                <c:pt idx="1128">
                  <c:v>19.514056371573332</c:v>
                </c:pt>
                <c:pt idx="1129">
                  <c:v>19.528154410461145</c:v>
                </c:pt>
                <c:pt idx="1130">
                  <c:v>19.542247506779692</c:v>
                </c:pt>
                <c:pt idx="1131">
                  <c:v>19.556335660926745</c:v>
                </c:pt>
                <c:pt idx="1132">
                  <c:v>19.570418873297964</c:v>
                </c:pt>
                <c:pt idx="1133">
                  <c:v>19.584497144286935</c:v>
                </c:pt>
                <c:pt idx="1134">
                  <c:v>19.598570474285157</c:v>
                </c:pt>
                <c:pt idx="1135">
                  <c:v>19.612638863682076</c:v>
                </c:pt>
                <c:pt idx="1136">
                  <c:v>19.626702312865067</c:v>
                </c:pt>
                <c:pt idx="1137">
                  <c:v>19.640760822219477</c:v>
                </c:pt>
                <c:pt idx="1138">
                  <c:v>19.654814392128618</c:v>
                </c:pt>
                <c:pt idx="1139">
                  <c:v>19.668863022973785</c:v>
                </c:pt>
                <c:pt idx="1140">
                  <c:v>19.682906715134266</c:v>
                </c:pt>
                <c:pt idx="1141">
                  <c:v>19.696945468987344</c:v>
                </c:pt>
                <c:pt idx="1142">
                  <c:v>19.710979284908337</c:v>
                </c:pt>
                <c:pt idx="1143">
                  <c:v>19.725008163270576</c:v>
                </c:pt>
                <c:pt idx="1144">
                  <c:v>19.739032104445442</c:v>
                </c:pt>
                <c:pt idx="1145">
                  <c:v>19.753051108802353</c:v>
                </c:pt>
                <c:pt idx="1146">
                  <c:v>19.767065176708801</c:v>
                </c:pt>
                <c:pt idx="1147">
                  <c:v>19.781074308530346</c:v>
                </c:pt>
                <c:pt idx="1148">
                  <c:v>19.795078504630638</c:v>
                </c:pt>
                <c:pt idx="1149">
                  <c:v>19.809077765371416</c:v>
                </c:pt>
                <c:pt idx="1150">
                  <c:v>19.823072091112536</c:v>
                </c:pt>
                <c:pt idx="1151">
                  <c:v>19.837061482211968</c:v>
                </c:pt>
                <c:pt idx="1152">
                  <c:v>19.851045939025809</c:v>
                </c:pt>
                <c:pt idx="1153">
                  <c:v>19.865025461908306</c:v>
                </c:pt>
                <c:pt idx="1154">
                  <c:v>19.87900005121185</c:v>
                </c:pt>
                <c:pt idx="1155">
                  <c:v>19.892969707287012</c:v>
                </c:pt>
                <c:pt idx="1156">
                  <c:v>19.906934430482522</c:v>
                </c:pt>
                <c:pt idx="1157">
                  <c:v>19.920894221145304</c:v>
                </c:pt>
                <c:pt idx="1158">
                  <c:v>19.934849079620484</c:v>
                </c:pt>
                <c:pt idx="1159">
                  <c:v>19.948799006251392</c:v>
                </c:pt>
                <c:pt idx="1160">
                  <c:v>19.962744001379576</c:v>
                </c:pt>
                <c:pt idx="1161">
                  <c:v>19.97668406534482</c:v>
                </c:pt>
                <c:pt idx="1162">
                  <c:v>19.99061919848516</c:v>
                </c:pt>
                <c:pt idx="1163">
                  <c:v>20.004549401136867</c:v>
                </c:pt>
                <c:pt idx="1164">
                  <c:v>20.018474673634493</c:v>
                </c:pt>
                <c:pt idx="1165">
                  <c:v>20.032395016310858</c:v>
                </c:pt>
                <c:pt idx="1166">
                  <c:v>20.046310429497069</c:v>
                </c:pt>
                <c:pt idx="1167">
                  <c:v>20.060220913522535</c:v>
                </c:pt>
                <c:pt idx="1168">
                  <c:v>20.074126468714976</c:v>
                </c:pt>
                <c:pt idx="1169">
                  <c:v>20.088027095400424</c:v>
                </c:pt>
                <c:pt idx="1170">
                  <c:v>20.101922793903249</c:v>
                </c:pt>
                <c:pt idx="1171">
                  <c:v>20.115813564546162</c:v>
                </c:pt>
                <c:pt idx="1172">
                  <c:v>20.129699407650222</c:v>
                </c:pt>
                <c:pt idx="1173">
                  <c:v>20.143580323534859</c:v>
                </c:pt>
                <c:pt idx="1174">
                  <c:v>20.157456312517873</c:v>
                </c:pt>
                <c:pt idx="1175">
                  <c:v>20.171327374915453</c:v>
                </c:pt>
                <c:pt idx="1176">
                  <c:v>20.185193511042176</c:v>
                </c:pt>
                <c:pt idx="1177">
                  <c:v>20.199054721211041</c:v>
                </c:pt>
                <c:pt idx="1178">
                  <c:v>20.212911005733449</c:v>
                </c:pt>
                <c:pt idx="1179">
                  <c:v>20.226762364919242</c:v>
                </c:pt>
                <c:pt idx="1180">
                  <c:v>20.240608799076696</c:v>
                </c:pt>
                <c:pt idx="1181">
                  <c:v>20.254450308512538</c:v>
                </c:pt>
                <c:pt idx="1182">
                  <c:v>20.26828689353195</c:v>
                </c:pt>
                <c:pt idx="1183">
                  <c:v>20.282118554438597</c:v>
                </c:pt>
                <c:pt idx="1184">
                  <c:v>20.295945291534618</c:v>
                </c:pt>
                <c:pt idx="1185">
                  <c:v>20.309767105120649</c:v>
                </c:pt>
                <c:pt idx="1186">
                  <c:v>20.323583995495824</c:v>
                </c:pt>
                <c:pt idx="1187">
                  <c:v>20.337395962957796</c:v>
                </c:pt>
                <c:pt idx="1188">
                  <c:v>20.351203007802741</c:v>
                </c:pt>
                <c:pt idx="1189">
                  <c:v>20.365005130325368</c:v>
                </c:pt>
                <c:pt idx="1190">
                  <c:v>20.378802330818935</c:v>
                </c:pt>
                <c:pt idx="1191">
                  <c:v>20.392594609575251</c:v>
                </c:pt>
                <c:pt idx="1192">
                  <c:v>20.406381966884702</c:v>
                </c:pt>
                <c:pt idx="1193">
                  <c:v>20.420164403036239</c:v>
                </c:pt>
                <c:pt idx="1194">
                  <c:v>20.433941918317405</c:v>
                </c:pt>
                <c:pt idx="1195">
                  <c:v>20.447714513014343</c:v>
                </c:pt>
                <c:pt idx="1196">
                  <c:v>20.461482187411804</c:v>
                </c:pt>
                <c:pt idx="1197">
                  <c:v>20.47524494179315</c:v>
                </c:pt>
                <c:pt idx="1198">
                  <c:v>20.489002776440376</c:v>
                </c:pt>
                <c:pt idx="1199">
                  <c:v>20.502755691634128</c:v>
                </c:pt>
                <c:pt idx="1200">
                  <c:v>20.516503687653682</c:v>
                </c:pt>
                <c:pt idx="1201">
                  <c:v>20.530246764776987</c:v>
                </c:pt>
                <c:pt idx="1202">
                  <c:v>20.543984923280657</c:v>
                </c:pt>
                <c:pt idx="1203">
                  <c:v>20.55771816343999</c:v>
                </c:pt>
                <c:pt idx="1204">
                  <c:v>20.571446485528966</c:v>
                </c:pt>
                <c:pt idx="1205">
                  <c:v>20.585169889820275</c:v>
                </c:pt>
                <c:pt idx="1206">
                  <c:v>20.598888376585315</c:v>
                </c:pt>
                <c:pt idx="1207">
                  <c:v>20.612601946094198</c:v>
                </c:pt>
                <c:pt idx="1208">
                  <c:v>20.626310598615778</c:v>
                </c:pt>
                <c:pt idx="1209">
                  <c:v>20.640014334417646</c:v>
                </c:pt>
                <c:pt idx="1210">
                  <c:v>20.653713153766141</c:v>
                </c:pt>
                <c:pt idx="1211">
                  <c:v>20.667407056926368</c:v>
                </c:pt>
                <c:pt idx="1212">
                  <c:v>20.681096044162199</c:v>
                </c:pt>
                <c:pt idx="1213">
                  <c:v>20.69478011573629</c:v>
                </c:pt>
                <c:pt idx="1214">
                  <c:v>20.708459271910087</c:v>
                </c:pt>
                <c:pt idx="1215">
                  <c:v>20.722133512943834</c:v>
                </c:pt>
                <c:pt idx="1216">
                  <c:v>20.735802839096593</c:v>
                </c:pt>
                <c:pt idx="1217">
                  <c:v>20.749467250626246</c:v>
                </c:pt>
                <c:pt idx="1218">
                  <c:v>20.763126747789507</c:v>
                </c:pt>
                <c:pt idx="1219">
                  <c:v>20.776781330841917</c:v>
                </c:pt>
                <c:pt idx="1220">
                  <c:v>20.790431000037881</c:v>
                </c:pt>
                <c:pt idx="1221">
                  <c:v>20.804075755630667</c:v>
                </c:pt>
                <c:pt idx="1222">
                  <c:v>20.817715597872404</c:v>
                </c:pt>
                <c:pt idx="1223">
                  <c:v>20.831350527014113</c:v>
                </c:pt>
                <c:pt idx="1224">
                  <c:v>20.844980543305688</c:v>
                </c:pt>
                <c:pt idx="1225">
                  <c:v>20.858605646995937</c:v>
                </c:pt>
                <c:pt idx="1226">
                  <c:v>20.872225838332572</c:v>
                </c:pt>
                <c:pt idx="1227">
                  <c:v>20.885841117562222</c:v>
                </c:pt>
                <c:pt idx="1228">
                  <c:v>20.899451484930445</c:v>
                </c:pt>
                <c:pt idx="1229">
                  <c:v>20.913056940681749</c:v>
                </c:pt>
                <c:pt idx="1230">
                  <c:v>20.926657485059568</c:v>
                </c:pt>
                <c:pt idx="1231">
                  <c:v>20.940253118306313</c:v>
                </c:pt>
                <c:pt idx="1232">
                  <c:v>20.95384384066336</c:v>
                </c:pt>
                <c:pt idx="1233">
                  <c:v>20.967429652371049</c:v>
                </c:pt>
                <c:pt idx="1234">
                  <c:v>20.981010553668717</c:v>
                </c:pt>
                <c:pt idx="1235">
                  <c:v>20.994586544794696</c:v>
                </c:pt>
                <c:pt idx="1236">
                  <c:v>21.008157625986318</c:v>
                </c:pt>
                <c:pt idx="1237">
                  <c:v>21.02172379747994</c:v>
                </c:pt>
                <c:pt idx="1238">
                  <c:v>21.03528505951093</c:v>
                </c:pt>
                <c:pt idx="1239">
                  <c:v>21.048841412313696</c:v>
                </c:pt>
                <c:pt idx="1240">
                  <c:v>21.062392856121694</c:v>
                </c:pt>
                <c:pt idx="1241">
                  <c:v>21.075939391167427</c:v>
                </c:pt>
                <c:pt idx="1242">
                  <c:v>21.089481017682459</c:v>
                </c:pt>
                <c:pt idx="1243">
                  <c:v>21.103017735897428</c:v>
                </c:pt>
                <c:pt idx="1244">
                  <c:v>21.116549546042048</c:v>
                </c:pt>
                <c:pt idx="1245">
                  <c:v>21.130076448345132</c:v>
                </c:pt>
                <c:pt idx="1246">
                  <c:v>21.143598443034588</c:v>
                </c:pt>
                <c:pt idx="1247">
                  <c:v>21.157115530337425</c:v>
                </c:pt>
                <c:pt idx="1248">
                  <c:v>21.170627710479778</c:v>
                </c:pt>
                <c:pt idx="1249">
                  <c:v>21.184134983686906</c:v>
                </c:pt>
                <c:pt idx="1250">
                  <c:v>21.197637350183211</c:v>
                </c:pt>
                <c:pt idx="1251">
                  <c:v>21.21113481019222</c:v>
                </c:pt>
                <c:pt idx="1252">
                  <c:v>21.224627363936637</c:v>
                </c:pt>
                <c:pt idx="1253">
                  <c:v>21.238115011638321</c:v>
                </c:pt>
                <c:pt idx="1254">
                  <c:v>21.251597753518297</c:v>
                </c:pt>
                <c:pt idx="1255">
                  <c:v>21.265075589796783</c:v>
                </c:pt>
                <c:pt idx="1256">
                  <c:v>21.278548520693182</c:v>
                </c:pt>
                <c:pt idx="1257">
                  <c:v>21.29201654642609</c:v>
                </c:pt>
                <c:pt idx="1258">
                  <c:v>21.30547966721333</c:v>
                </c:pt>
                <c:pt idx="1259">
                  <c:v>21.318937883271921</c:v>
                </c:pt>
                <c:pt idx="1260">
                  <c:v>21.332391194818126</c:v>
                </c:pt>
                <c:pt idx="1261">
                  <c:v>21.345839602067432</c:v>
                </c:pt>
                <c:pt idx="1262">
                  <c:v>21.359283105234574</c:v>
                </c:pt>
                <c:pt idx="1263">
                  <c:v>21.37272170453355</c:v>
                </c:pt>
                <c:pt idx="1264">
                  <c:v>21.386155400177607</c:v>
                </c:pt>
                <c:pt idx="1265">
                  <c:v>21.399584192379265</c:v>
                </c:pt>
                <c:pt idx="1266">
                  <c:v>21.413008081350334</c:v>
                </c:pt>
                <c:pt idx="1267">
                  <c:v>21.426427067301901</c:v>
                </c:pt>
                <c:pt idx="1268">
                  <c:v>21.439841150444359</c:v>
                </c:pt>
                <c:pt idx="1269">
                  <c:v>21.453250330987405</c:v>
                </c:pt>
                <c:pt idx="1270">
                  <c:v>21.466654609140047</c:v>
                </c:pt>
                <c:pt idx="1271">
                  <c:v>21.480053985110626</c:v>
                </c:pt>
                <c:pt idx="1272">
                  <c:v>21.493448459106805</c:v>
                </c:pt>
                <c:pt idx="1273">
                  <c:v>21.506838031335601</c:v>
                </c:pt>
                <c:pt idx="1274">
                  <c:v>21.520222702003366</c:v>
                </c:pt>
                <c:pt idx="1275">
                  <c:v>21.53360247131582</c:v>
                </c:pt>
                <c:pt idx="1276">
                  <c:v>21.546977339478051</c:v>
                </c:pt>
                <c:pt idx="1277">
                  <c:v>21.560347306694521</c:v>
                </c:pt>
                <c:pt idx="1278">
                  <c:v>21.573712373169073</c:v>
                </c:pt>
                <c:pt idx="1279">
                  <c:v>21.587072539104948</c:v>
                </c:pt>
                <c:pt idx="1280">
                  <c:v>21.600427804704786</c:v>
                </c:pt>
                <c:pt idx="1281">
                  <c:v>21.613778170170637</c:v>
                </c:pt>
                <c:pt idx="1282">
                  <c:v>21.62712363570397</c:v>
                </c:pt>
                <c:pt idx="1283">
                  <c:v>21.640464201505683</c:v>
                </c:pt>
                <c:pt idx="1284">
                  <c:v>21.653799867776108</c:v>
                </c:pt>
                <c:pt idx="1285">
                  <c:v>21.667130634715015</c:v>
                </c:pt>
                <c:pt idx="1286">
                  <c:v>21.680456502521633</c:v>
                </c:pt>
                <c:pt idx="1287">
                  <c:v>21.693777471394657</c:v>
                </c:pt>
                <c:pt idx="1288">
                  <c:v>21.707093541532238</c:v>
                </c:pt>
                <c:pt idx="1289">
                  <c:v>21.720404713132016</c:v>
                </c:pt>
                <c:pt idx="1290">
                  <c:v>21.733710986391106</c:v>
                </c:pt>
                <c:pt idx="1291">
                  <c:v>21.747012361506126</c:v>
                </c:pt>
                <c:pt idx="1292">
                  <c:v>21.76030883867319</c:v>
                </c:pt>
                <c:pt idx="1293">
                  <c:v>21.773600418087927</c:v>
                </c:pt>
                <c:pt idx="1294">
                  <c:v>21.786887099945481</c:v>
                </c:pt>
                <c:pt idx="1295">
                  <c:v>21.800168884440527</c:v>
                </c:pt>
                <c:pt idx="1296">
                  <c:v>21.813445771767274</c:v>
                </c:pt>
                <c:pt idx="1297">
                  <c:v>21.826717762119472</c:v>
                </c:pt>
                <c:pt idx="1298">
                  <c:v>21.839984855690425</c:v>
                </c:pt>
                <c:pt idx="1299">
                  <c:v>21.853247052672991</c:v>
                </c:pt>
                <c:pt idx="1300">
                  <c:v>21.866504353259604</c:v>
                </c:pt>
                <c:pt idx="1301">
                  <c:v>21.879756757642269</c:v>
                </c:pt>
                <c:pt idx="1302">
                  <c:v>21.893004266012575</c:v>
                </c:pt>
                <c:pt idx="1303">
                  <c:v>21.906246878561703</c:v>
                </c:pt>
                <c:pt idx="1304">
                  <c:v>21.919484595480437</c:v>
                </c:pt>
                <c:pt idx="1305">
                  <c:v>21.932717416959164</c:v>
                </c:pt>
                <c:pt idx="1306">
                  <c:v>21.945945343187891</c:v>
                </c:pt>
                <c:pt idx="1307">
                  <c:v>21.959168374356246</c:v>
                </c:pt>
                <c:pt idx="1308">
                  <c:v>21.972386510653486</c:v>
                </c:pt>
                <c:pt idx="1309">
                  <c:v>21.985599752268516</c:v>
                </c:pt>
                <c:pt idx="1310">
                  <c:v>21.998808099389883</c:v>
                </c:pt>
                <c:pt idx="1311">
                  <c:v>22.012011552205788</c:v>
                </c:pt>
                <c:pt idx="1312">
                  <c:v>22.025210110904094</c:v>
                </c:pt>
                <c:pt idx="1313">
                  <c:v>22.03840377567235</c:v>
                </c:pt>
                <c:pt idx="1314">
                  <c:v>22.051592546697762</c:v>
                </c:pt>
                <c:pt idx="1315">
                  <c:v>22.064776424167238</c:v>
                </c:pt>
                <c:pt idx="1316">
                  <c:v>22.077955408267371</c:v>
                </c:pt>
                <c:pt idx="1317">
                  <c:v>22.091129499184465</c:v>
                </c:pt>
                <c:pt idx="1318">
                  <c:v>22.104298697104525</c:v>
                </c:pt>
                <c:pt idx="1319">
                  <c:v>22.117463002213281</c:v>
                </c:pt>
                <c:pt idx="1320">
                  <c:v>22.13062241469618</c:v>
                </c:pt>
                <c:pt idx="1321">
                  <c:v>22.143776934738415</c:v>
                </c:pt>
                <c:pt idx="1322">
                  <c:v>22.156926562524905</c:v>
                </c:pt>
                <c:pt idx="1323">
                  <c:v>22.170071298240327</c:v>
                </c:pt>
                <c:pt idx="1324">
                  <c:v>22.183211142069108</c:v>
                </c:pt>
                <c:pt idx="1325">
                  <c:v>22.196346094195444</c:v>
                </c:pt>
                <c:pt idx="1326">
                  <c:v>22.209476154803294</c:v>
                </c:pt>
                <c:pt idx="1327">
                  <c:v>22.2226013240764</c:v>
                </c:pt>
                <c:pt idx="1328">
                  <c:v>22.235721602198293</c:v>
                </c:pt>
                <c:pt idx="1329">
                  <c:v>22.248836989352295</c:v>
                </c:pt>
                <c:pt idx="1330">
                  <c:v>22.261947485721521</c:v>
                </c:pt>
                <c:pt idx="1331">
                  <c:v>22.275053091488907</c:v>
                </c:pt>
                <c:pt idx="1332">
                  <c:v>22.288153806837194</c:v>
                </c:pt>
                <c:pt idx="1333">
                  <c:v>22.301249631948956</c:v>
                </c:pt>
                <c:pt idx="1334">
                  <c:v>22.314340567006589</c:v>
                </c:pt>
                <c:pt idx="1335">
                  <c:v>22.32742661219233</c:v>
                </c:pt>
                <c:pt idx="1336">
                  <c:v>22.340507767688258</c:v>
                </c:pt>
                <c:pt idx="1337">
                  <c:v>22.353584033676313</c:v>
                </c:pt>
                <c:pt idx="1338">
                  <c:v>22.366655410338286</c:v>
                </c:pt>
                <c:pt idx="1339">
                  <c:v>22.379721897855841</c:v>
                </c:pt>
                <c:pt idx="1340">
                  <c:v>22.392783496410516</c:v>
                </c:pt>
                <c:pt idx="1341">
                  <c:v>22.405840206183719</c:v>
                </c:pt>
                <c:pt idx="1342">
                  <c:v>22.418892027356765</c:v>
                </c:pt>
                <c:pt idx="1343">
                  <c:v>22.431938960110852</c:v>
                </c:pt>
                <c:pt idx="1344">
                  <c:v>22.444981004627081</c:v>
                </c:pt>
                <c:pt idx="1345">
                  <c:v>22.458018161086475</c:v>
                </c:pt>
                <c:pt idx="1346">
                  <c:v>22.471050429669962</c:v>
                </c:pt>
                <c:pt idx="1347">
                  <c:v>22.4840778105584</c:v>
                </c:pt>
                <c:pt idx="1348">
                  <c:v>22.497100303932577</c:v>
                </c:pt>
                <c:pt idx="1349">
                  <c:v>22.510117909973218</c:v>
                </c:pt>
                <c:pt idx="1350">
                  <c:v>22.523130628861004</c:v>
                </c:pt>
                <c:pt idx="1351">
                  <c:v>22.536138460776552</c:v>
                </c:pt>
                <c:pt idx="1352">
                  <c:v>22.549141405900453</c:v>
                </c:pt>
                <c:pt idx="1353">
                  <c:v>22.562139464413256</c:v>
                </c:pt>
                <c:pt idx="1354">
                  <c:v>22.575132636495489</c:v>
                </c:pt>
                <c:pt idx="1355">
                  <c:v>22.588120922327654</c:v>
                </c:pt>
                <c:pt idx="1356">
                  <c:v>22.601104322090247</c:v>
                </c:pt>
                <c:pt idx="1357">
                  <c:v>22.61408283596376</c:v>
                </c:pt>
                <c:pt idx="1358">
                  <c:v>22.627056464128675</c:v>
                </c:pt>
                <c:pt idx="1359">
                  <c:v>22.640025206765497</c:v>
                </c:pt>
                <c:pt idx="1360">
                  <c:v>22.652989064054736</c:v>
                </c:pt>
                <c:pt idx="1361">
                  <c:v>22.665948036176925</c:v>
                </c:pt>
                <c:pt idx="1362">
                  <c:v>22.678902123312632</c:v>
                </c:pt>
                <c:pt idx="1363">
                  <c:v>22.691851325642446</c:v>
                </c:pt>
                <c:pt idx="1364">
                  <c:v>22.704795643347019</c:v>
                </c:pt>
                <c:pt idx="1365">
                  <c:v>22.717735076607035</c:v>
                </c:pt>
                <c:pt idx="1366">
                  <c:v>22.730669625603241</c:v>
                </c:pt>
                <c:pt idx="1367">
                  <c:v>22.743599290516443</c:v>
                </c:pt>
                <c:pt idx="1368">
                  <c:v>22.756524071527515</c:v>
                </c:pt>
                <c:pt idx="1369">
                  <c:v>22.769443968817416</c:v>
                </c:pt>
                <c:pt idx="1370">
                  <c:v>22.782358982567175</c:v>
                </c:pt>
                <c:pt idx="1371">
                  <c:v>22.795269112957918</c:v>
                </c:pt>
                <c:pt idx="1372">
                  <c:v>22.808174360170867</c:v>
                </c:pt>
                <c:pt idx="1373">
                  <c:v>22.821074724387341</c:v>
                </c:pt>
                <c:pt idx="1374">
                  <c:v>22.833970205788763</c:v>
                </c:pt>
                <c:pt idx="1375">
                  <c:v>22.846860804556684</c:v>
                </c:pt>
                <c:pt idx="1376">
                  <c:v>22.859746520872772</c:v>
                </c:pt>
                <c:pt idx="1377">
                  <c:v>22.872627354918819</c:v>
                </c:pt>
                <c:pt idx="1378">
                  <c:v>22.885503306876757</c:v>
                </c:pt>
                <c:pt idx="1379">
                  <c:v>22.898374376928654</c:v>
                </c:pt>
                <c:pt idx="1380">
                  <c:v>22.91124056525673</c:v>
                </c:pt>
                <c:pt idx="1381">
                  <c:v>22.924101872043352</c:v>
                </c:pt>
                <c:pt idx="1382">
                  <c:v>22.936958297471058</c:v>
                </c:pt>
                <c:pt idx="1383">
                  <c:v>22.949809841722544</c:v>
                </c:pt>
                <c:pt idx="1384">
                  <c:v>22.962656504980682</c:v>
                </c:pt>
                <c:pt idx="1385">
                  <c:v>22.975498287428529</c:v>
                </c:pt>
                <c:pt idx="1386">
                  <c:v>22.988335189249312</c:v>
                </c:pt>
                <c:pt idx="1387">
                  <c:v>23.001167210626473</c:v>
                </c:pt>
                <c:pt idx="1388">
                  <c:v>23.01399435174363</c:v>
                </c:pt>
                <c:pt idx="1389">
                  <c:v>23.026816612784614</c:v>
                </c:pt>
                <c:pt idx="1390">
                  <c:v>23.039633993933478</c:v>
                </c:pt>
                <c:pt idx="1391">
                  <c:v>23.052446495374475</c:v>
                </c:pt>
                <c:pt idx="1392">
                  <c:v>23.065254117292088</c:v>
                </c:pt>
                <c:pt idx="1393">
                  <c:v>23.078056859871033</c:v>
                </c:pt>
                <c:pt idx="1394">
                  <c:v>23.090854723296257</c:v>
                </c:pt>
                <c:pt idx="1395">
                  <c:v>23.103647707752945</c:v>
                </c:pt>
                <c:pt idx="1396">
                  <c:v>23.116435813426541</c:v>
                </c:pt>
                <c:pt idx="1397">
                  <c:v>23.129219040502736</c:v>
                </c:pt>
                <c:pt idx="1398">
                  <c:v>23.141997389167479</c:v>
                </c:pt>
                <c:pt idx="1399">
                  <c:v>23.15477085960698</c:v>
                </c:pt>
                <c:pt idx="1400">
                  <c:v>23.167539452007745</c:v>
                </c:pt>
                <c:pt idx="1401">
                  <c:v>23.180303166556527</c:v>
                </c:pt>
                <c:pt idx="1402">
                  <c:v>23.193062003440385</c:v>
                </c:pt>
                <c:pt idx="1403">
                  <c:v>23.20581596284666</c:v>
                </c:pt>
                <c:pt idx="1404">
                  <c:v>23.21856504496299</c:v>
                </c:pt>
                <c:pt idx="1405">
                  <c:v>23.231309249977308</c:v>
                </c:pt>
                <c:pt idx="1406">
                  <c:v>23.244048578077869</c:v>
                </c:pt>
                <c:pt idx="1407">
                  <c:v>23.256783029453231</c:v>
                </c:pt>
                <c:pt idx="1408">
                  <c:v>23.269512604292274</c:v>
                </c:pt>
                <c:pt idx="1409">
                  <c:v>23.282237302784207</c:v>
                </c:pt>
                <c:pt idx="1410">
                  <c:v>23.294957125118568</c:v>
                </c:pt>
                <c:pt idx="1411">
                  <c:v>23.307672071485232</c:v>
                </c:pt>
                <c:pt idx="1412">
                  <c:v>23.320382142074418</c:v>
                </c:pt>
                <c:pt idx="1413">
                  <c:v>23.333087337076687</c:v>
                </c:pt>
                <c:pt idx="1414">
                  <c:v>23.345787656682965</c:v>
                </c:pt>
                <c:pt idx="1415">
                  <c:v>23.358483101084531</c:v>
                </c:pt>
                <c:pt idx="1416">
                  <c:v>23.371173670473034</c:v>
                </c:pt>
                <c:pt idx="1417">
                  <c:v>23.383859365040493</c:v>
                </c:pt>
                <c:pt idx="1418">
                  <c:v>23.396540184979308</c:v>
                </c:pt>
                <c:pt idx="1419">
                  <c:v>23.409216130482253</c:v>
                </c:pt>
                <c:pt idx="1420">
                  <c:v>23.4218872017425</c:v>
                </c:pt>
                <c:pt idx="1421">
                  <c:v>23.434553398953607</c:v>
                </c:pt>
                <c:pt idx="1422">
                  <c:v>23.447214722309543</c:v>
                </c:pt>
                <c:pt idx="1423">
                  <c:v>23.459871172004675</c:v>
                </c:pt>
                <c:pt idx="1424">
                  <c:v>23.472522748233782</c:v>
                </c:pt>
                <c:pt idx="1425">
                  <c:v>23.485169451192057</c:v>
                </c:pt>
                <c:pt idx="1426">
                  <c:v>23.497811281075119</c:v>
                </c:pt>
                <c:pt idx="1427">
                  <c:v>23.510448238079018</c:v>
                </c:pt>
                <c:pt idx="1428">
                  <c:v>23.523080322400233</c:v>
                </c:pt>
                <c:pt idx="1429">
                  <c:v>23.53570753423568</c:v>
                </c:pt>
                <c:pt idx="1430">
                  <c:v>23.54832987378272</c:v>
                </c:pt>
                <c:pt idx="1431">
                  <c:v>23.560947341239171</c:v>
                </c:pt>
                <c:pt idx="1432">
                  <c:v>23.573559936803292</c:v>
                </c:pt>
                <c:pt idx="1433">
                  <c:v>23.586167660673812</c:v>
                </c:pt>
                <c:pt idx="1434">
                  <c:v>23.598770513049931</c:v>
                </c:pt>
                <c:pt idx="1435">
                  <c:v>23.611368494131305</c:v>
                </c:pt>
                <c:pt idx="1436">
                  <c:v>23.62396160411808</c:v>
                </c:pt>
                <c:pt idx="1437">
                  <c:v>23.636549843210872</c:v>
                </c:pt>
                <c:pt idx="1438">
                  <c:v>23.649133211610803</c:v>
                </c:pt>
                <c:pt idx="1439">
                  <c:v>23.661711709519462</c:v>
                </c:pt>
                <c:pt idx="1440">
                  <c:v>23.674285337138958</c:v>
                </c:pt>
                <c:pt idx="1441">
                  <c:v>23.686854094671894</c:v>
                </c:pt>
                <c:pt idx="1442">
                  <c:v>23.699417982321375</c:v>
                </c:pt>
                <c:pt idx="1443">
                  <c:v>23.711977000291036</c:v>
                </c:pt>
                <c:pt idx="1444">
                  <c:v>23.724531148785012</c:v>
                </c:pt>
                <c:pt idx="1445">
                  <c:v>23.737080428007975</c:v>
                </c:pt>
                <c:pt idx="1446">
                  <c:v>23.749624838165115</c:v>
                </c:pt>
                <c:pt idx="1447">
                  <c:v>23.76216437946217</c:v>
                </c:pt>
                <c:pt idx="1448">
                  <c:v>23.774699052105408</c:v>
                </c:pt>
                <c:pt idx="1449">
                  <c:v>23.787228856301638</c:v>
                </c:pt>
                <c:pt idx="1450">
                  <c:v>23.79975379225823</c:v>
                </c:pt>
                <c:pt idx="1451">
                  <c:v>23.812273860183097</c:v>
                </c:pt>
                <c:pt idx="1452">
                  <c:v>23.824789060284719</c:v>
                </c:pt>
                <c:pt idx="1453">
                  <c:v>23.837299392772138</c:v>
                </c:pt>
                <c:pt idx="1454">
                  <c:v>23.84980485785497</c:v>
                </c:pt>
                <c:pt idx="1455">
                  <c:v>23.862305455743392</c:v>
                </c:pt>
                <c:pt idx="1456">
                  <c:v>23.874801186648181</c:v>
                </c:pt>
                <c:pt idx="1457">
                  <c:v>23.88729205078068</c:v>
                </c:pt>
                <c:pt idx="1458">
                  <c:v>23.899778048352829</c:v>
                </c:pt>
                <c:pt idx="1459">
                  <c:v>23.91225917957717</c:v>
                </c:pt>
                <c:pt idx="1460">
                  <c:v>23.924735444666823</c:v>
                </c:pt>
                <c:pt idx="1461">
                  <c:v>23.93720684383554</c:v>
                </c:pt>
                <c:pt idx="1462">
                  <c:v>23.94967337729766</c:v>
                </c:pt>
                <c:pt idx="1463">
                  <c:v>23.962135045268145</c:v>
                </c:pt>
                <c:pt idx="1464">
                  <c:v>23.974591847962579</c:v>
                </c:pt>
                <c:pt idx="1465">
                  <c:v>23.987043785597166</c:v>
                </c:pt>
                <c:pt idx="1466">
                  <c:v>23.999490858388732</c:v>
                </c:pt>
                <c:pt idx="1467">
                  <c:v>24.011933066554743</c:v>
                </c:pt>
                <c:pt idx="1468">
                  <c:v>24.024370410313299</c:v>
                </c:pt>
                <c:pt idx="1469">
                  <c:v>24.036802889883152</c:v>
                </c:pt>
                <c:pt idx="1470">
                  <c:v>24.049230505483692</c:v>
                </c:pt>
                <c:pt idx="1471">
                  <c:v>24.061653257334967</c:v>
                </c:pt>
                <c:pt idx="1472">
                  <c:v>24.074071145657676</c:v>
                </c:pt>
                <c:pt idx="1473">
                  <c:v>24.086484170673181</c:v>
                </c:pt>
                <c:pt idx="1474">
                  <c:v>24.098892332603512</c:v>
                </c:pt>
                <c:pt idx="1475">
                  <c:v>24.111295631671364</c:v>
                </c:pt>
                <c:pt idx="1476">
                  <c:v>24.123694068100125</c:v>
                </c:pt>
                <c:pt idx="1477">
                  <c:v>24.136087642113839</c:v>
                </c:pt>
                <c:pt idx="1478">
                  <c:v>24.148476353937252</c:v>
                </c:pt>
                <c:pt idx="1479">
                  <c:v>24.160860203795792</c:v>
                </c:pt>
                <c:pt idx="1480">
                  <c:v>24.173239191915574</c:v>
                </c:pt>
                <c:pt idx="1481">
                  <c:v>24.185613318523426</c:v>
                </c:pt>
                <c:pt idx="1482">
                  <c:v>24.197982583846869</c:v>
                </c:pt>
                <c:pt idx="1483">
                  <c:v>24.210346988114136</c:v>
                </c:pt>
                <c:pt idx="1484">
                  <c:v>24.22270653155417</c:v>
                </c:pt>
                <c:pt idx="1485">
                  <c:v>24.235061214396627</c:v>
                </c:pt>
                <c:pt idx="1486">
                  <c:v>24.247411036871885</c:v>
                </c:pt>
                <c:pt idx="1487">
                  <c:v>24.259755999211048</c:v>
                </c:pt>
                <c:pt idx="1488">
                  <c:v>24.272096101645953</c:v>
                </c:pt>
                <c:pt idx="1489">
                  <c:v>24.284431344409164</c:v>
                </c:pt>
                <c:pt idx="1490">
                  <c:v>24.296761727733987</c:v>
                </c:pt>
                <c:pt idx="1491">
                  <c:v>24.309087251854471</c:v>
                </c:pt>
                <c:pt idx="1492">
                  <c:v>24.321407917005409</c:v>
                </c:pt>
                <c:pt idx="1493">
                  <c:v>24.333723723422352</c:v>
                </c:pt>
                <c:pt idx="1494">
                  <c:v>24.346034671341595</c:v>
                </c:pt>
                <c:pt idx="1495">
                  <c:v>24.358340761000203</c:v>
                </c:pt>
                <c:pt idx="1496">
                  <c:v>24.370641992636003</c:v>
                </c:pt>
                <c:pt idx="1497">
                  <c:v>24.382938366487586</c:v>
                </c:pt>
                <c:pt idx="1498">
                  <c:v>24.395229882794315</c:v>
                </c:pt>
                <c:pt idx="1499">
                  <c:v>24.407516541796337</c:v>
                </c:pt>
                <c:pt idx="1500">
                  <c:v>24.419798343734573</c:v>
                </c:pt>
                <c:pt idx="1501">
                  <c:v>24.43207528885074</c:v>
                </c:pt>
                <c:pt idx="1502">
                  <c:v>24.444347377387327</c:v>
                </c:pt>
                <c:pt idx="1503">
                  <c:v>24.456614609587632</c:v>
                </c:pt>
                <c:pt idx="1504">
                  <c:v>24.468876985695736</c:v>
                </c:pt>
                <c:pt idx="1505">
                  <c:v>24.481134505956543</c:v>
                </c:pt>
                <c:pt idx="1506">
                  <c:v>24.49338717061574</c:v>
                </c:pt>
                <c:pt idx="1507">
                  <c:v>24.505634979919837</c:v>
                </c:pt>
                <c:pt idx="1508">
                  <c:v>24.517877934116157</c:v>
                </c:pt>
                <c:pt idx="1509">
                  <c:v>24.530116033452835</c:v>
                </c:pt>
                <c:pt idx="1510">
                  <c:v>24.542349278178836</c:v>
                </c:pt>
                <c:pt idx="1511">
                  <c:v>24.554577668543946</c:v>
                </c:pt>
                <c:pt idx="1512">
                  <c:v>24.566801204798779</c:v>
                </c:pt>
                <c:pt idx="1513">
                  <c:v>24.579019887194789</c:v>
                </c:pt>
                <c:pt idx="1514">
                  <c:v>24.591233715984263</c:v>
                </c:pt>
                <c:pt idx="1515">
                  <c:v>24.603442691420337</c:v>
                </c:pt>
                <c:pt idx="1516">
                  <c:v>24.615646813756985</c:v>
                </c:pt>
                <c:pt idx="1517">
                  <c:v>24.627846083249036</c:v>
                </c:pt>
                <c:pt idx="1518">
                  <c:v>24.640040500152168</c:v>
                </c:pt>
                <c:pt idx="1519">
                  <c:v>24.652230064722922</c:v>
                </c:pt>
                <c:pt idx="1520">
                  <c:v>24.664414777218695</c:v>
                </c:pt>
                <c:pt idx="1521">
                  <c:v>24.676594637897757</c:v>
                </c:pt>
                <c:pt idx="1522">
                  <c:v>24.688769647019235</c:v>
                </c:pt>
                <c:pt idx="1523">
                  <c:v>24.700939804843141</c:v>
                </c:pt>
                <c:pt idx="1524">
                  <c:v>24.713105111630359</c:v>
                </c:pt>
                <c:pt idx="1525">
                  <c:v>24.725265567642651</c:v>
                </c:pt>
                <c:pt idx="1526">
                  <c:v>24.737421173142671</c:v>
                </c:pt>
                <c:pt idx="1527">
                  <c:v>24.749571928393955</c:v>
                </c:pt>
                <c:pt idx="1528">
                  <c:v>24.761717833660928</c:v>
                </c:pt>
                <c:pt idx="1529">
                  <c:v>24.773858889208917</c:v>
                </c:pt>
                <c:pt idx="1530">
                  <c:v>24.785995095304145</c:v>
                </c:pt>
                <c:pt idx="1531">
                  <c:v>24.798126452213737</c:v>
                </c:pt>
                <c:pt idx="1532">
                  <c:v>24.81025296020573</c:v>
                </c:pt>
                <c:pt idx="1533">
                  <c:v>24.822374619549066</c:v>
                </c:pt>
                <c:pt idx="1534">
                  <c:v>24.834491430513605</c:v>
                </c:pt>
                <c:pt idx="1535">
                  <c:v>24.84660339337012</c:v>
                </c:pt>
                <c:pt idx="1536">
                  <c:v>24.858710508390306</c:v>
                </c:pt>
                <c:pt idx="1537">
                  <c:v>24.870812775846787</c:v>
                </c:pt>
                <c:pt idx="1538">
                  <c:v>24.88291019601311</c:v>
                </c:pt>
                <c:pt idx="1539">
                  <c:v>24.895002769163757</c:v>
                </c:pt>
                <c:pt idx="1540">
                  <c:v>24.907090495574142</c:v>
                </c:pt>
                <c:pt idx="1541">
                  <c:v>24.919173375520625</c:v>
                </c:pt>
                <c:pt idx="1542">
                  <c:v>24.931251409280502</c:v>
                </c:pt>
                <c:pt idx="1543">
                  <c:v>24.943324597132015</c:v>
                </c:pt>
                <c:pt idx="1544">
                  <c:v>24.955392939354365</c:v>
                </c:pt>
                <c:pt idx="1545">
                  <c:v>24.967456436227689</c:v>
                </c:pt>
                <c:pt idx="1546">
                  <c:v>24.979515088033093</c:v>
                </c:pt>
                <c:pt idx="1547">
                  <c:v>24.991568895052644</c:v>
                </c:pt>
                <c:pt idx="1548">
                  <c:v>25.003617857569356</c:v>
                </c:pt>
                <c:pt idx="1549">
                  <c:v>25.015661975867236</c:v>
                </c:pt>
                <c:pt idx="1550">
                  <c:v>25.027701250231235</c:v>
                </c:pt>
                <c:pt idx="1551">
                  <c:v>25.039735680947295</c:v>
                </c:pt>
                <c:pt idx="1552">
                  <c:v>25.051765268302326</c:v>
                </c:pt>
                <c:pt idx="1553">
                  <c:v>25.063790012584224</c:v>
                </c:pt>
                <c:pt idx="1554">
                  <c:v>25.075809914081859</c:v>
                </c:pt>
                <c:pt idx="1555">
                  <c:v>25.087824973085091</c:v>
                </c:pt>
                <c:pt idx="1556">
                  <c:v>25.099835189884782</c:v>
                </c:pt>
                <c:pt idx="1557">
                  <c:v>25.111840564772773</c:v>
                </c:pt>
                <c:pt idx="1558">
                  <c:v>25.123841098041908</c:v>
                </c:pt>
                <c:pt idx="1559">
                  <c:v>25.13583678998603</c:v>
                </c:pt>
                <c:pt idx="1560">
                  <c:v>25.147827640899976</c:v>
                </c:pt>
                <c:pt idx="1561">
                  <c:v>25.15981365107961</c:v>
                </c:pt>
                <c:pt idx="1562">
                  <c:v>25.171794820821784</c:v>
                </c:pt>
                <c:pt idx="1563">
                  <c:v>25.183771150424374</c:v>
                </c:pt>
                <c:pt idx="1564">
                  <c:v>25.195742640186268</c:v>
                </c:pt>
                <c:pt idx="1565">
                  <c:v>25.207709290407372</c:v>
                </c:pt>
                <c:pt idx="1566">
                  <c:v>25.219671101388624</c:v>
                </c:pt>
                <c:pt idx="1567">
                  <c:v>25.23162807343197</c:v>
                </c:pt>
                <c:pt idx="1568">
                  <c:v>25.243580206840402</c:v>
                </c:pt>
                <c:pt idx="1569">
                  <c:v>25.255527501917932</c:v>
                </c:pt>
                <c:pt idx="1570">
                  <c:v>25.267469958969606</c:v>
                </c:pt>
                <c:pt idx="1571">
                  <c:v>25.279407578301516</c:v>
                </c:pt>
                <c:pt idx="1572">
                  <c:v>25.291340360220794</c:v>
                </c:pt>
                <c:pt idx="1573">
                  <c:v>25.303268305035601</c:v>
                </c:pt>
                <c:pt idx="1574">
                  <c:v>25.31519141305516</c:v>
                </c:pt>
                <c:pt idx="1575">
                  <c:v>25.32710968458974</c:v>
                </c:pt>
                <c:pt idx="1576">
                  <c:v>25.339023119950664</c:v>
                </c:pt>
                <c:pt idx="1577">
                  <c:v>25.350931719450305</c:v>
                </c:pt>
                <c:pt idx="1578">
                  <c:v>25.362835483402094</c:v>
                </c:pt>
                <c:pt idx="1579">
                  <c:v>25.374734412120532</c:v>
                </c:pt>
                <c:pt idx="1580">
                  <c:v>25.38662850592118</c:v>
                </c:pt>
                <c:pt idx="1581">
                  <c:v>25.398517765120666</c:v>
                </c:pt>
                <c:pt idx="1582">
                  <c:v>25.410402190036685</c:v>
                </c:pt>
                <c:pt idx="1583">
                  <c:v>25.422281780988015</c:v>
                </c:pt>
                <c:pt idx="1584">
                  <c:v>25.434156538294499</c:v>
                </c:pt>
                <c:pt idx="1585">
                  <c:v>25.446026462277068</c:v>
                </c:pt>
                <c:pt idx="1586">
                  <c:v>25.457891553257724</c:v>
                </c:pt>
                <c:pt idx="1587">
                  <c:v>25.469751811559568</c:v>
                </c:pt>
                <c:pt idx="1588">
                  <c:v>25.481607237506772</c:v>
                </c:pt>
                <c:pt idx="1589">
                  <c:v>25.493457831424617</c:v>
                </c:pt>
                <c:pt idx="1590">
                  <c:v>25.505303593639457</c:v>
                </c:pt>
                <c:pt idx="1591">
                  <c:v>25.517144524478756</c:v>
                </c:pt>
                <c:pt idx="1592">
                  <c:v>25.528980624271071</c:v>
                </c:pt>
                <c:pt idx="1593">
                  <c:v>25.540811893346063</c:v>
                </c:pt>
                <c:pt idx="1594">
                  <c:v>25.552638332034494</c:v>
                </c:pt>
                <c:pt idx="1595">
                  <c:v>25.564459940668232</c:v>
                </c:pt>
                <c:pt idx="1596">
                  <c:v>25.57627671958026</c:v>
                </c:pt>
                <c:pt idx="1597">
                  <c:v>25.588088669104671</c:v>
                </c:pt>
                <c:pt idx="1598">
                  <c:v>25.599895789576664</c:v>
                </c:pt>
                <c:pt idx="1599">
                  <c:v>25.611698081332566</c:v>
                </c:pt>
                <c:pt idx="1600">
                  <c:v>25.623495544709826</c:v>
                </c:pt>
                <c:pt idx="1601">
                  <c:v>25.635288180047006</c:v>
                </c:pt>
                <c:pt idx="1602">
                  <c:v>25.647075987683799</c:v>
                </c:pt>
                <c:pt idx="1603">
                  <c:v>25.658858967961024</c:v>
                </c:pt>
                <c:pt idx="1604">
                  <c:v>25.670637121220629</c:v>
                </c:pt>
                <c:pt idx="1605">
                  <c:v>25.682410447805701</c:v>
                </c:pt>
                <c:pt idx="1606">
                  <c:v>25.694178948060458</c:v>
                </c:pt>
                <c:pt idx="1607">
                  <c:v>25.705942622330255</c:v>
                </c:pt>
                <c:pt idx="1608">
                  <c:v>25.717701470961593</c:v>
                </c:pt>
                <c:pt idx="1609">
                  <c:v>25.729455494302108</c:v>
                </c:pt>
                <c:pt idx="1610">
                  <c:v>25.741204692700595</c:v>
                </c:pt>
                <c:pt idx="1611">
                  <c:v>25.752949066506982</c:v>
                </c:pt>
                <c:pt idx="1612">
                  <c:v>25.764688616072355</c:v>
                </c:pt>
                <c:pt idx="1613">
                  <c:v>25.776423341748959</c:v>
                </c:pt>
                <c:pt idx="1614">
                  <c:v>25.788153243890182</c:v>
                </c:pt>
                <c:pt idx="1615">
                  <c:v>25.799878322850581</c:v>
                </c:pt>
                <c:pt idx="1616">
                  <c:v>25.811598578985862</c:v>
                </c:pt>
                <c:pt idx="1617">
                  <c:v>25.823314012652908</c:v>
                </c:pt>
                <c:pt idx="1618">
                  <c:v>25.835024624209762</c:v>
                </c:pt>
                <c:pt idx="1619">
                  <c:v>25.846730414015621</c:v>
                </c:pt>
                <c:pt idx="1620">
                  <c:v>25.858431382430876</c:v>
                </c:pt>
                <c:pt idx="1621">
                  <c:v>25.870127529817069</c:v>
                </c:pt>
                <c:pt idx="1622">
                  <c:v>25.881818856536928</c:v>
                </c:pt>
                <c:pt idx="1623">
                  <c:v>25.893505362954357</c:v>
                </c:pt>
                <c:pt idx="1624">
                  <c:v>25.905187049434439</c:v>
                </c:pt>
                <c:pt idx="1625">
                  <c:v>25.916863916343434</c:v>
                </c:pt>
                <c:pt idx="1626">
                  <c:v>25.928535964048795</c:v>
                </c:pt>
                <c:pt idx="1627">
                  <c:v>25.940203192919149</c:v>
                </c:pt>
                <c:pt idx="1628">
                  <c:v>25.951865603324322</c:v>
                </c:pt>
                <c:pt idx="1629">
                  <c:v>25.963523195635329</c:v>
                </c:pt>
                <c:pt idx="1630">
                  <c:v>25.97517597022437</c:v>
                </c:pt>
                <c:pt idx="1631">
                  <c:v>25.986823927464851</c:v>
                </c:pt>
                <c:pt idx="1632">
                  <c:v>25.998467067731369</c:v>
                </c:pt>
                <c:pt idx="1633">
                  <c:v>26.010105391399719</c:v>
                </c:pt>
                <c:pt idx="1634">
                  <c:v>26.021738898846905</c:v>
                </c:pt>
                <c:pt idx="1635">
                  <c:v>26.033367590451125</c:v>
                </c:pt>
                <c:pt idx="1636">
                  <c:v>26.044991466591785</c:v>
                </c:pt>
                <c:pt idx="1637">
                  <c:v>26.056610527649514</c:v>
                </c:pt>
                <c:pt idx="1638">
                  <c:v>26.068224774006133</c:v>
                </c:pt>
                <c:pt idx="1639">
                  <c:v>26.07983420604468</c:v>
                </c:pt>
                <c:pt idx="1640">
                  <c:v>26.091438824149414</c:v>
                </c:pt>
                <c:pt idx="1641">
                  <c:v>26.1030386287058</c:v>
                </c:pt>
                <c:pt idx="1642">
                  <c:v>26.114633620100534</c:v>
                </c:pt>
                <c:pt idx="1643">
                  <c:v>26.126223798721526</c:v>
                </c:pt>
                <c:pt idx="1644">
                  <c:v>26.137809164957904</c:v>
                </c:pt>
                <c:pt idx="1645">
                  <c:v>26.14938971920003</c:v>
                </c:pt>
                <c:pt idx="1646">
                  <c:v>26.160965461839492</c:v>
                </c:pt>
                <c:pt idx="1647">
                  <c:v>26.172536393269095</c:v>
                </c:pt>
                <c:pt idx="1648">
                  <c:v>26.184102513882891</c:v>
                </c:pt>
                <c:pt idx="1649">
                  <c:v>26.195663824076153</c:v>
                </c:pt>
                <c:pt idx="1650">
                  <c:v>26.207220324245391</c:v>
                </c:pt>
                <c:pt idx="1651">
                  <c:v>26.21877201478836</c:v>
                </c:pt>
                <c:pt idx="1652">
                  <c:v>26.230318896104041</c:v>
                </c:pt>
                <c:pt idx="1653">
                  <c:v>26.241860968592668</c:v>
                </c:pt>
                <c:pt idx="1654">
                  <c:v>26.253398232655709</c:v>
                </c:pt>
                <c:pt idx="1655">
                  <c:v>26.264930688695877</c:v>
                </c:pt>
                <c:pt idx="1656">
                  <c:v>26.276458337117141</c:v>
                </c:pt>
                <c:pt idx="1657">
                  <c:v>26.287981178324699</c:v>
                </c:pt>
                <c:pt idx="1658">
                  <c:v>26.299499212725017</c:v>
                </c:pt>
                <c:pt idx="1659">
                  <c:v>26.311012440725808</c:v>
                </c:pt>
                <c:pt idx="1660">
                  <c:v>26.322520862736031</c:v>
                </c:pt>
                <c:pt idx="1661">
                  <c:v>26.334024479165908</c:v>
                </c:pt>
                <c:pt idx="1662">
                  <c:v>26.345523290426922</c:v>
                </c:pt>
                <c:pt idx="1663">
                  <c:v>26.357017296931808</c:v>
                </c:pt>
                <c:pt idx="1664">
                  <c:v>26.368506499094565</c:v>
                </c:pt>
                <c:pt idx="1665">
                  <c:v>26.379990897330451</c:v>
                </c:pt>
                <c:pt idx="1666">
                  <c:v>26.391470492055998</c:v>
                </c:pt>
                <c:pt idx="1667">
                  <c:v>26.402945283688997</c:v>
                </c:pt>
                <c:pt idx="1668">
                  <c:v>26.414415272648505</c:v>
                </c:pt>
                <c:pt idx="1669">
                  <c:v>26.425880459354854</c:v>
                </c:pt>
                <c:pt idx="1670">
                  <c:v>26.437340844229649</c:v>
                </c:pt>
              </c:numCache>
            </c:numRef>
          </c:xVal>
          <c:yVal>
            <c:numRef>
              <c:f>Sheet4!$I$2:$I$1672</c:f>
              <c:numCache>
                <c:formatCode>General</c:formatCode>
                <c:ptCount val="167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8.7391008159379506</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numCache>
            </c:numRef>
          </c:yVal>
          <c:smooth val="1"/>
        </c:ser>
        <c:ser>
          <c:idx val="1"/>
          <c:order val="4"/>
          <c:tx>
            <c:v>No drag zero</c:v>
          </c:tx>
          <c:marker>
            <c:symbol val="none"/>
          </c:marker>
          <c:dLbls>
            <c:dLbl>
              <c:idx val="0"/>
              <c:layout>
                <c:manualLayout>
                  <c:x val="-0.16801725341844015"/>
                  <c:y val="-4.2833187518226887E-2"/>
                </c:manualLayout>
              </c:layout>
              <c:tx>
                <c:rich>
                  <a:bodyPr/>
                  <a:lstStyle/>
                  <a:p>
                    <a:r>
                      <a:rPr lang="en-US" sz="2000" dirty="0" smtClean="0"/>
                      <a:t>26.1 </a:t>
                    </a:r>
                    <a:r>
                      <a:rPr lang="en-US" sz="2000" dirty="0" err="1" smtClean="0"/>
                      <a:t>yds</a:t>
                    </a:r>
                    <a:endParaRPr lang="en-US" dirty="0"/>
                  </a:p>
                </c:rich>
              </c:tx>
              <c:dLblPos val="r"/>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Sheet4!$T$8</c:f>
              <c:numCache>
                <c:formatCode>General</c:formatCode>
                <c:ptCount val="1"/>
                <c:pt idx="0">
                  <c:v>26.056584585614772</c:v>
                </c:pt>
              </c:numCache>
            </c:numRef>
          </c:xVal>
          <c:yVal>
            <c:numRef>
              <c:f>Sheet4!$U$8</c:f>
              <c:numCache>
                <c:formatCode>General</c:formatCode>
                <c:ptCount val="1"/>
                <c:pt idx="0">
                  <c:v>2.397995022421804E-2</c:v>
                </c:pt>
              </c:numCache>
            </c:numRef>
          </c:yVal>
          <c:smooth val="1"/>
        </c:ser>
        <c:ser>
          <c:idx val="4"/>
          <c:order val="5"/>
          <c:tx>
            <c:v>Quadratic zero</c:v>
          </c:tx>
          <c:marker>
            <c:symbol val="none"/>
          </c:marker>
          <c:dLbls>
            <c:dLbl>
              <c:idx val="0"/>
              <c:layout>
                <c:manualLayout>
                  <c:x val="-0.20407619968865395"/>
                  <c:y val="-4.4547865158830455E-2"/>
                </c:manualLayout>
              </c:layout>
              <c:tx>
                <c:rich>
                  <a:bodyPr/>
                  <a:lstStyle/>
                  <a:p>
                    <a:pPr>
                      <a:defRPr sz="2000"/>
                    </a:pPr>
                    <a:r>
                      <a:rPr lang="en-US" sz="2000" dirty="0" smtClean="0"/>
                      <a:t>Range = 19.4 </a:t>
                    </a:r>
                    <a:r>
                      <a:rPr lang="en-US" sz="2000" dirty="0" err="1" smtClean="0"/>
                      <a:t>yds</a:t>
                    </a:r>
                    <a:endParaRPr lang="en-US" sz="2000" dirty="0"/>
                  </a:p>
                </c:rich>
              </c:tx>
              <c:spPr/>
              <c:dLblPos val="r"/>
              <c:showLegendKey val="0"/>
              <c:showVal val="0"/>
              <c:showCatName val="1"/>
              <c:showSerName val="0"/>
              <c:showPercent val="0"/>
              <c:showBubbleSize val="0"/>
              <c:extLst>
                <c:ext xmlns:c15="http://schemas.microsoft.com/office/drawing/2012/chart" uri="{CE6537A1-D6FC-4f65-9D91-7224C49458BB}">
                  <c15:layout/>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Sheet4!$T$5</c:f>
              <c:numCache>
                <c:formatCode>General</c:formatCode>
                <c:ptCount val="1"/>
                <c:pt idx="0">
                  <c:v>19.358651618336047</c:v>
                </c:pt>
              </c:numCache>
            </c:numRef>
          </c:xVal>
          <c:yVal>
            <c:numRef>
              <c:f>Sheet4!$U$5</c:f>
              <c:numCache>
                <c:formatCode>General</c:formatCode>
                <c:ptCount val="1"/>
                <c:pt idx="0">
                  <c:v>1.4435077050135622E-2</c:v>
                </c:pt>
              </c:numCache>
            </c:numRef>
          </c:yVal>
          <c:smooth val="1"/>
        </c:ser>
        <c:dLbls>
          <c:showLegendKey val="0"/>
          <c:showVal val="0"/>
          <c:showCatName val="0"/>
          <c:showSerName val="0"/>
          <c:showPercent val="0"/>
          <c:showBubbleSize val="0"/>
        </c:dLbls>
        <c:axId val="61857792"/>
        <c:axId val="61858368"/>
      </c:scatterChart>
      <c:valAx>
        <c:axId val="61857792"/>
        <c:scaling>
          <c:orientation val="minMax"/>
          <c:max val="30"/>
        </c:scaling>
        <c:delete val="0"/>
        <c:axPos val="b"/>
        <c:majorGridlines/>
        <c:minorGridlines/>
        <c:title>
          <c:tx>
            <c:rich>
              <a:bodyPr/>
              <a:lstStyle/>
              <a:p>
                <a:pPr>
                  <a:defRPr sz="2000"/>
                </a:pPr>
                <a:r>
                  <a:rPr lang="en-US" sz="2000"/>
                  <a:t>Horizontal</a:t>
                </a:r>
                <a:r>
                  <a:rPr lang="en-US" sz="2000" baseline="0"/>
                  <a:t> distance (yds)</a:t>
                </a:r>
                <a:endParaRPr lang="en-US" sz="2000"/>
              </a:p>
            </c:rich>
          </c:tx>
          <c:layout/>
          <c:overlay val="0"/>
        </c:title>
        <c:numFmt formatCode="General" sourceLinked="1"/>
        <c:majorTickMark val="out"/>
        <c:minorTickMark val="none"/>
        <c:tickLblPos val="nextTo"/>
        <c:txPr>
          <a:bodyPr/>
          <a:lstStyle/>
          <a:p>
            <a:pPr>
              <a:defRPr sz="2000"/>
            </a:pPr>
            <a:endParaRPr lang="en-US"/>
          </a:p>
        </c:txPr>
        <c:crossAx val="61858368"/>
        <c:crosses val="autoZero"/>
        <c:crossBetween val="midCat"/>
      </c:valAx>
      <c:valAx>
        <c:axId val="61858368"/>
        <c:scaling>
          <c:orientation val="minMax"/>
          <c:min val="0"/>
        </c:scaling>
        <c:delete val="0"/>
        <c:axPos val="l"/>
        <c:majorGridlines/>
        <c:title>
          <c:tx>
            <c:rich>
              <a:bodyPr rot="-5400000" vert="horz"/>
              <a:lstStyle/>
              <a:p>
                <a:pPr>
                  <a:defRPr sz="2000"/>
                </a:pPr>
                <a:r>
                  <a:rPr lang="en-US" sz="2000"/>
                  <a:t>Height (ft)</a:t>
                </a:r>
              </a:p>
            </c:rich>
          </c:tx>
          <c:layout/>
          <c:overlay val="0"/>
        </c:title>
        <c:numFmt formatCode="General" sourceLinked="1"/>
        <c:majorTickMark val="out"/>
        <c:minorTickMark val="none"/>
        <c:tickLblPos val="nextTo"/>
        <c:txPr>
          <a:bodyPr/>
          <a:lstStyle/>
          <a:p>
            <a:pPr>
              <a:defRPr sz="2000"/>
            </a:pPr>
            <a:endParaRPr lang="en-US"/>
          </a:p>
        </c:txPr>
        <c:crossAx val="61857792"/>
        <c:crosses val="autoZero"/>
        <c:crossBetween val="midCat"/>
      </c:valAx>
    </c:plotArea>
    <c:legend>
      <c:legendPos val="b"/>
      <c:legendEntry>
        <c:idx val="2"/>
        <c:delete val="1"/>
      </c:legendEntry>
      <c:legendEntry>
        <c:idx val="3"/>
        <c:delete val="1"/>
      </c:legendEntry>
      <c:legendEntry>
        <c:idx val="4"/>
        <c:delete val="1"/>
      </c:legendEntry>
      <c:legendEntry>
        <c:idx val="5"/>
        <c:delete val="1"/>
      </c:legendEntry>
      <c:layout/>
      <c:overlay val="0"/>
      <c:txPr>
        <a:bodyPr/>
        <a:lstStyle/>
        <a:p>
          <a:pPr>
            <a:defRPr sz="20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a:lvl1pPr>
          </a:lstStyle>
          <a:p>
            <a:pPr>
              <a:defRPr/>
            </a:pPr>
            <a:fld id="{FB40FF90-52DB-4A65-97F4-9A1963EB2C65}" type="datetimeFigureOut">
              <a:rPr lang="en-US"/>
              <a:pPr>
                <a:defRPr/>
              </a:pPr>
              <a:t>8/5/2016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a:lvl1pPr>
          </a:lstStyle>
          <a:p>
            <a:pPr>
              <a:defRPr/>
            </a:pPr>
            <a:fld id="{CC6AA5D2-4A53-40EF-8219-AE9D7C28E784}" type="slidenum">
              <a:rPr lang="en-US"/>
              <a:pPr>
                <a:defRPr/>
              </a:pPr>
              <a:t>‹#›</a:t>
            </a:fld>
            <a:endParaRPr lang="en-US"/>
          </a:p>
        </p:txBody>
      </p:sp>
    </p:spTree>
    <p:extLst>
      <p:ext uri="{BB962C8B-B14F-4D97-AF65-F5344CB8AC3E}">
        <p14:creationId xmlns:p14="http://schemas.microsoft.com/office/powerpoint/2010/main" val="5603846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DE4052CC-4E4A-40BB-BAEF-EE08564F8087}" type="slidenum">
              <a:rPr lang="en-US" altLang="en-US" smtClean="0"/>
              <a:pPr/>
              <a:t>1</a:t>
            </a:fld>
            <a:endParaRPr lang="en-US" altLang="en-US" smtClean="0"/>
          </a:p>
        </p:txBody>
      </p:sp>
    </p:spTree>
    <p:extLst>
      <p:ext uri="{BB962C8B-B14F-4D97-AF65-F5344CB8AC3E}">
        <p14:creationId xmlns:p14="http://schemas.microsoft.com/office/powerpoint/2010/main" val="4289837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6576000" cy="27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08600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0" y="1098550"/>
            <a:ext cx="32918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5760" tIns="182880" rIns="365760" bIns="18288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828800" y="6400800"/>
            <a:ext cx="32918400" cy="181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5760" tIns="182880" rIns="365760" bIns="18288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828800" y="25425400"/>
            <a:ext cx="8534400" cy="1460500"/>
          </a:xfrm>
          <a:prstGeom prst="rect">
            <a:avLst/>
          </a:prstGeom>
        </p:spPr>
        <p:txBody>
          <a:bodyPr vert="horz" wrap="square" lIns="365760" tIns="182880" rIns="365760" bIns="182880" numCol="1" anchor="ctr" anchorCtr="0" compatLnSpc="1">
            <a:prstTxWarp prst="textNoShape">
              <a:avLst/>
            </a:prstTxWarp>
          </a:bodyPr>
          <a:lstStyle>
            <a:lvl1pPr>
              <a:defRPr sz="4800">
                <a:solidFill>
                  <a:srgbClr val="898989"/>
                </a:solidFill>
              </a:defRPr>
            </a:lvl1pPr>
          </a:lstStyle>
          <a:p>
            <a:pPr>
              <a:defRPr/>
            </a:pPr>
            <a:fld id="{3D11C863-4E20-42B4-AC2E-9DB0A879B6E5}" type="datetimeFigureOut">
              <a:rPr lang="en-US" altLang="en-US"/>
              <a:pPr>
                <a:defRPr/>
              </a:pPr>
              <a:t>8/5/2016</a:t>
            </a:fld>
            <a:endParaRPr lang="en-US" altLang="en-US"/>
          </a:p>
        </p:txBody>
      </p:sp>
      <p:sp>
        <p:nvSpPr>
          <p:cNvPr id="5" name="Footer Placeholder 4"/>
          <p:cNvSpPr>
            <a:spLocks noGrp="1"/>
          </p:cNvSpPr>
          <p:nvPr>
            <p:ph type="ftr" sz="quarter" idx="3"/>
          </p:nvPr>
        </p:nvSpPr>
        <p:spPr>
          <a:xfrm>
            <a:off x="12496800" y="25425400"/>
            <a:ext cx="11582400" cy="1460500"/>
          </a:xfrm>
          <a:prstGeom prst="rect">
            <a:avLst/>
          </a:prstGeom>
        </p:spPr>
        <p:txBody>
          <a:bodyPr vert="horz" lIns="365760" tIns="182880" rIns="365760" bIns="182880" rtlCol="0" anchor="ctr"/>
          <a:lstStyle>
            <a:lvl1pPr algn="ctr" fontAlgn="auto">
              <a:spcBef>
                <a:spcPts val="0"/>
              </a:spcBef>
              <a:spcAft>
                <a:spcPts val="0"/>
              </a:spcAft>
              <a:defRPr sz="48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26212800" y="25425400"/>
            <a:ext cx="8534400" cy="1460500"/>
          </a:xfrm>
          <a:prstGeom prst="rect">
            <a:avLst/>
          </a:prstGeom>
        </p:spPr>
        <p:txBody>
          <a:bodyPr vert="horz" wrap="square" lIns="365760" tIns="182880" rIns="365760" bIns="182880" numCol="1" anchor="ctr" anchorCtr="0" compatLnSpc="1">
            <a:prstTxWarp prst="textNoShape">
              <a:avLst/>
            </a:prstTxWarp>
          </a:bodyPr>
          <a:lstStyle>
            <a:lvl1pPr algn="r">
              <a:defRPr sz="4800">
                <a:solidFill>
                  <a:srgbClr val="898989"/>
                </a:solidFill>
              </a:defRPr>
            </a:lvl1pPr>
          </a:lstStyle>
          <a:p>
            <a:pPr>
              <a:defRPr/>
            </a:pPr>
            <a:fld id="{8B023D1B-443F-4297-947C-FEC99D5E679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defTabSz="1828800" rtl="0" eaLnBrk="0" fontAlgn="base" hangingPunct="0">
        <a:spcBef>
          <a:spcPct val="0"/>
        </a:spcBef>
        <a:spcAft>
          <a:spcPct val="0"/>
        </a:spcAft>
        <a:defRPr sz="17600" kern="1200">
          <a:solidFill>
            <a:schemeClr val="tx1"/>
          </a:solidFill>
          <a:latin typeface="+mj-lt"/>
          <a:ea typeface="MS PGothic" pitchFamily="34" charset="-128"/>
          <a:cs typeface="ＭＳ Ｐゴシック" charset="0"/>
        </a:defRPr>
      </a:lvl1pPr>
      <a:lvl2pPr algn="ctr" defTabSz="1828800" rtl="0" eaLnBrk="0" fontAlgn="base" hangingPunct="0">
        <a:spcBef>
          <a:spcPct val="0"/>
        </a:spcBef>
        <a:spcAft>
          <a:spcPct val="0"/>
        </a:spcAft>
        <a:defRPr sz="17600">
          <a:solidFill>
            <a:schemeClr val="tx1"/>
          </a:solidFill>
          <a:latin typeface="Calibri" charset="0"/>
          <a:ea typeface="MS PGothic" pitchFamily="34" charset="-128"/>
          <a:cs typeface="ＭＳ Ｐゴシック" charset="0"/>
        </a:defRPr>
      </a:lvl2pPr>
      <a:lvl3pPr algn="ctr" defTabSz="1828800" rtl="0" eaLnBrk="0" fontAlgn="base" hangingPunct="0">
        <a:spcBef>
          <a:spcPct val="0"/>
        </a:spcBef>
        <a:spcAft>
          <a:spcPct val="0"/>
        </a:spcAft>
        <a:defRPr sz="17600">
          <a:solidFill>
            <a:schemeClr val="tx1"/>
          </a:solidFill>
          <a:latin typeface="Calibri" charset="0"/>
          <a:ea typeface="MS PGothic" pitchFamily="34" charset="-128"/>
          <a:cs typeface="ＭＳ Ｐゴシック" charset="0"/>
        </a:defRPr>
      </a:lvl3pPr>
      <a:lvl4pPr algn="ctr" defTabSz="1828800" rtl="0" eaLnBrk="0" fontAlgn="base" hangingPunct="0">
        <a:spcBef>
          <a:spcPct val="0"/>
        </a:spcBef>
        <a:spcAft>
          <a:spcPct val="0"/>
        </a:spcAft>
        <a:defRPr sz="17600">
          <a:solidFill>
            <a:schemeClr val="tx1"/>
          </a:solidFill>
          <a:latin typeface="Calibri" charset="0"/>
          <a:ea typeface="MS PGothic" pitchFamily="34" charset="-128"/>
          <a:cs typeface="ＭＳ Ｐゴシック" charset="0"/>
        </a:defRPr>
      </a:lvl4pPr>
      <a:lvl5pPr algn="ctr" defTabSz="1828800" rtl="0" eaLnBrk="0" fontAlgn="base" hangingPunct="0">
        <a:spcBef>
          <a:spcPct val="0"/>
        </a:spcBef>
        <a:spcAft>
          <a:spcPct val="0"/>
        </a:spcAft>
        <a:defRPr sz="17600">
          <a:solidFill>
            <a:schemeClr val="tx1"/>
          </a:solidFill>
          <a:latin typeface="Calibri" charset="0"/>
          <a:ea typeface="MS PGothic" pitchFamily="34" charset="-128"/>
          <a:cs typeface="ＭＳ Ｐゴシック" charset="0"/>
        </a:defRPr>
      </a:lvl5pPr>
      <a:lvl6pPr marL="4572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6pPr>
      <a:lvl7pPr marL="9144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7pPr>
      <a:lvl8pPr marL="13716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8pPr>
      <a:lvl9pPr marL="1828800" algn="ctr" defTabSz="1828800" rtl="0" fontAlgn="base">
        <a:spcBef>
          <a:spcPct val="0"/>
        </a:spcBef>
        <a:spcAft>
          <a:spcPct val="0"/>
        </a:spcAft>
        <a:defRPr sz="17600">
          <a:solidFill>
            <a:schemeClr val="tx1"/>
          </a:solidFill>
          <a:latin typeface="Calibri" charset="0"/>
          <a:ea typeface="ＭＳ Ｐゴシック" charset="0"/>
          <a:cs typeface="ＭＳ Ｐゴシック" charset="0"/>
        </a:defRPr>
      </a:lvl9pPr>
    </p:titleStyle>
    <p:bodyStyle>
      <a:lvl1pPr marL="1371600" indent="-1371600" algn="l" defTabSz="1828800" rtl="0" eaLnBrk="0" fontAlgn="base" hangingPunct="0">
        <a:spcBef>
          <a:spcPct val="20000"/>
        </a:spcBef>
        <a:spcAft>
          <a:spcPct val="0"/>
        </a:spcAft>
        <a:buFont typeface="Arial" pitchFamily="34" charset="0"/>
        <a:buChar char="•"/>
        <a:defRPr sz="12800" kern="1200">
          <a:solidFill>
            <a:schemeClr val="tx1"/>
          </a:solidFill>
          <a:latin typeface="+mn-lt"/>
          <a:ea typeface="MS PGothic" pitchFamily="34" charset="-128"/>
          <a:cs typeface="ＭＳ Ｐゴシック" charset="0"/>
        </a:defRPr>
      </a:lvl1pPr>
      <a:lvl2pPr marL="2971800" indent="-1143000" algn="l" defTabSz="1828800" rtl="0" eaLnBrk="0" fontAlgn="base" hangingPunct="0">
        <a:spcBef>
          <a:spcPct val="20000"/>
        </a:spcBef>
        <a:spcAft>
          <a:spcPct val="0"/>
        </a:spcAft>
        <a:buFont typeface="Arial" pitchFamily="34" charset="0"/>
        <a:buChar char="–"/>
        <a:defRPr sz="11200" kern="1200">
          <a:solidFill>
            <a:schemeClr val="tx1"/>
          </a:solidFill>
          <a:latin typeface="+mn-lt"/>
          <a:ea typeface="MS PGothic" pitchFamily="34" charset="-128"/>
          <a:cs typeface="+mn-cs"/>
        </a:defRPr>
      </a:lvl2pPr>
      <a:lvl3pPr marL="4572000" indent="-914400" algn="l" defTabSz="1828800" rtl="0" eaLnBrk="0" fontAlgn="base" hangingPunct="0">
        <a:spcBef>
          <a:spcPct val="20000"/>
        </a:spcBef>
        <a:spcAft>
          <a:spcPct val="0"/>
        </a:spcAft>
        <a:buFont typeface="Arial" pitchFamily="34" charset="0"/>
        <a:buChar char="•"/>
        <a:defRPr sz="9600" kern="1200">
          <a:solidFill>
            <a:schemeClr val="tx1"/>
          </a:solidFill>
          <a:latin typeface="+mn-lt"/>
          <a:ea typeface="MS PGothic" pitchFamily="34" charset="-128"/>
          <a:cs typeface="+mn-cs"/>
        </a:defRPr>
      </a:lvl3pPr>
      <a:lvl4pPr marL="6400800" indent="-914400" algn="l" defTabSz="1828800" rtl="0" eaLnBrk="0" fontAlgn="base" hangingPunct="0">
        <a:spcBef>
          <a:spcPct val="20000"/>
        </a:spcBef>
        <a:spcAft>
          <a:spcPct val="0"/>
        </a:spcAft>
        <a:buFont typeface="Arial" pitchFamily="34" charset="0"/>
        <a:buChar char="–"/>
        <a:defRPr sz="8000" kern="1200">
          <a:solidFill>
            <a:schemeClr val="tx1"/>
          </a:solidFill>
          <a:latin typeface="+mn-lt"/>
          <a:ea typeface="MS PGothic" pitchFamily="34" charset="-128"/>
          <a:cs typeface="+mn-cs"/>
        </a:defRPr>
      </a:lvl4pPr>
      <a:lvl5pPr marL="8229600" indent="-914400" algn="l" defTabSz="1828800" rtl="0" eaLnBrk="0" fontAlgn="base" hangingPunct="0">
        <a:spcBef>
          <a:spcPct val="20000"/>
        </a:spcBef>
        <a:spcAft>
          <a:spcPct val="0"/>
        </a:spcAft>
        <a:buFont typeface="Arial" pitchFamily="34" charset="0"/>
        <a:buChar char="»"/>
        <a:defRPr sz="8000" kern="1200">
          <a:solidFill>
            <a:schemeClr val="tx1"/>
          </a:solidFill>
          <a:latin typeface="+mn-lt"/>
          <a:ea typeface="MS PGothic" pitchFamily="34" charset="-128"/>
          <a:cs typeface="+mn-cs"/>
        </a:defRPr>
      </a:lvl5pPr>
      <a:lvl6pPr marL="10058400" indent="-914400" algn="l" defTabSz="1828800" rtl="0" eaLnBrk="1" latinLnBrk="0" hangingPunct="1">
        <a:spcBef>
          <a:spcPct val="20000"/>
        </a:spcBef>
        <a:buFont typeface="Arial"/>
        <a:buChar char="•"/>
        <a:defRPr sz="8000" kern="1200">
          <a:solidFill>
            <a:schemeClr val="tx1"/>
          </a:solidFill>
          <a:latin typeface="+mn-lt"/>
          <a:ea typeface="+mn-ea"/>
          <a:cs typeface="+mn-cs"/>
        </a:defRPr>
      </a:lvl6pPr>
      <a:lvl7pPr marL="11887200" indent="-914400" algn="l" defTabSz="1828800" rtl="0" eaLnBrk="1" latinLnBrk="0" hangingPunct="1">
        <a:spcBef>
          <a:spcPct val="20000"/>
        </a:spcBef>
        <a:buFont typeface="Arial"/>
        <a:buChar char="•"/>
        <a:defRPr sz="8000" kern="1200">
          <a:solidFill>
            <a:schemeClr val="tx1"/>
          </a:solidFill>
          <a:latin typeface="+mn-lt"/>
          <a:ea typeface="+mn-ea"/>
          <a:cs typeface="+mn-cs"/>
        </a:defRPr>
      </a:lvl7pPr>
      <a:lvl8pPr marL="13716000" indent="-914400" algn="l" defTabSz="1828800" rtl="0" eaLnBrk="1" latinLnBrk="0" hangingPunct="1">
        <a:spcBef>
          <a:spcPct val="20000"/>
        </a:spcBef>
        <a:buFont typeface="Arial"/>
        <a:buChar char="•"/>
        <a:defRPr sz="8000" kern="1200">
          <a:solidFill>
            <a:schemeClr val="tx1"/>
          </a:solidFill>
          <a:latin typeface="+mn-lt"/>
          <a:ea typeface="+mn-ea"/>
          <a:cs typeface="+mn-cs"/>
        </a:defRPr>
      </a:lvl8pPr>
      <a:lvl9pPr marL="15544800" indent="-914400" algn="l" defTabSz="1828800" rtl="0" eaLnBrk="1" latinLnBrk="0" hangingPunct="1">
        <a:spcBef>
          <a:spcPct val="20000"/>
        </a:spcBef>
        <a:buFont typeface="Arial"/>
        <a:buChar char="•"/>
        <a:defRPr sz="8000" kern="1200">
          <a:solidFill>
            <a:schemeClr val="tx1"/>
          </a:solidFill>
          <a:latin typeface="+mn-lt"/>
          <a:ea typeface="+mn-ea"/>
          <a:cs typeface="+mn-cs"/>
        </a:defRPr>
      </a:lvl9pPr>
    </p:bodyStyle>
    <p:otherStyle>
      <a:defPPr>
        <a:defRPr lang="en-US"/>
      </a:defPPr>
      <a:lvl1pPr marL="0" algn="l" defTabSz="1828800" rtl="0" eaLnBrk="1" latinLnBrk="0" hangingPunct="1">
        <a:defRPr sz="7200" kern="1200">
          <a:solidFill>
            <a:schemeClr val="tx1"/>
          </a:solidFill>
          <a:latin typeface="+mn-lt"/>
          <a:ea typeface="+mn-ea"/>
          <a:cs typeface="+mn-cs"/>
        </a:defRPr>
      </a:lvl1pPr>
      <a:lvl2pPr marL="1828800" algn="l" defTabSz="1828800" rtl="0" eaLnBrk="1" latinLnBrk="0" hangingPunct="1">
        <a:defRPr sz="7200" kern="1200">
          <a:solidFill>
            <a:schemeClr val="tx1"/>
          </a:solidFill>
          <a:latin typeface="+mn-lt"/>
          <a:ea typeface="+mn-ea"/>
          <a:cs typeface="+mn-cs"/>
        </a:defRPr>
      </a:lvl2pPr>
      <a:lvl3pPr marL="3657600" algn="l" defTabSz="1828800" rtl="0" eaLnBrk="1" latinLnBrk="0" hangingPunct="1">
        <a:defRPr sz="7200" kern="1200">
          <a:solidFill>
            <a:schemeClr val="tx1"/>
          </a:solidFill>
          <a:latin typeface="+mn-lt"/>
          <a:ea typeface="+mn-ea"/>
          <a:cs typeface="+mn-cs"/>
        </a:defRPr>
      </a:lvl3pPr>
      <a:lvl4pPr marL="5486400" algn="l" defTabSz="1828800" rtl="0" eaLnBrk="1" latinLnBrk="0" hangingPunct="1">
        <a:defRPr sz="7200" kern="1200">
          <a:solidFill>
            <a:schemeClr val="tx1"/>
          </a:solidFill>
          <a:latin typeface="+mn-lt"/>
          <a:ea typeface="+mn-ea"/>
          <a:cs typeface="+mn-cs"/>
        </a:defRPr>
      </a:lvl4pPr>
      <a:lvl5pPr marL="7315200" algn="l" defTabSz="1828800" rtl="0" eaLnBrk="1" latinLnBrk="0" hangingPunct="1">
        <a:defRPr sz="7200" kern="1200">
          <a:solidFill>
            <a:schemeClr val="tx1"/>
          </a:solidFill>
          <a:latin typeface="+mn-lt"/>
          <a:ea typeface="+mn-ea"/>
          <a:cs typeface="+mn-cs"/>
        </a:defRPr>
      </a:lvl5pPr>
      <a:lvl6pPr marL="9144000" algn="l" defTabSz="1828800" rtl="0" eaLnBrk="1" latinLnBrk="0" hangingPunct="1">
        <a:defRPr sz="7200" kern="1200">
          <a:solidFill>
            <a:schemeClr val="tx1"/>
          </a:solidFill>
          <a:latin typeface="+mn-lt"/>
          <a:ea typeface="+mn-ea"/>
          <a:cs typeface="+mn-cs"/>
        </a:defRPr>
      </a:lvl6pPr>
      <a:lvl7pPr marL="10972800" algn="l" defTabSz="1828800" rtl="0" eaLnBrk="1" latinLnBrk="0" hangingPunct="1">
        <a:defRPr sz="7200" kern="1200">
          <a:solidFill>
            <a:schemeClr val="tx1"/>
          </a:solidFill>
          <a:latin typeface="+mn-lt"/>
          <a:ea typeface="+mn-ea"/>
          <a:cs typeface="+mn-cs"/>
        </a:defRPr>
      </a:lvl7pPr>
      <a:lvl8pPr marL="12801600" algn="l" defTabSz="1828800" rtl="0" eaLnBrk="1" latinLnBrk="0" hangingPunct="1">
        <a:defRPr sz="7200" kern="1200">
          <a:solidFill>
            <a:schemeClr val="tx1"/>
          </a:solidFill>
          <a:latin typeface="+mn-lt"/>
          <a:ea typeface="+mn-ea"/>
          <a:cs typeface="+mn-cs"/>
        </a:defRPr>
      </a:lvl8pPr>
      <a:lvl9pPr marL="14630400" algn="l" defTabSz="18288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7" Type="http://schemas.openxmlformats.org/officeDocument/2006/relationships/image" Target="../media/image9.tiff"/><Relationship Id="rId2" Type="http://schemas.openxmlformats.org/officeDocument/2006/relationships/notesSlide" Target="../notesSlides/notesSlide1.xml"/><Relationship Id="rId16" Type="http://schemas.openxmlformats.org/officeDocument/2006/relationships/chart" Target="../charts/chart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chart" Target="../charts/chart2.xml"/><Relationship Id="rId4" Type="http://schemas.openxmlformats.org/officeDocument/2006/relationships/image" Target="../media/image3.png"/><Relationship Id="rId9" Type="http://schemas.openxmlformats.org/officeDocument/2006/relationships/chart" Target="../charts/chart1.xml"/><Relationship Id="rId1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6" name="Picture 6" descr="EPSCoR-Logo.png (595×274) - Google Chrome"/>
          <p:cNvPicPr>
            <a:picLocks noChangeAspect="1"/>
          </p:cNvPicPr>
          <p:nvPr/>
        </p:nvPicPr>
        <p:blipFill>
          <a:blip r:embed="rId3">
            <a:extLst>
              <a:ext uri="{28A0092B-C50C-407E-A947-70E740481C1C}">
                <a14:useLocalDpi xmlns:a14="http://schemas.microsoft.com/office/drawing/2010/main" val="0"/>
              </a:ext>
            </a:extLst>
          </a:blip>
          <a:srcRect l="633" t="12451" r="56207" b="50175"/>
          <a:stretch>
            <a:fillRect/>
          </a:stretch>
        </p:blipFill>
        <p:spPr bwMode="auto">
          <a:xfrm>
            <a:off x="31146750" y="23370666"/>
            <a:ext cx="3598227"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extBox 27"/>
          <p:cNvSpPr txBox="1">
            <a:spLocks noChangeArrowheads="1"/>
          </p:cNvSpPr>
          <p:nvPr/>
        </p:nvSpPr>
        <p:spPr bwMode="auto">
          <a:xfrm>
            <a:off x="24254619" y="17474174"/>
            <a:ext cx="1157763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2400" dirty="0" smtClean="0">
                <a:latin typeface="Palatino Linotype" pitchFamily="18" charset="0"/>
              </a:rPr>
              <a:t>Results from data collection show a maximum range for intermediate values of beta. This trend could have resulted from the fact that intermediate values of beta result in the impactor kicking the ball normal to its surface with less energy changed into rotation. We can also conclude that the kick angle has little to no effect on the range of the football. Using our program to calculate drag coefficients for each launch condition, we can also see a weak upwards trend in the drag coefficient as the impact parameter increases.</a:t>
            </a:r>
            <a:endParaRPr lang="en-US" altLang="en-US" sz="2400" dirty="0">
              <a:latin typeface="Palatino Linotype" pitchFamily="18" charset="0"/>
            </a:endParaRPr>
          </a:p>
          <a:p>
            <a:pPr algn="just"/>
            <a:endParaRPr lang="en-US" altLang="en-US" sz="2400" dirty="0">
              <a:latin typeface="Palatino Linotype" pitchFamily="18" charset="0"/>
            </a:endParaRPr>
          </a:p>
          <a:p>
            <a:pPr algn="just"/>
            <a:endParaRPr lang="en-US" altLang="en-US" sz="2400" dirty="0">
              <a:latin typeface="Palatino Linotype" pitchFamily="18" charset="0"/>
            </a:endParaRPr>
          </a:p>
        </p:txBody>
      </p:sp>
      <mc:AlternateContent xmlns:mc="http://schemas.openxmlformats.org/markup-compatibility/2006" xmlns:a14="http://schemas.microsoft.com/office/drawing/2010/main">
        <mc:Choice Requires="a14">
          <p:sp>
            <p:nvSpPr>
              <p:cNvPr id="3075" name="TextBox 3"/>
              <p:cNvSpPr txBox="1">
                <a:spLocks noChangeArrowheads="1"/>
              </p:cNvSpPr>
              <p:nvPr/>
            </p:nvSpPr>
            <p:spPr bwMode="auto">
              <a:xfrm>
                <a:off x="11625263" y="5791200"/>
                <a:ext cx="11703050" cy="105163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p>
                <a:pPr algn="just">
                  <a:spcAft>
                    <a:spcPts val="600"/>
                  </a:spcAft>
                </a:pPr>
                <a:r>
                  <a:rPr lang="en-US" altLang="en-US" sz="2400" dirty="0" smtClean="0">
                    <a:latin typeface="Palatino Linotype"/>
                  </a:rPr>
                  <a:t>There are only a few equations that are needed to model a projectile’s trajectory both with and without air resistance. When neglecting air resistance, a projectile’s movement in the y-direction can be expressed as</a:t>
                </a:r>
              </a:p>
              <a:p>
                <a:pPr algn="ctr">
                  <a:spcAft>
                    <a:spcPts val="600"/>
                  </a:spcAft>
                </a:pPr>
                <a14:m>
                  <m:oMath xmlns:m="http://schemas.openxmlformats.org/officeDocument/2006/math">
                    <m:sSub>
                      <m:sSubPr>
                        <m:ctrlPr>
                          <a:rPr lang="en-US" altLang="en-US" sz="2400" i="1">
                            <a:latin typeface="Cambria Math"/>
                          </a:rPr>
                        </m:ctrlPr>
                      </m:sSubPr>
                      <m:e>
                        <m:r>
                          <a:rPr lang="en-US" altLang="en-US" sz="2400" i="1">
                            <a:latin typeface="Cambria Math"/>
                          </a:rPr>
                          <m:t>𝑣</m:t>
                        </m:r>
                      </m:e>
                      <m:sub>
                        <m:r>
                          <a:rPr lang="en-US" altLang="en-US" sz="2400" i="1">
                            <a:latin typeface="Cambria Math"/>
                          </a:rPr>
                          <m:t>𝑦</m:t>
                        </m:r>
                      </m:sub>
                    </m:sSub>
                    <m:r>
                      <a:rPr lang="en-US" altLang="en-US" sz="2400" i="1">
                        <a:latin typeface="Cambria Math"/>
                      </a:rPr>
                      <m:t>=−</m:t>
                    </m:r>
                    <m:r>
                      <a:rPr lang="en-US" altLang="en-US" sz="2400" i="1">
                        <a:latin typeface="Cambria Math"/>
                      </a:rPr>
                      <m:t>𝑔𝑡</m:t>
                    </m:r>
                    <m:r>
                      <a:rPr lang="en-US" altLang="en-US" sz="2400" i="1">
                        <a:latin typeface="Cambria Math"/>
                      </a:rPr>
                      <m:t>+</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0</m:t>
                        </m:r>
                        <m:r>
                          <a:rPr lang="en-US" altLang="en-US" sz="2400" i="1">
                            <a:latin typeface="Cambria Math"/>
                          </a:rPr>
                          <m:t>𝑦</m:t>
                        </m:r>
                      </m:sub>
                    </m:sSub>
                  </m:oMath>
                </a14:m>
                <a:r>
                  <a:rPr lang="en-US" altLang="en-US" sz="2400" dirty="0" smtClean="0">
                    <a:latin typeface="Palatino Linotype"/>
                  </a:rPr>
                  <a:t>,</a:t>
                </a:r>
              </a:p>
              <a:p>
                <a:pPr algn="just">
                  <a:spcAft>
                    <a:spcPts val="600"/>
                  </a:spcAft>
                </a:pPr>
                <a:r>
                  <a:rPr lang="en-US" altLang="en-US" sz="2400" dirty="0" smtClean="0">
                    <a:latin typeface="Palatino Linotype"/>
                  </a:rPr>
                  <a:t>where </a:t>
                </a:r>
                <a14:m>
                  <m:oMath xmlns:m="http://schemas.openxmlformats.org/officeDocument/2006/math">
                    <m:r>
                      <a:rPr lang="en-US" altLang="en-US" sz="2400" i="1">
                        <a:latin typeface="Cambria Math"/>
                      </a:rPr>
                      <m:t>𝑔</m:t>
                    </m:r>
                    <m:r>
                      <a:rPr lang="en-US" altLang="en-US" sz="2400" i="1">
                        <a:latin typeface="Cambria Math"/>
                      </a:rPr>
                      <m:t>=9.81 </m:t>
                    </m:r>
                    <m:r>
                      <a:rPr lang="en-US" altLang="en-US" sz="2400" i="1">
                        <a:latin typeface="Cambria Math"/>
                      </a:rPr>
                      <m:t>𝑚</m:t>
                    </m:r>
                    <m:r>
                      <a:rPr lang="en-US" altLang="en-US" sz="2400" i="1">
                        <a:latin typeface="Cambria Math"/>
                      </a:rPr>
                      <m:t>/</m:t>
                    </m:r>
                    <m:sSup>
                      <m:sSupPr>
                        <m:ctrlPr>
                          <a:rPr lang="en-US" altLang="en-US" sz="2400" i="1">
                            <a:latin typeface="Cambria Math"/>
                          </a:rPr>
                        </m:ctrlPr>
                      </m:sSupPr>
                      <m:e>
                        <m:r>
                          <a:rPr lang="en-US" altLang="en-US" sz="2400" i="1">
                            <a:latin typeface="Cambria Math"/>
                          </a:rPr>
                          <m:t>𝑠</m:t>
                        </m:r>
                      </m:e>
                      <m:sup>
                        <m:r>
                          <a:rPr lang="en-US" altLang="en-US" sz="2400" i="1">
                            <a:latin typeface="Cambria Math"/>
                          </a:rPr>
                          <m:t>2</m:t>
                        </m:r>
                      </m:sup>
                    </m:sSup>
                  </m:oMath>
                </a14:m>
                <a:r>
                  <a:rPr lang="en-US" altLang="en-US" sz="2400" dirty="0">
                    <a:latin typeface="Palatino Linotype"/>
                  </a:rPr>
                  <a:t>. This is trivially integrated </a:t>
                </a:r>
                <a:r>
                  <a:rPr lang="en-US" altLang="en-US" sz="2400" dirty="0" smtClean="0">
                    <a:latin typeface="Palatino Linotype"/>
                  </a:rPr>
                  <a:t>to give</a:t>
                </a:r>
                <a:endParaRPr lang="en-US" altLang="en-US" sz="2400" dirty="0">
                  <a:latin typeface="Palatino Linotype"/>
                </a:endParaRPr>
              </a:p>
              <a:p>
                <a:pPr algn="ctr">
                  <a:spcAft>
                    <a:spcPts val="600"/>
                  </a:spcAft>
                </a:pPr>
                <a14:m>
                  <m:oMath xmlns:m="http://schemas.openxmlformats.org/officeDocument/2006/math">
                    <m:r>
                      <a:rPr lang="en-US" altLang="en-US" sz="2400" i="1">
                        <a:latin typeface="Cambria Math"/>
                      </a:rPr>
                      <m:t>𝑦</m:t>
                    </m:r>
                    <m:r>
                      <a:rPr lang="en-US" altLang="en-US" sz="2400" i="1">
                        <a:latin typeface="Cambria Math"/>
                      </a:rPr>
                      <m:t>=−</m:t>
                    </m:r>
                    <m:f>
                      <m:fPr>
                        <m:ctrlPr>
                          <a:rPr lang="en-US" altLang="en-US" sz="2400" i="1">
                            <a:latin typeface="Cambria Math"/>
                          </a:rPr>
                        </m:ctrlPr>
                      </m:fPr>
                      <m:num>
                        <m:r>
                          <a:rPr lang="en-US" altLang="en-US" sz="2400" i="1">
                            <a:latin typeface="Cambria Math"/>
                          </a:rPr>
                          <m:t>𝑔</m:t>
                        </m:r>
                        <m:sSup>
                          <m:sSupPr>
                            <m:ctrlPr>
                              <a:rPr lang="en-US" altLang="en-US" sz="2400" i="1">
                                <a:latin typeface="Cambria Math"/>
                              </a:rPr>
                            </m:ctrlPr>
                          </m:sSupPr>
                          <m:e>
                            <m:r>
                              <a:rPr lang="en-US" altLang="en-US" sz="2400" i="1">
                                <a:latin typeface="Cambria Math"/>
                              </a:rPr>
                              <m:t>𝑡</m:t>
                            </m:r>
                          </m:e>
                          <m:sup>
                            <m:r>
                              <a:rPr lang="en-US" altLang="en-US" sz="2400" i="1">
                                <a:latin typeface="Cambria Math"/>
                              </a:rPr>
                              <m:t>2</m:t>
                            </m:r>
                          </m:sup>
                        </m:sSup>
                      </m:num>
                      <m:den>
                        <m:r>
                          <a:rPr lang="en-US" altLang="en-US" sz="2400" i="1">
                            <a:latin typeface="Cambria Math"/>
                          </a:rPr>
                          <m:t>2</m:t>
                        </m:r>
                      </m:den>
                    </m:f>
                    <m:r>
                      <a:rPr lang="en-US" altLang="en-US" sz="2400" i="1">
                        <a:latin typeface="Cambria Math"/>
                      </a:rPr>
                      <m:t>+</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0</m:t>
                        </m:r>
                        <m:r>
                          <a:rPr lang="en-US" altLang="en-US" sz="2400" i="1">
                            <a:latin typeface="Cambria Math"/>
                          </a:rPr>
                          <m:t>𝑦</m:t>
                        </m:r>
                      </m:sub>
                    </m:sSub>
                    <m:r>
                      <a:rPr lang="en-US" altLang="en-US" sz="2400" i="1">
                        <a:latin typeface="Cambria Math"/>
                      </a:rPr>
                      <m:t>𝑡</m:t>
                    </m:r>
                  </m:oMath>
                </a14:m>
                <a:r>
                  <a:rPr lang="en-US" altLang="en-US" sz="2400" dirty="0" smtClean="0">
                    <a:latin typeface="Palatino Linotype"/>
                  </a:rPr>
                  <a:t>.</a:t>
                </a:r>
                <a:endParaRPr lang="en-US" altLang="en-US" sz="2400" dirty="0">
                  <a:latin typeface="Palatino Linotype"/>
                </a:endParaRPr>
              </a:p>
              <a:p>
                <a:pPr algn="just">
                  <a:spcAft>
                    <a:spcPts val="600"/>
                  </a:spcAft>
                </a:pPr>
                <a:r>
                  <a:rPr lang="en-US" altLang="en-US" sz="2400" dirty="0">
                    <a:latin typeface="Palatino Linotype"/>
                  </a:rPr>
                  <a:t>If we model air resistance </a:t>
                </a:r>
                <a:r>
                  <a:rPr lang="en-US" altLang="en-US" sz="2400" dirty="0" smtClean="0">
                    <a:latin typeface="Palatino Linotype"/>
                  </a:rPr>
                  <a:t>as depending quadratically on the ball’s speed, </a:t>
                </a:r>
                <a:r>
                  <a:rPr lang="en-US" altLang="en-US" sz="2400" dirty="0">
                    <a:latin typeface="Palatino Linotype"/>
                  </a:rPr>
                  <a:t>a projectile experiences net force </a:t>
                </a:r>
                <a:r>
                  <a:rPr lang="en-US" altLang="en-US" sz="2400" dirty="0" smtClean="0">
                    <a:latin typeface="Palatino Linotype"/>
                  </a:rPr>
                  <a:t>given by</a:t>
                </a:r>
                <a:endParaRPr lang="en-US" altLang="en-US" sz="2400" dirty="0">
                  <a:latin typeface="Palatino Linotype"/>
                </a:endParaRPr>
              </a:p>
              <a:p>
                <a:pPr algn="just">
                  <a:spcAft>
                    <a:spcPts val="600"/>
                  </a:spcAft>
                </a:pPr>
                <a14:m>
                  <m:oMathPara xmlns:m="http://schemas.openxmlformats.org/officeDocument/2006/math">
                    <m:oMathParaPr>
                      <m:jc m:val="centerGroup"/>
                    </m:oMathParaPr>
                    <m:oMath xmlns:m="http://schemas.openxmlformats.org/officeDocument/2006/math">
                      <m:sSub>
                        <m:sSubPr>
                          <m:ctrlPr>
                            <a:rPr lang="en-US" altLang="en-US" sz="2400" i="1">
                              <a:latin typeface="Cambria Math"/>
                            </a:rPr>
                          </m:ctrlPr>
                        </m:sSubPr>
                        <m:e>
                          <m:r>
                            <a:rPr lang="en-US" altLang="en-US" sz="2400" i="1">
                              <a:latin typeface="Cambria Math"/>
                            </a:rPr>
                            <m:t>𝐹</m:t>
                          </m:r>
                        </m:e>
                        <m:sub>
                          <m:r>
                            <a:rPr lang="en-US" altLang="en-US" sz="2400" i="1">
                              <a:latin typeface="Cambria Math"/>
                            </a:rPr>
                            <m:t>𝑦</m:t>
                          </m:r>
                        </m:sub>
                      </m:sSub>
                      <m:r>
                        <a:rPr lang="en-US" altLang="en-US" sz="2400" i="1">
                          <a:latin typeface="Cambria Math"/>
                        </a:rPr>
                        <m:t>=−</m:t>
                      </m:r>
                      <m:r>
                        <a:rPr lang="en-US" altLang="en-US" sz="2400" i="1">
                          <a:latin typeface="Cambria Math"/>
                        </a:rPr>
                        <m:t>𝑚𝑔</m:t>
                      </m:r>
                      <m:r>
                        <a:rPr lang="en-US" altLang="en-US" sz="2400" i="1">
                          <a:latin typeface="Cambria Math"/>
                        </a:rPr>
                        <m:t>−</m:t>
                      </m:r>
                      <m:sSub>
                        <m:sSubPr>
                          <m:ctrlPr>
                            <a:rPr lang="en-US" altLang="en-US" sz="2400" i="1">
                              <a:latin typeface="Cambria Math"/>
                            </a:rPr>
                          </m:ctrlPr>
                        </m:sSubPr>
                        <m:e>
                          <m:r>
                            <a:rPr lang="en-US" altLang="en-US" sz="2400" i="1">
                              <a:latin typeface="Cambria Math"/>
                            </a:rPr>
                            <m:t>𝑐</m:t>
                          </m:r>
                        </m:e>
                        <m:sub>
                          <m:r>
                            <a:rPr lang="en-US" altLang="en-US" sz="2400" i="1">
                              <a:latin typeface="Cambria Math"/>
                            </a:rPr>
                            <m:t>𝑑𝑟𝑎𝑔</m:t>
                          </m:r>
                        </m:sub>
                      </m:sSub>
                      <m:r>
                        <a:rPr lang="en-US" altLang="en-US" sz="2400" i="1">
                          <a:latin typeface="Cambria Math"/>
                        </a:rPr>
                        <m:t>𝑣</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𝑦</m:t>
                          </m:r>
                        </m:sub>
                      </m:sSub>
                    </m:oMath>
                  </m:oMathPara>
                </a14:m>
                <a:endParaRPr lang="en-US" altLang="en-US" sz="2400" dirty="0" smtClean="0">
                  <a:latin typeface="Palatino Linotype"/>
                </a:endParaRPr>
              </a:p>
              <a:p>
                <a:pPr algn="ctr">
                  <a:spcAft>
                    <a:spcPts val="600"/>
                  </a:spcAft>
                </a:pPr>
                <a:r>
                  <a:rPr lang="en-US" altLang="en-US" sz="2400" dirty="0" smtClean="0">
                    <a:latin typeface="Palatino Linotype"/>
                  </a:rPr>
                  <a:t>and</a:t>
                </a:r>
                <a:endParaRPr lang="en-US" altLang="en-US" sz="2400" dirty="0">
                  <a:latin typeface="Palatino Linotype"/>
                </a:endParaRPr>
              </a:p>
              <a:p>
                <a:pPr algn="ctr">
                  <a:spcAft>
                    <a:spcPts val="600"/>
                  </a:spcAft>
                </a:pPr>
                <a14:m>
                  <m:oMath xmlns:m="http://schemas.openxmlformats.org/officeDocument/2006/math">
                    <m:sSub>
                      <m:sSubPr>
                        <m:ctrlPr>
                          <a:rPr lang="en-US" altLang="en-US" sz="2400" i="1">
                            <a:latin typeface="Cambria Math"/>
                          </a:rPr>
                        </m:ctrlPr>
                      </m:sSubPr>
                      <m:e>
                        <m:r>
                          <a:rPr lang="en-US" altLang="en-US" sz="2400" i="1">
                            <a:latin typeface="Cambria Math"/>
                          </a:rPr>
                          <m:t>𝐹</m:t>
                        </m:r>
                      </m:e>
                      <m:sub>
                        <m:r>
                          <a:rPr lang="en-US" altLang="en-US" sz="2400" i="1">
                            <a:latin typeface="Cambria Math"/>
                          </a:rPr>
                          <m:t>𝑥</m:t>
                        </m:r>
                      </m:sub>
                    </m:sSub>
                    <m:r>
                      <a:rPr lang="en-US" altLang="en-US" sz="2400" i="1">
                        <a:latin typeface="Cambria Math"/>
                      </a:rPr>
                      <m:t>=−</m:t>
                    </m:r>
                    <m:sSub>
                      <m:sSubPr>
                        <m:ctrlPr>
                          <a:rPr lang="en-US" altLang="en-US" sz="2400" i="1">
                            <a:latin typeface="Cambria Math"/>
                          </a:rPr>
                        </m:ctrlPr>
                      </m:sSubPr>
                      <m:e>
                        <m:r>
                          <a:rPr lang="en-US" altLang="en-US" sz="2400" i="1">
                            <a:latin typeface="Cambria Math"/>
                          </a:rPr>
                          <m:t>𝑐</m:t>
                        </m:r>
                      </m:e>
                      <m:sub>
                        <m:r>
                          <a:rPr lang="en-US" altLang="en-US" sz="2400" i="1">
                            <a:latin typeface="Cambria Math"/>
                          </a:rPr>
                          <m:t>𝑑𝑟𝑎𝑔</m:t>
                        </m:r>
                      </m:sub>
                    </m:sSub>
                    <m:r>
                      <a:rPr lang="en-US" altLang="en-US" sz="2400" i="1">
                        <a:latin typeface="Cambria Math"/>
                      </a:rPr>
                      <m:t>𝑣</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𝑥</m:t>
                        </m:r>
                      </m:sub>
                    </m:sSub>
                  </m:oMath>
                </a14:m>
                <a:r>
                  <a:rPr lang="en-US" altLang="en-US" sz="2400" dirty="0" smtClean="0">
                    <a:latin typeface="Palatino Linotype"/>
                  </a:rPr>
                  <a:t>.</a:t>
                </a:r>
              </a:p>
              <a:p>
                <a:pPr algn="just">
                  <a:spcAft>
                    <a:spcPts val="600"/>
                  </a:spcAft>
                </a:pPr>
                <a:r>
                  <a:rPr lang="en-US" altLang="en-US" sz="2400" dirty="0" smtClean="0">
                    <a:latin typeface="Palatino Linotype"/>
                  </a:rPr>
                  <a:t>Given </a:t>
                </a:r>
                <a14:m>
                  <m:oMath xmlns:m="http://schemas.openxmlformats.org/officeDocument/2006/math">
                    <m:acc>
                      <m:accPr>
                        <m:chr m:val="⃗"/>
                        <m:ctrlPr>
                          <a:rPr lang="en-US" altLang="en-US" sz="2400" i="1" smtClean="0">
                            <a:latin typeface="Cambria Math"/>
                          </a:rPr>
                        </m:ctrlPr>
                      </m:accPr>
                      <m:e>
                        <m:r>
                          <a:rPr lang="en-US" altLang="en-US" sz="2400" b="0" i="1" smtClean="0">
                            <a:latin typeface="Cambria Math"/>
                          </a:rPr>
                          <m:t>𝐹</m:t>
                        </m:r>
                      </m:e>
                    </m:acc>
                    <m:r>
                      <a:rPr lang="en-US" altLang="en-US" sz="2400" i="1">
                        <a:latin typeface="Cambria Math"/>
                      </a:rPr>
                      <m:t>=</m:t>
                    </m:r>
                    <m:r>
                      <a:rPr lang="en-US" altLang="en-US" sz="2400" i="1">
                        <a:latin typeface="Cambria Math"/>
                      </a:rPr>
                      <m:t>𝑚</m:t>
                    </m:r>
                    <m:acc>
                      <m:accPr>
                        <m:chr m:val="⃗"/>
                        <m:ctrlPr>
                          <a:rPr lang="en-US" altLang="en-US" sz="2400" i="1" smtClean="0">
                            <a:latin typeface="Cambria Math"/>
                          </a:rPr>
                        </m:ctrlPr>
                      </m:accPr>
                      <m:e>
                        <m:r>
                          <a:rPr lang="en-US" altLang="en-US" sz="2400" b="0" i="1" smtClean="0">
                            <a:latin typeface="Cambria Math"/>
                          </a:rPr>
                          <m:t>𝑎</m:t>
                        </m:r>
                      </m:e>
                    </m:acc>
                    <m:r>
                      <a:rPr lang="en-US" altLang="en-US" sz="2400" b="0" i="0" smtClean="0">
                        <a:latin typeface="Cambria Math"/>
                      </a:rPr>
                      <m:t>,</m:t>
                    </m:r>
                  </m:oMath>
                </a14:m>
                <a:endParaRPr lang="en-US" altLang="en-US" sz="2400" dirty="0">
                  <a:latin typeface="Palatino Linotype"/>
                </a:endParaRPr>
              </a:p>
              <a:p>
                <a:pPr algn="just">
                  <a:spcAft>
                    <a:spcPts val="600"/>
                  </a:spcAft>
                </a:pPr>
                <a14:m>
                  <m:oMathPara xmlns:m="http://schemas.openxmlformats.org/officeDocument/2006/math">
                    <m:oMathParaPr>
                      <m:jc m:val="centerGroup"/>
                    </m:oMathParaPr>
                    <m:oMath xmlns:m="http://schemas.openxmlformats.org/officeDocument/2006/math">
                      <m:f>
                        <m:fPr>
                          <m:ctrlPr>
                            <a:rPr lang="en-US" altLang="en-US" sz="2400" i="1">
                              <a:latin typeface="Cambria Math"/>
                            </a:rPr>
                          </m:ctrlPr>
                        </m:fPr>
                        <m:num>
                          <m:r>
                            <a:rPr lang="en-US" altLang="en-US" sz="2400" i="1">
                              <a:latin typeface="Cambria Math"/>
                            </a:rPr>
                            <m:t>𝑑</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𝑦</m:t>
                              </m:r>
                            </m:sub>
                          </m:sSub>
                        </m:num>
                        <m:den>
                          <m:r>
                            <a:rPr lang="en-US" altLang="en-US" sz="2400" i="1">
                              <a:latin typeface="Cambria Math"/>
                            </a:rPr>
                            <m:t>𝑑𝑡</m:t>
                          </m:r>
                        </m:den>
                      </m:f>
                      <m:r>
                        <a:rPr lang="en-US" altLang="en-US" sz="2400" i="1">
                          <a:latin typeface="Cambria Math"/>
                        </a:rPr>
                        <m:t>=−</m:t>
                      </m:r>
                      <m:r>
                        <a:rPr lang="en-US" altLang="en-US" sz="2400" i="1">
                          <a:latin typeface="Cambria Math"/>
                        </a:rPr>
                        <m:t>𝑔</m:t>
                      </m:r>
                      <m:r>
                        <a:rPr lang="en-US" altLang="en-US" sz="2400" i="1">
                          <a:latin typeface="Cambria Math"/>
                        </a:rPr>
                        <m:t>−</m:t>
                      </m:r>
                      <m:f>
                        <m:fPr>
                          <m:ctrlPr>
                            <a:rPr lang="en-US" altLang="en-US" sz="2400" i="1">
                              <a:latin typeface="Cambria Math"/>
                            </a:rPr>
                          </m:ctrlPr>
                        </m:fPr>
                        <m:num>
                          <m:sSub>
                            <m:sSubPr>
                              <m:ctrlPr>
                                <a:rPr lang="en-US" altLang="en-US" sz="2400" i="1">
                                  <a:latin typeface="Cambria Math"/>
                                </a:rPr>
                              </m:ctrlPr>
                            </m:sSubPr>
                            <m:e>
                              <m:r>
                                <a:rPr lang="en-US" altLang="en-US" sz="2400" i="1">
                                  <a:latin typeface="Cambria Math"/>
                                </a:rPr>
                                <m:t>𝑐</m:t>
                              </m:r>
                            </m:e>
                            <m:sub>
                              <m:r>
                                <a:rPr lang="en-US" altLang="en-US" sz="2400" i="1">
                                  <a:latin typeface="Cambria Math"/>
                                </a:rPr>
                                <m:t>𝑑𝑟𝑎𝑔</m:t>
                              </m:r>
                            </m:sub>
                          </m:sSub>
                        </m:num>
                        <m:den>
                          <m:r>
                            <a:rPr lang="en-US" altLang="en-US" sz="2400" i="1">
                              <a:latin typeface="Cambria Math"/>
                            </a:rPr>
                            <m:t>𝑚</m:t>
                          </m:r>
                        </m:den>
                      </m:f>
                      <m:r>
                        <a:rPr lang="en-US" altLang="en-US" sz="2400" i="1">
                          <a:latin typeface="Cambria Math"/>
                        </a:rPr>
                        <m:t>𝑣</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𝑦</m:t>
                          </m:r>
                        </m:sub>
                      </m:sSub>
                    </m:oMath>
                  </m:oMathPara>
                </a14:m>
                <a:endParaRPr lang="en-US" altLang="en-US" sz="2400" dirty="0" smtClean="0">
                  <a:latin typeface="Palatino Linotype"/>
                </a:endParaRPr>
              </a:p>
              <a:p>
                <a:pPr algn="ctr">
                  <a:spcAft>
                    <a:spcPts val="600"/>
                  </a:spcAft>
                </a:pPr>
                <a:r>
                  <a:rPr lang="en-US" altLang="en-US" sz="2400" dirty="0" smtClean="0">
                    <a:latin typeface="Palatino Linotype"/>
                  </a:rPr>
                  <a:t>and</a:t>
                </a:r>
                <a:endParaRPr lang="en-US" altLang="en-US" sz="2400" dirty="0">
                  <a:latin typeface="Palatino Linotype"/>
                </a:endParaRPr>
              </a:p>
              <a:p>
                <a:pPr algn="ctr">
                  <a:spcAft>
                    <a:spcPts val="600"/>
                  </a:spcAft>
                </a:pPr>
                <a14:m>
                  <m:oMath xmlns:m="http://schemas.openxmlformats.org/officeDocument/2006/math">
                    <m:f>
                      <m:fPr>
                        <m:ctrlPr>
                          <a:rPr lang="en-US" altLang="en-US" sz="2400" i="1">
                            <a:latin typeface="Cambria Math"/>
                          </a:rPr>
                        </m:ctrlPr>
                      </m:fPr>
                      <m:num>
                        <m:r>
                          <a:rPr lang="en-US" altLang="en-US" sz="2400" i="1">
                            <a:latin typeface="Cambria Math"/>
                          </a:rPr>
                          <m:t>𝑑</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𝑥</m:t>
                            </m:r>
                          </m:sub>
                        </m:sSub>
                      </m:num>
                      <m:den>
                        <m:r>
                          <a:rPr lang="en-US" altLang="en-US" sz="2400" i="1">
                            <a:latin typeface="Cambria Math"/>
                          </a:rPr>
                          <m:t>𝑑𝑡</m:t>
                        </m:r>
                      </m:den>
                    </m:f>
                    <m:r>
                      <a:rPr lang="en-US" altLang="en-US" sz="2400" i="1">
                        <a:latin typeface="Cambria Math"/>
                      </a:rPr>
                      <m:t>=−</m:t>
                    </m:r>
                    <m:f>
                      <m:fPr>
                        <m:ctrlPr>
                          <a:rPr lang="en-US" altLang="en-US" sz="2400" i="1">
                            <a:latin typeface="Cambria Math"/>
                          </a:rPr>
                        </m:ctrlPr>
                      </m:fPr>
                      <m:num>
                        <m:sSub>
                          <m:sSubPr>
                            <m:ctrlPr>
                              <a:rPr lang="en-US" altLang="en-US" sz="2400" i="1">
                                <a:latin typeface="Cambria Math"/>
                              </a:rPr>
                            </m:ctrlPr>
                          </m:sSubPr>
                          <m:e>
                            <m:r>
                              <a:rPr lang="en-US" altLang="en-US" sz="2400" i="1">
                                <a:latin typeface="Cambria Math"/>
                              </a:rPr>
                              <m:t>𝑐</m:t>
                            </m:r>
                          </m:e>
                          <m:sub>
                            <m:r>
                              <a:rPr lang="en-US" altLang="en-US" sz="2400" i="1">
                                <a:latin typeface="Cambria Math"/>
                              </a:rPr>
                              <m:t>𝑑𝑟𝑎𝑔</m:t>
                            </m:r>
                          </m:sub>
                        </m:sSub>
                      </m:num>
                      <m:den>
                        <m:r>
                          <a:rPr lang="en-US" altLang="en-US" sz="2400" i="1">
                            <a:latin typeface="Cambria Math"/>
                          </a:rPr>
                          <m:t>𝑚</m:t>
                        </m:r>
                      </m:den>
                    </m:f>
                    <m:r>
                      <a:rPr lang="en-US" altLang="en-US" sz="2400" i="1">
                        <a:latin typeface="Cambria Math"/>
                      </a:rPr>
                      <m:t>𝑣</m:t>
                    </m:r>
                    <m:sSub>
                      <m:sSubPr>
                        <m:ctrlPr>
                          <a:rPr lang="en-US" altLang="en-US" sz="2400" i="1">
                            <a:latin typeface="Cambria Math"/>
                          </a:rPr>
                        </m:ctrlPr>
                      </m:sSubPr>
                      <m:e>
                        <m:r>
                          <a:rPr lang="en-US" altLang="en-US" sz="2400" i="1">
                            <a:latin typeface="Cambria Math"/>
                          </a:rPr>
                          <m:t>𝑣</m:t>
                        </m:r>
                      </m:e>
                      <m:sub>
                        <m:r>
                          <a:rPr lang="en-US" altLang="en-US" sz="2400" i="1">
                            <a:latin typeface="Cambria Math"/>
                          </a:rPr>
                          <m:t>𝑥</m:t>
                        </m:r>
                      </m:sub>
                    </m:sSub>
                  </m:oMath>
                </a14:m>
                <a:r>
                  <a:rPr lang="en-US" altLang="en-US" sz="2400" dirty="0" smtClean="0">
                    <a:latin typeface="Palatino Linotype"/>
                  </a:rPr>
                  <a:t>.</a:t>
                </a:r>
              </a:p>
              <a:p>
                <a:pPr algn="just">
                  <a:spcAft>
                    <a:spcPts val="600"/>
                  </a:spcAft>
                </a:pPr>
                <a:r>
                  <a:rPr lang="en-US" altLang="en-US" sz="2400" dirty="0" smtClean="0">
                    <a:latin typeface="Palatino Linotype"/>
                  </a:rPr>
                  <a:t>These equations cannot be analytically integrated and so we must resort to numerical methods to calculate trajectories with quadratic air resistance. One such method is Euler’s method. For the previous equations, knowing </a:t>
                </a:r>
                <a14:m>
                  <m:oMath xmlns:m="http://schemas.openxmlformats.org/officeDocument/2006/math">
                    <m:sSub>
                      <m:sSubPr>
                        <m:ctrlPr>
                          <a:rPr lang="en-US" altLang="en-US" sz="2400" i="1" smtClean="0">
                            <a:latin typeface="Cambria Math"/>
                          </a:rPr>
                        </m:ctrlPr>
                      </m:sSubPr>
                      <m:e>
                        <m:r>
                          <a:rPr lang="en-US" altLang="en-US" sz="2400" b="0" i="1" smtClean="0">
                            <a:latin typeface="Cambria Math"/>
                          </a:rPr>
                          <m:t>𝑡</m:t>
                        </m:r>
                      </m:e>
                      <m:sub>
                        <m:r>
                          <a:rPr lang="en-US" altLang="en-US" sz="2400" b="0" i="1" smtClean="0">
                            <a:latin typeface="Cambria Math"/>
                          </a:rPr>
                          <m:t>0</m:t>
                        </m:r>
                      </m:sub>
                    </m:sSub>
                  </m:oMath>
                </a14:m>
                <a:r>
                  <a:rPr lang="en-US" altLang="en-US" sz="2400" dirty="0" smtClean="0">
                    <a:latin typeface="Palatino Linotype"/>
                  </a:rPr>
                  <a:t> and </a:t>
                </a:r>
                <a14:m>
                  <m:oMath xmlns:m="http://schemas.openxmlformats.org/officeDocument/2006/math">
                    <m:r>
                      <a:rPr lang="en-US" altLang="en-US" sz="2400" b="0" i="1" smtClean="0">
                        <a:latin typeface="Cambria Math"/>
                      </a:rPr>
                      <m:t>𝑣</m:t>
                    </m:r>
                    <m:d>
                      <m:dPr>
                        <m:ctrlPr>
                          <a:rPr lang="en-US" altLang="en-US" sz="2400" b="0" i="1" smtClean="0">
                            <a:latin typeface="Cambria Math"/>
                          </a:rPr>
                        </m:ctrlPr>
                      </m:dPr>
                      <m:e>
                        <m:sSub>
                          <m:sSubPr>
                            <m:ctrlPr>
                              <a:rPr lang="en-US" altLang="en-US" sz="2400" b="0" i="1" smtClean="0">
                                <a:latin typeface="Cambria Math"/>
                              </a:rPr>
                            </m:ctrlPr>
                          </m:sSubPr>
                          <m:e>
                            <m:r>
                              <a:rPr lang="en-US" altLang="en-US" sz="2400" b="0" i="1" smtClean="0">
                                <a:latin typeface="Cambria Math"/>
                              </a:rPr>
                              <m:t>𝑡</m:t>
                            </m:r>
                          </m:e>
                          <m:sub>
                            <m:r>
                              <a:rPr lang="en-US" altLang="en-US" sz="2400" b="0" i="1" smtClean="0">
                                <a:latin typeface="Cambria Math"/>
                              </a:rPr>
                              <m:t>0</m:t>
                            </m:r>
                          </m:sub>
                        </m:sSub>
                      </m:e>
                    </m:d>
                  </m:oMath>
                </a14:m>
                <a:r>
                  <a:rPr lang="en-US" altLang="en-US" sz="2400" dirty="0" smtClean="0">
                    <a:latin typeface="Palatino Linotype"/>
                  </a:rPr>
                  <a:t>, we can estimate </a:t>
                </a:r>
                <a14:m>
                  <m:oMath xmlns:m="http://schemas.openxmlformats.org/officeDocument/2006/math">
                    <m:r>
                      <a:rPr lang="en-US" altLang="en-US" sz="2400" b="0" i="1" smtClean="0">
                        <a:latin typeface="Cambria Math"/>
                      </a:rPr>
                      <m:t>𝑣</m:t>
                    </m:r>
                    <m:d>
                      <m:dPr>
                        <m:ctrlPr>
                          <a:rPr lang="en-US" altLang="en-US" sz="2400" b="0" i="1" smtClean="0">
                            <a:latin typeface="Cambria Math"/>
                          </a:rPr>
                        </m:ctrlPr>
                      </m:dPr>
                      <m:e>
                        <m:sSub>
                          <m:sSubPr>
                            <m:ctrlPr>
                              <a:rPr lang="en-US" altLang="en-US" sz="2400" b="0" i="1" smtClean="0">
                                <a:latin typeface="Cambria Math"/>
                              </a:rPr>
                            </m:ctrlPr>
                          </m:sSubPr>
                          <m:e>
                            <m:r>
                              <a:rPr lang="en-US" altLang="en-US" sz="2400" b="0" i="1" smtClean="0">
                                <a:latin typeface="Cambria Math"/>
                              </a:rPr>
                              <m:t>𝑡</m:t>
                            </m:r>
                          </m:e>
                          <m:sub>
                            <m:r>
                              <a:rPr lang="en-US" altLang="en-US" sz="2400" b="0" i="1" smtClean="0">
                                <a:latin typeface="Cambria Math"/>
                              </a:rPr>
                              <m:t>0</m:t>
                            </m:r>
                          </m:sub>
                        </m:sSub>
                        <m:r>
                          <a:rPr lang="en-US" altLang="en-US" sz="2400" b="0" i="1" smtClean="0">
                            <a:latin typeface="Cambria Math"/>
                          </a:rPr>
                          <m:t>+</m:t>
                        </m:r>
                        <m:r>
                          <a:rPr lang="en-US" altLang="en-US" sz="2400" b="0" i="1" smtClean="0">
                            <a:latin typeface="Cambria Math"/>
                          </a:rPr>
                          <m:t>𝑑𝑡</m:t>
                        </m:r>
                      </m:e>
                    </m:d>
                  </m:oMath>
                </a14:m>
                <a:r>
                  <a:rPr lang="en-US" altLang="en-US" sz="2400" dirty="0" smtClean="0">
                    <a:latin typeface="Palatino Linotype"/>
                  </a:rPr>
                  <a:t> by assuming the change in</a:t>
                </a:r>
                <a14:m>
                  <m:oMath xmlns:m="http://schemas.openxmlformats.org/officeDocument/2006/math">
                    <m:r>
                      <a:rPr lang="en-US" altLang="en-US" sz="2400" i="1" dirty="0" smtClean="0">
                        <a:latin typeface="Cambria Math"/>
                      </a:rPr>
                      <m:t> </m:t>
                    </m:r>
                    <m:r>
                      <a:rPr lang="en-US" altLang="en-US" sz="2400" i="1" dirty="0" smtClean="0">
                        <a:latin typeface="Cambria Math"/>
                      </a:rPr>
                      <m:t>𝑣</m:t>
                    </m:r>
                    <m:r>
                      <a:rPr lang="en-US" altLang="en-US" sz="2400" i="1" dirty="0" smtClean="0">
                        <a:latin typeface="Cambria Math"/>
                      </a:rPr>
                      <m:t> </m:t>
                    </m:r>
                  </m:oMath>
                </a14:m>
                <a:r>
                  <a:rPr lang="en-US" altLang="en-US" sz="2400" dirty="0" smtClean="0">
                    <a:latin typeface="Palatino Linotype"/>
                  </a:rPr>
                  <a:t>is constant over an interval </a:t>
                </a:r>
                <a14:m>
                  <m:oMath xmlns:m="http://schemas.openxmlformats.org/officeDocument/2006/math">
                    <m:r>
                      <a:rPr lang="en-US" altLang="en-US" sz="2400" i="1" dirty="0" smtClean="0">
                        <a:latin typeface="Cambria Math"/>
                      </a:rPr>
                      <m:t>𝑑𝑡</m:t>
                    </m:r>
                  </m:oMath>
                </a14:m>
                <a:r>
                  <a:rPr lang="en-US" altLang="en-US" sz="2400" dirty="0" smtClean="0">
                    <a:latin typeface="Palatino Linotype"/>
                  </a:rPr>
                  <a:t>. This approximation becomes increasingly more accurate as </a:t>
                </a:r>
                <a14:m>
                  <m:oMath xmlns:m="http://schemas.openxmlformats.org/officeDocument/2006/math">
                    <m:r>
                      <a:rPr lang="en-US" altLang="en-US" sz="2400" i="1" dirty="0" smtClean="0">
                        <a:latin typeface="Cambria Math"/>
                      </a:rPr>
                      <m:t>𝑑𝑡</m:t>
                    </m:r>
                  </m:oMath>
                </a14:m>
                <a:r>
                  <a:rPr lang="en-US" altLang="en-US" sz="2400" dirty="0" smtClean="0">
                    <a:latin typeface="Palatino Linotype"/>
                  </a:rPr>
                  <a:t> becomes smaller and thus it becomes more likely that </a:t>
                </a:r>
                <a14:m>
                  <m:oMath xmlns:m="http://schemas.openxmlformats.org/officeDocument/2006/math">
                    <m:f>
                      <m:fPr>
                        <m:ctrlPr>
                          <a:rPr lang="en-US" altLang="en-US" sz="2400" i="1" dirty="0" smtClean="0">
                            <a:latin typeface="Cambria Math"/>
                          </a:rPr>
                        </m:ctrlPr>
                      </m:fPr>
                      <m:num>
                        <m:r>
                          <a:rPr lang="en-US" altLang="en-US" sz="2400" i="1" dirty="0" smtClean="0">
                            <a:latin typeface="Cambria Math"/>
                          </a:rPr>
                          <m:t>𝑑𝑣</m:t>
                        </m:r>
                      </m:num>
                      <m:den>
                        <m:r>
                          <a:rPr lang="en-US" altLang="en-US" sz="2400" i="1" dirty="0" err="1" smtClean="0">
                            <a:latin typeface="Cambria Math"/>
                          </a:rPr>
                          <m:t>𝑑𝑡</m:t>
                        </m:r>
                      </m:den>
                    </m:f>
                  </m:oMath>
                </a14:m>
                <a:r>
                  <a:rPr lang="en-US" altLang="en-US" sz="2400" dirty="0" smtClean="0">
                    <a:latin typeface="Palatino Linotype"/>
                  </a:rPr>
                  <a:t> is constant or  near-constant over the interval. We used an Excel spreadsheet with step size </a:t>
                </a:r>
                <a14:m>
                  <m:oMath xmlns:m="http://schemas.openxmlformats.org/officeDocument/2006/math">
                    <m:r>
                      <a:rPr lang="en-US" altLang="en-US" sz="2400" b="0" i="1" smtClean="0">
                        <a:latin typeface="Cambria Math"/>
                      </a:rPr>
                      <m:t>𝑑𝑡</m:t>
                    </m:r>
                    <m:r>
                      <a:rPr lang="en-US" altLang="en-US" sz="2400" b="0" i="1" smtClean="0">
                        <a:latin typeface="Cambria Math"/>
                      </a:rPr>
                      <m:t>=0.0013</m:t>
                    </m:r>
                    <m:r>
                      <a:rPr lang="en-US" altLang="en-US" sz="2400" b="0" i="1" smtClean="0">
                        <a:latin typeface="Cambria Math"/>
                      </a:rPr>
                      <m:t>𝑠</m:t>
                    </m:r>
                  </m:oMath>
                </a14:m>
                <a:r>
                  <a:rPr lang="en-US" altLang="en-US" sz="2400" dirty="0" smtClean="0">
                    <a:latin typeface="Palatino Linotype"/>
                  </a:rPr>
                  <a:t> to numerically determine values for the distance travelled by a projectile under quadratic air resistance. </a:t>
                </a:r>
              </a:p>
            </p:txBody>
          </p:sp>
        </mc:Choice>
        <mc:Fallback xmlns="">
          <p:sp>
            <p:nvSpPr>
              <p:cNvPr id="3075" name="TextBox 3"/>
              <p:cNvSpPr txBox="1">
                <a:spLocks noRot="1" noChangeAspect="1" noMove="1" noResize="1" noEditPoints="1" noAdjustHandles="1" noChangeArrowheads="1" noChangeShapeType="1" noTextEdit="1"/>
              </p:cNvSpPr>
              <p:nvPr/>
            </p:nvSpPr>
            <p:spPr bwMode="auto">
              <a:xfrm>
                <a:off x="11625263" y="5791200"/>
                <a:ext cx="11703050" cy="10516340"/>
              </a:xfrm>
              <a:prstGeom prst="rect">
                <a:avLst/>
              </a:prstGeom>
              <a:blipFill rotWithShape="0">
                <a:blip r:embed="rId4"/>
                <a:stretch>
                  <a:fillRect l="-781" t="-464" r="-833" b="-3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076" name="TextBox 4"/>
          <p:cNvSpPr txBox="1">
            <a:spLocks noChangeArrowheads="1"/>
          </p:cNvSpPr>
          <p:nvPr/>
        </p:nvSpPr>
        <p:spPr bwMode="auto">
          <a:xfrm>
            <a:off x="3114675" y="228600"/>
            <a:ext cx="324294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1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112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96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5pPr>
            <a:lvl6pPr marL="25146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6pPr>
            <a:lvl7pPr marL="29718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7pPr>
            <a:lvl8pPr marL="34290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8pPr>
            <a:lvl9pPr marL="38862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8400" dirty="0" smtClean="0">
                <a:solidFill>
                  <a:schemeClr val="bg1"/>
                </a:solidFill>
                <a:latin typeface="Palatino Linotype" pitchFamily="18" charset="0"/>
              </a:rPr>
              <a:t>Football Trajectories and Air Resistance</a:t>
            </a:r>
            <a:endParaRPr lang="en-US" altLang="en-US" sz="8400" dirty="0">
              <a:solidFill>
                <a:schemeClr val="bg1"/>
              </a:solidFill>
              <a:latin typeface="Palatino Linotype" pitchFamily="18" charset="0"/>
            </a:endParaRPr>
          </a:p>
        </p:txBody>
      </p:sp>
      <p:sp>
        <p:nvSpPr>
          <p:cNvPr id="3077" name="TextBox 5"/>
          <p:cNvSpPr txBox="1">
            <a:spLocks noChangeArrowheads="1"/>
          </p:cNvSpPr>
          <p:nvPr/>
        </p:nvSpPr>
        <p:spPr bwMode="auto">
          <a:xfrm>
            <a:off x="4286249" y="1752600"/>
            <a:ext cx="300831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itchFamily="34" charset="0"/>
              <a:buChar char="•"/>
              <a:defRPr sz="1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112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96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5pPr>
            <a:lvl6pPr marL="25146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6pPr>
            <a:lvl7pPr marL="29718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7pPr>
            <a:lvl8pPr marL="34290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8pPr>
            <a:lvl9pPr marL="38862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3200" dirty="0" smtClean="0">
                <a:solidFill>
                  <a:schemeClr val="bg1"/>
                </a:solidFill>
                <a:latin typeface="Palatino Linotype" pitchFamily="18" charset="0"/>
              </a:rPr>
              <a:t>Jesse Y. Lin</a:t>
            </a:r>
            <a:r>
              <a:rPr lang="en-US" altLang="en-US" sz="3200" baseline="30000" dirty="0">
                <a:solidFill>
                  <a:schemeClr val="bg1"/>
                </a:solidFill>
                <a:latin typeface="Palatino Linotype" pitchFamily="18" charset="0"/>
              </a:rPr>
              <a:t>1</a:t>
            </a:r>
            <a:r>
              <a:rPr lang="en-US" altLang="en-US" sz="3200" dirty="0" smtClean="0">
                <a:solidFill>
                  <a:schemeClr val="bg1"/>
                </a:solidFill>
                <a:latin typeface="Palatino Linotype" pitchFamily="18" charset="0"/>
              </a:rPr>
              <a:t>, Chase M. Pfeifer</a:t>
            </a:r>
            <a:r>
              <a:rPr lang="en-US" altLang="en-US" sz="3200" baseline="30000" dirty="0" smtClean="0">
                <a:solidFill>
                  <a:schemeClr val="bg1"/>
                </a:solidFill>
                <a:latin typeface="Palatino Linotype" pitchFamily="18" charset="0"/>
              </a:rPr>
              <a:t>2,3,4</a:t>
            </a:r>
            <a:r>
              <a:rPr lang="en-US" altLang="en-US" sz="3200" dirty="0" smtClean="0">
                <a:solidFill>
                  <a:schemeClr val="bg1"/>
                </a:solidFill>
                <a:latin typeface="Palatino Linotype" pitchFamily="18" charset="0"/>
              </a:rPr>
              <a:t>, Judith M. Burnfield</a:t>
            </a:r>
            <a:r>
              <a:rPr lang="en-US" altLang="en-US" sz="3200" baseline="30000" dirty="0">
                <a:solidFill>
                  <a:schemeClr val="bg1"/>
                </a:solidFill>
                <a:latin typeface="Palatino Linotype" pitchFamily="18" charset="0"/>
              </a:rPr>
              <a:t>3</a:t>
            </a:r>
            <a:r>
              <a:rPr lang="en-US" altLang="en-US" sz="3200" baseline="30000" dirty="0" smtClean="0">
                <a:solidFill>
                  <a:schemeClr val="bg1"/>
                </a:solidFill>
                <a:latin typeface="Palatino Linotype" pitchFamily="18" charset="0"/>
              </a:rPr>
              <a:t>,4</a:t>
            </a:r>
            <a:r>
              <a:rPr lang="en-US" altLang="en-US" sz="3200" dirty="0" smtClean="0">
                <a:solidFill>
                  <a:schemeClr val="bg1"/>
                </a:solidFill>
                <a:latin typeface="Palatino Linotype" pitchFamily="18" charset="0"/>
              </a:rPr>
              <a:t>, Timothy J. Gay</a:t>
            </a:r>
            <a:r>
              <a:rPr lang="en-US" altLang="en-US" sz="3200" baseline="30000" dirty="0">
                <a:solidFill>
                  <a:schemeClr val="bg1"/>
                </a:solidFill>
                <a:latin typeface="Palatino Linotype" pitchFamily="18" charset="0"/>
              </a:rPr>
              <a:t>5</a:t>
            </a:r>
            <a:endParaRPr lang="en-US" altLang="en-US" sz="3200" dirty="0" smtClean="0">
              <a:solidFill>
                <a:schemeClr val="bg1"/>
              </a:solidFill>
              <a:latin typeface="Palatino Linotype" pitchFamily="18" charset="0"/>
            </a:endParaRPr>
          </a:p>
          <a:p>
            <a:pPr algn="ctr" eaLnBrk="1" hangingPunct="1">
              <a:spcBef>
                <a:spcPct val="0"/>
              </a:spcBef>
              <a:buNone/>
            </a:pPr>
            <a:r>
              <a:rPr lang="en-US" altLang="en-US" sz="2800" baseline="30000" dirty="0" smtClean="0">
                <a:solidFill>
                  <a:schemeClr val="bg1"/>
                </a:solidFill>
                <a:latin typeface="Palatino Linotype" pitchFamily="18" charset="0"/>
              </a:rPr>
              <a:t>1</a:t>
            </a:r>
            <a:r>
              <a:rPr lang="en-US" altLang="en-US" sz="2800" dirty="0" smtClean="0">
                <a:solidFill>
                  <a:schemeClr val="bg1"/>
                </a:solidFill>
                <a:latin typeface="Palatino Linotype" pitchFamily="18" charset="0"/>
              </a:rPr>
              <a:t>Lincoln </a:t>
            </a:r>
            <a:r>
              <a:rPr lang="en-US" altLang="en-US" sz="2800" dirty="0">
                <a:solidFill>
                  <a:schemeClr val="bg1"/>
                </a:solidFill>
                <a:latin typeface="Palatino Linotype" pitchFamily="18" charset="0"/>
              </a:rPr>
              <a:t>East High </a:t>
            </a:r>
            <a:r>
              <a:rPr lang="en-US" altLang="en-US" sz="2800" dirty="0" smtClean="0">
                <a:solidFill>
                  <a:schemeClr val="bg1"/>
                </a:solidFill>
                <a:latin typeface="Palatino Linotype" pitchFamily="18" charset="0"/>
              </a:rPr>
              <a:t>School; </a:t>
            </a:r>
            <a:r>
              <a:rPr lang="en-US" altLang="en-US" sz="2800" baseline="30000" dirty="0">
                <a:solidFill>
                  <a:schemeClr val="bg1"/>
                </a:solidFill>
                <a:latin typeface="Palatino Linotype" pitchFamily="18" charset="0"/>
              </a:rPr>
              <a:t>2</a:t>
            </a:r>
            <a:r>
              <a:rPr lang="en-US" altLang="en-US" sz="2800" dirty="0" smtClean="0">
                <a:solidFill>
                  <a:schemeClr val="bg1"/>
                </a:solidFill>
                <a:latin typeface="Palatino Linotype" pitchFamily="18" charset="0"/>
              </a:rPr>
              <a:t>University of Nebraska-Lincoln Dept. of Mechanical Engineering &amp; Materials Engineering,</a:t>
            </a:r>
            <a:r>
              <a:rPr lang="en-US" altLang="en-US" sz="2800" baseline="30000" dirty="0">
                <a:solidFill>
                  <a:schemeClr val="bg1"/>
                </a:solidFill>
                <a:latin typeface="Palatino Linotype" pitchFamily="18" charset="0"/>
              </a:rPr>
              <a:t> </a:t>
            </a:r>
            <a:r>
              <a:rPr lang="en-US" altLang="en-US" sz="2800" baseline="30000" dirty="0" smtClean="0">
                <a:solidFill>
                  <a:schemeClr val="bg1"/>
                </a:solidFill>
                <a:latin typeface="Palatino Linotype" pitchFamily="18" charset="0"/>
              </a:rPr>
              <a:t>3</a:t>
            </a:r>
            <a:r>
              <a:rPr lang="en-US" altLang="en-US" sz="2800" dirty="0" smtClean="0">
                <a:solidFill>
                  <a:schemeClr val="bg1"/>
                </a:solidFill>
                <a:latin typeface="Palatino Linotype" pitchFamily="18" charset="0"/>
              </a:rPr>
              <a:t>Nebraska </a:t>
            </a:r>
            <a:r>
              <a:rPr lang="en-US" altLang="en-US" sz="2800" dirty="0">
                <a:solidFill>
                  <a:schemeClr val="bg1"/>
                </a:solidFill>
                <a:latin typeface="Palatino Linotype" pitchFamily="18" charset="0"/>
              </a:rPr>
              <a:t>Athletic Performance </a:t>
            </a:r>
            <a:r>
              <a:rPr lang="en-US" altLang="en-US" sz="2800" dirty="0" smtClean="0">
                <a:solidFill>
                  <a:schemeClr val="bg1"/>
                </a:solidFill>
                <a:latin typeface="Palatino Linotype" pitchFamily="18" charset="0"/>
              </a:rPr>
              <a:t>Lab; </a:t>
            </a:r>
            <a:r>
              <a:rPr lang="en-US" altLang="en-US" sz="2800" baseline="30000" dirty="0">
                <a:solidFill>
                  <a:schemeClr val="bg1"/>
                </a:solidFill>
                <a:latin typeface="Palatino Linotype" pitchFamily="18" charset="0"/>
              </a:rPr>
              <a:t>4</a:t>
            </a:r>
            <a:r>
              <a:rPr lang="en-US" altLang="en-US" sz="2800" dirty="0" smtClean="0">
                <a:solidFill>
                  <a:schemeClr val="bg1"/>
                </a:solidFill>
                <a:latin typeface="Palatino Linotype" pitchFamily="18" charset="0"/>
              </a:rPr>
              <a:t>Madonna Rehabilitation Hospital Institute for Rehabilitation Science and Engineering; </a:t>
            </a:r>
            <a:r>
              <a:rPr lang="en-US" altLang="en-US" sz="2800" baseline="30000" dirty="0" smtClean="0">
                <a:solidFill>
                  <a:schemeClr val="bg1"/>
                </a:solidFill>
                <a:latin typeface="Palatino Linotype" pitchFamily="18" charset="0"/>
              </a:rPr>
              <a:t>5</a:t>
            </a:r>
            <a:r>
              <a:rPr lang="en-US" altLang="en-US" sz="2800" dirty="0" smtClean="0">
                <a:solidFill>
                  <a:schemeClr val="bg1"/>
                </a:solidFill>
                <a:latin typeface="Palatino Linotype" pitchFamily="18" charset="0"/>
              </a:rPr>
              <a:t>University of Nebraska-Lincoln Dept. of Physics &amp; Astronomy </a:t>
            </a:r>
            <a:endParaRPr lang="en-US" altLang="en-US" sz="2800" dirty="0">
              <a:solidFill>
                <a:schemeClr val="bg1"/>
              </a:solidFill>
              <a:latin typeface="Palatino Linotype" pitchFamily="18" charset="0"/>
            </a:endParaRPr>
          </a:p>
        </p:txBody>
      </p:sp>
      <p:sp>
        <p:nvSpPr>
          <p:cNvPr id="5" name="Rounded Rectangle 4"/>
          <p:cNvSpPr>
            <a:spLocks noChangeArrowheads="1"/>
          </p:cNvSpPr>
          <p:nvPr/>
        </p:nvSpPr>
        <p:spPr bwMode="auto">
          <a:xfrm>
            <a:off x="24052213" y="20269200"/>
            <a:ext cx="11858625" cy="903287"/>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a:solidFill>
                  <a:schemeClr val="lt1"/>
                </a:solidFill>
                <a:latin typeface="Palatino Linotype" panose="02040502050505030304" pitchFamily="18" charset="0"/>
                <a:ea typeface="+mn-ea"/>
                <a:cs typeface="URWGroteskBol"/>
              </a:rPr>
              <a:t>Acknowledgments</a:t>
            </a:r>
          </a:p>
        </p:txBody>
      </p:sp>
      <p:sp>
        <p:nvSpPr>
          <p:cNvPr id="13" name="Rounded Rectangle 12"/>
          <p:cNvSpPr>
            <a:spLocks noChangeArrowheads="1"/>
          </p:cNvSpPr>
          <p:nvPr/>
        </p:nvSpPr>
        <p:spPr bwMode="auto">
          <a:xfrm>
            <a:off x="722898" y="8123237"/>
            <a:ext cx="10269538" cy="1020763"/>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smtClean="0">
                <a:solidFill>
                  <a:schemeClr val="lt1"/>
                </a:solidFill>
                <a:latin typeface="Palatino Linotype" panose="02040502050505030304" pitchFamily="18" charset="0"/>
                <a:ea typeface="+mn-ea"/>
                <a:cs typeface="URWGroteskBol"/>
              </a:rPr>
              <a:t>The Mechanical Kicker</a:t>
            </a:r>
            <a:endParaRPr lang="en-US" sz="4400" dirty="0">
              <a:solidFill>
                <a:schemeClr val="lt1"/>
              </a:solidFill>
              <a:latin typeface="Palatino Linotype" panose="02040502050505030304" pitchFamily="18" charset="0"/>
              <a:ea typeface="+mn-ea"/>
              <a:cs typeface="URWGroteskBol"/>
            </a:endParaRPr>
          </a:p>
        </p:txBody>
      </p:sp>
      <p:sp>
        <p:nvSpPr>
          <p:cNvPr id="17" name="Rounded Rectangle 16"/>
          <p:cNvSpPr>
            <a:spLocks noChangeArrowheads="1"/>
          </p:cNvSpPr>
          <p:nvPr/>
        </p:nvSpPr>
        <p:spPr bwMode="auto">
          <a:xfrm>
            <a:off x="701675" y="4343400"/>
            <a:ext cx="10223500" cy="1141413"/>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a:solidFill>
                  <a:schemeClr val="lt1"/>
                </a:solidFill>
                <a:latin typeface="Palatino Linotype" panose="02040502050505030304" pitchFamily="18" charset="0"/>
                <a:ea typeface="+mn-ea"/>
                <a:cs typeface="URWGroteskBol"/>
              </a:rPr>
              <a:t>Introduction</a:t>
            </a:r>
          </a:p>
        </p:txBody>
      </p:sp>
      <p:sp>
        <p:nvSpPr>
          <p:cNvPr id="3082" name="TextBox 14"/>
          <p:cNvSpPr txBox="1">
            <a:spLocks noChangeArrowheads="1"/>
          </p:cNvSpPr>
          <p:nvPr/>
        </p:nvSpPr>
        <p:spPr bwMode="auto">
          <a:xfrm>
            <a:off x="654050" y="5486400"/>
            <a:ext cx="1027112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74320">
            <a:spAutoFit/>
          </a:bodyPr>
          <a:lstStyle>
            <a:lvl1pPr eaLnBrk="0" hangingPunct="0">
              <a:spcBef>
                <a:spcPct val="20000"/>
              </a:spcBef>
              <a:buFont typeface="Arial" pitchFamily="34" charset="0"/>
              <a:buChar char="•"/>
              <a:defRPr sz="1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112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96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5pPr>
            <a:lvl6pPr marL="25146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6pPr>
            <a:lvl7pPr marL="29718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7pPr>
            <a:lvl8pPr marL="34290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8pPr>
            <a:lvl9pPr marL="38862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9pPr>
          </a:lstStyle>
          <a:p>
            <a:pPr algn="just" eaLnBrk="1" hangingPunct="1">
              <a:spcBef>
                <a:spcPct val="0"/>
              </a:spcBef>
              <a:buFontTx/>
              <a:buNone/>
            </a:pPr>
            <a:r>
              <a:rPr lang="en-US" altLang="en-US" sz="2400" dirty="0" smtClean="0">
                <a:latin typeface="Palatino Linotype" pitchFamily="18" charset="0"/>
              </a:rPr>
              <a:t>This research studies the effect of different football kicking geometries on the flight trajectory of the ball. We used a mechanical kicker (Fig.1) to systematically study the effect of the kick angle </a:t>
            </a:r>
            <a:r>
              <a:rPr lang="el-GR" altLang="en-US" sz="2400" dirty="0" smtClean="0">
                <a:latin typeface="Palatino Linotype" pitchFamily="18" charset="0"/>
              </a:rPr>
              <a:t>θ</a:t>
            </a:r>
            <a:r>
              <a:rPr lang="en-US" altLang="en-US" sz="2400" dirty="0" smtClean="0">
                <a:latin typeface="Palatino Linotype" pitchFamily="18" charset="0"/>
              </a:rPr>
              <a:t> (see Fig.2) and the position of the impact, </a:t>
            </a:r>
            <a:r>
              <a:rPr lang="el-GR" altLang="en-US" sz="2400" dirty="0" smtClean="0">
                <a:latin typeface="Palatino Linotype" panose="02040502050505030304" pitchFamily="18" charset="0"/>
              </a:rPr>
              <a:t>β</a:t>
            </a:r>
            <a:r>
              <a:rPr lang="en-US" altLang="en-US" sz="2400" dirty="0" smtClean="0">
                <a:latin typeface="Palatino Linotype" panose="02040502050505030304" pitchFamily="18" charset="0"/>
              </a:rPr>
              <a:t>, on the ball’s flight.  A computer program to simulate the ball’s flight was written as well, giving us the ability to study the role of air drag.  </a:t>
            </a:r>
            <a:endParaRPr lang="en-US" altLang="en-US" sz="2400" dirty="0">
              <a:latin typeface="Palatino Linotype" pitchFamily="18" charset="0"/>
            </a:endParaRPr>
          </a:p>
        </p:txBody>
      </p:sp>
      <p:sp>
        <p:nvSpPr>
          <p:cNvPr id="25" name="Rounded Rectangle 24"/>
          <p:cNvSpPr>
            <a:spLocks noChangeArrowheads="1"/>
          </p:cNvSpPr>
          <p:nvPr/>
        </p:nvSpPr>
        <p:spPr bwMode="auto">
          <a:xfrm>
            <a:off x="11606213" y="4343400"/>
            <a:ext cx="11703050" cy="1141413"/>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smtClean="0">
                <a:solidFill>
                  <a:schemeClr val="lt1"/>
                </a:solidFill>
                <a:latin typeface="Palatino Linotype" panose="02040502050505030304" pitchFamily="18" charset="0"/>
                <a:ea typeface="+mn-ea"/>
                <a:cs typeface="URWGroteskBol"/>
              </a:rPr>
              <a:t>Trajectory Physics</a:t>
            </a:r>
            <a:endParaRPr lang="en-US" sz="4400" dirty="0">
              <a:solidFill>
                <a:schemeClr val="lt1"/>
              </a:solidFill>
              <a:latin typeface="Palatino Linotype" panose="02040502050505030304" pitchFamily="18" charset="0"/>
              <a:ea typeface="+mn-ea"/>
              <a:cs typeface="URWGroteskBol"/>
            </a:endParaRPr>
          </a:p>
        </p:txBody>
      </p:sp>
      <p:sp>
        <p:nvSpPr>
          <p:cNvPr id="26" name="Rounded Rectangle 25"/>
          <p:cNvSpPr>
            <a:spLocks noChangeArrowheads="1"/>
          </p:cNvSpPr>
          <p:nvPr/>
        </p:nvSpPr>
        <p:spPr bwMode="auto">
          <a:xfrm>
            <a:off x="23990300" y="4343400"/>
            <a:ext cx="11703050" cy="1133475"/>
          </a:xfrm>
          <a:prstGeom prst="roundRect">
            <a:avLst>
              <a:gd name="adj" fmla="val 16667"/>
            </a:avLst>
          </a:prstGeom>
          <a:solidFill>
            <a:srgbClr val="BA0D2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nchorCtr="1"/>
          <a:lstStyle/>
          <a:p>
            <a:pPr algn="ctr" defTabSz="2194560" fontAlgn="auto">
              <a:spcBef>
                <a:spcPts val="0"/>
              </a:spcBef>
              <a:spcAft>
                <a:spcPts val="0"/>
              </a:spcAft>
              <a:defRPr/>
            </a:pPr>
            <a:r>
              <a:rPr lang="en-US" sz="4400" dirty="0" smtClean="0">
                <a:solidFill>
                  <a:schemeClr val="lt1"/>
                </a:solidFill>
                <a:latin typeface="Palatino Linotype" panose="02040502050505030304" pitchFamily="18" charset="0"/>
                <a:ea typeface="+mn-ea"/>
                <a:cs typeface="URWGroteskBol"/>
              </a:rPr>
              <a:t>Results</a:t>
            </a:r>
            <a:endParaRPr lang="en-US" sz="4400" dirty="0">
              <a:solidFill>
                <a:schemeClr val="lt1"/>
              </a:solidFill>
              <a:latin typeface="Palatino Linotype" panose="02040502050505030304" pitchFamily="18" charset="0"/>
              <a:ea typeface="+mn-ea"/>
              <a:cs typeface="URWGroteskBol"/>
            </a:endParaRPr>
          </a:p>
        </p:txBody>
      </p:sp>
      <p:sp>
        <p:nvSpPr>
          <p:cNvPr id="3108" name="TextBox 14"/>
          <p:cNvSpPr txBox="1">
            <a:spLocks noChangeArrowheads="1"/>
          </p:cNvSpPr>
          <p:nvPr/>
        </p:nvSpPr>
        <p:spPr bwMode="auto">
          <a:xfrm>
            <a:off x="23995063" y="21145500"/>
            <a:ext cx="12096750"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74320">
            <a:spAutoFit/>
          </a:bodyPr>
          <a:lstStyle>
            <a:lvl1pPr eaLnBrk="0" hangingPunct="0">
              <a:spcBef>
                <a:spcPct val="20000"/>
              </a:spcBef>
              <a:buFont typeface="Arial" pitchFamily="34" charset="0"/>
              <a:buChar char="•"/>
              <a:defRPr sz="1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112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96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8000">
                <a:solidFill>
                  <a:schemeClr val="tx1"/>
                </a:solidFill>
                <a:latin typeface="Calibri" pitchFamily="34" charset="0"/>
                <a:ea typeface="MS PGothic" pitchFamily="34" charset="-128"/>
              </a:defRPr>
            </a:lvl5pPr>
            <a:lvl6pPr marL="25146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6pPr>
            <a:lvl7pPr marL="29718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7pPr>
            <a:lvl8pPr marL="34290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8pPr>
            <a:lvl9pPr marL="3886200" indent="-228600" defTabSz="1828800" eaLnBrk="0" fontAlgn="base" hangingPunct="0">
              <a:spcBef>
                <a:spcPct val="20000"/>
              </a:spcBef>
              <a:spcAft>
                <a:spcPct val="0"/>
              </a:spcAft>
              <a:buFont typeface="Arial" pitchFamily="34" charset="0"/>
              <a:buChar char="»"/>
              <a:defRPr sz="8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dirty="0">
                <a:latin typeface="Palatino Linotype" pitchFamily="18" charset="0"/>
              </a:rPr>
              <a:t>Research facilities and 3D motion capture equipment provided by the Nebraska Athletic Performance Lab. 2D video equipment provided by the University of Nebraska-Lincoln Department of Mechanical &amp; Materials </a:t>
            </a:r>
            <a:r>
              <a:rPr lang="en-US" altLang="en-US" sz="2400" dirty="0" smtClean="0">
                <a:latin typeface="Palatino Linotype" pitchFamily="18" charset="0"/>
              </a:rPr>
              <a:t>Engineering. This </a:t>
            </a:r>
            <a:r>
              <a:rPr lang="en-US" altLang="en-US" sz="2400" dirty="0">
                <a:latin typeface="Palatino Linotype" pitchFamily="18" charset="0"/>
              </a:rPr>
              <a:t>work was supported in part by NSF GRANT PHY-1505794.</a:t>
            </a:r>
          </a:p>
        </p:txBody>
      </p:sp>
      <p:sp>
        <p:nvSpPr>
          <p:cNvPr id="3111" name="Rectangle 7"/>
          <p:cNvSpPr>
            <a:spLocks noChangeArrowheads="1"/>
          </p:cNvSpPr>
          <p:nvPr/>
        </p:nvSpPr>
        <p:spPr bwMode="auto">
          <a:xfrm>
            <a:off x="11625263" y="23917274"/>
            <a:ext cx="11703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sz="1600" b="1" i="1" dirty="0">
                <a:latin typeface="URWGroteskBol" charset="0"/>
              </a:rPr>
              <a:t>Figure </a:t>
            </a:r>
            <a:r>
              <a:rPr lang="en-US" altLang="en-US" sz="1600" b="1" i="1" dirty="0" smtClean="0">
                <a:latin typeface="URWGroteskBol" charset="0"/>
              </a:rPr>
              <a:t>3</a:t>
            </a:r>
            <a:r>
              <a:rPr lang="en-US" altLang="en-US" sz="1600" i="1" dirty="0" smtClean="0">
                <a:latin typeface="URWGroteskBol" charset="0"/>
              </a:rPr>
              <a:t>. Sample graph using data calculated in Microsoft Excel illustrating the effect of quadratic air resistance on a projectile. Range of each projectile is indicated to the right of the curve.</a:t>
            </a:r>
            <a:endParaRPr lang="en-US" altLang="en-US" sz="1600" dirty="0">
              <a:latin typeface="URWGroteskBol" charset="0"/>
            </a:endParaRPr>
          </a:p>
        </p:txBody>
      </p:sp>
      <mc:AlternateContent xmlns:mc="http://schemas.openxmlformats.org/markup-compatibility/2006" xmlns:a14="http://schemas.microsoft.com/office/drawing/2010/main">
        <mc:Choice Requires="a14">
          <p:sp>
            <p:nvSpPr>
              <p:cNvPr id="3113" name="Rectangle 40"/>
              <p:cNvSpPr>
                <a:spLocks noChangeArrowheads="1"/>
              </p:cNvSpPr>
              <p:nvPr/>
            </p:nvSpPr>
            <p:spPr bwMode="auto">
              <a:xfrm>
                <a:off x="29963269" y="10700813"/>
                <a:ext cx="6473032"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en-US" sz="1600" b="1" i="1" dirty="0" smtClean="0">
                    <a:latin typeface="URWGroteskBol" charset="0"/>
                  </a:rPr>
                  <a:t>Figure 5</a:t>
                </a:r>
                <a:r>
                  <a:rPr lang="en-US" altLang="en-US" sz="1600" i="1" dirty="0" smtClean="0">
                    <a:latin typeface="URWGroteskBol" charset="0"/>
                  </a:rPr>
                  <a:t>. Range as it varies with the kick angle </a:t>
                </a:r>
                <a14:m>
                  <m:oMath xmlns:m="http://schemas.openxmlformats.org/officeDocument/2006/math">
                    <m:r>
                      <a:rPr lang="el-GR" sz="1600" i="1" dirty="0">
                        <a:latin typeface="Cambria Math"/>
                      </a:rPr>
                      <m:t>𝜃</m:t>
                    </m:r>
                  </m:oMath>
                </a14:m>
                <a:r>
                  <a:rPr lang="en-US" altLang="en-US" sz="1600" dirty="0" smtClean="0">
                    <a:latin typeface="URWGroteskBol" charset="0"/>
                  </a:rPr>
                  <a:t>.</a:t>
                </a:r>
                <a:endParaRPr lang="en-US" altLang="en-US" sz="1600" dirty="0">
                  <a:latin typeface="URWGroteskBol" charset="0"/>
                </a:endParaRPr>
              </a:p>
            </p:txBody>
          </p:sp>
        </mc:Choice>
        <mc:Fallback xmlns="">
          <p:sp>
            <p:nvSpPr>
              <p:cNvPr id="3113" name="Rectangle 40"/>
              <p:cNvSpPr>
                <a:spLocks noRot="1" noChangeAspect="1" noMove="1" noResize="1" noEditPoints="1" noAdjustHandles="1" noChangeArrowheads="1" noChangeShapeType="1" noTextEdit="1"/>
              </p:cNvSpPr>
              <p:nvPr/>
            </p:nvSpPr>
            <p:spPr bwMode="auto">
              <a:xfrm>
                <a:off x="29963269" y="10700813"/>
                <a:ext cx="6473032" cy="338554"/>
              </a:xfrm>
              <a:prstGeom prst="rect">
                <a:avLst/>
              </a:prstGeom>
              <a:blipFill rotWithShape="1">
                <a:blip r:embed="rId5"/>
                <a:stretch>
                  <a:fillRect l="-471" t="-5357" b="-2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114" name="AutoShape 57" descr="Image result for nsf epscor logo"/>
          <p:cNvSpPr>
            <a:spLocks noChangeAspect="1" noChangeArrowheads="1"/>
          </p:cNvSpPr>
          <p:nvPr/>
        </p:nvSpPr>
        <p:spPr bwMode="auto">
          <a:xfrm>
            <a:off x="298450" y="-5476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15" name="AutoShape 59" descr="Image result for nsf epscor logo"/>
          <p:cNvSpPr>
            <a:spLocks noChangeAspect="1" noChangeArrowheads="1"/>
          </p:cNvSpPr>
          <p:nvPr/>
        </p:nvSpPr>
        <p:spPr bwMode="auto">
          <a:xfrm>
            <a:off x="450850" y="-3952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3117" name="Picture 7" descr="NSF_Logo.png (600×600) - Google Chrome"/>
          <p:cNvPicPr>
            <a:picLocks noChangeAspect="1"/>
          </p:cNvPicPr>
          <p:nvPr/>
        </p:nvPicPr>
        <p:blipFill>
          <a:blip r:embed="rId6">
            <a:extLst>
              <a:ext uri="{28A0092B-C50C-407E-A947-70E740481C1C}">
                <a14:useLocalDpi xmlns:a14="http://schemas.microsoft.com/office/drawing/2010/main" val="0"/>
              </a:ext>
            </a:extLst>
          </a:blip>
          <a:srcRect l="659" t="12639" r="55602" b="6189"/>
          <a:stretch>
            <a:fillRect/>
          </a:stretch>
        </p:blipFill>
        <p:spPr bwMode="auto">
          <a:xfrm>
            <a:off x="33528000" y="258762"/>
            <a:ext cx="2792412"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8" name="TextBox 7"/>
          <p:cNvSpPr txBox="1">
            <a:spLocks noChangeArrowheads="1"/>
          </p:cNvSpPr>
          <p:nvPr/>
        </p:nvSpPr>
        <p:spPr bwMode="auto">
          <a:xfrm>
            <a:off x="603250" y="18101846"/>
            <a:ext cx="10739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i="1" dirty="0" smtClean="0">
                <a:latin typeface="URWGroteskBol" charset="0"/>
              </a:rPr>
              <a:t>Figure 1</a:t>
            </a:r>
            <a:r>
              <a:rPr lang="en-US" altLang="en-US" sz="1600" i="1" dirty="0" smtClean="0">
                <a:latin typeface="URWGroteskBol" charset="0"/>
              </a:rPr>
              <a:t>. Photograph of the kicking device.  The impactor delivers the force to the ball.</a:t>
            </a:r>
            <a:endParaRPr lang="en-US" altLang="en-US" sz="1600" i="1" dirty="0">
              <a:latin typeface="URWGroteskBol" charset="0"/>
            </a:endParaRPr>
          </a:p>
        </p:txBody>
      </p:sp>
      <p:sp>
        <p:nvSpPr>
          <p:cNvPr id="3168" name="TextBox 7"/>
          <p:cNvSpPr txBox="1">
            <a:spLocks noChangeArrowheads="1"/>
          </p:cNvSpPr>
          <p:nvPr/>
        </p:nvSpPr>
        <p:spPr bwMode="auto">
          <a:xfrm>
            <a:off x="654050" y="24942225"/>
            <a:ext cx="9767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600" b="1" i="1" dirty="0" smtClean="0">
                <a:latin typeface="URWGroteskBol" charset="0"/>
              </a:rPr>
              <a:t>Figure 2</a:t>
            </a:r>
            <a:r>
              <a:rPr lang="en-US" altLang="en-US" sz="1600" i="1" dirty="0" smtClean="0">
                <a:latin typeface="URWGroteskBol" charset="0"/>
              </a:rPr>
              <a:t>.</a:t>
            </a:r>
            <a:r>
              <a:rPr lang="en-US" altLang="en-US" sz="1600" b="1" i="1" dirty="0" smtClean="0">
                <a:latin typeface="URWGroteskBol" charset="0"/>
              </a:rPr>
              <a:t> </a:t>
            </a:r>
            <a:r>
              <a:rPr lang="en-US" altLang="en-US" sz="1600" i="1" dirty="0" smtClean="0">
                <a:latin typeface="URWGroteskBol" charset="0"/>
              </a:rPr>
              <a:t>Schematic illustrating the various kicking parameters.  The force vector of the impactor on the ball is indicated  by the arrow at the left; the initial velocity vector is shown at the right.</a:t>
            </a:r>
            <a:endParaRPr lang="en-US" altLang="en-US" sz="1600" b="1" i="1" dirty="0">
              <a:latin typeface="URWGroteskBol" charset="0"/>
            </a:endParaRPr>
          </a:p>
        </p:txBody>
      </p:sp>
      <p:pic>
        <p:nvPicPr>
          <p:cNvPr id="55" name="Picture 54"/>
          <p:cNvPicPr/>
          <p:nvPr/>
        </p:nvPicPr>
        <p:blipFill>
          <a:blip r:embed="rId7">
            <a:extLst>
              <a:ext uri="{28A0092B-C50C-407E-A947-70E740481C1C}">
                <a14:useLocalDpi xmlns:a14="http://schemas.microsoft.com/office/drawing/2010/main" val="0"/>
              </a:ext>
            </a:extLst>
          </a:blip>
          <a:stretch>
            <a:fillRect/>
          </a:stretch>
        </p:blipFill>
        <p:spPr bwMode="auto">
          <a:xfrm>
            <a:off x="722898" y="10667835"/>
            <a:ext cx="10272711" cy="7315415"/>
          </a:xfrm>
          <a:prstGeom prst="rect">
            <a:avLst/>
          </a:prstGeom>
          <a:noFill/>
        </p:spPr>
      </p:pic>
      <p:sp>
        <p:nvSpPr>
          <p:cNvPr id="2" name="TextBox 1"/>
          <p:cNvSpPr txBox="1"/>
          <p:nvPr/>
        </p:nvSpPr>
        <p:spPr>
          <a:xfrm>
            <a:off x="746710" y="9386601"/>
            <a:ext cx="10221913" cy="1200329"/>
          </a:xfrm>
          <a:prstGeom prst="rect">
            <a:avLst/>
          </a:prstGeom>
          <a:noFill/>
        </p:spPr>
        <p:txBody>
          <a:bodyPr wrap="square" rtlCol="0">
            <a:spAutoFit/>
          </a:bodyPr>
          <a:lstStyle/>
          <a:p>
            <a:pPr algn="just"/>
            <a:r>
              <a:rPr lang="en-US" altLang="en-US" sz="2400" dirty="0">
                <a:latin typeface="Palatino Linotype" panose="02040502050505030304" pitchFamily="18" charset="0"/>
              </a:rPr>
              <a:t>Data for this experiment was gathered </a:t>
            </a:r>
            <a:r>
              <a:rPr lang="en-US" altLang="en-US" sz="2400" dirty="0" smtClean="0">
                <a:latin typeface="Palatino Linotype" panose="02040502050505030304" pitchFamily="18" charset="0"/>
              </a:rPr>
              <a:t>with the kicking device </a:t>
            </a:r>
            <a:r>
              <a:rPr lang="en-US" altLang="en-US" sz="2400" dirty="0">
                <a:latin typeface="Palatino Linotype" panose="02040502050505030304" pitchFamily="18" charset="0"/>
              </a:rPr>
              <a:t>in Figure </a:t>
            </a:r>
            <a:r>
              <a:rPr lang="en-US" altLang="en-US" sz="2400" dirty="0" smtClean="0">
                <a:latin typeface="Palatino Linotype" pitchFamily="18" charset="0"/>
              </a:rPr>
              <a:t>1 and 3D motion capture equipment, </a:t>
            </a:r>
            <a:r>
              <a:rPr lang="en-US" altLang="en-US" sz="2400" dirty="0">
                <a:latin typeface="Palatino Linotype" pitchFamily="18" charset="0"/>
              </a:rPr>
              <a:t>adjusted for various launch conditions and kicking geometries.</a:t>
            </a:r>
          </a:p>
        </p:txBody>
      </p:sp>
      <mc:AlternateContent xmlns:mc="http://schemas.openxmlformats.org/markup-compatibility/2006" xmlns:a14="http://schemas.microsoft.com/office/drawing/2010/main">
        <mc:Choice Requires="a14">
          <p:sp>
            <p:nvSpPr>
              <p:cNvPr id="7" name="TextBox 6"/>
              <p:cNvSpPr txBox="1"/>
              <p:nvPr/>
            </p:nvSpPr>
            <p:spPr>
              <a:xfrm>
                <a:off x="701675" y="18558808"/>
                <a:ext cx="10210799" cy="1938992"/>
              </a:xfrm>
              <a:prstGeom prst="rect">
                <a:avLst/>
              </a:prstGeom>
              <a:noFill/>
            </p:spPr>
            <p:txBody>
              <a:bodyPr wrap="square" rtlCol="0">
                <a:spAutoFit/>
              </a:bodyPr>
              <a:lstStyle/>
              <a:p>
                <a:r>
                  <a:rPr lang="en-US" sz="2400" dirty="0" smtClean="0">
                    <a:latin typeface="Palatino Linotype"/>
                  </a:rPr>
                  <a:t>The </a:t>
                </a:r>
                <a:r>
                  <a:rPr lang="en-US" sz="2400" dirty="0" err="1" smtClean="0">
                    <a:latin typeface="Palatino Linotype"/>
                  </a:rPr>
                  <a:t>impactor</a:t>
                </a:r>
                <a:r>
                  <a:rPr lang="en-US" sz="2400" dirty="0" smtClean="0">
                    <a:latin typeface="Palatino Linotype"/>
                  </a:rPr>
                  <a:t> kicks </a:t>
                </a:r>
                <a:r>
                  <a:rPr lang="en-US" sz="2400" smtClean="0">
                    <a:latin typeface="Palatino Linotype"/>
                  </a:rPr>
                  <a:t>the ball at </a:t>
                </a:r>
                <a:r>
                  <a:rPr lang="en-US" sz="2400" dirty="0" smtClean="0">
                    <a:latin typeface="Palatino Linotype"/>
                  </a:rPr>
                  <a:t>some angle </a:t>
                </a:r>
                <a14:m>
                  <m:oMath xmlns:m="http://schemas.openxmlformats.org/officeDocument/2006/math">
                    <m:r>
                      <a:rPr lang="el-GR" sz="2400" i="1" dirty="0" smtClean="0">
                        <a:latin typeface="Cambria Math"/>
                      </a:rPr>
                      <m:t>𝜃</m:t>
                    </m:r>
                    <m:r>
                      <a:rPr lang="en-US" sz="2400" b="0" i="1" dirty="0" smtClean="0">
                        <a:latin typeface="Cambria Math"/>
                      </a:rPr>
                      <m:t> </m:t>
                    </m:r>
                  </m:oMath>
                </a14:m>
                <a:r>
                  <a:rPr lang="en-US" sz="2400" dirty="0" smtClean="0">
                    <a:latin typeface="Palatino Linotype"/>
                  </a:rPr>
                  <a:t>and some point </a:t>
                </a:r>
                <a14:m>
                  <m:oMath xmlns:m="http://schemas.openxmlformats.org/officeDocument/2006/math">
                    <m:r>
                      <a:rPr lang="el-GR" sz="2400" i="1" dirty="0" smtClean="0">
                        <a:latin typeface="Cambria Math"/>
                      </a:rPr>
                      <m:t>𝛽</m:t>
                    </m:r>
                  </m:oMath>
                </a14:m>
                <a:r>
                  <a:rPr lang="en-US" sz="2400" dirty="0" smtClean="0">
                    <a:latin typeface="Palatino Linotype"/>
                  </a:rPr>
                  <a:t> along its height when the ball’s long axis is vertical. This results in an “impact parameter” b which is related to the tendency of the kick to cause the ball to rotate about a horizontal axis through its middle.  The ball leaves the tee at an angle </a:t>
                </a:r>
                <a:r>
                  <a:rPr lang="el-GR" sz="2400" dirty="0" smtClean="0">
                    <a:latin typeface="Palatino Linotype"/>
                  </a:rPr>
                  <a:t>α</a:t>
                </a:r>
                <a:r>
                  <a:rPr lang="en-US" sz="2400" dirty="0" smtClean="0">
                    <a:latin typeface="Palatino Linotype"/>
                  </a:rPr>
                  <a:t> with speed v</a:t>
                </a:r>
                <a:r>
                  <a:rPr lang="en-US" sz="2400" baseline="-25000" dirty="0" smtClean="0">
                    <a:latin typeface="Palatino Linotype"/>
                  </a:rPr>
                  <a:t>o</a:t>
                </a:r>
                <a:r>
                  <a:rPr lang="en-US" sz="2400" dirty="0" smtClean="0">
                    <a:latin typeface="Palatino Linotype"/>
                  </a:rPr>
                  <a:t>.</a:t>
                </a:r>
                <a:endParaRPr lang="en-US" sz="2400" dirty="0">
                  <a:latin typeface="Palatino Linotype"/>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01675" y="18558808"/>
                <a:ext cx="10210799" cy="1938992"/>
              </a:xfrm>
              <a:prstGeom prst="rect">
                <a:avLst/>
              </a:prstGeom>
              <a:blipFill rotWithShape="0">
                <a:blip r:embed="rId8"/>
                <a:stretch>
                  <a:fillRect l="-896" t="-2508" r="-537" b="-5956"/>
                </a:stretch>
              </a:blipFill>
            </p:spPr>
            <p:txBody>
              <a:bodyPr/>
              <a:lstStyle/>
              <a:p>
                <a:r>
                  <a:rPr lang="en-US">
                    <a:noFill/>
                  </a:rPr>
                  <a:t> </a:t>
                </a:r>
              </a:p>
            </p:txBody>
          </p:sp>
        </mc:Fallback>
      </mc:AlternateContent>
      <p:graphicFrame>
        <p:nvGraphicFramePr>
          <p:cNvPr id="31" name="Chart 30"/>
          <p:cNvGraphicFramePr>
            <a:graphicFrameLocks/>
          </p:cNvGraphicFramePr>
          <p:nvPr>
            <p:extLst>
              <p:ext uri="{D42A27DB-BD31-4B8C-83A1-F6EECF244321}">
                <p14:modId xmlns:p14="http://schemas.microsoft.com/office/powerpoint/2010/main" val="1091515564"/>
              </p:ext>
            </p:extLst>
          </p:nvPr>
        </p:nvGraphicFramePr>
        <p:xfrm>
          <a:off x="23697057" y="5743575"/>
          <a:ext cx="6144768" cy="4572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a:graphicFrameLocks/>
          </p:cNvGraphicFramePr>
          <p:nvPr>
            <p:extLst>
              <p:ext uri="{D42A27DB-BD31-4B8C-83A1-F6EECF244321}">
                <p14:modId xmlns:p14="http://schemas.microsoft.com/office/powerpoint/2010/main" val="3402841680"/>
              </p:ext>
            </p:extLst>
          </p:nvPr>
        </p:nvGraphicFramePr>
        <p:xfrm>
          <a:off x="29716016" y="5754688"/>
          <a:ext cx="6144928" cy="4572000"/>
        </p:xfrm>
        <a:graphic>
          <a:graphicData uri="http://schemas.openxmlformats.org/drawingml/2006/chart">
            <c:chart xmlns:c="http://schemas.openxmlformats.org/drawingml/2006/chart" xmlns:r="http://schemas.openxmlformats.org/officeDocument/2006/relationships" r:id="rId10"/>
          </a:graphicData>
        </a:graphic>
      </p:graphicFrame>
      <mc:AlternateContent xmlns:mc="http://schemas.openxmlformats.org/markup-compatibility/2006" xmlns:a14="http://schemas.microsoft.com/office/drawing/2010/main">
        <mc:Choice Requires="a14">
          <p:sp>
            <p:nvSpPr>
              <p:cNvPr id="29" name="Rectangle 40"/>
              <p:cNvSpPr>
                <a:spLocks noChangeArrowheads="1"/>
              </p:cNvSpPr>
              <p:nvPr/>
            </p:nvSpPr>
            <p:spPr bwMode="auto">
              <a:xfrm>
                <a:off x="23964424" y="10700813"/>
                <a:ext cx="6473032"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en-US" sz="1600" b="1" i="1" dirty="0" smtClean="0">
                    <a:latin typeface="URWGroteskBol" charset="0"/>
                  </a:rPr>
                  <a:t>Figure 4</a:t>
                </a:r>
                <a:r>
                  <a:rPr lang="en-US" altLang="en-US" sz="1600" i="1" dirty="0" smtClean="0">
                    <a:latin typeface="URWGroteskBol" charset="0"/>
                  </a:rPr>
                  <a:t>. Range as it varies with the kick height </a:t>
                </a:r>
                <a14:m>
                  <m:oMath xmlns:m="http://schemas.openxmlformats.org/officeDocument/2006/math">
                    <m:r>
                      <a:rPr lang="el-GR" sz="1600" i="1" dirty="0">
                        <a:latin typeface="Cambria Math"/>
                      </a:rPr>
                      <m:t>𝛽</m:t>
                    </m:r>
                  </m:oMath>
                </a14:m>
                <a:r>
                  <a:rPr lang="en-US" altLang="en-US" sz="1600" dirty="0" smtClean="0">
                    <a:latin typeface="URWGroteskBol" charset="0"/>
                  </a:rPr>
                  <a:t>.</a:t>
                </a:r>
                <a:endParaRPr lang="en-US" altLang="en-US" sz="1600" dirty="0">
                  <a:latin typeface="URWGroteskBol" charset="0"/>
                </a:endParaRPr>
              </a:p>
            </p:txBody>
          </p:sp>
        </mc:Choice>
        <mc:Fallback xmlns="">
          <p:sp>
            <p:nvSpPr>
              <p:cNvPr id="29" name="Rectangle 40"/>
              <p:cNvSpPr>
                <a:spLocks noRot="1" noChangeAspect="1" noMove="1" noResize="1" noEditPoints="1" noAdjustHandles="1" noChangeArrowheads="1" noChangeShapeType="1" noTextEdit="1"/>
              </p:cNvSpPr>
              <p:nvPr/>
            </p:nvSpPr>
            <p:spPr bwMode="auto">
              <a:xfrm>
                <a:off x="23964424" y="10700813"/>
                <a:ext cx="6473032" cy="338554"/>
              </a:xfrm>
              <a:prstGeom prst="rect">
                <a:avLst/>
              </a:prstGeom>
              <a:blipFill rotWithShape="1">
                <a:blip r:embed="rId13"/>
                <a:stretch>
                  <a:fillRect l="-471" t="-5357" b="-214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aphicFrame>
        <p:nvGraphicFramePr>
          <p:cNvPr id="33" name="Chart 32"/>
          <p:cNvGraphicFramePr>
            <a:graphicFrameLocks/>
          </p:cNvGraphicFramePr>
          <p:nvPr>
            <p:extLst>
              <p:ext uri="{D42A27DB-BD31-4B8C-83A1-F6EECF244321}">
                <p14:modId xmlns:p14="http://schemas.microsoft.com/office/powerpoint/2010/main" val="2657194217"/>
              </p:ext>
            </p:extLst>
          </p:nvPr>
        </p:nvGraphicFramePr>
        <p:xfrm>
          <a:off x="24554593" y="11231522"/>
          <a:ext cx="10817352" cy="5760720"/>
        </p:xfrm>
        <a:graphic>
          <a:graphicData uri="http://schemas.openxmlformats.org/drawingml/2006/chart">
            <c:chart xmlns:c="http://schemas.openxmlformats.org/drawingml/2006/chart" xmlns:r="http://schemas.openxmlformats.org/officeDocument/2006/relationships" r:id="rId14"/>
          </a:graphicData>
        </a:graphic>
      </p:graphicFrame>
      <p:sp>
        <p:nvSpPr>
          <p:cNvPr id="30" name="Rectangle 40"/>
          <p:cNvSpPr>
            <a:spLocks noChangeArrowheads="1"/>
          </p:cNvSpPr>
          <p:nvPr/>
        </p:nvSpPr>
        <p:spPr bwMode="auto">
          <a:xfrm>
            <a:off x="26745008" y="16889399"/>
            <a:ext cx="73163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b="1" i="1" dirty="0" smtClean="0">
                <a:latin typeface="URWGroteskBol" charset="0"/>
              </a:rPr>
              <a:t>Figure 4</a:t>
            </a:r>
            <a:r>
              <a:rPr lang="en-US" altLang="en-US" sz="1600" i="1" dirty="0" smtClean="0">
                <a:latin typeface="URWGroteskBol" charset="0"/>
              </a:rPr>
              <a:t>. Drag coefficient/mass as it varies with the impact parameter.</a:t>
            </a:r>
            <a:endParaRPr lang="en-US" altLang="en-US" sz="1600" dirty="0">
              <a:latin typeface="URWGroteskBol" charset="0"/>
            </a:endParaRPr>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177455" y="20694377"/>
            <a:ext cx="5271938" cy="410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0" name="Chart 89"/>
          <p:cNvGraphicFramePr>
            <a:graphicFrameLocks/>
          </p:cNvGraphicFramePr>
          <p:nvPr>
            <p:extLst>
              <p:ext uri="{D42A27DB-BD31-4B8C-83A1-F6EECF244321}">
                <p14:modId xmlns:p14="http://schemas.microsoft.com/office/powerpoint/2010/main" val="1793327647"/>
              </p:ext>
            </p:extLst>
          </p:nvPr>
        </p:nvGraphicFramePr>
        <p:xfrm>
          <a:off x="11574019" y="16230600"/>
          <a:ext cx="11686032" cy="7406640"/>
        </p:xfrm>
        <a:graphic>
          <a:graphicData uri="http://schemas.openxmlformats.org/drawingml/2006/chart">
            <c:chart xmlns:c="http://schemas.openxmlformats.org/drawingml/2006/chart" xmlns:r="http://schemas.openxmlformats.org/officeDocument/2006/relationships" r:id="rId16"/>
          </a:graphicData>
        </a:graphic>
      </p:graphicFrame>
      <p:pic>
        <p:nvPicPr>
          <p:cNvPr id="92" name="Picture 91" descr="1647 NAPL logo CMYK OUTLINES.tif"/>
          <p:cNvPicPr>
            <a:picLocks noChangeAspect="1"/>
          </p:cNvPicPr>
          <p:nvPr/>
        </p:nvPicPr>
        <p:blipFill>
          <a:blip r:embed="rId17" cstate="print">
            <a:clrChange>
              <a:clrFrom>
                <a:srgbClr val="FFFFFE"/>
              </a:clrFrom>
              <a:clrTo>
                <a:srgbClr val="FFFFFE">
                  <a:alpha val="0"/>
                </a:srgbClr>
              </a:clrTo>
            </a:clrChange>
          </a:blip>
          <a:stretch>
            <a:fillRect/>
          </a:stretch>
        </p:blipFill>
        <p:spPr>
          <a:xfrm>
            <a:off x="25298796" y="23175098"/>
            <a:ext cx="4504929" cy="20691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10046</TotalTime>
  <Words>886</Words>
  <Application>Microsoft Office PowerPoint</Application>
  <PresentationFormat>Custom</PresentationFormat>
  <Paragraphs>43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Jefferson Holland</dc:creator>
  <cp:lastModifiedBy>tgay1</cp:lastModifiedBy>
  <cp:revision>185</cp:revision>
  <dcterms:created xsi:type="dcterms:W3CDTF">2014-11-21T15:33:19Z</dcterms:created>
  <dcterms:modified xsi:type="dcterms:W3CDTF">2016-08-05T18:55:23Z</dcterms:modified>
</cp:coreProperties>
</file>