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71" r:id="rId5"/>
    <p:sldId id="268" r:id="rId6"/>
    <p:sldId id="269" r:id="rId7"/>
    <p:sldId id="265" r:id="rId8"/>
    <p:sldId id="257" r:id="rId9"/>
    <p:sldId id="27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BB60CD-9DA1-4E6C-8E2C-4301931DDE6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FB6CE5-4E3F-44D0-B381-A9E563AF9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Phone 7</a:t>
            </a:r>
            <a:br>
              <a:rPr lang="en-US" dirty="0" smtClean="0"/>
            </a:br>
            <a:r>
              <a:rPr lang="en-US" dirty="0" smtClean="0"/>
              <a:t>Get on Board 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Lam, Chris Stevenson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8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0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Quality Assurance</a:t>
            </a:r>
          </a:p>
          <a:p>
            <a:r>
              <a:rPr lang="en-US" dirty="0" smtClean="0"/>
              <a:t>Risks and Vulnerabilities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84891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opportunity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Places/History</a:t>
            </a:r>
          </a:p>
          <a:p>
            <a:pPr lvl="1"/>
            <a:r>
              <a:rPr lang="en-US" dirty="0" smtClean="0"/>
              <a:t>Bus routes</a:t>
            </a:r>
          </a:p>
          <a:p>
            <a:pPr lvl="1"/>
            <a:r>
              <a:rPr lang="en-US" dirty="0" smtClean="0"/>
              <a:t>Traversal</a:t>
            </a:r>
          </a:p>
          <a:p>
            <a:pPr lvl="1"/>
            <a:r>
              <a:rPr lang="en-US" dirty="0" smtClean="0"/>
              <a:t>Simple user interface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4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Merge 20"/>
          <p:cNvSpPr/>
          <p:nvPr/>
        </p:nvSpPr>
        <p:spPr>
          <a:xfrm rot="5400000">
            <a:off x="4323247" y="3561247"/>
            <a:ext cx="3850306" cy="457200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65165" y="1695922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Transit Server</a:t>
            </a:r>
          </a:p>
          <a:p>
            <a:pPr algn="ctr"/>
            <a:r>
              <a:rPr lang="en-US" dirty="0" smtClean="0"/>
              <a:t>IO Service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65165" y="2762722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Daphne</a:t>
            </a:r>
          </a:p>
          <a:p>
            <a:pPr algn="ctr"/>
            <a:r>
              <a:rPr lang="en-US" dirty="0" smtClean="0"/>
              <a:t>IO Service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65165" y="38100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Phone Location Service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565165" y="48768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Places</a:t>
            </a:r>
          </a:p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38200" y="1386712"/>
            <a:ext cx="1803607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Page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38199" y="2762720"/>
            <a:ext cx="1803295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Results Page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38200" y="4258698"/>
            <a:ext cx="1803294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 Page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838200" y="5562600"/>
            <a:ext cx="1803294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Settings</a:t>
            </a:r>
          </a:p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>
            <a:off x="5105400" y="3567684"/>
            <a:ext cx="914400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8" idx="1"/>
            <a:endCxn id="13" idx="3"/>
          </p:cNvCxnSpPr>
          <p:nvPr/>
        </p:nvCxnSpPr>
        <p:spPr>
          <a:xfrm flipH="1">
            <a:off x="2641807" y="1843912"/>
            <a:ext cx="406193" cy="0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  <a:endCxn id="14" idx="3"/>
          </p:cNvCxnSpPr>
          <p:nvPr/>
        </p:nvCxnSpPr>
        <p:spPr>
          <a:xfrm flipH="1" flipV="1">
            <a:off x="2641494" y="3219920"/>
            <a:ext cx="406506" cy="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1"/>
            <a:endCxn id="15" idx="3"/>
          </p:cNvCxnSpPr>
          <p:nvPr/>
        </p:nvCxnSpPr>
        <p:spPr>
          <a:xfrm flipH="1">
            <a:off x="2641494" y="4715898"/>
            <a:ext cx="406819" cy="0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1"/>
            <a:endCxn id="16" idx="3"/>
          </p:cNvCxnSpPr>
          <p:nvPr/>
        </p:nvCxnSpPr>
        <p:spPr>
          <a:xfrm flipH="1">
            <a:off x="2641494" y="6019800"/>
            <a:ext cx="410496" cy="0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641181" y="4531694"/>
            <a:ext cx="406819" cy="0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641180" y="4934422"/>
            <a:ext cx="406819" cy="0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9" idx="3"/>
            <a:endCxn id="8" idx="3"/>
          </p:cNvCxnSpPr>
          <p:nvPr/>
        </p:nvCxnSpPr>
        <p:spPr>
          <a:xfrm rot="10800000">
            <a:off x="4851608" y="1843912"/>
            <a:ext cx="253793" cy="1966088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9" idx="3"/>
            <a:endCxn id="10" idx="3"/>
          </p:cNvCxnSpPr>
          <p:nvPr/>
        </p:nvCxnSpPr>
        <p:spPr>
          <a:xfrm rot="10800000">
            <a:off x="4851296" y="3219922"/>
            <a:ext cx="254105" cy="590078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9" idx="3"/>
            <a:endCxn id="11" idx="3"/>
          </p:cNvCxnSpPr>
          <p:nvPr/>
        </p:nvCxnSpPr>
        <p:spPr>
          <a:xfrm rot="10800000" flipV="1">
            <a:off x="4851608" y="3810000"/>
            <a:ext cx="253793" cy="905898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9" idx="3"/>
            <a:endCxn id="12" idx="3"/>
          </p:cNvCxnSpPr>
          <p:nvPr/>
        </p:nvCxnSpPr>
        <p:spPr>
          <a:xfrm rot="10800000" flipV="1">
            <a:off x="4855284" y="3810000"/>
            <a:ext cx="250116" cy="220980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8" idx="2"/>
          </p:cNvCxnSpPr>
          <p:nvPr/>
        </p:nvCxnSpPr>
        <p:spPr>
          <a:xfrm rot="16200000" flipH="1">
            <a:off x="3877697" y="2373219"/>
            <a:ext cx="461610" cy="317396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" idx="2"/>
          </p:cNvCxnSpPr>
          <p:nvPr/>
        </p:nvCxnSpPr>
        <p:spPr>
          <a:xfrm rot="16200000" flipH="1">
            <a:off x="3165684" y="3085232"/>
            <a:ext cx="1961837" cy="393596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" idx="2"/>
          </p:cNvCxnSpPr>
          <p:nvPr/>
        </p:nvCxnSpPr>
        <p:spPr>
          <a:xfrm rot="5400000">
            <a:off x="2134858" y="3747654"/>
            <a:ext cx="3261488" cy="368404"/>
          </a:xfrm>
          <a:prstGeom prst="bentConnector3">
            <a:avLst>
              <a:gd name="adj1" fmla="val 6903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10" idx="2"/>
          </p:cNvCxnSpPr>
          <p:nvPr/>
        </p:nvCxnSpPr>
        <p:spPr>
          <a:xfrm rot="16200000" flipH="1">
            <a:off x="3753086" y="3873684"/>
            <a:ext cx="590078" cy="19695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048000" y="1386712"/>
            <a:ext cx="1803607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</a:p>
          <a:p>
            <a:pPr algn="ctr"/>
            <a:r>
              <a:rPr lang="en-US" dirty="0" smtClean="0"/>
              <a:t>View-Model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0" y="2762722"/>
            <a:ext cx="1803295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Results </a:t>
            </a:r>
            <a:endParaRPr lang="en-US" dirty="0" smtClean="0"/>
          </a:p>
          <a:p>
            <a:pPr algn="ctr"/>
            <a:r>
              <a:rPr lang="en-US" dirty="0" smtClean="0"/>
              <a:t>View-Model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48313" y="4258698"/>
            <a:ext cx="1803294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 </a:t>
            </a:r>
            <a:endParaRPr lang="en-US" dirty="0" smtClean="0"/>
          </a:p>
          <a:p>
            <a:pPr algn="ctr"/>
            <a:r>
              <a:rPr lang="en-US" dirty="0" smtClean="0"/>
              <a:t>View-Model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51990" y="5562600"/>
            <a:ext cx="1803294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Settings</a:t>
            </a:r>
          </a:p>
          <a:p>
            <a:pPr algn="ctr"/>
            <a:r>
              <a:rPr lang="en-US" smtClean="0"/>
              <a:t>View-Model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Mini-Project</a:t>
            </a:r>
          </a:p>
          <a:p>
            <a:pPr lvl="1"/>
            <a:r>
              <a:rPr lang="en-US" dirty="0" smtClean="0"/>
              <a:t>Focus on displaying route, bus stops, and bus</a:t>
            </a:r>
          </a:p>
          <a:p>
            <a:r>
              <a:rPr lang="en-US" dirty="0" smtClean="0"/>
              <a:t>Transit Server Service</a:t>
            </a:r>
          </a:p>
          <a:p>
            <a:r>
              <a:rPr lang="en-US" dirty="0" smtClean="0"/>
              <a:t>Daphne Service</a:t>
            </a:r>
          </a:p>
          <a:p>
            <a:r>
              <a:rPr lang="en-US" dirty="0" smtClean="0"/>
              <a:t>Phone Location Service</a:t>
            </a:r>
          </a:p>
          <a:p>
            <a:r>
              <a:rPr lang="en-US" dirty="0" smtClean="0"/>
              <a:t>Places Service</a:t>
            </a:r>
            <a:endParaRPr lang="en-US" dirty="0"/>
          </a:p>
          <a:p>
            <a:r>
              <a:rPr lang="en-US" dirty="0" smtClean="0"/>
              <a:t>Map UI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Silverlight Unit Testing Framework</a:t>
            </a:r>
          </a:p>
          <a:p>
            <a:r>
              <a:rPr lang="en-US" dirty="0" err="1" smtClean="0"/>
              <a:t>LINQPad</a:t>
            </a:r>
            <a:endParaRPr lang="en-US" dirty="0" smtClean="0"/>
          </a:p>
          <a:p>
            <a:r>
              <a:rPr lang="en-US" dirty="0" smtClean="0"/>
              <a:t>Beta tester</a:t>
            </a:r>
          </a:p>
          <a:p>
            <a:pPr lvl="1"/>
            <a:r>
              <a:rPr lang="en-US" dirty="0" err="1" smtClean="0"/>
              <a:t>Branden</a:t>
            </a:r>
            <a:r>
              <a:rPr lang="en-US" dirty="0" smtClean="0"/>
              <a:t> Barber!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9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Risks</a:t>
            </a:r>
            <a:endParaRPr lang="en-US" sz="3600" b="1" dirty="0"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Learning curve</a:t>
            </a:r>
          </a:p>
          <a:p>
            <a:pPr lvl="0"/>
            <a:r>
              <a:rPr lang="en-US" dirty="0" smtClean="0"/>
              <a:t>Server data</a:t>
            </a:r>
          </a:p>
          <a:p>
            <a:pPr lvl="0"/>
            <a:r>
              <a:rPr lang="en-US" dirty="0" smtClean="0"/>
              <a:t>Performance</a:t>
            </a:r>
          </a:p>
          <a:p>
            <a:pPr lvl="0"/>
            <a:r>
              <a:rPr lang="en-US" dirty="0" smtClean="0"/>
              <a:t>Platform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7912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Design was not Sophisticated Enough</a:t>
            </a:r>
          </a:p>
          <a:p>
            <a:pPr lvl="1"/>
            <a:r>
              <a:rPr lang="en-US" dirty="0" smtClean="0"/>
              <a:t>Knowing what questions the design needs to address</a:t>
            </a:r>
          </a:p>
          <a:p>
            <a:pPr lvl="1"/>
            <a:r>
              <a:rPr lang="en-US" dirty="0" smtClean="0"/>
              <a:t>Localized Decision Making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Underestimated difficulties of certain areas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“Learn by Doing” will require a hefty investment in refactoring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Limitations of Phone Platform forces changes to design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New platform has many “rough edges” </a:t>
            </a:r>
          </a:p>
          <a:p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347</TotalTime>
  <Words>164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Windows Phone 7 Get on Board App</vt:lpstr>
      <vt:lpstr>Agenda</vt:lpstr>
      <vt:lpstr>Overview</vt:lpstr>
      <vt:lpstr>Design</vt:lpstr>
      <vt:lpstr>Implementation</vt:lpstr>
      <vt:lpstr>Demo</vt:lpstr>
      <vt:lpstr>Quality Assurance</vt:lpstr>
      <vt:lpstr>Risks</vt:lpstr>
      <vt:lpstr>Lessons Learned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Phone 7 Get on Board App</dc:title>
  <dc:creator>Owner</dc:creator>
  <cp:lastModifiedBy>stevo</cp:lastModifiedBy>
  <cp:revision>59</cp:revision>
  <dcterms:created xsi:type="dcterms:W3CDTF">2010-12-13T05:04:03Z</dcterms:created>
  <dcterms:modified xsi:type="dcterms:W3CDTF">2011-05-03T04:25:44Z</dcterms:modified>
</cp:coreProperties>
</file>