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1"/>
  </p:sldMasterIdLst>
  <p:notesMasterIdLst>
    <p:notesMasterId r:id="rId9"/>
  </p:notesMasterIdLst>
  <p:sldIdLst>
    <p:sldId id="416" r:id="rId2"/>
    <p:sldId id="426" r:id="rId3"/>
    <p:sldId id="434" r:id="rId4"/>
    <p:sldId id="424" r:id="rId5"/>
    <p:sldId id="438" r:id="rId6"/>
    <p:sldId id="440" r:id="rId7"/>
    <p:sldId id="441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3300"/>
    <a:srgbClr val="C4C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0DF895-A5B4-4565-8B21-1DE08F58A1F0}" v="222" dt="2026-01-02T22:32:59.9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39" autoAdjust="0"/>
    <p:restoredTop sz="83865" autoAdjust="0"/>
  </p:normalViewPr>
  <p:slideViewPr>
    <p:cSldViewPr>
      <p:cViewPr varScale="1">
        <p:scale>
          <a:sx n="71" d="100"/>
          <a:sy n="71" d="100"/>
        </p:scale>
        <p:origin x="902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ca8bde08-9afa-4ec1-8f50-ddb0c2822753" providerId="ADAL" clId="{868D1E58-FECA-44D0-8899-FC38A6170AF7}"/>
    <pc:docChg chg="modSld">
      <pc:chgData name="Jeffrey Falkinburg" userId="ca8bde08-9afa-4ec1-8f50-ddb0c2822753" providerId="ADAL" clId="{868D1E58-FECA-44D0-8899-FC38A6170AF7}" dt="2026-01-02T22:32:59.936" v="221" actId="962"/>
      <pc:docMkLst>
        <pc:docMk/>
      </pc:docMkLst>
      <pc:sldChg chg="modSp">
        <pc:chgData name="Jeffrey Falkinburg" userId="ca8bde08-9afa-4ec1-8f50-ddb0c2822753" providerId="ADAL" clId="{868D1E58-FECA-44D0-8899-FC38A6170AF7}" dt="2026-01-02T22:30:01.323" v="11" actId="962"/>
        <pc:sldMkLst>
          <pc:docMk/>
          <pc:sldMk cId="0" sldId="416"/>
        </pc:sldMkLst>
        <pc:picChg chg="mod">
          <ac:chgData name="Jeffrey Falkinburg" userId="ca8bde08-9afa-4ec1-8f50-ddb0c2822753" providerId="ADAL" clId="{868D1E58-FECA-44D0-8899-FC38A6170AF7}" dt="2026-01-02T22:30:01.323" v="11" actId="962"/>
          <ac:picMkLst>
            <pc:docMk/>
            <pc:sldMk cId="0" sldId="416"/>
            <ac:picMk id="15363" creationId="{00000000-0000-0000-0000-000000000000}"/>
          </ac:picMkLst>
        </pc:picChg>
      </pc:sldChg>
      <pc:sldChg chg="modSp">
        <pc:chgData name="Jeffrey Falkinburg" userId="ca8bde08-9afa-4ec1-8f50-ddb0c2822753" providerId="ADAL" clId="{868D1E58-FECA-44D0-8899-FC38A6170AF7}" dt="2026-01-02T22:32:59.936" v="221" actId="962"/>
        <pc:sldMkLst>
          <pc:docMk/>
          <pc:sldMk cId="0" sldId="440"/>
        </pc:sldMkLst>
        <pc:picChg chg="mod">
          <ac:chgData name="Jeffrey Falkinburg" userId="ca8bde08-9afa-4ec1-8f50-ddb0c2822753" providerId="ADAL" clId="{868D1E58-FECA-44D0-8899-FC38A6170AF7}" dt="2026-01-02T22:31:49.469" v="217" actId="962"/>
          <ac:picMkLst>
            <pc:docMk/>
            <pc:sldMk cId="0" sldId="440"/>
            <ac:picMk id="1026" creationId="{00000000-0000-0000-0000-000000000000}"/>
          </ac:picMkLst>
        </pc:picChg>
        <pc:picChg chg="mod">
          <ac:chgData name="Jeffrey Falkinburg" userId="ca8bde08-9afa-4ec1-8f50-ddb0c2822753" providerId="ADAL" clId="{868D1E58-FECA-44D0-8899-FC38A6170AF7}" dt="2026-01-02T22:32:59.936" v="221" actId="962"/>
          <ac:picMkLst>
            <pc:docMk/>
            <pc:sldMk cId="0" sldId="440"/>
            <ac:picMk id="1028" creationId="{00000000-0000-0000-0000-000000000000}"/>
          </ac:picMkLst>
        </pc:picChg>
        <pc:picChg chg="mod">
          <ac:chgData name="Jeffrey Falkinburg" userId="ca8bde08-9afa-4ec1-8f50-ddb0c2822753" providerId="ADAL" clId="{868D1E58-FECA-44D0-8899-FC38A6170AF7}" dt="2026-01-02T22:32:31.465" v="219" actId="962"/>
          <ac:picMkLst>
            <pc:docMk/>
            <pc:sldMk cId="0" sldId="440"/>
            <ac:picMk id="1030" creationId="{00000000-0000-0000-0000-000000000000}"/>
          </ac:picMkLst>
        </pc:picChg>
        <pc:picChg chg="mod">
          <ac:chgData name="Jeffrey Falkinburg" userId="ca8bde08-9afa-4ec1-8f50-ddb0c2822753" providerId="ADAL" clId="{868D1E58-FECA-44D0-8899-FC38A6170AF7}" dt="2026-01-02T22:31:25.517" v="183" actId="962"/>
          <ac:picMkLst>
            <pc:docMk/>
            <pc:sldMk cId="0" sldId="440"/>
            <ac:picMk id="103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8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fld id="{B56BA851-22AC-49C7-8C3D-C84BC8DBF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463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858B39A-93EF-4940-AEC8-9EF6B0D0F9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Provide an overview of your project and address the need/motivation, goals, and objectives for the project.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6BA851-22AC-49C7-8C3D-C84BC8DBF75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08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6BA851-22AC-49C7-8C3D-C84BC8DBF75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3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0EAB1B0-FED8-4D9B-8ABD-34F383CB7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6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A0E472-5926-4B76-B19A-57B0A6217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4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C7390E-DB1D-43A6-B583-BC90E3EA3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38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900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copyright.gif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75" y="6334125"/>
            <a:ext cx="404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7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4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7C9B9F7-E88D-4D0A-AF31-33F7E773A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6" name="Picture 4" descr="cover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75" y="0"/>
            <a:ext cx="746125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10" r:id="rId3"/>
    <p:sldLayoutId id="2147483712" r:id="rId4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8077200" cy="1829761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dirty="0"/>
              <a:t>Chapter 12 – Oral Presentations</a:t>
            </a:r>
          </a:p>
        </p:txBody>
      </p:sp>
      <p:pic>
        <p:nvPicPr>
          <p:cNvPr id="15363" name="Picture 4" descr="Design for Electrical and Computer Engineers 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743200"/>
            <a:ext cx="2974975" cy="36576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Monday </a:t>
            </a:r>
            <a:r>
              <a:rPr lang="en-US"/>
              <a:t>Lesson 42</a:t>
            </a:r>
            <a:endParaRPr lang="en-US" dirty="0"/>
          </a:p>
          <a:p>
            <a:pPr lvl="1"/>
            <a:r>
              <a:rPr lang="en-US" dirty="0"/>
              <a:t>Project Functionality Beginning of Class</a:t>
            </a:r>
          </a:p>
          <a:p>
            <a:r>
              <a:rPr lang="en-US" dirty="0"/>
              <a:t>Monday and Wednesday Lesson 42&amp;43</a:t>
            </a:r>
          </a:p>
          <a:p>
            <a:pPr lvl="1"/>
            <a:r>
              <a:rPr lang="en-US" dirty="0"/>
              <a:t>Project Presentation (10 minutes)</a:t>
            </a:r>
          </a:p>
          <a:p>
            <a:pPr lvl="1"/>
            <a:r>
              <a:rPr lang="en-US" dirty="0"/>
              <a:t>Course Evaluations (do these online via Canvas)</a:t>
            </a:r>
          </a:p>
          <a:p>
            <a:pPr lvl="1"/>
            <a:r>
              <a:rPr lang="en-US" dirty="0"/>
              <a:t>Write-up on </a:t>
            </a:r>
            <a:r>
              <a:rPr lang="en-US" dirty="0" err="1"/>
              <a:t>BitBucket</a:t>
            </a:r>
            <a:r>
              <a:rPr lang="en-US" dirty="0"/>
              <a:t> and Canvas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 presentation style</a:t>
            </a:r>
          </a:p>
          <a:p>
            <a:r>
              <a:rPr lang="en-US" dirty="0"/>
              <a:t>Goal</a:t>
            </a:r>
          </a:p>
          <a:p>
            <a:pPr lvl="1"/>
            <a:r>
              <a:rPr lang="en-US" dirty="0"/>
              <a:t>Efficient conveyance of information</a:t>
            </a:r>
          </a:p>
          <a:p>
            <a:r>
              <a:rPr lang="en-US" dirty="0"/>
              <a:t>Everyone is capable</a:t>
            </a:r>
          </a:p>
          <a:p>
            <a:pPr lvl="1"/>
            <a:r>
              <a:rPr lang="en-US" dirty="0"/>
              <a:t>Positive</a:t>
            </a:r>
          </a:p>
          <a:p>
            <a:pPr lvl="1"/>
            <a:r>
              <a:rPr lang="en-US" dirty="0"/>
              <a:t>Enthusiast</a:t>
            </a:r>
          </a:p>
          <a:p>
            <a:pPr lvl="1"/>
            <a:r>
              <a:rPr lang="en-US" dirty="0"/>
              <a:t>Prepared</a:t>
            </a:r>
          </a:p>
          <a:p>
            <a:pPr lvl="1"/>
            <a:r>
              <a:rPr lang="en-US" dirty="0"/>
              <a:t>Sharp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the main points in that you want to get across.  </a:t>
            </a:r>
          </a:p>
          <a:p>
            <a:r>
              <a:rPr lang="en-US" dirty="0"/>
              <a:t>If they learn nothing else, what do you want people to walk away with?</a:t>
            </a:r>
          </a:p>
          <a:p>
            <a:r>
              <a:rPr lang="en-US" dirty="0"/>
              <a:t>Emphasize main points in your talk.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Determine Main 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Title slide</a:t>
            </a:r>
          </a:p>
          <a:p>
            <a:r>
              <a:rPr lang="en-US" dirty="0"/>
              <a:t>Motivation</a:t>
            </a:r>
          </a:p>
          <a:p>
            <a:pPr lvl="1"/>
            <a:r>
              <a:rPr lang="en-US" dirty="0"/>
              <a:t>Anecdote</a:t>
            </a:r>
          </a:p>
          <a:p>
            <a:pPr lvl="1"/>
            <a:r>
              <a:rPr lang="en-US" dirty="0"/>
              <a:t>Story, news item</a:t>
            </a:r>
          </a:p>
          <a:p>
            <a:r>
              <a:rPr lang="en-US" dirty="0"/>
              <a:t>Need and Technical Objective</a:t>
            </a:r>
          </a:p>
          <a:p>
            <a:r>
              <a:rPr lang="en-US" dirty="0"/>
              <a:t>Video Demo</a:t>
            </a:r>
          </a:p>
          <a:p>
            <a:r>
              <a:rPr lang="en-US" dirty="0"/>
              <a:t>Audience may not be familiar with your project</a:t>
            </a:r>
          </a:p>
          <a:p>
            <a:r>
              <a:rPr lang="en-US" dirty="0"/>
              <a:t>12-year test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Introduction, Problem Statement, and Needs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level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26" name="Picture 2" descr="ISR Algorithm p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00200"/>
            <a:ext cx="3200400" cy="221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unction Generator connecti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571" y="4688925"/>
            <a:ext cx="3962400" cy="962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iming diagram to acquire audio sampl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76302"/>
            <a:ext cx="3654425" cy="2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agram of audio input filling a buff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40273"/>
            <a:ext cx="4267200" cy="27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major block</a:t>
            </a:r>
          </a:p>
          <a:p>
            <a:pPr lvl="1"/>
            <a:r>
              <a:rPr lang="en-US" dirty="0"/>
              <a:t>Explain role in overall architecture</a:t>
            </a:r>
          </a:p>
          <a:p>
            <a:pPr lvl="1"/>
            <a:r>
              <a:rPr lang="en-US" dirty="0"/>
              <a:t>Pictures or video of tests performed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4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1058</TotalTime>
  <Words>175</Words>
  <Application>Microsoft Office PowerPoint</Application>
  <PresentationFormat>On-screen Show (4:3)</PresentationFormat>
  <Paragraphs>46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Lucida Sans Unicode</vt:lpstr>
      <vt:lpstr>Verdana</vt:lpstr>
      <vt:lpstr>Wingdings 2</vt:lpstr>
      <vt:lpstr>Wingdings 3</vt:lpstr>
      <vt:lpstr>Concourse</vt:lpstr>
      <vt:lpstr>Chapter 12 – Oral Presentations</vt:lpstr>
      <vt:lpstr>Upcoming</vt:lpstr>
      <vt:lpstr>Oral Presentation</vt:lpstr>
      <vt:lpstr>Determine Main Points</vt:lpstr>
      <vt:lpstr>Introduction, Problem Statement, and Needs</vt:lpstr>
      <vt:lpstr>High level architecture</vt:lpstr>
      <vt:lpstr>Detailed Design</vt:lpstr>
    </vt:vector>
  </TitlesOfParts>
  <Company>Penn State Erie, The Behrend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Coulston</dc:creator>
  <cp:lastModifiedBy>Jeffrey Falkinburg</cp:lastModifiedBy>
  <cp:revision>86</cp:revision>
  <dcterms:created xsi:type="dcterms:W3CDTF">2003-09-10T19:09:27Z</dcterms:created>
  <dcterms:modified xsi:type="dcterms:W3CDTF">2026-01-02T22:33:10Z</dcterms:modified>
</cp:coreProperties>
</file>