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5"/>
  </p:notesMasterIdLst>
  <p:handoutMasterIdLst>
    <p:handoutMasterId r:id="rId46"/>
  </p:handoutMasterIdLst>
  <p:sldIdLst>
    <p:sldId id="387" r:id="rId2"/>
    <p:sldId id="300" r:id="rId3"/>
    <p:sldId id="356" r:id="rId4"/>
    <p:sldId id="358" r:id="rId5"/>
    <p:sldId id="903" r:id="rId6"/>
    <p:sldId id="904" r:id="rId7"/>
    <p:sldId id="404" r:id="rId8"/>
    <p:sldId id="400" r:id="rId9"/>
    <p:sldId id="401" r:id="rId10"/>
    <p:sldId id="365" r:id="rId11"/>
    <p:sldId id="366" r:id="rId12"/>
    <p:sldId id="388" r:id="rId13"/>
    <p:sldId id="389" r:id="rId14"/>
    <p:sldId id="391" r:id="rId15"/>
    <p:sldId id="360" r:id="rId16"/>
    <p:sldId id="393" r:id="rId17"/>
    <p:sldId id="394" r:id="rId18"/>
    <p:sldId id="361" r:id="rId19"/>
    <p:sldId id="406" r:id="rId20"/>
    <p:sldId id="362" r:id="rId21"/>
    <p:sldId id="405" r:id="rId22"/>
    <p:sldId id="402" r:id="rId23"/>
    <p:sldId id="395" r:id="rId24"/>
    <p:sldId id="363" r:id="rId25"/>
    <p:sldId id="397" r:id="rId26"/>
    <p:sldId id="396" r:id="rId27"/>
    <p:sldId id="384" r:id="rId28"/>
    <p:sldId id="385" r:id="rId29"/>
    <p:sldId id="367" r:id="rId30"/>
    <p:sldId id="375" r:id="rId31"/>
    <p:sldId id="386" r:id="rId32"/>
    <p:sldId id="368" r:id="rId33"/>
    <p:sldId id="378" r:id="rId34"/>
    <p:sldId id="369" r:id="rId35"/>
    <p:sldId id="376" r:id="rId36"/>
    <p:sldId id="377" r:id="rId37"/>
    <p:sldId id="370" r:id="rId38"/>
    <p:sldId id="380" r:id="rId39"/>
    <p:sldId id="372" r:id="rId40"/>
    <p:sldId id="408" r:id="rId41"/>
    <p:sldId id="409" r:id="rId42"/>
    <p:sldId id="410" r:id="rId43"/>
    <p:sldId id="411" r:id="rId44"/>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napToGrid="0">
      <p:cViewPr varScale="1">
        <p:scale>
          <a:sx n="93" d="100"/>
          <a:sy n="93" d="100"/>
        </p:scale>
        <p:origin x="109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ca8bde08-9afa-4ec1-8f50-ddb0c2822753" providerId="ADAL" clId="{868D1E58-FECA-44D0-8899-FC38A6170AF7}"/>
    <pc:docChg chg="custSel delSld modSld">
      <pc:chgData name="Jeffrey Falkinburg" userId="ca8bde08-9afa-4ec1-8f50-ddb0c2822753" providerId="ADAL" clId="{868D1E58-FECA-44D0-8899-FC38A6170AF7}" dt="2026-01-01T21:17:56.713" v="617" actId="47"/>
      <pc:docMkLst>
        <pc:docMk/>
      </pc:docMkLst>
      <pc:sldChg chg="modSp">
        <pc:chgData name="Jeffrey Falkinburg" userId="ca8bde08-9afa-4ec1-8f50-ddb0c2822753" providerId="ADAL" clId="{868D1E58-FECA-44D0-8899-FC38A6170AF7}" dt="2025-12-30T02:19:06.341" v="187" actId="962"/>
        <pc:sldMkLst>
          <pc:docMk/>
          <pc:sldMk cId="2217696780" sldId="358"/>
        </pc:sldMkLst>
        <pc:picChg chg="mod">
          <ac:chgData name="Jeffrey Falkinburg" userId="ca8bde08-9afa-4ec1-8f50-ddb0c2822753" providerId="ADAL" clId="{868D1E58-FECA-44D0-8899-FC38A6170AF7}" dt="2025-12-30T02:19:06.341" v="187" actId="962"/>
          <ac:picMkLst>
            <pc:docMk/>
            <pc:sldMk cId="2217696780" sldId="358"/>
            <ac:picMk id="1026" creationId="{00000000-0000-0000-0000-000000000000}"/>
          </ac:picMkLst>
        </pc:picChg>
      </pc:sldChg>
      <pc:sldChg chg="modSp">
        <pc:chgData name="Jeffrey Falkinburg" userId="ca8bde08-9afa-4ec1-8f50-ddb0c2822753" providerId="ADAL" clId="{868D1E58-FECA-44D0-8899-FC38A6170AF7}" dt="2025-12-30T02:17:34.101" v="37" actId="962"/>
        <pc:sldMkLst>
          <pc:docMk/>
          <pc:sldMk cId="2541485686" sldId="365"/>
        </pc:sldMkLst>
        <pc:picChg chg="mod">
          <ac:chgData name="Jeffrey Falkinburg" userId="ca8bde08-9afa-4ec1-8f50-ddb0c2822753" providerId="ADAL" clId="{868D1E58-FECA-44D0-8899-FC38A6170AF7}" dt="2025-12-30T02:17:34.101" v="37" actId="962"/>
          <ac:picMkLst>
            <pc:docMk/>
            <pc:sldMk cId="2541485686" sldId="365"/>
            <ac:picMk id="11" creationId="{00000000-0000-0000-0000-000000000000}"/>
          </ac:picMkLst>
        </pc:picChg>
      </pc:sldChg>
      <pc:sldChg chg="modSp mod">
        <pc:chgData name="Jeffrey Falkinburg" userId="ca8bde08-9afa-4ec1-8f50-ddb0c2822753" providerId="ADAL" clId="{868D1E58-FECA-44D0-8899-FC38A6170AF7}" dt="2025-12-30T23:03:27.778" v="500" actId="962"/>
        <pc:sldMkLst>
          <pc:docMk/>
          <pc:sldMk cId="371163663" sldId="366"/>
        </pc:sldMkLst>
        <pc:picChg chg="mod">
          <ac:chgData name="Jeffrey Falkinburg" userId="ca8bde08-9afa-4ec1-8f50-ddb0c2822753" providerId="ADAL" clId="{868D1E58-FECA-44D0-8899-FC38A6170AF7}" dt="2025-12-30T23:03:27.778" v="500" actId="962"/>
          <ac:picMkLst>
            <pc:docMk/>
            <pc:sldMk cId="371163663" sldId="366"/>
            <ac:picMk id="10" creationId="{EB5F1233-CE27-41EA-A460-F376AF0FC468}"/>
          </ac:picMkLst>
        </pc:picChg>
      </pc:sldChg>
      <pc:sldChg chg="modSp mod">
        <pc:chgData name="Jeffrey Falkinburg" userId="ca8bde08-9afa-4ec1-8f50-ddb0c2822753" providerId="ADAL" clId="{868D1E58-FECA-44D0-8899-FC38A6170AF7}" dt="2025-12-30T02:29:14.247" v="487" actId="20577"/>
        <pc:sldMkLst>
          <pc:docMk/>
          <pc:sldMk cId="4184313425" sldId="384"/>
        </pc:sldMkLst>
        <pc:spChg chg="mod">
          <ac:chgData name="Jeffrey Falkinburg" userId="ca8bde08-9afa-4ec1-8f50-ddb0c2822753" providerId="ADAL" clId="{868D1E58-FECA-44D0-8899-FC38A6170AF7}" dt="2025-12-30T02:29:14.247" v="487" actId="20577"/>
          <ac:spMkLst>
            <pc:docMk/>
            <pc:sldMk cId="4184313425" sldId="384"/>
            <ac:spMk id="3" creationId="{00000000-0000-0000-0000-000000000000}"/>
          </ac:spMkLst>
        </pc:spChg>
      </pc:sldChg>
      <pc:sldChg chg="modSp mod">
        <pc:chgData name="Jeffrey Falkinburg" userId="ca8bde08-9afa-4ec1-8f50-ddb0c2822753" providerId="ADAL" clId="{868D1E58-FECA-44D0-8899-FC38A6170AF7}" dt="2025-12-30T02:23:59.673" v="390" actId="962"/>
        <pc:sldMkLst>
          <pc:docMk/>
          <pc:sldMk cId="48140357" sldId="388"/>
        </pc:sldMkLst>
        <pc:picChg chg="mod">
          <ac:chgData name="Jeffrey Falkinburg" userId="ca8bde08-9afa-4ec1-8f50-ddb0c2822753" providerId="ADAL" clId="{868D1E58-FECA-44D0-8899-FC38A6170AF7}" dt="2025-12-30T02:23:59.673" v="390" actId="962"/>
          <ac:picMkLst>
            <pc:docMk/>
            <pc:sldMk cId="48140357" sldId="388"/>
            <ac:picMk id="21" creationId="{51D6C7EF-CEF4-47FB-BBF0-D533CD7F90DA}"/>
          </ac:picMkLst>
        </pc:picChg>
      </pc:sldChg>
      <pc:sldChg chg="modSp mod">
        <pc:chgData name="Jeffrey Falkinburg" userId="ca8bde08-9afa-4ec1-8f50-ddb0c2822753" providerId="ADAL" clId="{868D1E58-FECA-44D0-8899-FC38A6170AF7}" dt="2025-12-30T23:10:02.804" v="616" actId="962"/>
        <pc:sldMkLst>
          <pc:docMk/>
          <pc:sldMk cId="3896272613" sldId="389"/>
        </pc:sldMkLst>
        <pc:spChg chg="mod">
          <ac:chgData name="Jeffrey Falkinburg" userId="ca8bde08-9afa-4ec1-8f50-ddb0c2822753" providerId="ADAL" clId="{868D1E58-FECA-44D0-8899-FC38A6170AF7}" dt="2025-12-30T23:09:32.617" v="540" actId="962"/>
          <ac:spMkLst>
            <pc:docMk/>
            <pc:sldMk cId="3896272613" sldId="389"/>
            <ac:spMk id="6" creationId="{F64274C4-753C-4A3F-997B-6167F27B9E88}"/>
          </ac:spMkLst>
        </pc:spChg>
        <pc:spChg chg="mod">
          <ac:chgData name="Jeffrey Falkinburg" userId="ca8bde08-9afa-4ec1-8f50-ddb0c2822753" providerId="ADAL" clId="{868D1E58-FECA-44D0-8899-FC38A6170AF7}" dt="2025-12-30T23:09:09.627" v="538" actId="962"/>
          <ac:spMkLst>
            <pc:docMk/>
            <pc:sldMk cId="3896272613" sldId="389"/>
            <ac:spMk id="7" creationId="{E41F5304-66F1-4575-8040-5EBD76E6A138}"/>
          </ac:spMkLst>
        </pc:spChg>
        <pc:spChg chg="mod">
          <ac:chgData name="Jeffrey Falkinburg" userId="ca8bde08-9afa-4ec1-8f50-ddb0c2822753" providerId="ADAL" clId="{868D1E58-FECA-44D0-8899-FC38A6170AF7}" dt="2025-12-30T23:09:55.834" v="612" actId="962"/>
          <ac:spMkLst>
            <pc:docMk/>
            <pc:sldMk cId="3896272613" sldId="389"/>
            <ac:spMk id="8" creationId="{EAB17DDE-621E-4307-9F24-6310E43E1111}"/>
          </ac:spMkLst>
        </pc:spChg>
        <pc:spChg chg="mod">
          <ac:chgData name="Jeffrey Falkinburg" userId="ca8bde08-9afa-4ec1-8f50-ddb0c2822753" providerId="ADAL" clId="{868D1E58-FECA-44D0-8899-FC38A6170AF7}" dt="2025-12-30T23:09:59.961" v="614" actId="962"/>
          <ac:spMkLst>
            <pc:docMk/>
            <pc:sldMk cId="3896272613" sldId="389"/>
            <ac:spMk id="9" creationId="{50866BF4-C4C5-408C-9013-506003EAEAEC}"/>
          </ac:spMkLst>
        </pc:spChg>
        <pc:spChg chg="mod">
          <ac:chgData name="Jeffrey Falkinburg" userId="ca8bde08-9afa-4ec1-8f50-ddb0c2822753" providerId="ADAL" clId="{868D1E58-FECA-44D0-8899-FC38A6170AF7}" dt="2025-12-30T23:10:02.804" v="616" actId="962"/>
          <ac:spMkLst>
            <pc:docMk/>
            <pc:sldMk cId="3896272613" sldId="389"/>
            <ac:spMk id="10" creationId="{72E0CA14-D887-4AB9-9617-2B82D44DC866}"/>
          </ac:spMkLst>
        </pc:spChg>
        <pc:spChg chg="mod">
          <ac:chgData name="Jeffrey Falkinburg" userId="ca8bde08-9afa-4ec1-8f50-ddb0c2822753" providerId="ADAL" clId="{868D1E58-FECA-44D0-8899-FC38A6170AF7}" dt="2025-12-30T23:09:48.402" v="582" actId="962"/>
          <ac:spMkLst>
            <pc:docMk/>
            <pc:sldMk cId="3896272613" sldId="389"/>
            <ac:spMk id="11" creationId="{6679470E-A819-4C3E-9465-25494B8347D6}"/>
          </ac:spMkLst>
        </pc:spChg>
        <pc:spChg chg="mod">
          <ac:chgData name="Jeffrey Falkinburg" userId="ca8bde08-9afa-4ec1-8f50-ddb0c2822753" providerId="ADAL" clId="{868D1E58-FECA-44D0-8899-FC38A6170AF7}" dt="2025-12-30T23:09:42.313" v="580" actId="962"/>
          <ac:spMkLst>
            <pc:docMk/>
            <pc:sldMk cId="3896272613" sldId="389"/>
            <ac:spMk id="12" creationId="{D8CC3126-06CF-4F32-86CC-37A2EDD45258}"/>
          </ac:spMkLst>
        </pc:spChg>
        <pc:picChg chg="mod">
          <ac:chgData name="Jeffrey Falkinburg" userId="ca8bde08-9afa-4ec1-8f50-ddb0c2822753" providerId="ADAL" clId="{868D1E58-FECA-44D0-8899-FC38A6170AF7}" dt="2025-12-30T02:24:02.951" v="392" actId="962"/>
          <ac:picMkLst>
            <pc:docMk/>
            <pc:sldMk cId="3896272613" sldId="389"/>
            <ac:picMk id="15" creationId="{6118D543-FC5B-4864-9B4F-97F0B8629BFE}"/>
          </ac:picMkLst>
        </pc:picChg>
      </pc:sldChg>
      <pc:sldChg chg="modSp mod">
        <pc:chgData name="Jeffrey Falkinburg" userId="ca8bde08-9afa-4ec1-8f50-ddb0c2822753" providerId="ADAL" clId="{868D1E58-FECA-44D0-8899-FC38A6170AF7}" dt="2025-12-30T02:27:30.927" v="439" actId="962"/>
        <pc:sldMkLst>
          <pc:docMk/>
          <pc:sldMk cId="1163295069" sldId="391"/>
        </pc:sldMkLst>
        <pc:spChg chg="mod">
          <ac:chgData name="Jeffrey Falkinburg" userId="ca8bde08-9afa-4ec1-8f50-ddb0c2822753" providerId="ADAL" clId="{868D1E58-FECA-44D0-8899-FC38A6170AF7}" dt="2025-12-30T02:27:30.927" v="439" actId="962"/>
          <ac:spMkLst>
            <pc:docMk/>
            <pc:sldMk cId="1163295069" sldId="391"/>
            <ac:spMk id="4" creationId="{00000000-0000-0000-0000-000000000000}"/>
          </ac:spMkLst>
        </pc:spChg>
        <pc:spChg chg="mod">
          <ac:chgData name="Jeffrey Falkinburg" userId="ca8bde08-9afa-4ec1-8f50-ddb0c2822753" providerId="ADAL" clId="{868D1E58-FECA-44D0-8899-FC38A6170AF7}" dt="2025-12-30T02:25:34.275" v="408" actId="962"/>
          <ac:spMkLst>
            <pc:docMk/>
            <pc:sldMk cId="1163295069" sldId="391"/>
            <ac:spMk id="6" creationId="{CF98AE54-F5D3-4D50-90D0-84E2B714CFB9}"/>
          </ac:spMkLst>
        </pc:spChg>
        <pc:picChg chg="mod">
          <ac:chgData name="Jeffrey Falkinburg" userId="ca8bde08-9afa-4ec1-8f50-ddb0c2822753" providerId="ADAL" clId="{868D1E58-FECA-44D0-8899-FC38A6170AF7}" dt="2025-12-30T02:25:02.942" v="406" actId="962"/>
          <ac:picMkLst>
            <pc:docMk/>
            <pc:sldMk cId="1163295069" sldId="391"/>
            <ac:picMk id="16" creationId="{C6DEE6FF-89C6-40A3-86B9-CFEA48BC937B}"/>
          </ac:picMkLst>
        </pc:picChg>
        <pc:cxnChg chg="mod">
          <ac:chgData name="Jeffrey Falkinburg" userId="ca8bde08-9afa-4ec1-8f50-ddb0c2822753" providerId="ADAL" clId="{868D1E58-FECA-44D0-8899-FC38A6170AF7}" dt="2025-12-30T02:25:38.099" v="409" actId="962"/>
          <ac:cxnSpMkLst>
            <pc:docMk/>
            <pc:sldMk cId="1163295069" sldId="391"/>
            <ac:cxnSpMk id="8" creationId="{355E131E-98DF-4D70-B917-F656D4EB5A1E}"/>
          </ac:cxnSpMkLst>
        </pc:cxnChg>
        <pc:cxnChg chg="mod">
          <ac:chgData name="Jeffrey Falkinburg" userId="ca8bde08-9afa-4ec1-8f50-ddb0c2822753" providerId="ADAL" clId="{868D1E58-FECA-44D0-8899-FC38A6170AF7}" dt="2025-12-30T02:25:39.645" v="410" actId="962"/>
          <ac:cxnSpMkLst>
            <pc:docMk/>
            <pc:sldMk cId="1163295069" sldId="391"/>
            <ac:cxnSpMk id="10" creationId="{AFCD83A5-789D-40E7-98B9-5C62BE427007}"/>
          </ac:cxnSpMkLst>
        </pc:cxnChg>
        <pc:cxnChg chg="mod">
          <ac:chgData name="Jeffrey Falkinburg" userId="ca8bde08-9afa-4ec1-8f50-ddb0c2822753" providerId="ADAL" clId="{868D1E58-FECA-44D0-8899-FC38A6170AF7}" dt="2025-12-30T02:25:40.242" v="411" actId="962"/>
          <ac:cxnSpMkLst>
            <pc:docMk/>
            <pc:sldMk cId="1163295069" sldId="391"/>
            <ac:cxnSpMk id="13" creationId="{6B971949-2AD5-4C3B-B7A5-F3A77AB09C48}"/>
          </ac:cxnSpMkLst>
        </pc:cxnChg>
        <pc:cxnChg chg="mod">
          <ac:chgData name="Jeffrey Falkinburg" userId="ca8bde08-9afa-4ec1-8f50-ddb0c2822753" providerId="ADAL" clId="{868D1E58-FECA-44D0-8899-FC38A6170AF7}" dt="2025-12-30T02:25:41.102" v="412" actId="962"/>
          <ac:cxnSpMkLst>
            <pc:docMk/>
            <pc:sldMk cId="1163295069" sldId="391"/>
            <ac:cxnSpMk id="14" creationId="{B5D9868C-093E-4CA1-92C7-389485851EAF}"/>
          </ac:cxnSpMkLst>
        </pc:cxnChg>
        <pc:cxnChg chg="mod">
          <ac:chgData name="Jeffrey Falkinburg" userId="ca8bde08-9afa-4ec1-8f50-ddb0c2822753" providerId="ADAL" clId="{868D1E58-FECA-44D0-8899-FC38A6170AF7}" dt="2025-12-30T02:25:41.909" v="413" actId="962"/>
          <ac:cxnSpMkLst>
            <pc:docMk/>
            <pc:sldMk cId="1163295069" sldId="391"/>
            <ac:cxnSpMk id="17" creationId="{4C2FC00B-DAA1-49F1-BC9E-0DE8CEB06BE6}"/>
          </ac:cxnSpMkLst>
        </pc:cxnChg>
      </pc:sldChg>
      <pc:sldChg chg="modSp">
        <pc:chgData name="Jeffrey Falkinburg" userId="ca8bde08-9afa-4ec1-8f50-ddb0c2822753" providerId="ADAL" clId="{868D1E58-FECA-44D0-8899-FC38A6170AF7}" dt="2025-12-30T02:25:59.556" v="415" actId="962"/>
        <pc:sldMkLst>
          <pc:docMk/>
          <pc:sldMk cId="2137339648" sldId="393"/>
        </pc:sldMkLst>
        <pc:picChg chg="mod">
          <ac:chgData name="Jeffrey Falkinburg" userId="ca8bde08-9afa-4ec1-8f50-ddb0c2822753" providerId="ADAL" clId="{868D1E58-FECA-44D0-8899-FC38A6170AF7}" dt="2025-12-30T02:25:59.556" v="415" actId="962"/>
          <ac:picMkLst>
            <pc:docMk/>
            <pc:sldMk cId="2137339648" sldId="393"/>
            <ac:picMk id="11" creationId="{00000000-0000-0000-0000-000000000000}"/>
          </ac:picMkLst>
        </pc:picChg>
      </pc:sldChg>
      <pc:sldChg chg="modSp mod">
        <pc:chgData name="Jeffrey Falkinburg" userId="ca8bde08-9afa-4ec1-8f50-ddb0c2822753" providerId="ADAL" clId="{868D1E58-FECA-44D0-8899-FC38A6170AF7}" dt="2025-12-30T02:28:17.430" v="479" actId="962"/>
        <pc:sldMkLst>
          <pc:docMk/>
          <pc:sldMk cId="4032969653" sldId="394"/>
        </pc:sldMkLst>
        <pc:spChg chg="mod">
          <ac:chgData name="Jeffrey Falkinburg" userId="ca8bde08-9afa-4ec1-8f50-ddb0c2822753" providerId="ADAL" clId="{868D1E58-FECA-44D0-8899-FC38A6170AF7}" dt="2025-12-30T02:27:25.482" v="437" actId="962"/>
          <ac:spMkLst>
            <pc:docMk/>
            <pc:sldMk cId="4032969653" sldId="394"/>
            <ac:spMk id="4" creationId="{00000000-0000-0000-0000-000000000000}"/>
          </ac:spMkLst>
        </pc:spChg>
        <pc:spChg chg="mod">
          <ac:chgData name="Jeffrey Falkinburg" userId="ca8bde08-9afa-4ec1-8f50-ddb0c2822753" providerId="ADAL" clId="{868D1E58-FECA-44D0-8899-FC38A6170AF7}" dt="2025-12-30T02:28:17.430" v="479" actId="962"/>
          <ac:spMkLst>
            <pc:docMk/>
            <pc:sldMk cId="4032969653" sldId="394"/>
            <ac:spMk id="6" creationId="{CF98AE54-F5D3-4D50-90D0-84E2B714CFB9}"/>
          </ac:spMkLst>
        </pc:spChg>
        <pc:picChg chg="mod">
          <ac:chgData name="Jeffrey Falkinburg" userId="ca8bde08-9afa-4ec1-8f50-ddb0c2822753" providerId="ADAL" clId="{868D1E58-FECA-44D0-8899-FC38A6170AF7}" dt="2025-12-30T02:26:06.392" v="417" actId="962"/>
          <ac:picMkLst>
            <pc:docMk/>
            <pc:sldMk cId="4032969653" sldId="394"/>
            <ac:picMk id="9" creationId="{9694D6AE-ADC6-4374-85AF-986C19CADFC3}"/>
          </ac:picMkLst>
        </pc:picChg>
      </pc:sldChg>
      <pc:sldChg chg="modSp mod">
        <pc:chgData name="Jeffrey Falkinburg" userId="ca8bde08-9afa-4ec1-8f50-ddb0c2822753" providerId="ADAL" clId="{868D1E58-FECA-44D0-8899-FC38A6170AF7}" dt="2025-12-30T02:27:53.382" v="441" actId="962"/>
        <pc:sldMkLst>
          <pc:docMk/>
          <pc:sldMk cId="590327007" sldId="395"/>
        </pc:sldMkLst>
        <pc:spChg chg="mod">
          <ac:chgData name="Jeffrey Falkinburg" userId="ca8bde08-9afa-4ec1-8f50-ddb0c2822753" providerId="ADAL" clId="{868D1E58-FECA-44D0-8899-FC38A6170AF7}" dt="2025-12-30T02:27:07.642" v="431" actId="962"/>
          <ac:spMkLst>
            <pc:docMk/>
            <pc:sldMk cId="590327007" sldId="395"/>
            <ac:spMk id="4" creationId="{00000000-0000-0000-0000-000000000000}"/>
          </ac:spMkLst>
        </pc:spChg>
        <pc:spChg chg="mod">
          <ac:chgData name="Jeffrey Falkinburg" userId="ca8bde08-9afa-4ec1-8f50-ddb0c2822753" providerId="ADAL" clId="{868D1E58-FECA-44D0-8899-FC38A6170AF7}" dt="2025-12-30T02:27:53.382" v="441" actId="962"/>
          <ac:spMkLst>
            <pc:docMk/>
            <pc:sldMk cId="590327007" sldId="395"/>
            <ac:spMk id="6" creationId="{CF98AE54-F5D3-4D50-90D0-84E2B714CFB9}"/>
          </ac:spMkLst>
        </pc:spChg>
        <pc:picChg chg="mod">
          <ac:chgData name="Jeffrey Falkinburg" userId="ca8bde08-9afa-4ec1-8f50-ddb0c2822753" providerId="ADAL" clId="{868D1E58-FECA-44D0-8899-FC38A6170AF7}" dt="2025-12-30T02:26:57.531" v="429" actId="962"/>
          <ac:picMkLst>
            <pc:docMk/>
            <pc:sldMk cId="590327007" sldId="395"/>
            <ac:picMk id="9" creationId="{870C2082-6D4A-4C8A-BDC5-D5079145A77A}"/>
          </ac:picMkLst>
        </pc:picChg>
      </pc:sldChg>
      <pc:sldChg chg="modSp mod">
        <pc:chgData name="Jeffrey Falkinburg" userId="ca8bde08-9afa-4ec1-8f50-ddb0c2822753" providerId="ADAL" clId="{868D1E58-FECA-44D0-8899-FC38A6170AF7}" dt="2025-12-30T02:31:39.643" v="491" actId="962"/>
        <pc:sldMkLst>
          <pc:docMk/>
          <pc:sldMk cId="460840941" sldId="396"/>
        </pc:sldMkLst>
        <pc:spChg chg="mod">
          <ac:chgData name="Jeffrey Falkinburg" userId="ca8bde08-9afa-4ec1-8f50-ddb0c2822753" providerId="ADAL" clId="{868D1E58-FECA-44D0-8899-FC38A6170AF7}" dt="2025-12-30T02:28:57.280" v="483" actId="962"/>
          <ac:spMkLst>
            <pc:docMk/>
            <pc:sldMk cId="460840941" sldId="396"/>
            <ac:spMk id="4" creationId="{00000000-0000-0000-0000-000000000000}"/>
          </ac:spMkLst>
        </pc:spChg>
        <pc:spChg chg="mod">
          <ac:chgData name="Jeffrey Falkinburg" userId="ca8bde08-9afa-4ec1-8f50-ddb0c2822753" providerId="ADAL" clId="{868D1E58-FECA-44D0-8899-FC38A6170AF7}" dt="2025-12-30T02:31:37.604" v="489" actId="962"/>
          <ac:spMkLst>
            <pc:docMk/>
            <pc:sldMk cId="460840941" sldId="396"/>
            <ac:spMk id="6" creationId="{CF98AE54-F5D3-4D50-90D0-84E2B714CFB9}"/>
          </ac:spMkLst>
        </pc:spChg>
        <pc:spChg chg="mod">
          <ac:chgData name="Jeffrey Falkinburg" userId="ca8bde08-9afa-4ec1-8f50-ddb0c2822753" providerId="ADAL" clId="{868D1E58-FECA-44D0-8899-FC38A6170AF7}" dt="2025-12-30T02:31:39.643" v="491" actId="962"/>
          <ac:spMkLst>
            <pc:docMk/>
            <pc:sldMk cId="460840941" sldId="396"/>
            <ac:spMk id="8" creationId="{2F49D6E1-C191-4B15-9232-E717FB66B49F}"/>
          </ac:spMkLst>
        </pc:spChg>
        <pc:picChg chg="mod">
          <ac:chgData name="Jeffrey Falkinburg" userId="ca8bde08-9afa-4ec1-8f50-ddb0c2822753" providerId="ADAL" clId="{868D1E58-FECA-44D0-8899-FC38A6170AF7}" dt="2025-12-30T02:28:54.201" v="481" actId="962"/>
          <ac:picMkLst>
            <pc:docMk/>
            <pc:sldMk cId="460840941" sldId="396"/>
            <ac:picMk id="10" creationId="{F5CE78EF-471B-4FE5-9153-5B529BDAD19C}"/>
          </ac:picMkLst>
        </pc:picChg>
      </pc:sldChg>
      <pc:sldChg chg="modSp del mod">
        <pc:chgData name="Jeffrey Falkinburg" userId="ca8bde08-9afa-4ec1-8f50-ddb0c2822753" providerId="ADAL" clId="{868D1E58-FECA-44D0-8899-FC38A6170AF7}" dt="2026-01-01T21:17:56.713" v="617" actId="47"/>
        <pc:sldMkLst>
          <pc:docMk/>
          <pc:sldMk cId="1895803970" sldId="398"/>
        </pc:sldMkLst>
      </pc:sldChg>
      <pc:sldChg chg="modSp mod">
        <pc:chgData name="Jeffrey Falkinburg" userId="ca8bde08-9afa-4ec1-8f50-ddb0c2822753" providerId="ADAL" clId="{868D1E58-FECA-44D0-8899-FC38A6170AF7}" dt="2025-12-30T23:02:06.570" v="492" actId="27918"/>
        <pc:sldMkLst>
          <pc:docMk/>
          <pc:sldMk cId="727393441" sldId="400"/>
        </pc:sldMkLst>
        <pc:grpChg chg="mod">
          <ac:chgData name="Jeffrey Falkinburg" userId="ca8bde08-9afa-4ec1-8f50-ddb0c2822753" providerId="ADAL" clId="{868D1E58-FECA-44D0-8899-FC38A6170AF7}" dt="2025-12-30T02:22:07.021" v="370" actId="962"/>
          <ac:grpSpMkLst>
            <pc:docMk/>
            <pc:sldMk cId="727393441" sldId="400"/>
            <ac:grpSpMk id="20" creationId="{C3FB3155-8C6B-4DDC-9FF1-A6B7AAD0A057}"/>
          </ac:grpSpMkLst>
        </pc:grpChg>
        <pc:grpChg chg="mod">
          <ac:chgData name="Jeffrey Falkinburg" userId="ca8bde08-9afa-4ec1-8f50-ddb0c2822753" providerId="ADAL" clId="{868D1E58-FECA-44D0-8899-FC38A6170AF7}" dt="2025-12-30T02:22:18.341" v="372" actId="962"/>
          <ac:grpSpMkLst>
            <pc:docMk/>
            <pc:sldMk cId="727393441" sldId="400"/>
            <ac:grpSpMk id="27" creationId="{53B1BFE7-1B36-4FD1-A6D0-80DF91F26789}"/>
          </ac:grpSpMkLst>
        </pc:grpChg>
        <pc:grpChg chg="mod">
          <ac:chgData name="Jeffrey Falkinburg" userId="ca8bde08-9afa-4ec1-8f50-ddb0c2822753" providerId="ADAL" clId="{868D1E58-FECA-44D0-8899-FC38A6170AF7}" dt="2025-12-30T02:22:27.779" v="374" actId="962"/>
          <ac:grpSpMkLst>
            <pc:docMk/>
            <pc:sldMk cId="727393441" sldId="400"/>
            <ac:grpSpMk id="28" creationId="{20A1CEC2-4ACF-4CA3-8DE3-306A7C576F89}"/>
          </ac:grpSpMkLst>
        </pc:grpChg>
        <pc:grpChg chg="mod">
          <ac:chgData name="Jeffrey Falkinburg" userId="ca8bde08-9afa-4ec1-8f50-ddb0c2822753" providerId="ADAL" clId="{868D1E58-FECA-44D0-8899-FC38A6170AF7}" dt="2025-12-30T02:22:43.222" v="376" actId="962"/>
          <ac:grpSpMkLst>
            <pc:docMk/>
            <pc:sldMk cId="727393441" sldId="400"/>
            <ac:grpSpMk id="43" creationId="{C6563346-9C94-42FC-8B3F-4BAEA3FEB8A9}"/>
          </ac:grpSpMkLst>
        </pc:grpChg>
        <pc:grpChg chg="mod">
          <ac:chgData name="Jeffrey Falkinburg" userId="ca8bde08-9afa-4ec1-8f50-ddb0c2822753" providerId="ADAL" clId="{868D1E58-FECA-44D0-8899-FC38A6170AF7}" dt="2025-12-30T02:22:49.860" v="378" actId="962"/>
          <ac:grpSpMkLst>
            <pc:docMk/>
            <pc:sldMk cId="727393441" sldId="400"/>
            <ac:grpSpMk id="44" creationId="{25D0F0A2-A01C-495D-91DE-AB77E8ED5E8B}"/>
          </ac:grpSpMkLst>
        </pc:grpChg>
        <pc:grpChg chg="mod">
          <ac:chgData name="Jeffrey Falkinburg" userId="ca8bde08-9afa-4ec1-8f50-ddb0c2822753" providerId="ADAL" clId="{868D1E58-FECA-44D0-8899-FC38A6170AF7}" dt="2025-12-30T02:22:57.962" v="380" actId="962"/>
          <ac:grpSpMkLst>
            <pc:docMk/>
            <pc:sldMk cId="727393441" sldId="400"/>
            <ac:grpSpMk id="45" creationId="{993E1215-5DFF-40C5-AE1A-F074D51425E3}"/>
          </ac:grpSpMkLst>
        </pc:grpChg>
        <pc:grpChg chg="mod">
          <ac:chgData name="Jeffrey Falkinburg" userId="ca8bde08-9afa-4ec1-8f50-ddb0c2822753" providerId="ADAL" clId="{868D1E58-FECA-44D0-8899-FC38A6170AF7}" dt="2025-12-30T02:23:04.001" v="382" actId="962"/>
          <ac:grpSpMkLst>
            <pc:docMk/>
            <pc:sldMk cId="727393441" sldId="400"/>
            <ac:grpSpMk id="47" creationId="{59D72BBC-F89F-43BC-ABDE-519F7F20DA26}"/>
          </ac:grpSpMkLst>
        </pc:grpChg>
        <pc:grpChg chg="mod">
          <ac:chgData name="Jeffrey Falkinburg" userId="ca8bde08-9afa-4ec1-8f50-ddb0c2822753" providerId="ADAL" clId="{868D1E58-FECA-44D0-8899-FC38A6170AF7}" dt="2025-12-30T02:23:09.668" v="384" actId="962"/>
          <ac:grpSpMkLst>
            <pc:docMk/>
            <pc:sldMk cId="727393441" sldId="400"/>
            <ac:grpSpMk id="50" creationId="{E2CE77FE-F550-4492-8F2B-14AAFA5807FC}"/>
          </ac:grpSpMkLst>
        </pc:grpChg>
        <pc:grpChg chg="mod">
          <ac:chgData name="Jeffrey Falkinburg" userId="ca8bde08-9afa-4ec1-8f50-ddb0c2822753" providerId="ADAL" clId="{868D1E58-FECA-44D0-8899-FC38A6170AF7}" dt="2025-12-30T02:23:17.415" v="386" actId="962"/>
          <ac:grpSpMkLst>
            <pc:docMk/>
            <pc:sldMk cId="727393441" sldId="400"/>
            <ac:grpSpMk id="53" creationId="{87D33998-5767-4108-9935-6759BE878443}"/>
          </ac:grpSpMkLst>
        </pc:grpChg>
        <pc:graphicFrameChg chg="mod">
          <ac:chgData name="Jeffrey Falkinburg" userId="ca8bde08-9afa-4ec1-8f50-ddb0c2822753" providerId="ADAL" clId="{868D1E58-FECA-44D0-8899-FC38A6170AF7}" dt="2025-12-30T02:21:58.022" v="368" actId="962"/>
          <ac:graphicFrameMkLst>
            <pc:docMk/>
            <pc:sldMk cId="727393441" sldId="400"/>
            <ac:graphicFrameMk id="17" creationId="{B226BA92-1585-4683-ADF0-BEE933A353C5}"/>
          </ac:graphicFrameMkLst>
        </pc:graphicFrameChg>
        <pc:graphicFrameChg chg="mod">
          <ac:chgData name="Jeffrey Falkinburg" userId="ca8bde08-9afa-4ec1-8f50-ddb0c2822753" providerId="ADAL" clId="{868D1E58-FECA-44D0-8899-FC38A6170AF7}" dt="2025-12-30T02:23:35.849" v="388" actId="962"/>
          <ac:graphicFrameMkLst>
            <pc:docMk/>
            <pc:sldMk cId="727393441" sldId="400"/>
            <ac:graphicFrameMk id="56" creationId="{659965DE-0E7C-4506-872C-0BC5C32E4F9B}"/>
          </ac:graphicFrameMkLst>
        </pc:graphicFrameChg>
        <pc:picChg chg="mod">
          <ac:chgData name="Jeffrey Falkinburg" userId="ca8bde08-9afa-4ec1-8f50-ddb0c2822753" providerId="ADAL" clId="{868D1E58-FECA-44D0-8899-FC38A6170AF7}" dt="2025-12-30T02:21:47.680" v="366" actId="962"/>
          <ac:picMkLst>
            <pc:docMk/>
            <pc:sldMk cId="727393441" sldId="400"/>
            <ac:picMk id="9" creationId="{54397B27-7C66-4288-AB62-78B4E687EE95}"/>
          </ac:picMkLst>
        </pc:picChg>
      </pc:sldChg>
      <pc:sldChg chg="modSp mod">
        <pc:chgData name="Jeffrey Falkinburg" userId="ca8bde08-9afa-4ec1-8f50-ddb0c2822753" providerId="ADAL" clId="{868D1E58-FECA-44D0-8899-FC38A6170AF7}" dt="2025-12-30T02:21:44.049" v="364" actId="962"/>
        <pc:sldMkLst>
          <pc:docMk/>
          <pc:sldMk cId="216791328" sldId="404"/>
        </pc:sldMkLst>
        <pc:grpChg chg="mod">
          <ac:chgData name="Jeffrey Falkinburg" userId="ca8bde08-9afa-4ec1-8f50-ddb0c2822753" providerId="ADAL" clId="{868D1E58-FECA-44D0-8899-FC38A6170AF7}" dt="2025-12-30T02:21:44.049" v="364" actId="962"/>
          <ac:grpSpMkLst>
            <pc:docMk/>
            <pc:sldMk cId="216791328" sldId="404"/>
            <ac:grpSpMk id="14" creationId="{458F13B6-CD21-417D-8F65-3A5B37B1B892}"/>
          </ac:grpSpMkLst>
        </pc:grpChg>
        <pc:picChg chg="mod">
          <ac:chgData name="Jeffrey Falkinburg" userId="ca8bde08-9afa-4ec1-8f50-ddb0c2822753" providerId="ADAL" clId="{868D1E58-FECA-44D0-8899-FC38A6170AF7}" dt="2025-12-30T02:21:34.730" v="362" actId="962"/>
          <ac:picMkLst>
            <pc:docMk/>
            <pc:sldMk cId="216791328" sldId="404"/>
            <ac:picMk id="9" creationId="{54397B27-7C66-4288-AB62-78B4E687EE95}"/>
          </ac:picMkLst>
        </pc:picChg>
      </pc:sldChg>
      <pc:sldChg chg="modSp mod">
        <pc:chgData name="Jeffrey Falkinburg" userId="ca8bde08-9afa-4ec1-8f50-ddb0c2822753" providerId="ADAL" clId="{868D1E58-FECA-44D0-8899-FC38A6170AF7}" dt="2025-12-30T02:27:14.333" v="433" actId="962"/>
        <pc:sldMkLst>
          <pc:docMk/>
          <pc:sldMk cId="1214844844" sldId="405"/>
        </pc:sldMkLst>
        <pc:spChg chg="mod">
          <ac:chgData name="Jeffrey Falkinburg" userId="ca8bde08-9afa-4ec1-8f50-ddb0c2822753" providerId="ADAL" clId="{868D1E58-FECA-44D0-8899-FC38A6170AF7}" dt="2025-12-30T02:27:14.333" v="433" actId="962"/>
          <ac:spMkLst>
            <pc:docMk/>
            <pc:sldMk cId="1214844844" sldId="405"/>
            <ac:spMk id="4" creationId="{00000000-0000-0000-0000-000000000000}"/>
          </ac:spMkLst>
        </pc:spChg>
        <pc:spChg chg="mod">
          <ac:chgData name="Jeffrey Falkinburg" userId="ca8bde08-9afa-4ec1-8f50-ddb0c2822753" providerId="ADAL" clId="{868D1E58-FECA-44D0-8899-FC38A6170AF7}" dt="2025-12-30T02:26:53.547" v="427" actId="962"/>
          <ac:spMkLst>
            <pc:docMk/>
            <pc:sldMk cId="1214844844" sldId="405"/>
            <ac:spMk id="6" creationId="{CF98AE54-F5D3-4D50-90D0-84E2B714CFB9}"/>
          </ac:spMkLst>
        </pc:spChg>
        <pc:picChg chg="mod">
          <ac:chgData name="Jeffrey Falkinburg" userId="ca8bde08-9afa-4ec1-8f50-ddb0c2822753" providerId="ADAL" clId="{868D1E58-FECA-44D0-8899-FC38A6170AF7}" dt="2025-12-30T02:26:43.892" v="425" actId="962"/>
          <ac:picMkLst>
            <pc:docMk/>
            <pc:sldMk cId="1214844844" sldId="405"/>
            <ac:picMk id="7" creationId="{3669735D-5570-4E71-9F8C-043C4D4AB025}"/>
          </ac:picMkLst>
        </pc:picChg>
      </pc:sldChg>
      <pc:sldChg chg="modSp mod">
        <pc:chgData name="Jeffrey Falkinburg" userId="ca8bde08-9afa-4ec1-8f50-ddb0c2822753" providerId="ADAL" clId="{868D1E58-FECA-44D0-8899-FC38A6170AF7}" dt="2025-12-30T02:27:20.580" v="435" actId="962"/>
        <pc:sldMkLst>
          <pc:docMk/>
          <pc:sldMk cId="403275055" sldId="406"/>
        </pc:sldMkLst>
        <pc:spChg chg="mod">
          <ac:chgData name="Jeffrey Falkinburg" userId="ca8bde08-9afa-4ec1-8f50-ddb0c2822753" providerId="ADAL" clId="{868D1E58-FECA-44D0-8899-FC38A6170AF7}" dt="2025-12-30T02:27:20.580" v="435" actId="962"/>
          <ac:spMkLst>
            <pc:docMk/>
            <pc:sldMk cId="403275055" sldId="406"/>
            <ac:spMk id="4" creationId="{00000000-0000-0000-0000-000000000000}"/>
          </ac:spMkLst>
        </pc:spChg>
        <pc:spChg chg="mod">
          <ac:chgData name="Jeffrey Falkinburg" userId="ca8bde08-9afa-4ec1-8f50-ddb0c2822753" providerId="ADAL" clId="{868D1E58-FECA-44D0-8899-FC38A6170AF7}" dt="2025-12-30T02:26:37.710" v="423" actId="962"/>
          <ac:spMkLst>
            <pc:docMk/>
            <pc:sldMk cId="403275055" sldId="406"/>
            <ac:spMk id="6" creationId="{CF98AE54-F5D3-4D50-90D0-84E2B714CFB9}"/>
          </ac:spMkLst>
        </pc:spChg>
        <pc:picChg chg="mod">
          <ac:chgData name="Jeffrey Falkinburg" userId="ca8bde08-9afa-4ec1-8f50-ddb0c2822753" providerId="ADAL" clId="{868D1E58-FECA-44D0-8899-FC38A6170AF7}" dt="2025-12-30T02:26:24.280" v="421" actId="962"/>
          <ac:picMkLst>
            <pc:docMk/>
            <pc:sldMk cId="403275055" sldId="406"/>
            <ac:picMk id="7" creationId="{93E25AAC-0C60-47CC-8AC0-0D3D0E809CDD}"/>
          </ac:picMkLst>
        </pc:picChg>
      </pc:sldChg>
      <pc:sldChg chg="addSp modSp">
        <pc:chgData name="Jeffrey Falkinburg" userId="ca8bde08-9afa-4ec1-8f50-ddb0c2822753" providerId="ADAL" clId="{868D1E58-FECA-44D0-8899-FC38A6170AF7}" dt="2025-12-30T02:20:26.233" v="264" actId="962"/>
        <pc:sldMkLst>
          <pc:docMk/>
          <pc:sldMk cId="3923779335" sldId="903"/>
        </pc:sldMkLst>
        <pc:spChg chg="mod">
          <ac:chgData name="Jeffrey Falkinburg" userId="ca8bde08-9afa-4ec1-8f50-ddb0c2822753" providerId="ADAL" clId="{868D1E58-FECA-44D0-8899-FC38A6170AF7}" dt="2025-12-30T02:20:12.466" v="202" actId="164"/>
          <ac:spMkLst>
            <pc:docMk/>
            <pc:sldMk cId="3923779335" sldId="903"/>
            <ac:spMk id="11" creationId="{A708DE1B-3814-66EB-05BE-33789B282E27}"/>
          </ac:spMkLst>
        </pc:spChg>
        <pc:spChg chg="mod">
          <ac:chgData name="Jeffrey Falkinburg" userId="ca8bde08-9afa-4ec1-8f50-ddb0c2822753" providerId="ADAL" clId="{868D1E58-FECA-44D0-8899-FC38A6170AF7}" dt="2025-12-30T02:20:12.466" v="202" actId="164"/>
          <ac:spMkLst>
            <pc:docMk/>
            <pc:sldMk cId="3923779335" sldId="903"/>
            <ac:spMk id="15" creationId="{0B9FDDBD-46C7-E545-C4DB-45E821FB039D}"/>
          </ac:spMkLst>
        </pc:spChg>
        <pc:spChg chg="mod">
          <ac:chgData name="Jeffrey Falkinburg" userId="ca8bde08-9afa-4ec1-8f50-ddb0c2822753" providerId="ADAL" clId="{868D1E58-FECA-44D0-8899-FC38A6170AF7}" dt="2025-12-30T02:20:12.466" v="202" actId="164"/>
          <ac:spMkLst>
            <pc:docMk/>
            <pc:sldMk cId="3923779335" sldId="903"/>
            <ac:spMk id="17" creationId="{12B4A55D-30F1-4991-4A91-11423CD259AE}"/>
          </ac:spMkLst>
        </pc:spChg>
        <pc:spChg chg="mod">
          <ac:chgData name="Jeffrey Falkinburg" userId="ca8bde08-9afa-4ec1-8f50-ddb0c2822753" providerId="ADAL" clId="{868D1E58-FECA-44D0-8899-FC38A6170AF7}" dt="2025-12-30T02:20:12.466" v="202" actId="164"/>
          <ac:spMkLst>
            <pc:docMk/>
            <pc:sldMk cId="3923779335" sldId="903"/>
            <ac:spMk id="18" creationId="{5B33653A-1749-39D3-3FF3-9BD65D090EF4}"/>
          </ac:spMkLst>
        </pc:spChg>
        <pc:spChg chg="mod">
          <ac:chgData name="Jeffrey Falkinburg" userId="ca8bde08-9afa-4ec1-8f50-ddb0c2822753" providerId="ADAL" clId="{868D1E58-FECA-44D0-8899-FC38A6170AF7}" dt="2025-12-30T02:20:12.466" v="202" actId="164"/>
          <ac:spMkLst>
            <pc:docMk/>
            <pc:sldMk cId="3923779335" sldId="903"/>
            <ac:spMk id="19" creationId="{BFF99435-59E4-A47C-7BD5-257DC76E9676}"/>
          </ac:spMkLst>
        </pc:spChg>
        <pc:spChg chg="mod">
          <ac:chgData name="Jeffrey Falkinburg" userId="ca8bde08-9afa-4ec1-8f50-ddb0c2822753" providerId="ADAL" clId="{868D1E58-FECA-44D0-8899-FC38A6170AF7}" dt="2025-12-30T02:20:12.466" v="202" actId="164"/>
          <ac:spMkLst>
            <pc:docMk/>
            <pc:sldMk cId="3923779335" sldId="903"/>
            <ac:spMk id="20" creationId="{821C79F0-5809-B156-14F8-C682071E78E9}"/>
          </ac:spMkLst>
        </pc:spChg>
        <pc:grpChg chg="mod">
          <ac:chgData name="Jeffrey Falkinburg" userId="ca8bde08-9afa-4ec1-8f50-ddb0c2822753" providerId="ADAL" clId="{868D1E58-FECA-44D0-8899-FC38A6170AF7}" dt="2025-12-30T02:20:26.233" v="264" actId="962"/>
          <ac:grpSpMkLst>
            <pc:docMk/>
            <pc:sldMk cId="3923779335" sldId="903"/>
            <ac:grpSpMk id="30" creationId="{7FBEF70E-FDF0-DDEF-9088-844D2DE72E05}"/>
          </ac:grpSpMkLst>
        </pc:grpChg>
        <pc:picChg chg="mod">
          <ac:chgData name="Jeffrey Falkinburg" userId="ca8bde08-9afa-4ec1-8f50-ddb0c2822753" providerId="ADAL" clId="{868D1E58-FECA-44D0-8899-FC38A6170AF7}" dt="2025-12-30T02:20:12.466" v="202" actId="164"/>
          <ac:picMkLst>
            <pc:docMk/>
            <pc:sldMk cId="3923779335" sldId="903"/>
            <ac:picMk id="9" creationId="{580A2304-2AC4-6EE5-B96A-E54B8E5B601F}"/>
          </ac:picMkLst>
        </pc:picChg>
        <pc:picChg chg="mod">
          <ac:chgData name="Jeffrey Falkinburg" userId="ca8bde08-9afa-4ec1-8f50-ddb0c2822753" providerId="ADAL" clId="{868D1E58-FECA-44D0-8899-FC38A6170AF7}" dt="2025-12-30T02:20:12.466" v="202" actId="164"/>
          <ac:picMkLst>
            <pc:docMk/>
            <pc:sldMk cId="3923779335" sldId="903"/>
            <ac:picMk id="12" creationId="{20CA0338-2057-D35B-75D1-775418431FB5}"/>
          </ac:picMkLst>
        </pc:picChg>
        <pc:picChg chg="mod">
          <ac:chgData name="Jeffrey Falkinburg" userId="ca8bde08-9afa-4ec1-8f50-ddb0c2822753" providerId="ADAL" clId="{868D1E58-FECA-44D0-8899-FC38A6170AF7}" dt="2025-12-30T02:20:12.466" v="202" actId="164"/>
          <ac:picMkLst>
            <pc:docMk/>
            <pc:sldMk cId="3923779335" sldId="903"/>
            <ac:picMk id="21" creationId="{4DE10ED9-ACB0-A906-1B32-A8E6E27808E1}"/>
          </ac:picMkLst>
        </pc:picChg>
        <pc:picChg chg="mod">
          <ac:chgData name="Jeffrey Falkinburg" userId="ca8bde08-9afa-4ec1-8f50-ddb0c2822753" providerId="ADAL" clId="{868D1E58-FECA-44D0-8899-FC38A6170AF7}" dt="2025-12-30T02:20:12.466" v="202" actId="164"/>
          <ac:picMkLst>
            <pc:docMk/>
            <pc:sldMk cId="3923779335" sldId="903"/>
            <ac:picMk id="22" creationId="{8059D8EA-7317-5C03-8A41-ADA095D2E229}"/>
          </ac:picMkLst>
        </pc:picChg>
      </pc:sldChg>
      <pc:sldChg chg="modSp mod">
        <pc:chgData name="Jeffrey Falkinburg" userId="ca8bde08-9afa-4ec1-8f50-ddb0c2822753" providerId="ADAL" clId="{868D1E58-FECA-44D0-8899-FC38A6170AF7}" dt="2025-12-30T02:20:55.932" v="360" actId="962"/>
        <pc:sldMkLst>
          <pc:docMk/>
          <pc:sldMk cId="750546172" sldId="904"/>
        </pc:sldMkLst>
        <pc:picChg chg="mod">
          <ac:chgData name="Jeffrey Falkinburg" userId="ca8bde08-9afa-4ec1-8f50-ddb0c2822753" providerId="ADAL" clId="{868D1E58-FECA-44D0-8899-FC38A6170AF7}" dt="2025-12-30T02:20:40.599" v="302" actId="962"/>
          <ac:picMkLst>
            <pc:docMk/>
            <pc:sldMk cId="750546172" sldId="904"/>
            <ac:picMk id="6" creationId="{91189E50-CAE5-EFE2-5FFF-6758C2A05A26}"/>
          </ac:picMkLst>
        </pc:picChg>
        <pc:picChg chg="mod">
          <ac:chgData name="Jeffrey Falkinburg" userId="ca8bde08-9afa-4ec1-8f50-ddb0c2822753" providerId="ADAL" clId="{868D1E58-FECA-44D0-8899-FC38A6170AF7}" dt="2025-12-30T02:20:55.932" v="360" actId="962"/>
          <ac:picMkLst>
            <pc:docMk/>
            <pc:sldMk cId="750546172" sldId="904"/>
            <ac:picMk id="7" creationId="{2D18D9A3-20E8-81AB-5DB8-380CFC95699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O-Scope</a:t>
            </a:r>
            <a:r>
              <a:rPr lang="en-US" baseline="0"/>
              <a:t> Waveform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Ch_1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Sheet1!$O$11:$AS$11</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Sheet1!$O$10:$AS$10</c:f>
              <c:numCache>
                <c:formatCode>General</c:formatCode>
                <c:ptCount val="31"/>
                <c:pt idx="0">
                  <c:v>20</c:v>
                </c:pt>
                <c:pt idx="1">
                  <c:v>30</c:v>
                </c:pt>
                <c:pt idx="2">
                  <c:v>40</c:v>
                </c:pt>
                <c:pt idx="3">
                  <c:v>50</c:v>
                </c:pt>
                <c:pt idx="4">
                  <c:v>60</c:v>
                </c:pt>
                <c:pt idx="5">
                  <c:v>70</c:v>
                </c:pt>
                <c:pt idx="6">
                  <c:v>80</c:v>
                </c:pt>
                <c:pt idx="7">
                  <c:v>70</c:v>
                </c:pt>
                <c:pt idx="8">
                  <c:v>60</c:v>
                </c:pt>
                <c:pt idx="9">
                  <c:v>50</c:v>
                </c:pt>
                <c:pt idx="10">
                  <c:v>40</c:v>
                </c:pt>
                <c:pt idx="11">
                  <c:v>30</c:v>
                </c:pt>
                <c:pt idx="12">
                  <c:v>20</c:v>
                </c:pt>
                <c:pt idx="13">
                  <c:v>30</c:v>
                </c:pt>
                <c:pt idx="14">
                  <c:v>40</c:v>
                </c:pt>
                <c:pt idx="15">
                  <c:v>50</c:v>
                </c:pt>
                <c:pt idx="16">
                  <c:v>60</c:v>
                </c:pt>
                <c:pt idx="17">
                  <c:v>70</c:v>
                </c:pt>
                <c:pt idx="18">
                  <c:v>80</c:v>
                </c:pt>
                <c:pt idx="19">
                  <c:v>70</c:v>
                </c:pt>
                <c:pt idx="20">
                  <c:v>60</c:v>
                </c:pt>
                <c:pt idx="21">
                  <c:v>50</c:v>
                </c:pt>
                <c:pt idx="22">
                  <c:v>40</c:v>
                </c:pt>
                <c:pt idx="23">
                  <c:v>30</c:v>
                </c:pt>
                <c:pt idx="24">
                  <c:v>20</c:v>
                </c:pt>
                <c:pt idx="25">
                  <c:v>30</c:v>
                </c:pt>
                <c:pt idx="26">
                  <c:v>40</c:v>
                </c:pt>
                <c:pt idx="27">
                  <c:v>50</c:v>
                </c:pt>
                <c:pt idx="28">
                  <c:v>60</c:v>
                </c:pt>
                <c:pt idx="29">
                  <c:v>70</c:v>
                </c:pt>
                <c:pt idx="30">
                  <c:v>80</c:v>
                </c:pt>
              </c:numCache>
            </c:numRef>
          </c:val>
          <c:smooth val="0"/>
          <c:extLst>
            <c:ext xmlns:c16="http://schemas.microsoft.com/office/drawing/2014/chart" uri="{C3380CC4-5D6E-409C-BE32-E72D297353CC}">
              <c16:uniqueId val="{00000000-22E1-4FBA-A5AC-CDD2A5D0E282}"/>
            </c:ext>
          </c:extLst>
        </c:ser>
        <c:dLbls>
          <c:showLegendKey val="0"/>
          <c:showVal val="0"/>
          <c:showCatName val="0"/>
          <c:showSerName val="0"/>
          <c:showPercent val="0"/>
          <c:showBubbleSize val="0"/>
        </c:dLbls>
        <c:marker val="1"/>
        <c:smooth val="0"/>
        <c:axId val="1217071008"/>
        <c:axId val="1217072256"/>
      </c:lineChart>
      <c:catAx>
        <c:axId val="12170710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2256"/>
        <c:crosses val="autoZero"/>
        <c:auto val="1"/>
        <c:lblAlgn val="ctr"/>
        <c:lblOffset val="100"/>
        <c:noMultiLvlLbl val="0"/>
      </c:catAx>
      <c:valAx>
        <c:axId val="1217072256"/>
        <c:scaling>
          <c:orientation val="maxMin"/>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1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Ch_1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Sheet1!$O$11:$AS$11</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Sheet1!$O$10:$AS$10</c:f>
              <c:numCache>
                <c:formatCode>General</c:formatCode>
                <c:ptCount val="31"/>
                <c:pt idx="0">
                  <c:v>20</c:v>
                </c:pt>
                <c:pt idx="1">
                  <c:v>30</c:v>
                </c:pt>
                <c:pt idx="2">
                  <c:v>40</c:v>
                </c:pt>
                <c:pt idx="3">
                  <c:v>50</c:v>
                </c:pt>
                <c:pt idx="4">
                  <c:v>60</c:v>
                </c:pt>
                <c:pt idx="5">
                  <c:v>70</c:v>
                </c:pt>
                <c:pt idx="6">
                  <c:v>80</c:v>
                </c:pt>
                <c:pt idx="7">
                  <c:v>70</c:v>
                </c:pt>
                <c:pt idx="8">
                  <c:v>60</c:v>
                </c:pt>
                <c:pt idx="9">
                  <c:v>50</c:v>
                </c:pt>
                <c:pt idx="10">
                  <c:v>40</c:v>
                </c:pt>
                <c:pt idx="11">
                  <c:v>30</c:v>
                </c:pt>
                <c:pt idx="12">
                  <c:v>20</c:v>
                </c:pt>
                <c:pt idx="13">
                  <c:v>30</c:v>
                </c:pt>
                <c:pt idx="14">
                  <c:v>40</c:v>
                </c:pt>
                <c:pt idx="15">
                  <c:v>50</c:v>
                </c:pt>
                <c:pt idx="16">
                  <c:v>60</c:v>
                </c:pt>
                <c:pt idx="17">
                  <c:v>70</c:v>
                </c:pt>
                <c:pt idx="18">
                  <c:v>80</c:v>
                </c:pt>
                <c:pt idx="19">
                  <c:v>70</c:v>
                </c:pt>
                <c:pt idx="20">
                  <c:v>60</c:v>
                </c:pt>
                <c:pt idx="21">
                  <c:v>50</c:v>
                </c:pt>
                <c:pt idx="22">
                  <c:v>40</c:v>
                </c:pt>
                <c:pt idx="23">
                  <c:v>30</c:v>
                </c:pt>
                <c:pt idx="24">
                  <c:v>20</c:v>
                </c:pt>
                <c:pt idx="25">
                  <c:v>30</c:v>
                </c:pt>
                <c:pt idx="26">
                  <c:v>40</c:v>
                </c:pt>
                <c:pt idx="27">
                  <c:v>50</c:v>
                </c:pt>
                <c:pt idx="28">
                  <c:v>60</c:v>
                </c:pt>
                <c:pt idx="29">
                  <c:v>70</c:v>
                </c:pt>
                <c:pt idx="30">
                  <c:v>80</c:v>
                </c:pt>
              </c:numCache>
            </c:numRef>
          </c:val>
          <c:smooth val="0"/>
          <c:extLst>
            <c:ext xmlns:c16="http://schemas.microsoft.com/office/drawing/2014/chart" uri="{C3380CC4-5D6E-409C-BE32-E72D297353CC}">
              <c16:uniqueId val="{00000000-E9F3-4390-B471-7D617ACFE4A0}"/>
            </c:ext>
          </c:extLst>
        </c:ser>
        <c:dLbls>
          <c:showLegendKey val="0"/>
          <c:showVal val="0"/>
          <c:showCatName val="0"/>
          <c:showSerName val="0"/>
          <c:showPercent val="0"/>
          <c:showBubbleSize val="0"/>
        </c:dLbls>
        <c:marker val="1"/>
        <c:smooth val="0"/>
        <c:axId val="1217071008"/>
        <c:axId val="1217072256"/>
      </c:lineChart>
      <c:catAx>
        <c:axId val="12170710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2256"/>
        <c:crosses val="autoZero"/>
        <c:auto val="1"/>
        <c:lblAlgn val="ctr"/>
        <c:lblOffset val="100"/>
        <c:noMultiLvlLbl val="0"/>
      </c:catAx>
      <c:valAx>
        <c:axId val="1217072256"/>
        <c:scaling>
          <c:orientation val="maxMin"/>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1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A4E1933-6E7F-48CF-B472-74ADF3745486}"/>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FDBA118-D4DE-4422-A268-9B66840E9E08}"/>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C0F4B829-AB70-42AD-846F-BF5A9C3978D9}"/>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25AF0827-16E4-43B1-8EF6-21AEA9FD19D9}"/>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327B40C8-1F1A-4B5E-835B-2518498F7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D413006A-7978-4F63-B143-295EC02A9B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7F2DA9BC-BAE4-418A-B302-DFE495042250}"/>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B087A0A8-1D18-438A-8A7A-B4BC783DF93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66779-F917-48E6-893E-91239A856D3C}"/>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A35836C-2E7B-43F9-8C2A-2AE7A17DE8F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C2815DA7-5F4D-4D7D-A34F-1059605894B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se.unl.edu/~jfalkinburg/cse_courses/2026/436/lab/lab2/code/lab2_pack.vhd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se.unl.edu/~jfalkinburg/cse_courses/2026/436/lab/lab2/code/Lab2.xdc" TargetMode="External"/><Relationship Id="rId3" Type="http://schemas.openxmlformats.org/officeDocument/2006/relationships/hyperlink" Target="https://cse.unl.edu/~jfalkinburg/cse_courses/2026/436/lab/lab2/code/Lab2_datapath_tb.vhd" TargetMode="External"/><Relationship Id="rId7" Type="http://schemas.openxmlformats.org/officeDocument/2006/relationships/hyperlink" Target="https://cse.unl.edu/~jfalkinburg/cse_courses/2026/436/lab/lab2/code/TWICtl.vhd" TargetMode="External"/><Relationship Id="rId2" Type="http://schemas.openxmlformats.org/officeDocument/2006/relationships/hyperlink" Target="https://cse.unl.edu/~jfalkinburg/cse_courses/2026/436/lab/lab2/code/lab2.vhd" TargetMode="External"/><Relationship Id="rId1" Type="http://schemas.openxmlformats.org/officeDocument/2006/relationships/slideLayout" Target="../slideLayouts/slideLayout2.xml"/><Relationship Id="rId6" Type="http://schemas.openxmlformats.org/officeDocument/2006/relationships/hyperlink" Target="https://cse.unl.edu/~jfalkinburg/cse_courses/2026/436/lab/lab2/code/audio_init.v" TargetMode="External"/><Relationship Id="rId5" Type="http://schemas.openxmlformats.org/officeDocument/2006/relationships/hyperlink" Target="https://cse.unl.edu/~jfalkinburg/cse_courses/2026/436/lab/lab2/code/i2s_ctl.vhd" TargetMode="External"/><Relationship Id="rId4" Type="http://schemas.openxmlformats.org/officeDocument/2006/relationships/hyperlink" Target="https://cse.unl.edu/~jfalkinburg/cse_courses/2026/436/lab/lab2/code/Audio_Codec_Wrapper.vh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pps.apple.com/us/app/husker-scope/id1593014802?platform=iphone" TargetMode="External"/><Relationship Id="rId2" Type="http://schemas.openxmlformats.org/officeDocument/2006/relationships/hyperlink" Target="https://www.huskerscope.com/" TargetMode="External"/><Relationship Id="rId1" Type="http://schemas.openxmlformats.org/officeDocument/2006/relationships/slideLayout" Target="../slideLayouts/slideLayout2.xml"/><Relationship Id="rId5" Type="http://schemas.openxmlformats.org/officeDocument/2006/relationships/hyperlink" Target="https://www.huskerscope.com/app/" TargetMode="External"/><Relationship Id="rId4" Type="http://schemas.openxmlformats.org/officeDocument/2006/relationships/hyperlink" Target="https://play.google.com/store/apps/details?id=edu.unl.cse.huskerscop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s://ahui3c.com/87328/samsung-galaxy-s21-ultra" TargetMode="External"/><Relationship Id="rId21" Type="http://schemas.openxmlformats.org/officeDocument/2006/relationships/hyperlink" Target="https://commons.wikimedia.org/wiki/File:Safari_browser_logo.svg" TargetMode="External"/><Relationship Id="rId7" Type="http://schemas.openxmlformats.org/officeDocument/2006/relationships/hyperlink" Target="http://commons.wikimedia.org/wiki/File:Android_robot.svg" TargetMode="External"/><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hyperlink" Target="https://games-swiooo4.webnode.com/programas-para-baixar/" TargetMode="External"/><Relationship Id="rId2" Type="http://schemas.openxmlformats.org/officeDocument/2006/relationships/image" Target="../media/image4.png"/><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hyperlink" Target="http://www.pngall.com/apple-iphone-12-png/download/56252" TargetMode="External"/><Relationship Id="rId15" Type="http://schemas.openxmlformats.org/officeDocument/2006/relationships/image" Target="../media/image13.jpg"/><Relationship Id="rId23" Type="http://schemas.openxmlformats.org/officeDocument/2006/relationships/hyperlink" Target="http://commons.uncyclomedia.org/wiki/Image:Chrome_Logo.svg" TargetMode="External"/><Relationship Id="rId10" Type="http://schemas.openxmlformats.org/officeDocument/2006/relationships/image" Target="../media/image8.png"/><Relationship Id="rId19" Type="http://schemas.openxmlformats.org/officeDocument/2006/relationships/hyperlink" Target="https://ru.wikipedia.org/wiki/Firefox_4" TargetMode="External"/><Relationship Id="rId4" Type="http://schemas.openxmlformats.org/officeDocument/2006/relationships/image" Target="../media/image5.png"/><Relationship Id="rId9" Type="http://schemas.openxmlformats.org/officeDocument/2006/relationships/hyperlink" Target="http://fhlogo.blogspot.com/2011/11/apple.html" TargetMode="External"/><Relationship Id="rId14" Type="http://schemas.openxmlformats.org/officeDocument/2006/relationships/image" Target="../media/image12.jpeg"/><Relationship Id="rId2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uskerscope.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huskerscope.com/downloa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30DD6-3E01-49FA-9EEB-6327E0B1BE0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7FBDBCE3-E6BF-4823-A01D-99FCCFD25254}"/>
              </a:ext>
            </a:extLst>
          </p:cNvPr>
          <p:cNvSpPr>
            <a:spLocks noGrp="1"/>
          </p:cNvSpPr>
          <p:nvPr>
            <p:ph type="ctrTitle"/>
          </p:nvPr>
        </p:nvSpPr>
        <p:spPr>
          <a:xfrm>
            <a:off x="2620108" y="2286000"/>
            <a:ext cx="5990492" cy="1905000"/>
          </a:xfrm>
        </p:spPr>
        <p:txBody>
          <a:bodyPr/>
          <a:lstStyle/>
          <a:p>
            <a:r>
              <a:rPr lang="en-US" dirty="0"/>
              <a:t>CSCE 436 – Advanced Embedded Systems</a:t>
            </a:r>
            <a:br>
              <a:rPr lang="en-US" dirty="0"/>
            </a:br>
            <a:r>
              <a:rPr lang="en-US"/>
              <a:t>Lecture 14–17 </a:t>
            </a:r>
            <a:r>
              <a:rPr lang="en-US" dirty="0"/>
              <a:t>– Lab 2 – Data Acquisition, Storage and Display</a:t>
            </a:r>
          </a:p>
        </p:txBody>
      </p:sp>
    </p:spTree>
    <p:extLst>
      <p:ext uri="{BB962C8B-B14F-4D97-AF65-F5344CB8AC3E}">
        <p14:creationId xmlns:p14="http://schemas.microsoft.com/office/powerpoint/2010/main" val="24905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11" name="Picture 4" descr="Nexys Video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
        <p:nvSpPr>
          <p:cNvPr id="15" name="Slide Number Placeholder 3">
            <a:extLst>
              <a:ext uri="{FF2B5EF4-FFF2-40B4-BE49-F238E27FC236}">
                <a16:creationId xmlns:a16="http://schemas.microsoft.com/office/drawing/2014/main" id="{C0150B9C-FAED-4AD8-B367-C6370A3E1722}"/>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54148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Slide Number Placeholder 3">
            <a:extLst>
              <a:ext uri="{FF2B5EF4-FFF2-40B4-BE49-F238E27FC236}">
                <a16:creationId xmlns:a16="http://schemas.microsoft.com/office/drawing/2014/main" id="{9D41F823-0B87-425E-BA95-18F08487A9BA}"/>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10" name="Picture 9" descr="Lab 2 block diagram showing how everything is connected.">
            <a:extLst>
              <a:ext uri="{FF2B5EF4-FFF2-40B4-BE49-F238E27FC236}">
                <a16:creationId xmlns:a16="http://schemas.microsoft.com/office/drawing/2014/main" id="{EB5F1233-CE27-41EA-A460-F376AF0FC4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Tree>
    <p:extLst>
      <p:ext uri="{BB962C8B-B14F-4D97-AF65-F5344CB8AC3E}">
        <p14:creationId xmlns:p14="http://schemas.microsoft.com/office/powerpoint/2010/main" val="3711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ab 2 block diagram showing how everything is connected.">
            <a:extLst>
              <a:ext uri="{FF2B5EF4-FFF2-40B4-BE49-F238E27FC236}">
                <a16:creationId xmlns:a16="http://schemas.microsoft.com/office/drawing/2014/main" id="{51D6C7EF-CEF4-47FB-BBF0-D533CD7F9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Connecting things we already learned </a:t>
            </a:r>
            <a:endParaRPr lang="en-US" dirty="0"/>
          </a:p>
        </p:txBody>
      </p:sp>
      <p:sp>
        <p:nvSpPr>
          <p:cNvPr id="4" name="Content Placeholder 3"/>
          <p:cNvSpPr>
            <a:spLocks noGrp="1"/>
          </p:cNvSpPr>
          <p:nvPr>
            <p:ph idx="1"/>
          </p:nvPr>
        </p:nvSpPr>
        <p:spPr>
          <a:xfrm>
            <a:off x="767586" y="1523052"/>
            <a:ext cx="8131175" cy="4324350"/>
          </a:xfrm>
        </p:spPr>
        <p:txBody>
          <a:bodyPr/>
          <a:lstStyle/>
          <a:p>
            <a:endParaRPr lang="en-US" b="0" dirty="0"/>
          </a:p>
        </p:txBody>
      </p:sp>
      <p:sp>
        <p:nvSpPr>
          <p:cNvPr id="3" name="Oval 2">
            <a:extLst>
              <a:ext uri="{FF2B5EF4-FFF2-40B4-BE49-F238E27FC236}">
                <a16:creationId xmlns:a16="http://schemas.microsoft.com/office/drawing/2014/main" id="{4259C71A-3D87-42AD-8AF7-00079F719C67}"/>
              </a:ext>
            </a:extLst>
          </p:cNvPr>
          <p:cNvSpPr/>
          <p:nvPr/>
        </p:nvSpPr>
        <p:spPr bwMode="auto">
          <a:xfrm>
            <a:off x="5693094" y="1431347"/>
            <a:ext cx="3213259"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Lab 1 Code</a:t>
            </a:r>
          </a:p>
        </p:txBody>
      </p:sp>
      <p:sp>
        <p:nvSpPr>
          <p:cNvPr id="7" name="Oval 6">
            <a:extLst>
              <a:ext uri="{FF2B5EF4-FFF2-40B4-BE49-F238E27FC236}">
                <a16:creationId xmlns:a16="http://schemas.microsoft.com/office/drawing/2014/main" id="{6D00D028-B59E-45C0-9AE5-34C4C066BBC1}"/>
              </a:ext>
            </a:extLst>
          </p:cNvPr>
          <p:cNvSpPr/>
          <p:nvPr/>
        </p:nvSpPr>
        <p:spPr bwMode="auto">
          <a:xfrm>
            <a:off x="4818811" y="2599403"/>
            <a:ext cx="1539474"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13</a:t>
            </a:r>
          </a:p>
        </p:txBody>
      </p:sp>
      <p:sp>
        <p:nvSpPr>
          <p:cNvPr id="9" name="Oval 8">
            <a:extLst>
              <a:ext uri="{FF2B5EF4-FFF2-40B4-BE49-F238E27FC236}">
                <a16:creationId xmlns:a16="http://schemas.microsoft.com/office/drawing/2014/main" id="{3CC71C23-7A19-4905-9EFC-BEAE8FE3C84D}"/>
              </a:ext>
            </a:extLst>
          </p:cNvPr>
          <p:cNvSpPr/>
          <p:nvPr/>
        </p:nvSpPr>
        <p:spPr bwMode="auto">
          <a:xfrm>
            <a:off x="711778" y="1431347"/>
            <a:ext cx="1385423"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0" name="Oval 9">
            <a:extLst>
              <a:ext uri="{FF2B5EF4-FFF2-40B4-BE49-F238E27FC236}">
                <a16:creationId xmlns:a16="http://schemas.microsoft.com/office/drawing/2014/main" id="{87A2610F-2763-4624-BE78-B0C581975D9C}"/>
              </a:ext>
            </a:extLst>
          </p:cNvPr>
          <p:cNvSpPr/>
          <p:nvPr/>
        </p:nvSpPr>
        <p:spPr bwMode="auto">
          <a:xfrm>
            <a:off x="767586" y="1886992"/>
            <a:ext cx="2077644" cy="30660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1" name="Oval 10">
            <a:extLst>
              <a:ext uri="{FF2B5EF4-FFF2-40B4-BE49-F238E27FC236}">
                <a16:creationId xmlns:a16="http://schemas.microsoft.com/office/drawing/2014/main" id="{786BC88E-F723-40F0-9C56-F9DA446A74D5}"/>
              </a:ext>
            </a:extLst>
          </p:cNvPr>
          <p:cNvSpPr/>
          <p:nvPr/>
        </p:nvSpPr>
        <p:spPr bwMode="auto">
          <a:xfrm>
            <a:off x="2844321" y="1729739"/>
            <a:ext cx="1539474" cy="86966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11</a:t>
            </a:r>
          </a:p>
        </p:txBody>
      </p:sp>
      <p:sp>
        <p:nvSpPr>
          <p:cNvPr id="8" name="TextBox 7">
            <a:extLst>
              <a:ext uri="{FF2B5EF4-FFF2-40B4-BE49-F238E27FC236}">
                <a16:creationId xmlns:a16="http://schemas.microsoft.com/office/drawing/2014/main" id="{BBA13C37-E97A-4FC0-81B7-E06D2430D9FE}"/>
              </a:ext>
            </a:extLst>
          </p:cNvPr>
          <p:cNvSpPr txBox="1"/>
          <p:nvPr/>
        </p:nvSpPr>
        <p:spPr>
          <a:xfrm>
            <a:off x="2854696" y="6337399"/>
            <a:ext cx="6151043" cy="307777"/>
          </a:xfrm>
          <a:prstGeom prst="rect">
            <a:avLst/>
          </a:prstGeom>
          <a:noFill/>
        </p:spPr>
        <p:txBody>
          <a:bodyPr wrap="none" rtlCol="0">
            <a:spAutoFit/>
          </a:bodyPr>
          <a:lstStyle/>
          <a:p>
            <a:r>
              <a:rPr lang="en-US" sz="1400" b="1" dirty="0">
                <a:solidFill>
                  <a:srgbClr val="FF0000"/>
                </a:solidFill>
                <a:latin typeface="+mj-lt"/>
              </a:rPr>
              <a:t>Comparators and </a:t>
            </a:r>
            <a:r>
              <a:rPr lang="en-US" sz="1400" b="1" dirty="0" err="1">
                <a:solidFill>
                  <a:srgbClr val="FF0000"/>
                </a:solidFill>
                <a:latin typeface="+mj-lt"/>
              </a:rPr>
              <a:t>Muxes</a:t>
            </a:r>
            <a:r>
              <a:rPr lang="en-US" sz="1400" b="1" dirty="0">
                <a:solidFill>
                  <a:srgbClr val="FF0000"/>
                </a:solidFill>
                <a:latin typeface="+mj-lt"/>
              </a:rPr>
              <a:t> can be implemented as a “When” statements</a:t>
            </a:r>
          </a:p>
        </p:txBody>
      </p:sp>
      <p:sp>
        <p:nvSpPr>
          <p:cNvPr id="16" name="Oval 15">
            <a:extLst>
              <a:ext uri="{FF2B5EF4-FFF2-40B4-BE49-F238E27FC236}">
                <a16:creationId xmlns:a16="http://schemas.microsoft.com/office/drawing/2014/main" id="{263C9C08-C9D0-4EA6-BC6C-8FB259357EC0}"/>
              </a:ext>
            </a:extLst>
          </p:cNvPr>
          <p:cNvSpPr/>
          <p:nvPr/>
        </p:nvSpPr>
        <p:spPr bwMode="auto">
          <a:xfrm>
            <a:off x="928831" y="1698557"/>
            <a:ext cx="2054006"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7" name="Oval 16">
            <a:extLst>
              <a:ext uri="{FF2B5EF4-FFF2-40B4-BE49-F238E27FC236}">
                <a16:creationId xmlns:a16="http://schemas.microsoft.com/office/drawing/2014/main" id="{066E2DEC-CA77-40C6-8C80-2DDED42A542A}"/>
              </a:ext>
            </a:extLst>
          </p:cNvPr>
          <p:cNvSpPr/>
          <p:nvPr/>
        </p:nvSpPr>
        <p:spPr bwMode="auto">
          <a:xfrm>
            <a:off x="984638" y="5957651"/>
            <a:ext cx="1998199"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8" name="Oval 17">
            <a:extLst>
              <a:ext uri="{FF2B5EF4-FFF2-40B4-BE49-F238E27FC236}">
                <a16:creationId xmlns:a16="http://schemas.microsoft.com/office/drawing/2014/main" id="{DF3CD2E5-3D3E-40AB-B0C4-605ED2D1CEC8}"/>
              </a:ext>
            </a:extLst>
          </p:cNvPr>
          <p:cNvSpPr/>
          <p:nvPr/>
        </p:nvSpPr>
        <p:spPr bwMode="auto">
          <a:xfrm>
            <a:off x="6629423" y="4859423"/>
            <a:ext cx="1998199" cy="842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Just a multi-bit register</a:t>
            </a:r>
          </a:p>
        </p:txBody>
      </p:sp>
      <p:sp>
        <p:nvSpPr>
          <p:cNvPr id="19" name="TextBox 18">
            <a:extLst>
              <a:ext uri="{FF2B5EF4-FFF2-40B4-BE49-F238E27FC236}">
                <a16:creationId xmlns:a16="http://schemas.microsoft.com/office/drawing/2014/main" id="{6CA8B9BE-F74F-482F-AEA9-010038EFB354}"/>
              </a:ext>
            </a:extLst>
          </p:cNvPr>
          <p:cNvSpPr txBox="1"/>
          <p:nvPr/>
        </p:nvSpPr>
        <p:spPr>
          <a:xfrm>
            <a:off x="2854696" y="6580760"/>
            <a:ext cx="3347391" cy="307777"/>
          </a:xfrm>
          <a:prstGeom prst="rect">
            <a:avLst/>
          </a:prstGeom>
          <a:noFill/>
        </p:spPr>
        <p:txBody>
          <a:bodyPr wrap="none" rtlCol="0">
            <a:spAutoFit/>
          </a:bodyPr>
          <a:lstStyle/>
          <a:p>
            <a:r>
              <a:rPr lang="en-US" sz="1400" b="1" dirty="0">
                <a:solidFill>
                  <a:srgbClr val="FF0000"/>
                </a:solidFill>
                <a:latin typeface="+mj-lt"/>
              </a:rPr>
              <a:t>Registers are created with a process </a:t>
            </a:r>
          </a:p>
        </p:txBody>
      </p:sp>
      <p:sp>
        <p:nvSpPr>
          <p:cNvPr id="20" name="Slide Number Placeholder 3">
            <a:extLst>
              <a:ext uri="{FF2B5EF4-FFF2-40B4-BE49-F238E27FC236}">
                <a16:creationId xmlns:a16="http://schemas.microsoft.com/office/drawing/2014/main" id="{28E8DC42-CF66-4324-83B0-7F527E370BC7}"/>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48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8" grpId="0"/>
      <p:bldP spid="16"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ab 2 block diagram showing how everything is connected.">
            <a:extLst>
              <a:ext uri="{FF2B5EF4-FFF2-40B4-BE49-F238E27FC236}">
                <a16:creationId xmlns:a16="http://schemas.microsoft.com/office/drawing/2014/main" id="{6118D543-FC5B-4864-9B4F-97F0B8629B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14" name="Slide Number Placeholder 3">
            <a:extLst>
              <a:ext uri="{FF2B5EF4-FFF2-40B4-BE49-F238E27FC236}">
                <a16:creationId xmlns:a16="http://schemas.microsoft.com/office/drawing/2014/main" id="{60371277-5D28-4F8C-BA49-7CE829965B05}"/>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2" name="Title 1"/>
          <p:cNvSpPr>
            <a:spLocks noGrp="1"/>
          </p:cNvSpPr>
          <p:nvPr>
            <p:ph type="title"/>
          </p:nvPr>
        </p:nvSpPr>
        <p:spPr/>
        <p:txBody>
          <a:bodyPr/>
          <a:lstStyle/>
          <a:p>
            <a:r>
              <a:rPr lang="en-US" dirty="0"/>
              <a:t>Lab 2 – Architecture</a:t>
            </a:r>
            <a:br>
              <a:rPr lang="en-US" dirty="0"/>
            </a:br>
            <a:r>
              <a:rPr lang="en-US" sz="2800" dirty="0"/>
              <a:t>Datapath / Control Communication</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Status Signals">
            <a:extLst>
              <a:ext uri="{FF2B5EF4-FFF2-40B4-BE49-F238E27FC236}">
                <a16:creationId xmlns:a16="http://schemas.microsoft.com/office/drawing/2014/main" id="{F64274C4-753C-4A3F-997B-6167F27B9E88}"/>
              </a:ext>
            </a:extLst>
          </p:cNvPr>
          <p:cNvSpPr/>
          <p:nvPr/>
        </p:nvSpPr>
        <p:spPr bwMode="auto">
          <a:xfrm>
            <a:off x="1089008" y="5322026"/>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a:ln>
                  <a:noFill/>
                </a:ln>
                <a:solidFill>
                  <a:srgbClr val="FF0000"/>
                </a:solidFill>
                <a:effectLst/>
                <a:latin typeface="Arial" pitchFamily="34" charset="0"/>
              </a:rPr>
              <a:t>Status</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a:solidFill>
                  <a:srgbClr val="FF0000"/>
                </a:solidFill>
                <a:latin typeface="Arial" pitchFamily="34" charset="0"/>
              </a:rPr>
              <a:t>Signals</a:t>
            </a:r>
            <a:endParaRPr kumimoji="0" lang="en-US" sz="1400" b="1" i="0" u="none" strike="noStrike" cap="none" normalizeH="0" baseline="0" dirty="0">
              <a:ln>
                <a:noFill/>
              </a:ln>
              <a:solidFill>
                <a:srgbClr val="FF0000"/>
              </a:solidFill>
              <a:effectLst/>
              <a:latin typeface="Arial" pitchFamily="34" charset="0"/>
            </a:endParaRPr>
          </a:p>
        </p:txBody>
      </p:sp>
      <p:sp>
        <p:nvSpPr>
          <p:cNvPr id="7" name="Oval 6" descr="Control Signals">
            <a:extLst>
              <a:ext uri="{FF2B5EF4-FFF2-40B4-BE49-F238E27FC236}">
                <a16:creationId xmlns:a16="http://schemas.microsoft.com/office/drawing/2014/main" id="{E41F5304-66F1-4575-8040-5EBD76E6A138}"/>
              </a:ext>
            </a:extLst>
          </p:cNvPr>
          <p:cNvSpPr/>
          <p:nvPr/>
        </p:nvSpPr>
        <p:spPr bwMode="auto">
          <a:xfrm>
            <a:off x="2444706" y="5322025"/>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Control Signals</a:t>
            </a:r>
          </a:p>
        </p:txBody>
      </p:sp>
      <p:sp>
        <p:nvSpPr>
          <p:cNvPr id="8" name="Oval 7" descr="Status Word">
            <a:extLst>
              <a:ext uri="{FF2B5EF4-FFF2-40B4-BE49-F238E27FC236}">
                <a16:creationId xmlns:a16="http://schemas.microsoft.com/office/drawing/2014/main" id="{EAB17DDE-621E-4307-9F24-6310E43E1111}"/>
              </a:ext>
            </a:extLst>
          </p:cNvPr>
          <p:cNvSpPr/>
          <p:nvPr/>
        </p:nvSpPr>
        <p:spPr bwMode="auto">
          <a:xfrm>
            <a:off x="4342733" y="463347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9" name="Oval 8" descr="Status Word">
            <a:extLst>
              <a:ext uri="{FF2B5EF4-FFF2-40B4-BE49-F238E27FC236}">
                <a16:creationId xmlns:a16="http://schemas.microsoft.com/office/drawing/2014/main" id="{50866BF4-C4C5-408C-9013-506003EAEAEC}"/>
              </a:ext>
            </a:extLst>
          </p:cNvPr>
          <p:cNvSpPr/>
          <p:nvPr/>
        </p:nvSpPr>
        <p:spPr bwMode="auto">
          <a:xfrm>
            <a:off x="2481916" y="299549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0" name="Oval 9" descr="Status Word">
            <a:extLst>
              <a:ext uri="{FF2B5EF4-FFF2-40B4-BE49-F238E27FC236}">
                <a16:creationId xmlns:a16="http://schemas.microsoft.com/office/drawing/2014/main" id="{72E0CA14-D887-4AB9-9617-2B82D44DC866}"/>
              </a:ext>
            </a:extLst>
          </p:cNvPr>
          <p:cNvSpPr/>
          <p:nvPr/>
        </p:nvSpPr>
        <p:spPr bwMode="auto">
          <a:xfrm>
            <a:off x="3236296" y="2504780"/>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1" name="Oval 10" descr="Control Word">
            <a:extLst>
              <a:ext uri="{FF2B5EF4-FFF2-40B4-BE49-F238E27FC236}">
                <a16:creationId xmlns:a16="http://schemas.microsoft.com/office/drawing/2014/main" id="{6679470E-A819-4C3E-9465-25494B8347D6}"/>
              </a:ext>
            </a:extLst>
          </p:cNvPr>
          <p:cNvSpPr/>
          <p:nvPr/>
        </p:nvSpPr>
        <p:spPr bwMode="auto">
          <a:xfrm>
            <a:off x="3846439" y="4367719"/>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
        <p:nvSpPr>
          <p:cNvPr id="12" name="Oval 11" descr="Control Word">
            <a:extLst>
              <a:ext uri="{FF2B5EF4-FFF2-40B4-BE49-F238E27FC236}">
                <a16:creationId xmlns:a16="http://schemas.microsoft.com/office/drawing/2014/main" id="{D8CC3126-06CF-4F32-86CC-37A2EDD45258}"/>
              </a:ext>
            </a:extLst>
          </p:cNvPr>
          <p:cNvSpPr/>
          <p:nvPr/>
        </p:nvSpPr>
        <p:spPr bwMode="auto">
          <a:xfrm>
            <a:off x="2461860" y="1869464"/>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graphicFrame>
        <p:nvGraphicFramePr>
          <p:cNvPr id="13" name="Table 5">
            <a:extLst>
              <a:ext uri="{FF2B5EF4-FFF2-40B4-BE49-F238E27FC236}">
                <a16:creationId xmlns:a16="http://schemas.microsoft.com/office/drawing/2014/main" id="{D31118DE-26CF-43A5-9CF7-3DE46C4A2EE3}"/>
              </a:ext>
            </a:extLst>
          </p:cNvPr>
          <p:cNvGraphicFramePr>
            <a:graphicFrameLocks/>
          </p:cNvGraphicFramePr>
          <p:nvPr>
            <p:extLst>
              <p:ext uri="{D42A27DB-BD31-4B8C-83A1-F6EECF244321}">
                <p14:modId xmlns:p14="http://schemas.microsoft.com/office/powerpoint/2010/main" val="1761882319"/>
              </p:ext>
            </p:extLst>
          </p:nvPr>
        </p:nvGraphicFramePr>
        <p:xfrm>
          <a:off x="3818074" y="5413289"/>
          <a:ext cx="5325926" cy="1478280"/>
        </p:xfrm>
        <a:graphic>
          <a:graphicData uri="http://schemas.openxmlformats.org/drawingml/2006/table">
            <a:tbl>
              <a:tblPr firstRow="1" bandRow="1">
                <a:tableStyleId>{21E4AEA4-8DFA-4A89-87EB-49C32662AFE0}</a:tableStyleId>
              </a:tblPr>
              <a:tblGrid>
                <a:gridCol w="2662963">
                  <a:extLst>
                    <a:ext uri="{9D8B030D-6E8A-4147-A177-3AD203B41FA5}">
                      <a16:colId xmlns:a16="http://schemas.microsoft.com/office/drawing/2014/main" val="73750912"/>
                    </a:ext>
                  </a:extLst>
                </a:gridCol>
                <a:gridCol w="2662963">
                  <a:extLst>
                    <a:ext uri="{9D8B030D-6E8A-4147-A177-3AD203B41FA5}">
                      <a16:colId xmlns:a16="http://schemas.microsoft.com/office/drawing/2014/main" val="2943491703"/>
                    </a:ext>
                  </a:extLst>
                </a:gridCol>
              </a:tblGrid>
              <a:tr h="0">
                <a:tc>
                  <a:txBody>
                    <a:bodyPr/>
                    <a:lstStyle/>
                    <a:p>
                      <a:pPr algn="ctr"/>
                      <a:r>
                        <a:rPr lang="en-US" dirty="0"/>
                        <a:t>Status Words</a:t>
                      </a:r>
                    </a:p>
                  </a:txBody>
                  <a:tcPr/>
                </a:tc>
                <a:tc>
                  <a:txBody>
                    <a:bodyPr/>
                    <a:lstStyle/>
                    <a:p>
                      <a:pPr algn="ctr"/>
                      <a:r>
                        <a:rPr lang="en-US" dirty="0"/>
                        <a:t>Control Words</a:t>
                      </a:r>
                    </a:p>
                  </a:txBody>
                  <a:tcPr/>
                </a:tc>
                <a:extLst>
                  <a:ext uri="{0D108BD9-81ED-4DB2-BD59-A6C34878D82A}">
                    <a16:rowId xmlns:a16="http://schemas.microsoft.com/office/drawing/2014/main" val="2551608707"/>
                  </a:ext>
                </a:extLst>
              </a:tr>
              <a:tr h="370840">
                <a:tc>
                  <a:txBody>
                    <a:bodyPr/>
                    <a:lstStyle/>
                    <a:p>
                      <a:pPr algn="ctr"/>
                      <a:r>
                        <a:rPr lang="en-US" dirty="0"/>
                        <a:t>Ready</a:t>
                      </a:r>
                    </a:p>
                  </a:txBody>
                  <a:tcPr/>
                </a:tc>
                <a:tc>
                  <a:txBody>
                    <a:bodyPr/>
                    <a:lstStyle/>
                    <a:p>
                      <a:pPr algn="ctr"/>
                      <a:r>
                        <a:rPr lang="en-US" dirty="0" err="1"/>
                        <a:t>Write_Enable</a:t>
                      </a:r>
                      <a:r>
                        <a:rPr lang="en-US" dirty="0"/>
                        <a:t> (2)</a:t>
                      </a:r>
                    </a:p>
                  </a:txBody>
                  <a:tcPr/>
                </a:tc>
                <a:extLst>
                  <a:ext uri="{0D108BD9-81ED-4DB2-BD59-A6C34878D82A}">
                    <a16:rowId xmlns:a16="http://schemas.microsoft.com/office/drawing/2014/main" val="827230502"/>
                  </a:ext>
                </a:extLst>
              </a:tr>
              <a:tr h="370840">
                <a:tc>
                  <a:txBody>
                    <a:bodyPr/>
                    <a:lstStyle/>
                    <a:p>
                      <a:pPr algn="ctr"/>
                      <a:r>
                        <a:rPr lang="en-US" dirty="0"/>
                        <a:t>Trigger</a:t>
                      </a:r>
                    </a:p>
                  </a:txBody>
                  <a:tcPr/>
                </a:tc>
                <a:tc>
                  <a:txBody>
                    <a:bodyPr/>
                    <a:lstStyle/>
                    <a:p>
                      <a:pPr algn="ctr"/>
                      <a:r>
                        <a:rPr lang="en-US" dirty="0" err="1"/>
                        <a:t>Count_ctrl</a:t>
                      </a:r>
                      <a:r>
                        <a:rPr lang="en-US" dirty="0"/>
                        <a:t> (1 </a:t>
                      </a:r>
                      <a:r>
                        <a:rPr lang="en-US" dirty="0" err="1"/>
                        <a:t>downto</a:t>
                      </a:r>
                      <a:r>
                        <a:rPr lang="en-US" dirty="0"/>
                        <a:t> 0)</a:t>
                      </a:r>
                    </a:p>
                  </a:txBody>
                  <a:tcPr/>
                </a:tc>
                <a:extLst>
                  <a:ext uri="{0D108BD9-81ED-4DB2-BD59-A6C34878D82A}">
                    <a16:rowId xmlns:a16="http://schemas.microsoft.com/office/drawing/2014/main" val="3899734593"/>
                  </a:ext>
                </a:extLst>
              </a:tr>
              <a:tr h="370840">
                <a:tc>
                  <a:txBody>
                    <a:bodyPr/>
                    <a:lstStyle/>
                    <a:p>
                      <a:pPr algn="ctr"/>
                      <a:r>
                        <a:rPr lang="en-US" dirty="0" err="1"/>
                        <a:t>Max_Count</a:t>
                      </a:r>
                      <a:endParaRPr lang="en-US" dirty="0"/>
                    </a:p>
                  </a:txBody>
                  <a:tcPr/>
                </a:tc>
                <a:tc>
                  <a:txBody>
                    <a:bodyPr/>
                    <a:lstStyle/>
                    <a:p>
                      <a:pPr algn="ctr"/>
                      <a:endParaRPr lang="en-US" dirty="0"/>
                    </a:p>
                  </a:txBody>
                  <a:tcPr/>
                </a:tc>
                <a:extLst>
                  <a:ext uri="{0D108BD9-81ED-4DB2-BD59-A6C34878D82A}">
                    <a16:rowId xmlns:a16="http://schemas.microsoft.com/office/drawing/2014/main" val="1956481767"/>
                  </a:ext>
                </a:extLst>
              </a:tr>
            </a:tbl>
          </a:graphicData>
        </a:graphic>
      </p:graphicFrame>
    </p:spTree>
    <p:extLst>
      <p:ext uri="{BB962C8B-B14F-4D97-AF65-F5344CB8AC3E}">
        <p14:creationId xmlns:p14="http://schemas.microsoft.com/office/powerpoint/2010/main" val="38962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ab 2 block diagram showing how everything is connected.">
            <a:extLst>
              <a:ext uri="{FF2B5EF4-FFF2-40B4-BE49-F238E27FC236}">
                <a16:creationId xmlns:a16="http://schemas.microsoft.com/office/drawing/2014/main" id="{C6DEE6FF-89C6-40A3-86B9-CFEA48BC93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around audio codec wrapper">
            <a:extLst>
              <a:ext uri="{FF2B5EF4-FFF2-40B4-BE49-F238E27FC236}">
                <a16:creationId xmlns:a16="http://schemas.microsoft.com/office/drawing/2014/main" id="{CF98AE54-F5D3-4D50-90D0-84E2B714CFB9}"/>
              </a:ext>
            </a:extLst>
          </p:cNvPr>
          <p:cNvSpPr/>
          <p:nvPr/>
        </p:nvSpPr>
        <p:spPr bwMode="auto">
          <a:xfrm>
            <a:off x="568565" y="1661160"/>
            <a:ext cx="3510919" cy="34366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040812" y="6337399"/>
            <a:ext cx="6522876" cy="307777"/>
          </a:xfrm>
          <a:prstGeom prst="rect">
            <a:avLst/>
          </a:prstGeom>
          <a:noFill/>
        </p:spPr>
        <p:txBody>
          <a:bodyPr wrap="none" rtlCol="0">
            <a:spAutoFit/>
          </a:bodyPr>
          <a:lstStyle/>
          <a:p>
            <a:r>
              <a:rPr lang="en-US" sz="1400" b="1" dirty="0">
                <a:solidFill>
                  <a:srgbClr val="FF0000"/>
                </a:solidFill>
                <a:latin typeface="+mj-lt"/>
              </a:rPr>
              <a:t>Works very similar to the PS2 Keyboard from Lecture 12 and Homework #8</a:t>
            </a:r>
          </a:p>
        </p:txBody>
      </p:sp>
      <p:cxnSp>
        <p:nvCxnSpPr>
          <p:cNvPr id="8" name="Straight Arrow Connector 7">
            <a:extLst>
              <a:ext uri="{FF2B5EF4-FFF2-40B4-BE49-F238E27FC236}">
                <a16:creationId xmlns:a16="http://schemas.microsoft.com/office/drawing/2014/main" id="{355E131E-98DF-4D70-B917-F656D4EB5A1E}"/>
              </a:ext>
              <a:ext uri="{C183D7F6-B498-43B3-948B-1728B52AA6E4}">
                <adec:decorative xmlns:adec="http://schemas.microsoft.com/office/drawing/2017/decorative" val="1"/>
              </a:ext>
            </a:extLst>
          </p:cNvPr>
          <p:cNvCxnSpPr/>
          <p:nvPr/>
        </p:nvCxnSpPr>
        <p:spPr bwMode="auto">
          <a:xfrm>
            <a:off x="2502144" y="3200400"/>
            <a:ext cx="1196340" cy="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FCD83A5-789D-40E7-98B9-5C62BE427007}"/>
              </a:ext>
              <a:ext uri="{C183D7F6-B498-43B3-948B-1728B52AA6E4}">
                <adec:decorative xmlns:adec="http://schemas.microsoft.com/office/drawing/2017/decorative" val="1"/>
              </a:ext>
            </a:extLst>
          </p:cNvPr>
          <p:cNvCxnSpPr>
            <a:cxnSpLocks/>
          </p:cNvCxnSpPr>
          <p:nvPr/>
        </p:nvCxnSpPr>
        <p:spPr bwMode="auto">
          <a:xfrm>
            <a:off x="2502144" y="376428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6B971949-2AD5-4C3B-B7A5-F3A77AB09C48}"/>
              </a:ext>
              <a:ext uri="{C183D7F6-B498-43B3-948B-1728B52AA6E4}">
                <adec:decorative xmlns:adec="http://schemas.microsoft.com/office/drawing/2017/decorative" val="1"/>
              </a:ext>
            </a:extLst>
          </p:cNvPr>
          <p:cNvCxnSpPr>
            <a:cxnSpLocks/>
          </p:cNvCxnSpPr>
          <p:nvPr/>
        </p:nvCxnSpPr>
        <p:spPr bwMode="auto">
          <a:xfrm>
            <a:off x="2502144" y="361950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B5D9868C-093E-4CA1-92C7-389485851EAF}"/>
              </a:ext>
              <a:ext uri="{C183D7F6-B498-43B3-948B-1728B52AA6E4}">
                <adec:decorative xmlns:adec="http://schemas.microsoft.com/office/drawing/2017/decorative" val="1"/>
              </a:ext>
            </a:extLst>
          </p:cNvPr>
          <p:cNvCxnSpPr/>
          <p:nvPr/>
        </p:nvCxnSpPr>
        <p:spPr bwMode="auto">
          <a:xfrm rot="10800000">
            <a:off x="2502144" y="3329940"/>
            <a:ext cx="1021080" cy="289560"/>
          </a:xfrm>
          <a:prstGeom prst="bentConnector3">
            <a:avLst>
              <a:gd name="adj1" fmla="val -38806"/>
            </a:avLst>
          </a:prstGeom>
          <a:solidFill>
            <a:srgbClr val="0C2D83"/>
          </a:solidFill>
          <a:ln w="25400" cap="flat" cmpd="sng" algn="ctr">
            <a:solidFill>
              <a:srgbClr val="FF0000"/>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4C2FC00B-DAA1-49F1-BC9E-0DE8CEB06BE6}"/>
              </a:ext>
              <a:ext uri="{C183D7F6-B498-43B3-948B-1728B52AA6E4}">
                <adec:decorative xmlns:adec="http://schemas.microsoft.com/office/drawing/2017/decorative" val="1"/>
              </a:ext>
            </a:extLst>
          </p:cNvPr>
          <p:cNvCxnSpPr/>
          <p:nvPr/>
        </p:nvCxnSpPr>
        <p:spPr bwMode="auto">
          <a:xfrm rot="10800000">
            <a:off x="2517384" y="3467100"/>
            <a:ext cx="1021080" cy="289560"/>
          </a:xfrm>
          <a:prstGeom prst="bentConnector3">
            <a:avLst>
              <a:gd name="adj1" fmla="val -44030"/>
            </a:avLst>
          </a:prstGeom>
          <a:solidFill>
            <a:srgbClr val="0C2D83"/>
          </a:solidFill>
          <a:ln w="25400" cap="flat" cmpd="sng" algn="ctr">
            <a:solidFill>
              <a:srgbClr val="FF0000"/>
            </a:solidFill>
            <a:prstDash val="solid"/>
            <a:round/>
            <a:headEnd type="none" w="med" len="med"/>
            <a:tailEnd type="triangle"/>
          </a:ln>
          <a:effectLst/>
        </p:spPr>
      </p:cxnSp>
      <p:sp>
        <p:nvSpPr>
          <p:cNvPr id="15" name="Slide Number Placeholder 3">
            <a:extLst>
              <a:ext uri="{FF2B5EF4-FFF2-40B4-BE49-F238E27FC236}">
                <a16:creationId xmlns:a16="http://schemas.microsoft.com/office/drawing/2014/main" id="{66066BF5-1E5B-418E-8131-A87EC6E8AECF}"/>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1632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sp>
        <p:nvSpPr>
          <p:cNvPr id="4" name="Content Placeholder 3"/>
          <p:cNvSpPr>
            <a:spLocks noGrp="1"/>
          </p:cNvSpPr>
          <p:nvPr>
            <p:ph idx="1"/>
          </p:nvPr>
        </p:nvSpPr>
        <p:spPr>
          <a:xfrm>
            <a:off x="581736" y="1523052"/>
            <a:ext cx="8131175" cy="4324350"/>
          </a:xfrm>
        </p:spPr>
        <p:txBody>
          <a:bodyPr/>
          <a:lstStyle/>
          <a:p>
            <a:r>
              <a:rPr lang="it-IT" b="0" dirty="0"/>
              <a:t>Analog Devices ADAU1761 SigmaDSP Audio Codec.  </a:t>
            </a:r>
          </a:p>
          <a:p>
            <a:pPr lvl="1"/>
            <a:r>
              <a:rPr lang="it-IT" sz="1400" b="0" dirty="0">
                <a:hlinkClick r:id="rId2"/>
              </a:rPr>
              <a:t>http://www.analog.com/media/en/technical-documentation/data-sheets/ADAU1761.pdf</a:t>
            </a:r>
            <a:endParaRPr lang="it-IT" sz="1400" b="0" dirty="0"/>
          </a:p>
          <a:p>
            <a:r>
              <a:rPr lang="en-US" b="0" dirty="0"/>
              <a:t>1. Loop back </a:t>
            </a:r>
            <a:r>
              <a:rPr lang="en-US" b="0" dirty="0" err="1"/>
              <a:t>L_bus_out</a:t>
            </a:r>
            <a:r>
              <a:rPr lang="en-US" b="0" dirty="0"/>
              <a:t> and </a:t>
            </a:r>
            <a:r>
              <a:rPr lang="en-US" b="0" dirty="0" err="1"/>
              <a:t>R_bus_out</a:t>
            </a:r>
            <a:r>
              <a:rPr lang="en-US" b="0" dirty="0"/>
              <a:t> 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a:t>reset_n</a:t>
            </a:r>
            <a:r>
              <a:rPr lang="en-US" sz="1600" b="0" dirty="0"/>
              <a:t> =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6" name="Slide Number Placeholder 3">
            <a:extLst>
              <a:ext uri="{FF2B5EF4-FFF2-40B4-BE49-F238E27FC236}">
                <a16:creationId xmlns:a16="http://schemas.microsoft.com/office/drawing/2014/main" id="{CBB17218-79AA-4931-90DA-6FC6429C2458}"/>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11" name="Picture 4" descr="Nexys Video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
        <p:nvSpPr>
          <p:cNvPr id="15" name="Slide Number Placeholder 3">
            <a:extLst>
              <a:ext uri="{FF2B5EF4-FFF2-40B4-BE49-F238E27FC236}">
                <a16:creationId xmlns:a16="http://schemas.microsoft.com/office/drawing/2014/main" id="{9282CC5A-0A01-4AC0-8D98-098BDECACF3A}"/>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1373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b 2 block diagram showing how everything is connected.">
            <a:extLst>
              <a:ext uri="{FF2B5EF4-FFF2-40B4-BE49-F238E27FC236}">
                <a16:creationId xmlns:a16="http://schemas.microsoft.com/office/drawing/2014/main" id="{9694D6AE-ADC6-4374-85AF-986C19CADF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659"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around signed to unsigned block">
            <a:extLst>
              <a:ext uri="{FF2B5EF4-FFF2-40B4-BE49-F238E27FC236}">
                <a16:creationId xmlns:a16="http://schemas.microsoft.com/office/drawing/2014/main" id="{CF98AE54-F5D3-4D50-90D0-84E2B714CFB9}"/>
              </a:ext>
            </a:extLst>
          </p:cNvPr>
          <p:cNvSpPr/>
          <p:nvPr/>
        </p:nvSpPr>
        <p:spPr bwMode="auto">
          <a:xfrm>
            <a:off x="3832494" y="2933701"/>
            <a:ext cx="65532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3443571" cy="307777"/>
          </a:xfrm>
          <a:prstGeom prst="rect">
            <a:avLst/>
          </a:prstGeom>
          <a:noFill/>
        </p:spPr>
        <p:txBody>
          <a:bodyPr wrap="none" rtlCol="0">
            <a:spAutoFit/>
          </a:bodyPr>
          <a:lstStyle/>
          <a:p>
            <a:r>
              <a:rPr lang="en-US" sz="1400" b="1" dirty="0">
                <a:solidFill>
                  <a:srgbClr val="FF0000"/>
                </a:solidFill>
                <a:latin typeface="+mj-lt"/>
              </a:rPr>
              <a:t>Signed to Unsigned 18-Bit Conversion</a:t>
            </a:r>
          </a:p>
        </p:txBody>
      </p:sp>
      <p:sp>
        <p:nvSpPr>
          <p:cNvPr id="8" name="Slide Number Placeholder 3">
            <a:extLst>
              <a:ext uri="{FF2B5EF4-FFF2-40B4-BE49-F238E27FC236}">
                <a16:creationId xmlns:a16="http://schemas.microsoft.com/office/drawing/2014/main" id="{AF4E93C5-6AAA-4F0A-819F-87875E51FA3E}"/>
              </a:ext>
            </a:extLst>
          </p:cNvPr>
          <p:cNvSpPr>
            <a:spLocks noGrp="1"/>
          </p:cNvSpPr>
          <p:nvPr>
            <p:ph type="sldNum" sz="quarter" idx="10"/>
          </p:nvPr>
        </p:nvSpPr>
        <p:spPr>
          <a:xfrm>
            <a:off x="6910388" y="6392507"/>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03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gridSpan="2">
                  <a:txBody>
                    <a:bodyPr/>
                    <a:lstStyle/>
                    <a:p>
                      <a:pPr algn="l" fontAlgn="t"/>
                      <a:r>
                        <a:rPr lang="en-US" sz="1300" dirty="0">
                          <a:effectLst/>
                        </a:rPr>
                        <a:t>Input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a:t>Signed to Unsigned 18-bit Conversion:</a:t>
            </a:r>
          </a:p>
          <a:p>
            <a:pPr lvl="1"/>
            <a:r>
              <a:rPr lang="en-US" b="0" kern="0" dirty="0"/>
              <a:t>2. Convert </a:t>
            </a:r>
            <a:r>
              <a:rPr lang="en-US" b="0" dirty="0" err="1"/>
              <a:t>L_bus_out</a:t>
            </a:r>
            <a:r>
              <a:rPr lang="en-US" b="0" dirty="0"/>
              <a:t> signal is to send it, in an unsigned format, to be stored in the block ram (BRAM). </a:t>
            </a:r>
          </a:p>
          <a:p>
            <a:pPr lvl="2"/>
            <a:r>
              <a:rPr lang="en-US" b="0" kern="0" dirty="0"/>
              <a:t> Essentially, we can convert the </a:t>
            </a:r>
            <a:r>
              <a:rPr lang="en-US" b="0" kern="0" dirty="0" err="1"/>
              <a:t>std_logic_vector</a:t>
            </a:r>
            <a:r>
              <a:rPr lang="en-US" b="0" kern="0" dirty="0"/>
              <a:t> by typecasting to unsigned and then adding 131072</a:t>
            </a:r>
          </a:p>
        </p:txBody>
      </p:sp>
      <p:sp>
        <p:nvSpPr>
          <p:cNvPr id="6" name="Slide Number Placeholder 3">
            <a:extLst>
              <a:ext uri="{FF2B5EF4-FFF2-40B4-BE49-F238E27FC236}">
                <a16:creationId xmlns:a16="http://schemas.microsoft.com/office/drawing/2014/main" id="{33186A1D-59BE-419E-9AD7-84FEA4337A69}"/>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42003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b 2 block diagram showing how everything is connected.">
            <a:extLst>
              <a:ext uri="{FF2B5EF4-FFF2-40B4-BE49-F238E27FC236}">
                <a16:creationId xmlns:a16="http://schemas.microsoft.com/office/drawing/2014/main" id="{93E25AAC-0C60-47CC-8AC0-0D3D0E809C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a:br>
            <a:r>
              <a:rPr lang="en-US"/>
              <a:t>Datapath</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around datapath">
            <a:extLst>
              <a:ext uri="{FF2B5EF4-FFF2-40B4-BE49-F238E27FC236}">
                <a16:creationId xmlns:a16="http://schemas.microsoft.com/office/drawing/2014/main" id="{CF98AE54-F5D3-4D50-90D0-84E2B714CFB9}"/>
              </a:ext>
            </a:extLst>
          </p:cNvPr>
          <p:cNvSpPr/>
          <p:nvPr/>
        </p:nvSpPr>
        <p:spPr bwMode="auto">
          <a:xfrm>
            <a:off x="581736" y="1597668"/>
            <a:ext cx="7980528" cy="4249733"/>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8" name="Slide Number Placeholder 3">
            <a:extLst>
              <a:ext uri="{FF2B5EF4-FFF2-40B4-BE49-F238E27FC236}">
                <a16:creationId xmlns:a16="http://schemas.microsoft.com/office/drawing/2014/main" id="{641D1C3F-B80A-4F66-8081-E21E75194426}"/>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032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a:t>Lab </a:t>
            </a:r>
            <a:r>
              <a:rPr lang="en-US" dirty="0"/>
              <a:t>2 – Data Acquisition, Storage and Display</a:t>
            </a:r>
          </a:p>
          <a:p>
            <a:pPr eaLnBrk="1" hangingPunct="1">
              <a:lnSpc>
                <a:spcPct val="80000"/>
              </a:lnSpc>
            </a:pPr>
            <a:endParaRPr lang="en-US" dirty="0"/>
          </a:p>
        </p:txBody>
      </p:sp>
      <p:sp>
        <p:nvSpPr>
          <p:cNvPr id="5" name="Slide Number Placeholder 3"/>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a:t>Datapath</a:t>
            </a:r>
            <a:endParaRPr lang="en-US" dirty="0"/>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a:t>entity lab2_datapath is</a:t>
            </a:r>
          </a:p>
          <a:p>
            <a:pPr marL="0" indent="0">
              <a:buNone/>
            </a:pPr>
            <a:r>
              <a:rPr lang="en-US" sz="1200" b="0" kern="0" dirty="0"/>
              <a:t>    Port(	</a:t>
            </a:r>
            <a:r>
              <a:rPr lang="en-US" sz="1200" b="0" kern="0" dirty="0" err="1"/>
              <a:t>clk</a:t>
            </a:r>
            <a:r>
              <a:rPr lang="en-US" sz="1200" b="0" kern="0" dirty="0"/>
              <a:t> : in  STD_LOGIC;</a:t>
            </a:r>
          </a:p>
          <a:p>
            <a:pPr marL="0" indent="0">
              <a:buNone/>
            </a:pPr>
            <a:r>
              <a:rPr lang="en-US" sz="1200" b="0" kern="0" dirty="0"/>
              <a:t>	</a:t>
            </a:r>
            <a:r>
              <a:rPr lang="en-US" sz="1200" b="0" kern="0" dirty="0" err="1"/>
              <a:t>reset_n</a:t>
            </a:r>
            <a:r>
              <a:rPr lang="en-US" sz="1200" b="0" kern="0" dirty="0"/>
              <a:t> : in  STD_LOGIC;</a:t>
            </a:r>
          </a:p>
          <a:p>
            <a:pPr marL="0" indent="0">
              <a:buNone/>
            </a:pPr>
            <a:r>
              <a:rPr lang="en-US" sz="1200" b="0" kern="0" dirty="0"/>
              <a:t>	</a:t>
            </a:r>
            <a:r>
              <a:rPr lang="en-US" sz="1200" b="0" kern="0" dirty="0" err="1"/>
              <a:t>ac_mclk</a:t>
            </a:r>
            <a:r>
              <a:rPr lang="en-US" sz="1200" b="0" kern="0" dirty="0"/>
              <a:t> : out STD_LOGIC;</a:t>
            </a:r>
          </a:p>
          <a:p>
            <a:pPr marL="0" indent="0">
              <a:buNone/>
            </a:pPr>
            <a:r>
              <a:rPr lang="en-US" sz="1200" b="0" kern="0" dirty="0"/>
              <a:t>	</a:t>
            </a:r>
            <a:r>
              <a:rPr lang="en-US" sz="1200" b="0" kern="0" dirty="0" err="1"/>
              <a:t>ac_adc_sdata</a:t>
            </a:r>
            <a:r>
              <a:rPr lang="en-US" sz="1200" b="0" kern="0" dirty="0"/>
              <a:t> : in STD_LOGIC;</a:t>
            </a:r>
          </a:p>
          <a:p>
            <a:pPr marL="0" indent="0">
              <a:buNone/>
            </a:pPr>
            <a:r>
              <a:rPr lang="en-US" sz="1200" b="0" kern="0" dirty="0"/>
              <a:t>	</a:t>
            </a:r>
            <a:r>
              <a:rPr lang="en-US" sz="1200" b="0" kern="0" dirty="0" err="1"/>
              <a:t>ac_dac_sdata</a:t>
            </a:r>
            <a:r>
              <a:rPr lang="en-US" sz="1200" b="0" kern="0" dirty="0"/>
              <a:t> : out STD_LOGIC;</a:t>
            </a:r>
          </a:p>
          <a:p>
            <a:pPr marL="0" indent="0">
              <a:buNone/>
            </a:pPr>
            <a:r>
              <a:rPr lang="en-US" sz="1200" b="0" kern="0" dirty="0"/>
              <a:t>	</a:t>
            </a:r>
            <a:r>
              <a:rPr lang="en-US" sz="1200" b="0" kern="0" dirty="0" err="1"/>
              <a:t>ac_bclk</a:t>
            </a:r>
            <a:r>
              <a:rPr lang="en-US" sz="1200" b="0" kern="0" dirty="0"/>
              <a:t> : out STD_LOGIC;</a:t>
            </a:r>
          </a:p>
          <a:p>
            <a:pPr marL="0" indent="0">
              <a:buNone/>
            </a:pPr>
            <a:r>
              <a:rPr lang="en-US" sz="1200" b="0" kern="0" dirty="0"/>
              <a:t>	</a:t>
            </a:r>
            <a:r>
              <a:rPr lang="en-US" sz="1200" b="0" kern="0" dirty="0" err="1"/>
              <a:t>ac_lrclk</a:t>
            </a:r>
            <a:r>
              <a:rPr lang="en-US" sz="1200" b="0" kern="0" dirty="0"/>
              <a:t> : out STD_LOGIC;</a:t>
            </a:r>
          </a:p>
          <a:p>
            <a:pPr marL="0" indent="0">
              <a:buNone/>
            </a:pPr>
            <a:r>
              <a:rPr lang="en-US" sz="1200" b="0" kern="0" dirty="0"/>
              <a:t>	</a:t>
            </a:r>
            <a:r>
              <a:rPr lang="en-US" sz="1200" b="0" kern="0" dirty="0" err="1"/>
              <a:t>scl</a:t>
            </a:r>
            <a:r>
              <a:rPr lang="en-US" sz="1200" b="0" kern="0" dirty="0"/>
              <a:t> : </a:t>
            </a:r>
            <a:r>
              <a:rPr lang="en-US" sz="1200" b="0" kern="0" dirty="0" err="1"/>
              <a:t>inout</a:t>
            </a:r>
            <a:r>
              <a:rPr lang="en-US" sz="1200" b="0" kern="0" dirty="0"/>
              <a:t> STD_LOGIC;</a:t>
            </a:r>
          </a:p>
          <a:p>
            <a:pPr marL="0" indent="0">
              <a:buNone/>
            </a:pPr>
            <a:r>
              <a:rPr lang="en-US" sz="1200" b="0" kern="0" dirty="0"/>
              <a:t>	</a:t>
            </a:r>
            <a:r>
              <a:rPr lang="en-US" sz="1200" b="0" kern="0" dirty="0" err="1"/>
              <a:t>sda</a:t>
            </a:r>
            <a:r>
              <a:rPr lang="en-US" sz="1200" b="0" kern="0" dirty="0"/>
              <a:t> : </a:t>
            </a:r>
            <a:r>
              <a:rPr lang="en-US" sz="1200" b="0" kern="0" dirty="0" err="1"/>
              <a:t>inout</a:t>
            </a:r>
            <a:r>
              <a:rPr lang="en-US" sz="1200" b="0" kern="0" dirty="0"/>
              <a:t> STD_LOGIC;	</a:t>
            </a:r>
          </a:p>
          <a:p>
            <a:pPr marL="0" indent="0">
              <a:buNone/>
            </a:pPr>
            <a:r>
              <a:rPr lang="en-US" sz="1200" b="0" kern="0" dirty="0"/>
              <a:t>	</a:t>
            </a:r>
            <a:r>
              <a:rPr lang="en-US" sz="1200" b="0" kern="0" dirty="0" err="1"/>
              <a:t>tmds</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tmdsb</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sw</a:t>
            </a:r>
            <a:r>
              <a:rPr lang="en-US" sz="1200" b="0" kern="0" dirty="0"/>
              <a:t>: out </a:t>
            </a:r>
            <a:r>
              <a:rPr lang="en-US" sz="1200" b="0" kern="0" dirty="0" err="1"/>
              <a:t>std_logic_vector</a:t>
            </a:r>
            <a:r>
              <a:rPr lang="en-US" sz="1200" b="0" kern="0" dirty="0"/>
              <a:t>(2 </a:t>
            </a:r>
            <a:r>
              <a:rPr lang="en-US" sz="1200" b="0" kern="0" dirty="0" err="1"/>
              <a:t>downto</a:t>
            </a:r>
            <a:r>
              <a:rPr lang="en-US" sz="1200" b="0" kern="0" dirty="0"/>
              <a:t> 0);</a:t>
            </a:r>
          </a:p>
          <a:p>
            <a:pPr marL="0" indent="0">
              <a:buNone/>
            </a:pPr>
            <a:r>
              <a:rPr lang="en-US" sz="1200" b="0" kern="0" dirty="0"/>
              <a:t>	</a:t>
            </a:r>
            <a:r>
              <a:rPr lang="en-US" sz="1200" b="0" kern="0" dirty="0" err="1"/>
              <a:t>cw</a:t>
            </a:r>
            <a:r>
              <a:rPr lang="en-US" sz="1200" b="0" kern="0" dirty="0"/>
              <a:t>: in </a:t>
            </a:r>
            <a:r>
              <a:rPr lang="en-US" sz="1200" b="0" kern="0" dirty="0" err="1"/>
              <a:t>std_logic_vector</a:t>
            </a:r>
            <a:r>
              <a:rPr lang="en-US" sz="1200" b="0" kern="0" dirty="0"/>
              <a:t> (2 </a:t>
            </a:r>
            <a:r>
              <a:rPr lang="en-US" sz="1200" b="0" kern="0" dirty="0" err="1"/>
              <a:t>downto</a:t>
            </a:r>
            <a:r>
              <a:rPr lang="en-US" sz="1200" b="0" kern="0" dirty="0"/>
              <a:t> 0);</a:t>
            </a:r>
          </a:p>
          <a:p>
            <a:pPr marL="0" indent="0">
              <a:buNone/>
            </a:pPr>
            <a:r>
              <a:rPr lang="en-US" sz="1200" b="0" kern="0" dirty="0"/>
              <a:t>	</a:t>
            </a:r>
            <a:r>
              <a:rPr lang="en-US" sz="1200" b="0" kern="0" dirty="0" err="1"/>
              <a:t>btn</a:t>
            </a:r>
            <a:r>
              <a:rPr lang="en-US" sz="1200" b="0" kern="0" dirty="0"/>
              <a:t>: in	STD_LOGIC_VECTOR(4 </a:t>
            </a:r>
            <a:r>
              <a:rPr lang="en-US" sz="1200" b="0" kern="0" dirty="0" err="1"/>
              <a:t>downto</a:t>
            </a:r>
            <a:r>
              <a:rPr lang="en-US" sz="1200" b="0" kern="0" dirty="0"/>
              <a:t> 0);</a:t>
            </a:r>
          </a:p>
          <a:p>
            <a:pPr marL="0" indent="0">
              <a:buNone/>
            </a:pPr>
            <a:r>
              <a:rPr lang="en-US" sz="1200" b="0" kern="0" dirty="0"/>
              <a:t>	</a:t>
            </a:r>
            <a:r>
              <a:rPr lang="en-US" sz="1200" b="0" kern="0" dirty="0" err="1"/>
              <a:t>exWrAddr</a:t>
            </a:r>
            <a:r>
              <a:rPr lang="en-US" sz="1200" b="0" kern="0" dirty="0"/>
              <a:t>: in </a:t>
            </a:r>
            <a:r>
              <a:rPr lang="en-US" sz="1200" b="0" kern="0" dirty="0" err="1"/>
              <a:t>std_logic_vector</a:t>
            </a:r>
            <a:r>
              <a:rPr lang="en-US" sz="1200" b="0" kern="0" dirty="0"/>
              <a:t>(9 </a:t>
            </a:r>
            <a:r>
              <a:rPr lang="en-US" sz="1200" b="0" kern="0" dirty="0" err="1"/>
              <a:t>downto</a:t>
            </a:r>
            <a:r>
              <a:rPr lang="en-US" sz="1200" b="0" kern="0" dirty="0"/>
              <a:t> 0);</a:t>
            </a:r>
          </a:p>
          <a:p>
            <a:pPr marL="0" indent="0">
              <a:buNone/>
            </a:pPr>
            <a:r>
              <a:rPr lang="en-US" sz="1200" b="0" kern="0" dirty="0"/>
              <a:t>	</a:t>
            </a:r>
            <a:r>
              <a:rPr lang="en-US" sz="1200" b="0" kern="0" dirty="0" err="1"/>
              <a:t>exWen</a:t>
            </a:r>
            <a:r>
              <a:rPr lang="en-US" sz="1200" b="0" kern="0" dirty="0"/>
              <a:t>, </a:t>
            </a:r>
            <a:r>
              <a:rPr lang="en-US" sz="1200" b="0" kern="0" dirty="0" err="1"/>
              <a:t>exSel</a:t>
            </a:r>
            <a:r>
              <a:rPr lang="en-US" sz="1200" b="0" kern="0" dirty="0"/>
              <a:t>: in </a:t>
            </a:r>
            <a:r>
              <a:rPr lang="en-US" sz="1200" b="0" kern="0" dirty="0" err="1"/>
              <a:t>std_logic</a:t>
            </a:r>
            <a:r>
              <a:rPr lang="en-US" sz="1200" b="0" kern="0" dirty="0"/>
              <a:t>;</a:t>
            </a:r>
          </a:p>
          <a:p>
            <a:pPr marL="0" indent="0">
              <a:buNone/>
            </a:pPr>
            <a:r>
              <a:rPr lang="en-US" sz="1200" b="0" kern="0" dirty="0"/>
              <a:t>	</a:t>
            </a:r>
            <a:r>
              <a:rPr lang="en-US" sz="1200" b="0" kern="0" dirty="0" err="1"/>
              <a:t>Lbus_out</a:t>
            </a:r>
            <a:r>
              <a:rPr lang="en-US" sz="1200" b="0" kern="0" dirty="0"/>
              <a:t>, </a:t>
            </a:r>
            <a:r>
              <a:rPr lang="en-US" sz="1200" b="0" kern="0" dirty="0" err="1"/>
              <a:t>Rbus_out</a:t>
            </a:r>
            <a:r>
              <a:rPr lang="en-US" sz="1200" b="0" kern="0" dirty="0"/>
              <a:t>: out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exLbus</a:t>
            </a:r>
            <a:r>
              <a:rPr lang="en-US" sz="1200" b="0" kern="0" dirty="0"/>
              <a:t>, </a:t>
            </a:r>
            <a:r>
              <a:rPr lang="en-US" sz="1200" b="0" kern="0" dirty="0" err="1"/>
              <a:t>exRbus</a:t>
            </a:r>
            <a:r>
              <a:rPr lang="en-US" sz="1200" b="0" kern="0" dirty="0"/>
              <a:t>: in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flagQ</a:t>
            </a:r>
            <a:r>
              <a:rPr lang="en-US" sz="1200" b="0" kern="0" dirty="0"/>
              <a:t>: out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	</a:t>
            </a:r>
            <a:r>
              <a:rPr lang="en-US" sz="1200" b="0" kern="0" dirty="0" err="1"/>
              <a:t>flagClear</a:t>
            </a:r>
            <a:r>
              <a:rPr lang="en-US" sz="1200" b="0" kern="0" dirty="0"/>
              <a:t>: in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end lab2_datapath;</a:t>
            </a:r>
          </a:p>
        </p:txBody>
      </p:sp>
      <p:sp>
        <p:nvSpPr>
          <p:cNvPr id="6" name="Slide Number Placeholder 3">
            <a:extLst>
              <a:ext uri="{FF2B5EF4-FFF2-40B4-BE49-F238E27FC236}">
                <a16:creationId xmlns:a16="http://schemas.microsoft.com/office/drawing/2014/main" id="{AC659247-B499-4524-9850-EF40B8BEC3C3}"/>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56815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b 2 block diagram showing how everything is connected.">
            <a:extLst>
              <a:ext uri="{FF2B5EF4-FFF2-40B4-BE49-F238E27FC236}">
                <a16:creationId xmlns:a16="http://schemas.microsoft.com/office/drawing/2014/main" id="{3669735D-5570-4E71-9F8C-043C4D4AB0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Control Unit</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around control unit">
            <a:extLst>
              <a:ext uri="{FF2B5EF4-FFF2-40B4-BE49-F238E27FC236}">
                <a16:creationId xmlns:a16="http://schemas.microsoft.com/office/drawing/2014/main" id="{CF98AE54-F5D3-4D50-90D0-84E2B714CFB9}"/>
              </a:ext>
            </a:extLst>
          </p:cNvPr>
          <p:cNvSpPr/>
          <p:nvPr/>
        </p:nvSpPr>
        <p:spPr bwMode="auto">
          <a:xfrm>
            <a:off x="777675" y="5791200"/>
            <a:ext cx="2488035" cy="1066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8" name="Slide Number Placeholder 3">
            <a:extLst>
              <a:ext uri="{FF2B5EF4-FFF2-40B4-BE49-F238E27FC236}">
                <a16:creationId xmlns:a16="http://schemas.microsoft.com/office/drawing/2014/main" id="{641D1C3F-B80A-4F66-8081-E21E75194426}"/>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2148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Control Unit</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Here is the port map for the Control Unit:</a:t>
            </a:r>
          </a:p>
          <a:p>
            <a:pPr marL="0" indent="0">
              <a:buNone/>
            </a:pPr>
            <a:r>
              <a:rPr lang="en-US" sz="1200" b="0" kern="0" dirty="0"/>
              <a:t>entity lab2_fsm is</a:t>
            </a:r>
          </a:p>
          <a:p>
            <a:pPr marL="0" indent="0">
              <a:buNone/>
              <a:tabLst>
                <a:tab pos="631825" algn="l"/>
              </a:tabLst>
            </a:pPr>
            <a:r>
              <a:rPr lang="en-US" sz="1200" b="0" kern="0" dirty="0"/>
              <a:t>    Port (	</a:t>
            </a:r>
            <a:r>
              <a:rPr lang="en-US" sz="1200" b="0" kern="0" dirty="0" err="1"/>
              <a:t>clk</a:t>
            </a:r>
            <a:r>
              <a:rPr lang="en-US" sz="1200" b="0" kern="0" dirty="0"/>
              <a:t> : in  STD_LOGIC;</a:t>
            </a:r>
          </a:p>
          <a:p>
            <a:pPr marL="0" indent="0">
              <a:buNone/>
              <a:tabLst>
                <a:tab pos="631825" algn="l"/>
              </a:tabLst>
            </a:pPr>
            <a:r>
              <a:rPr lang="en-US" sz="1200" b="0" kern="0" dirty="0"/>
              <a:t>           	</a:t>
            </a:r>
            <a:r>
              <a:rPr lang="en-US" sz="1200" b="0" kern="0" dirty="0" err="1"/>
              <a:t>reset_n</a:t>
            </a:r>
            <a:r>
              <a:rPr lang="en-US" sz="1200" b="0" kern="0" dirty="0"/>
              <a:t> : in  STD_LOGIC;</a:t>
            </a:r>
          </a:p>
          <a:p>
            <a:pPr marL="0" indent="0">
              <a:buNone/>
              <a:tabLst>
                <a:tab pos="631825" algn="l"/>
              </a:tabLst>
            </a:pPr>
            <a:r>
              <a:rPr lang="en-US" sz="1200" b="0" kern="0" dirty="0"/>
              <a:t>	</a:t>
            </a:r>
            <a:r>
              <a:rPr lang="en-US" sz="1200" b="0" kern="0" dirty="0" err="1"/>
              <a:t>sw</a:t>
            </a:r>
            <a:r>
              <a:rPr lang="en-US" sz="1200" b="0" kern="0" dirty="0"/>
              <a:t>: in </a:t>
            </a:r>
            <a:r>
              <a:rPr lang="en-US" sz="1200" b="0" kern="0" dirty="0" err="1"/>
              <a:t>std_logic_vector</a:t>
            </a:r>
            <a:r>
              <a:rPr lang="en-US" sz="1200" b="0" kern="0" dirty="0"/>
              <a:t>(2 </a:t>
            </a:r>
            <a:r>
              <a:rPr lang="en-US" sz="1200" b="0" kern="0" dirty="0" err="1"/>
              <a:t>downto</a:t>
            </a:r>
            <a:r>
              <a:rPr lang="en-US" sz="1200" b="0" kern="0" dirty="0"/>
              <a:t> 0);</a:t>
            </a:r>
          </a:p>
          <a:p>
            <a:pPr marL="0" indent="0">
              <a:buNone/>
              <a:tabLst>
                <a:tab pos="631825" algn="l"/>
              </a:tabLst>
            </a:pPr>
            <a:r>
              <a:rPr lang="en-US" sz="1200" b="0" kern="0" dirty="0"/>
              <a:t>	</a:t>
            </a:r>
            <a:r>
              <a:rPr lang="en-US" sz="1200" b="0" kern="0" dirty="0" err="1"/>
              <a:t>cw</a:t>
            </a:r>
            <a:r>
              <a:rPr lang="en-US" sz="1200" b="0" kern="0" dirty="0"/>
              <a:t>: out </a:t>
            </a:r>
            <a:r>
              <a:rPr lang="en-US" sz="1200" b="0" kern="0" dirty="0" err="1"/>
              <a:t>std_logic_vector</a:t>
            </a:r>
            <a:r>
              <a:rPr lang="en-US" sz="1200" b="0" kern="0" dirty="0"/>
              <a:t> (2 </a:t>
            </a:r>
            <a:r>
              <a:rPr lang="en-US" sz="1200" b="0" kern="0" dirty="0" err="1"/>
              <a:t>downto</a:t>
            </a:r>
            <a:r>
              <a:rPr lang="en-US" sz="1200" b="0" kern="0" dirty="0"/>
              <a:t> 0) );</a:t>
            </a:r>
          </a:p>
          <a:p>
            <a:pPr marL="0" indent="0">
              <a:buNone/>
            </a:pPr>
            <a:r>
              <a:rPr lang="en-US" sz="1200" b="0" kern="0" dirty="0"/>
              <a:t>end lab2_fsm;</a:t>
            </a:r>
          </a:p>
        </p:txBody>
      </p:sp>
      <p:graphicFrame>
        <p:nvGraphicFramePr>
          <p:cNvPr id="6" name="Table 5">
            <a:extLst>
              <a:ext uri="{FF2B5EF4-FFF2-40B4-BE49-F238E27FC236}">
                <a16:creationId xmlns:a16="http://schemas.microsoft.com/office/drawing/2014/main" id="{80C27727-6015-4690-A532-43E152B4FD30}"/>
              </a:ext>
            </a:extLst>
          </p:cNvPr>
          <p:cNvGraphicFramePr>
            <a:graphicFrameLocks/>
          </p:cNvGraphicFramePr>
          <p:nvPr>
            <p:extLst>
              <p:ext uri="{D42A27DB-BD31-4B8C-83A1-F6EECF244321}">
                <p14:modId xmlns:p14="http://schemas.microsoft.com/office/powerpoint/2010/main" val="1861437732"/>
              </p:ext>
            </p:extLst>
          </p:nvPr>
        </p:nvGraphicFramePr>
        <p:xfrm>
          <a:off x="3940232" y="1996756"/>
          <a:ext cx="5203768" cy="1478280"/>
        </p:xfrm>
        <a:graphic>
          <a:graphicData uri="http://schemas.openxmlformats.org/drawingml/2006/table">
            <a:tbl>
              <a:tblPr firstRow="1" bandRow="1">
                <a:tableStyleId>{21E4AEA4-8DFA-4A89-87EB-49C32662AFE0}</a:tableStyleId>
              </a:tblPr>
              <a:tblGrid>
                <a:gridCol w="2601884">
                  <a:extLst>
                    <a:ext uri="{9D8B030D-6E8A-4147-A177-3AD203B41FA5}">
                      <a16:colId xmlns:a16="http://schemas.microsoft.com/office/drawing/2014/main" val="73750912"/>
                    </a:ext>
                  </a:extLst>
                </a:gridCol>
                <a:gridCol w="2601884">
                  <a:extLst>
                    <a:ext uri="{9D8B030D-6E8A-4147-A177-3AD203B41FA5}">
                      <a16:colId xmlns:a16="http://schemas.microsoft.com/office/drawing/2014/main" val="2943491703"/>
                    </a:ext>
                  </a:extLst>
                </a:gridCol>
              </a:tblGrid>
              <a:tr h="0">
                <a:tc>
                  <a:txBody>
                    <a:bodyPr/>
                    <a:lstStyle/>
                    <a:p>
                      <a:pPr algn="ctr"/>
                      <a:r>
                        <a:rPr lang="en-US" dirty="0"/>
                        <a:t>Status Words</a:t>
                      </a:r>
                    </a:p>
                  </a:txBody>
                  <a:tcPr/>
                </a:tc>
                <a:tc>
                  <a:txBody>
                    <a:bodyPr/>
                    <a:lstStyle/>
                    <a:p>
                      <a:pPr algn="ctr"/>
                      <a:r>
                        <a:rPr lang="en-US" dirty="0"/>
                        <a:t>Control Words</a:t>
                      </a:r>
                    </a:p>
                  </a:txBody>
                  <a:tcPr/>
                </a:tc>
                <a:extLst>
                  <a:ext uri="{0D108BD9-81ED-4DB2-BD59-A6C34878D82A}">
                    <a16:rowId xmlns:a16="http://schemas.microsoft.com/office/drawing/2014/main" val="2551608707"/>
                  </a:ext>
                </a:extLst>
              </a:tr>
              <a:tr h="370840">
                <a:tc>
                  <a:txBody>
                    <a:bodyPr/>
                    <a:lstStyle/>
                    <a:p>
                      <a:pPr algn="ctr"/>
                      <a:r>
                        <a:rPr lang="en-US" dirty="0"/>
                        <a:t>Ready</a:t>
                      </a:r>
                    </a:p>
                  </a:txBody>
                  <a:tcPr/>
                </a:tc>
                <a:tc>
                  <a:txBody>
                    <a:bodyPr/>
                    <a:lstStyle/>
                    <a:p>
                      <a:pPr algn="ctr"/>
                      <a:r>
                        <a:rPr lang="en-US" dirty="0" err="1"/>
                        <a:t>Write_Enable</a:t>
                      </a:r>
                      <a:r>
                        <a:rPr lang="en-US" dirty="0"/>
                        <a:t> (2)</a:t>
                      </a:r>
                    </a:p>
                  </a:txBody>
                  <a:tcPr/>
                </a:tc>
                <a:extLst>
                  <a:ext uri="{0D108BD9-81ED-4DB2-BD59-A6C34878D82A}">
                    <a16:rowId xmlns:a16="http://schemas.microsoft.com/office/drawing/2014/main" val="827230502"/>
                  </a:ext>
                </a:extLst>
              </a:tr>
              <a:tr h="370840">
                <a:tc>
                  <a:txBody>
                    <a:bodyPr/>
                    <a:lstStyle/>
                    <a:p>
                      <a:pPr algn="ctr"/>
                      <a:r>
                        <a:rPr lang="en-US" dirty="0"/>
                        <a:t>Trigger</a:t>
                      </a:r>
                    </a:p>
                  </a:txBody>
                  <a:tcPr/>
                </a:tc>
                <a:tc>
                  <a:txBody>
                    <a:bodyPr/>
                    <a:lstStyle/>
                    <a:p>
                      <a:pPr algn="ctr"/>
                      <a:r>
                        <a:rPr lang="en-US" dirty="0" err="1"/>
                        <a:t>Count_ctrl</a:t>
                      </a:r>
                      <a:r>
                        <a:rPr lang="en-US" dirty="0"/>
                        <a:t> (1 </a:t>
                      </a:r>
                      <a:r>
                        <a:rPr lang="en-US" dirty="0" err="1"/>
                        <a:t>downto</a:t>
                      </a:r>
                      <a:r>
                        <a:rPr lang="en-US" dirty="0"/>
                        <a:t> 0)</a:t>
                      </a:r>
                    </a:p>
                  </a:txBody>
                  <a:tcPr/>
                </a:tc>
                <a:extLst>
                  <a:ext uri="{0D108BD9-81ED-4DB2-BD59-A6C34878D82A}">
                    <a16:rowId xmlns:a16="http://schemas.microsoft.com/office/drawing/2014/main" val="3899734593"/>
                  </a:ext>
                </a:extLst>
              </a:tr>
              <a:tr h="370840">
                <a:tc>
                  <a:txBody>
                    <a:bodyPr/>
                    <a:lstStyle/>
                    <a:p>
                      <a:pPr algn="ctr"/>
                      <a:r>
                        <a:rPr lang="en-US" dirty="0" err="1"/>
                        <a:t>Max_Count</a:t>
                      </a:r>
                      <a:endParaRPr lang="en-US" dirty="0"/>
                    </a:p>
                  </a:txBody>
                  <a:tcPr/>
                </a:tc>
                <a:tc>
                  <a:txBody>
                    <a:bodyPr/>
                    <a:lstStyle/>
                    <a:p>
                      <a:pPr algn="ctr"/>
                      <a:endParaRPr lang="en-US" dirty="0"/>
                    </a:p>
                  </a:txBody>
                  <a:tcPr/>
                </a:tc>
                <a:extLst>
                  <a:ext uri="{0D108BD9-81ED-4DB2-BD59-A6C34878D82A}">
                    <a16:rowId xmlns:a16="http://schemas.microsoft.com/office/drawing/2014/main" val="1956481767"/>
                  </a:ext>
                </a:extLst>
              </a:tr>
            </a:tbl>
          </a:graphicData>
        </a:graphic>
      </p:graphicFrame>
      <p:sp>
        <p:nvSpPr>
          <p:cNvPr id="7" name="Slide Number Placeholder 3">
            <a:extLst>
              <a:ext uri="{FF2B5EF4-FFF2-40B4-BE49-F238E27FC236}">
                <a16:creationId xmlns:a16="http://schemas.microsoft.com/office/drawing/2014/main" id="{BDA54266-F999-4EA9-B4D9-A3DB6C7914B9}"/>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39227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b 2 block diagram showing how everything is connected.">
            <a:extLst>
              <a:ext uri="{FF2B5EF4-FFF2-40B4-BE49-F238E27FC236}">
                <a16:creationId xmlns:a16="http://schemas.microsoft.com/office/drawing/2014/main" id="{870C2082-6D4A-4C8A-BDC5-D5079145A7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Flag Register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around the flag register">
            <a:extLst>
              <a:ext uri="{FF2B5EF4-FFF2-40B4-BE49-F238E27FC236}">
                <a16:creationId xmlns:a16="http://schemas.microsoft.com/office/drawing/2014/main" id="{CF98AE54-F5D3-4D50-90D0-84E2B714CFB9}"/>
              </a:ext>
            </a:extLst>
          </p:cNvPr>
          <p:cNvSpPr/>
          <p:nvPr/>
        </p:nvSpPr>
        <p:spPr bwMode="auto">
          <a:xfrm>
            <a:off x="6563643" y="4696469"/>
            <a:ext cx="219456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158511" cy="307777"/>
          </a:xfrm>
          <a:prstGeom prst="rect">
            <a:avLst/>
          </a:prstGeom>
          <a:noFill/>
        </p:spPr>
        <p:txBody>
          <a:bodyPr wrap="none" rtlCol="0">
            <a:spAutoFit/>
          </a:bodyPr>
          <a:lstStyle/>
          <a:p>
            <a:r>
              <a:rPr lang="en-US" sz="1400" b="1" dirty="0">
                <a:solidFill>
                  <a:srgbClr val="FF0000"/>
                </a:solidFill>
                <a:latin typeface="+mj-lt"/>
              </a:rPr>
              <a:t>Multi-bit register that bits can be set or cleared</a:t>
            </a:r>
          </a:p>
        </p:txBody>
      </p:sp>
      <p:sp>
        <p:nvSpPr>
          <p:cNvPr id="8" name="Slide Number Placeholder 3">
            <a:extLst>
              <a:ext uri="{FF2B5EF4-FFF2-40B4-BE49-F238E27FC236}">
                <a16:creationId xmlns:a16="http://schemas.microsoft.com/office/drawing/2014/main" id="{641D1C3F-B80A-4F66-8081-E21E75194426}"/>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590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r>
              <a:rPr lang="en-US" sz="2000" b="0" kern="0" dirty="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a:t>reset_n</a:t>
            </a:r>
            <a:r>
              <a:rPr lang="en-US" sz="2000" b="0" ker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a:t>flagRegister</a:t>
            </a:r>
            <a:r>
              <a:rPr lang="en-US" sz="2000" b="0" kern="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extLst>
                    <a:ext uri="{9D8B030D-6E8A-4147-A177-3AD203B41FA5}">
                      <a16:colId xmlns:a16="http://schemas.microsoft.com/office/drawing/2014/main" val="20000"/>
                    </a:ext>
                  </a:extLst>
                </a:gridCol>
                <a:gridCol w="1626235">
                  <a:extLst>
                    <a:ext uri="{9D8B030D-6E8A-4147-A177-3AD203B41FA5}">
                      <a16:colId xmlns:a16="http://schemas.microsoft.com/office/drawing/2014/main" val="20001"/>
                    </a:ext>
                  </a:extLst>
                </a:gridCol>
                <a:gridCol w="1626235">
                  <a:extLst>
                    <a:ext uri="{9D8B030D-6E8A-4147-A177-3AD203B41FA5}">
                      <a16:colId xmlns:a16="http://schemas.microsoft.com/office/drawing/2014/main" val="20002"/>
                    </a:ext>
                  </a:extLst>
                </a:gridCol>
                <a:gridCol w="1626235">
                  <a:extLst>
                    <a:ext uri="{9D8B030D-6E8A-4147-A177-3AD203B41FA5}">
                      <a16:colId xmlns:a16="http://schemas.microsoft.com/office/drawing/2014/main" val="20003"/>
                    </a:ext>
                  </a:extLst>
                </a:gridCol>
                <a:gridCol w="1626235">
                  <a:extLst>
                    <a:ext uri="{9D8B030D-6E8A-4147-A177-3AD203B41FA5}">
                      <a16:colId xmlns:a16="http://schemas.microsoft.com/office/drawing/2014/main" val="20004"/>
                    </a:ext>
                  </a:extLst>
                </a:gridCol>
              </a:tblGrid>
              <a:tr h="250472">
                <a:tc>
                  <a:txBody>
                    <a:bodyPr/>
                    <a:lstStyle/>
                    <a:p>
                      <a:pPr algn="l" fontAlgn="t"/>
                      <a:r>
                        <a:rPr lang="en-US" sz="1300" dirty="0" err="1">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7" name="Slide Number Placeholder 3">
            <a:extLst>
              <a:ext uri="{FF2B5EF4-FFF2-40B4-BE49-F238E27FC236}">
                <a16:creationId xmlns:a16="http://schemas.microsoft.com/office/drawing/2014/main" id="{19BC1EEF-6981-405B-B494-FE37933F1AF6}"/>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71163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gn="l"/>
            <a:r>
              <a:rPr lang="en-US" sz="2000" b="0" i="0" dirty="0">
                <a:solidFill>
                  <a:srgbClr val="333333"/>
                </a:solidFill>
                <a:effectLst/>
              </a:rPr>
              <a:t>Your flag register will be set up as an 8-bit register that will take in two other values (set and clear) and conduct bitwise operations on them.  </a:t>
            </a:r>
          </a:p>
          <a:p>
            <a:pPr lvl="1"/>
            <a:r>
              <a:rPr lang="en-US" sz="1800" b="0" i="0" dirty="0">
                <a:solidFill>
                  <a:srgbClr val="333333"/>
                </a:solidFill>
                <a:effectLst/>
              </a:rPr>
              <a:t>Just like in many registers you will have a signal named something like </a:t>
            </a:r>
            <a:r>
              <a:rPr lang="en-US" sz="1800" b="0" i="0" dirty="0" err="1">
                <a:solidFill>
                  <a:srgbClr val="333333"/>
                </a:solidFill>
                <a:effectLst/>
              </a:rPr>
              <a:t>process_Q</a:t>
            </a:r>
            <a:r>
              <a:rPr lang="en-US" sz="1800" b="0" i="0" dirty="0">
                <a:solidFill>
                  <a:srgbClr val="333333"/>
                </a:solidFill>
                <a:effectLst/>
              </a:rPr>
              <a:t> (interim Q value before being assign to the output Q).  </a:t>
            </a:r>
          </a:p>
          <a:p>
            <a:pPr lvl="1"/>
            <a:r>
              <a:rPr lang="en-US" sz="1800" b="0" i="0" dirty="0">
                <a:solidFill>
                  <a:srgbClr val="333333"/>
                </a:solidFill>
                <a:effectLst/>
              </a:rPr>
              <a:t>On reset the </a:t>
            </a:r>
            <a:r>
              <a:rPr lang="en-US" sz="1800" b="0" i="0" dirty="0" err="1">
                <a:solidFill>
                  <a:srgbClr val="333333"/>
                </a:solidFill>
                <a:effectLst/>
              </a:rPr>
              <a:t>process_Q</a:t>
            </a:r>
            <a:r>
              <a:rPr lang="en-US" sz="1800" b="0" i="0" dirty="0">
                <a:solidFill>
                  <a:srgbClr val="333333"/>
                </a:solidFill>
                <a:effectLst/>
              </a:rPr>
              <a:t> will get set to zero, but on any other clock edge it will perform the following function:</a:t>
            </a:r>
          </a:p>
          <a:p>
            <a:pPr lvl="1"/>
            <a:r>
              <a:rPr lang="en-US" sz="1800" i="0" dirty="0" err="1">
                <a:solidFill>
                  <a:srgbClr val="333333"/>
                </a:solidFill>
                <a:effectLst/>
              </a:rPr>
              <a:t>process_Q</a:t>
            </a:r>
            <a:r>
              <a:rPr lang="en-US" sz="1800" i="0" dirty="0">
                <a:solidFill>
                  <a:srgbClr val="333333"/>
                </a:solidFill>
                <a:effectLst/>
              </a:rPr>
              <a:t> OR set AND NOT clear</a:t>
            </a:r>
            <a:r>
              <a:rPr lang="en-US" sz="1800" b="0" i="0" dirty="0">
                <a:solidFill>
                  <a:srgbClr val="333333"/>
                </a:solidFill>
                <a:effectLst/>
              </a:rPr>
              <a:t> (all bitwise operations)</a:t>
            </a:r>
          </a:p>
          <a:p>
            <a:pPr algn="l"/>
            <a:r>
              <a:rPr lang="en-US" sz="2000" b="0" i="0" dirty="0">
                <a:solidFill>
                  <a:srgbClr val="333333"/>
                </a:solidFill>
                <a:effectLst/>
              </a:rPr>
              <a:t>That way if the input signals are say:</a:t>
            </a:r>
          </a:p>
          <a:p>
            <a:pPr lvl="1"/>
            <a:r>
              <a:rPr lang="en-US" sz="1800" b="0" i="0" dirty="0" err="1">
                <a:solidFill>
                  <a:srgbClr val="333333"/>
                </a:solidFill>
                <a:effectLst/>
              </a:rPr>
              <a:t>process_Q</a:t>
            </a:r>
            <a:r>
              <a:rPr lang="en-US" sz="1800" b="0" i="0" dirty="0">
                <a:solidFill>
                  <a:srgbClr val="333333"/>
                </a:solidFill>
                <a:effectLst/>
              </a:rPr>
              <a:t> = 101</a:t>
            </a:r>
          </a:p>
          <a:p>
            <a:pPr lvl="1"/>
            <a:r>
              <a:rPr lang="en-US" sz="1800" b="0" i="0" dirty="0">
                <a:solidFill>
                  <a:srgbClr val="333333"/>
                </a:solidFill>
                <a:effectLst/>
              </a:rPr>
              <a:t>set = 010</a:t>
            </a:r>
          </a:p>
          <a:p>
            <a:pPr lvl="1"/>
            <a:r>
              <a:rPr lang="en-US" sz="1800" b="0" i="0" dirty="0">
                <a:solidFill>
                  <a:srgbClr val="333333"/>
                </a:solidFill>
                <a:effectLst/>
              </a:rPr>
              <a:t>clear = 001</a:t>
            </a:r>
          </a:p>
          <a:p>
            <a:pPr lvl="1"/>
            <a:r>
              <a:rPr lang="en-US" sz="1800" b="0" i="0" dirty="0">
                <a:solidFill>
                  <a:srgbClr val="333333"/>
                </a:solidFill>
                <a:effectLst/>
              </a:rPr>
              <a:t>Then the output would be Q = 110!</a:t>
            </a:r>
          </a:p>
          <a:p>
            <a:endParaRPr lang="en-US" sz="2800" b="0" kern="0" dirty="0"/>
          </a:p>
        </p:txBody>
      </p:sp>
      <p:sp>
        <p:nvSpPr>
          <p:cNvPr id="6" name="Slide Number Placeholder 3">
            <a:extLst>
              <a:ext uri="{FF2B5EF4-FFF2-40B4-BE49-F238E27FC236}">
                <a16:creationId xmlns:a16="http://schemas.microsoft.com/office/drawing/2014/main" id="{D173507E-5326-4530-8114-0C7113384C2C}"/>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1013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gister connections for Lab 3 soft core connections&#10;">
            <a:extLst>
              <a:ext uri="{FF2B5EF4-FFF2-40B4-BE49-F238E27FC236}">
                <a16:creationId xmlns:a16="http://schemas.microsoft.com/office/drawing/2014/main" id="{F5CE78EF-471B-4FE5-9153-5B529BDAD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0" y="1504369"/>
            <a:ext cx="9036330"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showing register connections for Lab 3 soft core connections&#10;">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911178"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descr="Circle showing register connections for Lab 3 soft core connections&#10;">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9" name="Slide Number Placeholder 3">
            <a:extLst>
              <a:ext uri="{FF2B5EF4-FFF2-40B4-BE49-F238E27FC236}">
                <a16:creationId xmlns:a16="http://schemas.microsoft.com/office/drawing/2014/main" id="{5F94D054-C8A8-47DD-8619-C9F5C1E9D1C8}"/>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Package file </a:t>
            </a:r>
          </a:p>
        </p:txBody>
      </p:sp>
      <p:sp>
        <p:nvSpPr>
          <p:cNvPr id="3" name="Content Placeholder 2"/>
          <p:cNvSpPr>
            <a:spLocks noGrp="1"/>
          </p:cNvSpPr>
          <p:nvPr>
            <p:ph idx="1"/>
          </p:nvPr>
        </p:nvSpPr>
        <p:spPr/>
        <p:txBody>
          <a:bodyPr/>
          <a:lstStyle/>
          <a:p>
            <a:r>
              <a:rPr lang="en-US" sz="2000" dirty="0"/>
              <a:t>Packages – Package for Lab 2</a:t>
            </a:r>
          </a:p>
          <a:p>
            <a:pPr lvl="1"/>
            <a:r>
              <a:rPr lang="en-US" sz="1800" dirty="0">
                <a:hlinkClick r:id="rId2"/>
              </a:rPr>
              <a:t>https://cse.unl.edu/~jfalkinburg/cse_courses/2026/436/lab/lab2/code/lab2_pack.vhdl</a:t>
            </a:r>
            <a:r>
              <a:rPr lang="en-US" sz="1800" dirty="0"/>
              <a:t>  </a:t>
            </a:r>
          </a:p>
          <a:p>
            <a:r>
              <a:rPr lang="en-US" sz="2000" dirty="0"/>
              <a:t>This is where you will put all your component declarations</a:t>
            </a:r>
          </a:p>
          <a:p>
            <a:r>
              <a:rPr lang="en-US" sz="2000" dirty="0"/>
              <a:t>Include 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Code</a:t>
            </a:r>
          </a:p>
        </p:txBody>
      </p:sp>
      <p:sp>
        <p:nvSpPr>
          <p:cNvPr id="3" name="Content Placeholder 2"/>
          <p:cNvSpPr>
            <a:spLocks noGrp="1"/>
          </p:cNvSpPr>
          <p:nvPr>
            <p:ph idx="1"/>
          </p:nvPr>
        </p:nvSpPr>
        <p:spPr/>
        <p:txBody>
          <a:bodyPr/>
          <a:lstStyle/>
          <a:p>
            <a:r>
              <a:rPr lang="en-US" sz="2000" b="0" dirty="0"/>
              <a:t>Overall Lab 2 File: </a:t>
            </a:r>
            <a:r>
              <a:rPr lang="en-US" sz="2000" b="0" dirty="0">
                <a:hlinkClick r:id="rId2"/>
              </a:rPr>
              <a:t>lab2.vhd</a:t>
            </a:r>
            <a:endParaRPr lang="en-US" sz="2000" b="0" dirty="0"/>
          </a:p>
          <a:p>
            <a:pPr lvl="1"/>
            <a:r>
              <a:rPr lang="en-US" sz="2000" b="0" dirty="0"/>
              <a:t>Lab 2 Datapath: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clocking wizard for the Audio Codec and set the output frequencies to what is required (see comments in the Audio Codec Wrapper file).</a:t>
            </a:r>
          </a:p>
          <a:p>
            <a:r>
              <a:rPr lang="en-US" sz="2000" b="0" dirty="0"/>
              <a:t>Constraint file: </a:t>
            </a:r>
            <a:r>
              <a:rPr lang="en-US" sz="2000" b="0" dirty="0">
                <a:hlinkClick r:id="rId8"/>
              </a:rPr>
              <a:t>Lab2.xdc</a:t>
            </a:r>
            <a:endParaRPr lang="en-US" sz="2000" b="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Generating Audio Waveforms</a:t>
            </a:r>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a:t>Nexys</a:t>
            </a:r>
            <a:r>
              <a:rPr lang="en-US" b="0" dirty="0"/>
              <a:t> Video board, your phone's audio output works quite well. However, make sure you get an app where you can control both the left and right audio channels individually (i.e. the green and yellow signals in the figure above). </a:t>
            </a:r>
          </a:p>
          <a:p>
            <a:pPr lvl="1" eaLnBrk="1" hangingPunct="1">
              <a:lnSpc>
                <a:spcPct val="80000"/>
              </a:lnSpc>
            </a:pPr>
            <a:r>
              <a:rPr lang="en-US" b="0"/>
              <a:t>The </a:t>
            </a:r>
            <a:r>
              <a:rPr lang="en-US" b="0">
                <a:hlinkClick r:id="rId2"/>
              </a:rPr>
              <a:t>Husker Scope</a:t>
            </a:r>
            <a:r>
              <a:rPr lang="en-US" b="0"/>
              <a:t> </a:t>
            </a:r>
            <a:r>
              <a:rPr lang="en-US" b="0">
                <a:latin typeface="+mj-lt"/>
              </a:rPr>
              <a:t>app </a:t>
            </a:r>
            <a:r>
              <a:rPr lang="en-US" b="0" i="0">
                <a:solidFill>
                  <a:srgbClr val="000000"/>
                </a:solidFill>
                <a:effectLst/>
                <a:latin typeface="+mj-lt"/>
              </a:rPr>
              <a:t>is an easy to use all-in-one cross platform (</a:t>
            </a:r>
            <a:r>
              <a:rPr lang="en-US" b="0" i="0">
                <a:effectLst/>
                <a:latin typeface="+mj-lt"/>
                <a:hlinkClick r:id="rId3"/>
              </a:rPr>
              <a:t>iOS</a:t>
            </a:r>
            <a:r>
              <a:rPr lang="en-US" b="0" i="0">
                <a:solidFill>
                  <a:srgbClr val="000000"/>
                </a:solidFill>
                <a:effectLst/>
                <a:latin typeface="+mj-lt"/>
              </a:rPr>
              <a:t>, </a:t>
            </a:r>
            <a:r>
              <a:rPr lang="en-US" b="0" i="0">
                <a:effectLst/>
                <a:latin typeface="+mj-lt"/>
                <a:hlinkClick r:id="rId4"/>
              </a:rPr>
              <a:t>Android</a:t>
            </a:r>
            <a:r>
              <a:rPr lang="en-US" b="0" i="0">
                <a:solidFill>
                  <a:srgbClr val="000000"/>
                </a:solidFill>
                <a:effectLst/>
                <a:latin typeface="+mj-lt"/>
              </a:rPr>
              <a:t>, and </a:t>
            </a:r>
            <a:r>
              <a:rPr lang="en-US" b="0" i="0">
                <a:effectLst/>
                <a:latin typeface="+mj-lt"/>
                <a:hlinkClick r:id="rId5"/>
              </a:rPr>
              <a:t>Web App</a:t>
            </a:r>
            <a:r>
              <a:rPr lang="en-US" b="0" i="0">
                <a:solidFill>
                  <a:srgbClr val="000000"/>
                </a:solidFill>
                <a:effectLst/>
                <a:latin typeface="+mj-lt"/>
              </a:rPr>
              <a:t>) application that implements a Dual Channel Function Generator and Oscilloscope functionality for use in your lab</a:t>
            </a:r>
            <a:endParaRPr lang="en-US" dirty="0"/>
          </a:p>
        </p:txBody>
      </p:sp>
      <p:sp>
        <p:nvSpPr>
          <p:cNvPr id="6" name="Slide Number Placeholder 3">
            <a:extLst>
              <a:ext uri="{FF2B5EF4-FFF2-40B4-BE49-F238E27FC236}">
                <a16:creationId xmlns:a16="http://schemas.microsoft.com/office/drawing/2014/main" id="{5FC37548-6094-46D7-937C-49BE7478DF57}"/>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2 – Data Acquisition, Storage and Display</a:t>
            </a:r>
          </a:p>
        </p:txBody>
      </p:sp>
      <p:sp>
        <p:nvSpPr>
          <p:cNvPr id="7" name="Text Placeholder 6"/>
          <p:cNvSpPr>
            <a:spLocks noGrp="1"/>
          </p:cNvSpPr>
          <p:nvPr>
            <p:ph type="body" idx="1"/>
          </p:nvPr>
        </p:nvSpPr>
        <p:spPr/>
        <p:txBody>
          <a:bodyPr/>
          <a:lstStyle/>
          <a:p>
            <a:endParaRPr lang="en-US" dirty="0"/>
          </a:p>
        </p:txBody>
      </p:sp>
      <p:sp>
        <p:nvSpPr>
          <p:cNvPr id="5" name="Slide Number Placeholder 3">
            <a:extLst>
              <a:ext uri="{FF2B5EF4-FFF2-40B4-BE49-F238E27FC236}">
                <a16:creationId xmlns:a16="http://schemas.microsoft.com/office/drawing/2014/main" id="{E3FD5D45-D0EB-4A8C-8438-0E7CB30C8604}"/>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a:t>
            </a:r>
          </a:p>
          <a:p>
            <a:pPr eaLnBrk="1" hangingPunct="1">
              <a:lnSpc>
                <a:spcPct val="80000"/>
              </a:lnSpc>
            </a:pPr>
            <a:r>
              <a:rPr lang="en-US" dirty="0"/>
              <a:t>Gate Check 1</a:t>
            </a:r>
          </a:p>
          <a:p>
            <a:pPr lvl="1" eaLnBrk="1" hangingPunct="1">
              <a:lnSpc>
                <a:spcPct val="80000"/>
              </a:lnSpc>
            </a:pPr>
            <a:r>
              <a:rPr lang="en-US" b="0" dirty="0"/>
              <a:t>By </a:t>
            </a:r>
            <a:r>
              <a:rPr lang="en-US" dirty="0"/>
              <a:t>COB Lesson 14</a:t>
            </a:r>
            <a:r>
              <a:rPr lang="en-US" b="0" dirty="0"/>
              <a:t>, you must have started a Lab 2 </a:t>
            </a:r>
            <a:r>
              <a:rPr lang="en-US" b="0" dirty="0" err="1"/>
              <a:t>Vivado</a:t>
            </a:r>
            <a:r>
              <a:rPr lang="en-US" b="0" dirty="0"/>
              <a:t> project and downloaded the template files and drop 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p>
        </p:txBody>
      </p:sp>
      <p:sp>
        <p:nvSpPr>
          <p:cNvPr id="6" name="Slide Number Placeholder 3">
            <a:extLst>
              <a:ext uri="{FF2B5EF4-FFF2-40B4-BE49-F238E27FC236}">
                <a16:creationId xmlns:a16="http://schemas.microsoft.com/office/drawing/2014/main" id="{ED8BEE17-3EFF-49B3-8AC4-FADBEB35D852}"/>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eaLnBrk="1" hangingPunct="1">
              <a:lnSpc>
                <a:spcPct val="80000"/>
              </a:lnSpc>
            </a:pPr>
            <a:r>
              <a:rPr lang="en-US" b="0" dirty="0"/>
              <a:t>Next, you will need to have implement 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oscilloscope. Additionally, your </a:t>
            </a:r>
            <a:r>
              <a:rPr lang="en-US" b="0" dirty="0" err="1"/>
              <a:t>Scopeface</a:t>
            </a:r>
            <a:r>
              <a:rPr lang="en-US" b="0" dirty="0"/>
              <a:t> and Button inputs from Lab 1 should be functional as well.</a:t>
            </a:r>
            <a:endParaRPr lang="en-US" dirty="0"/>
          </a:p>
        </p:txBody>
      </p:sp>
      <p:sp>
        <p:nvSpPr>
          <p:cNvPr id="6" name="Slide Number Placeholder 3">
            <a:extLst>
              <a:ext uri="{FF2B5EF4-FFF2-40B4-BE49-F238E27FC236}">
                <a16:creationId xmlns:a16="http://schemas.microsoft.com/office/drawing/2014/main" id="{1AC3B460-2068-43AC-BC67-7A4F50377C11}"/>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16</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p>
        </p:txBody>
      </p:sp>
      <p:sp>
        <p:nvSpPr>
          <p:cNvPr id="7" name="Slide Number Placeholder 3">
            <a:extLst>
              <a:ext uri="{FF2B5EF4-FFF2-40B4-BE49-F238E27FC236}">
                <a16:creationId xmlns:a16="http://schemas.microsoft.com/office/drawing/2014/main" id="{91421A78-B8F5-4F0F-91B6-B6EEBF713717}"/>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 </a:t>
            </a:r>
            <a:r>
              <a:rPr lang="en-US" dirty="0" err="1"/>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Once 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6" name="Slide Number Placeholder 3">
            <a:extLst>
              <a:ext uri="{FF2B5EF4-FFF2-40B4-BE49-F238E27FC236}">
                <a16:creationId xmlns:a16="http://schemas.microsoft.com/office/drawing/2014/main" id="{802C49D9-2151-49DB-A5BC-31C776FE4A98}"/>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oscilloscope to display with reliable triggering that holds the waveform at a single point on the left edge of the display. A 220Hz waveform should display something similar to what is shown in the screenshot at the top of the lab page. Additionally, you must have the following done:</a:t>
            </a:r>
          </a:p>
          <a:p>
            <a:pPr lvl="2"/>
            <a:r>
              <a:rPr lang="en-US" b="0" dirty="0"/>
              <a:t>Use a package file to contain all your component declarations.</a:t>
            </a:r>
          </a:p>
          <a:p>
            <a:pPr lvl="2"/>
            <a:r>
              <a:rPr lang="en-US" b="0" dirty="0"/>
              <a:t>Use separate </a:t>
            </a:r>
            <a:r>
              <a:rPr lang="en-US" b="0" dirty="0" err="1"/>
              <a:t>datapath</a:t>
            </a:r>
            <a:r>
              <a:rPr lang="en-US" b="0" dirty="0"/>
              <a:t> and control unit.</a:t>
            </a:r>
          </a:p>
          <a:p>
            <a:pPr lvl="2" eaLnBrk="1" hangingPunct="1">
              <a:lnSpc>
                <a:spcPct val="80000"/>
              </a:lnSpc>
            </a:pPr>
            <a:endParaRPr lang="en-US" dirty="0"/>
          </a:p>
        </p:txBody>
      </p:sp>
      <p:sp>
        <p:nvSpPr>
          <p:cNvPr id="6" name="Slide Number Placeholder 3">
            <a:extLst>
              <a:ext uri="{FF2B5EF4-FFF2-40B4-BE49-F238E27FC236}">
                <a16:creationId xmlns:a16="http://schemas.microsoft.com/office/drawing/2014/main" id="{24EB5CEF-31EF-4C61-9BE4-731470EA4184}"/>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a:t>
            </a:r>
          </a:p>
          <a:p>
            <a:pPr lvl="2"/>
            <a:r>
              <a:rPr lang="en-US" b="0" dirty="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p>
        </p:txBody>
      </p:sp>
      <p:sp>
        <p:nvSpPr>
          <p:cNvPr id="6" name="Slide Number Placeholder 3">
            <a:extLst>
              <a:ext uri="{FF2B5EF4-FFF2-40B4-BE49-F238E27FC236}">
                <a16:creationId xmlns:a16="http://schemas.microsoft.com/office/drawing/2014/main" id="{15090A23-9594-4D01-BE71-52FBB2E7948B}"/>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2</a:t>
            </a:r>
          </a:p>
        </p:txBody>
      </p:sp>
      <p:sp>
        <p:nvSpPr>
          <p:cNvPr id="4" name="Content Placeholder 3"/>
          <p:cNvSpPr>
            <a:spLocks noGrp="1"/>
          </p:cNvSpPr>
          <p:nvPr>
            <p:ph idx="1"/>
          </p:nvPr>
        </p:nvSpPr>
        <p:spPr/>
        <p:txBody>
          <a:bodyPr/>
          <a:lstStyle/>
          <a:p>
            <a:r>
              <a:rPr lang="en-US" dirty="0"/>
              <a:t>Required Functionality</a:t>
            </a:r>
          </a:p>
          <a:p>
            <a:pPr lvl="2"/>
            <a:r>
              <a:rPr lang="en-US" b="0" dirty="0" err="1"/>
              <a:t>Testbench</a:t>
            </a:r>
            <a:r>
              <a:rPr lang="en-US" b="0" dirty="0"/>
              <a:t> for the </a:t>
            </a:r>
            <a:r>
              <a:rPr lang="en-US" b="0" dirty="0" err="1"/>
              <a:t>datapath</a:t>
            </a:r>
            <a:r>
              <a:rPr lang="en-US" b="0" dirty="0"/>
              <a:t> unit showing data (different value than what is given in the </a:t>
            </a:r>
            <a:r>
              <a:rPr lang="en-US" b="0" dirty="0" err="1"/>
              <a:t>testbench</a:t>
            </a:r>
            <a:r>
              <a:rPr lang="en-US" b="0" dirty="0"/>
              <a:t>) coming out of the audio codec and being converted from signed to unsigned and then to </a:t>
            </a:r>
            <a:r>
              <a:rPr lang="en-US" b="0" dirty="0" err="1"/>
              <a:t>std_logic_vector</a:t>
            </a:r>
            <a:r>
              <a:rPr lang="en-US" b="0" dirty="0"/>
              <a:t> to go into your BRAM. Include calculations to back up what the waveform shows.</a:t>
            </a:r>
          </a:p>
          <a:p>
            <a:pPr lvl="2"/>
            <a:r>
              <a:rPr lang="en-US" b="0" dirty="0"/>
              <a:t>For Bonus Points: Testbench for the </a:t>
            </a:r>
            <a:r>
              <a:rPr lang="en-US" b="0" dirty="0" err="1"/>
              <a:t>datapath</a:t>
            </a:r>
            <a:r>
              <a:rPr lang="en-US" b="0" dirty="0"/>
              <a:t> unit showing that same data coming out of the BRAM. Make sure you show the read address and the data values coming out. This will require you to set your control words on the testbench. </a:t>
            </a:r>
          </a:p>
          <a:p>
            <a:pPr lvl="2"/>
            <a:endParaRPr lang="en-US" b="0" dirty="0"/>
          </a:p>
          <a:p>
            <a:pPr lvl="2" eaLnBrk="1" hangingPunct="1">
              <a:lnSpc>
                <a:spcPct val="80000"/>
              </a:lnSpc>
            </a:pPr>
            <a:endParaRPr lang="en-US" dirty="0"/>
          </a:p>
        </p:txBody>
      </p:sp>
      <p:sp>
        <p:nvSpPr>
          <p:cNvPr id="6" name="Slide Number Placeholder 3">
            <a:extLst>
              <a:ext uri="{FF2B5EF4-FFF2-40B4-BE49-F238E27FC236}">
                <a16:creationId xmlns:a16="http://schemas.microsoft.com/office/drawing/2014/main" id="{8DDA7C9F-55C2-4A85-BE36-45A12CA0D1AD}"/>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Meet all the requirements of required functionality</a:t>
            </a:r>
          </a:p>
          <a:p>
            <a:pPr lvl="1"/>
            <a:r>
              <a:rPr lang="en-US" b="0" dirty="0"/>
              <a:t>Add a second channel (in green).</a:t>
            </a:r>
          </a:p>
          <a:p>
            <a:pPr lvl="1"/>
            <a:r>
              <a:rPr lang="en-US" b="0" strike="sngStrike" dirty="0"/>
              <a:t>Integrate a button debouncing strategy in HW #7 to debounce the buttons controlling the trigger time and trigger voltage.</a:t>
            </a:r>
          </a:p>
          <a:p>
            <a:pPr lvl="1"/>
            <a:r>
              <a:rPr lang="en-US" b="0" dirty="0"/>
              <a:t>Move the cursors on the screen.</a:t>
            </a:r>
          </a:p>
        </p:txBody>
      </p:sp>
      <p:sp>
        <p:nvSpPr>
          <p:cNvPr id="6" name="Slide Number Placeholder 3">
            <a:extLst>
              <a:ext uri="{FF2B5EF4-FFF2-40B4-BE49-F238E27FC236}">
                <a16:creationId xmlns:a16="http://schemas.microsoft.com/office/drawing/2014/main" id="{60ED5B0E-F018-46A8-A46B-F27A84D99D7F}"/>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6" name="Slide Number Placeholder 3">
            <a:extLst>
              <a:ext uri="{FF2B5EF4-FFF2-40B4-BE49-F238E27FC236}">
                <a16:creationId xmlns:a16="http://schemas.microsoft.com/office/drawing/2014/main" id="{9B439760-0CCC-421A-BF62-0DA25FC2323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Objectives or Purpose </a:t>
            </a:r>
            <a:r>
              <a:rPr lang="en-US" b="0" dirty="0"/>
              <a:t>- Provide a brief overview of the problem.</a:t>
            </a:r>
          </a:p>
          <a:p>
            <a:pPr lvl="1"/>
            <a:r>
              <a:rPr lang="en-US" dirty="0"/>
              <a:t>Preliminary Design</a:t>
            </a:r>
            <a:r>
              <a:rPr lang="en-US" b="0" dirty="0"/>
              <a:t> - Include prelab material or lab handout info.</a:t>
            </a:r>
          </a:p>
          <a:p>
            <a:pPr lvl="1"/>
            <a:r>
              <a:rPr lang="en-US" dirty="0"/>
              <a:t>Software Flowchart </a:t>
            </a:r>
            <a:r>
              <a:rPr lang="en-US" b="0" dirty="0"/>
              <a:t>- Include a flowchart at a high level showing your oscilloscope functionality. PowerPoint or Google Drawings works well for this.</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r>
              <a:rPr lang="en-US" b="0" dirty="0"/>
              <a:t>Lab Overview - Integrate the video display controller developed in Lab 1 with the audio codec on the </a:t>
            </a:r>
            <a:r>
              <a:rPr lang="en-US" b="0" dirty="0" err="1"/>
              <a:t>Nexys</a:t>
            </a:r>
            <a:r>
              <a:rPr lang="en-US" b="0" dirty="0"/>
              <a:t> Video board to build a basic 2-channel oscilloscope. </a:t>
            </a:r>
          </a:p>
        </p:txBody>
      </p:sp>
      <p:pic>
        <p:nvPicPr>
          <p:cNvPr id="1026" name="Picture 2" descr="Example Lab 2 Scopeface with two waveforms displayed on it"/>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74964" y="2741684"/>
            <a:ext cx="5408703" cy="40480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389237CC-E313-41CE-8DEE-3F96D1A7C6F3}"/>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21769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1</a:t>
            </a:r>
          </a:p>
        </p:txBody>
      </p:sp>
      <p:sp>
        <p:nvSpPr>
          <p:cNvPr id="4" name="Content Placeholder 3"/>
          <p:cNvSpPr>
            <a:spLocks noGrp="1"/>
          </p:cNvSpPr>
          <p:nvPr>
            <p:ph idx="1"/>
          </p:nvPr>
        </p:nvSpPr>
        <p:spPr/>
        <p:txBody>
          <a:bodyPr/>
          <a:lstStyle/>
          <a:p>
            <a:r>
              <a:rPr lang="en-US" dirty="0"/>
              <a:t>Turn In Requirements</a:t>
            </a:r>
          </a:p>
          <a:p>
            <a:pPr lvl="1"/>
            <a:r>
              <a:rPr lang="en-US" dirty="0"/>
              <a:t>Hardware Schematic or Implementation</a:t>
            </a:r>
            <a:r>
              <a:rPr lang="en-US" b="0" dirty="0"/>
              <a:t> - Provide block-diagram of your solution using the </a:t>
            </a:r>
            <a:r>
              <a:rPr lang="en-US" dirty="0"/>
              <a:t>signal names in your code</a:t>
            </a:r>
            <a:r>
              <a:rPr lang="en-US" b="0" dirty="0"/>
              <a:t>. The block diagram given above is somewhat incomplete, </a:t>
            </a:r>
            <a:r>
              <a:rPr lang="en-US" dirty="0"/>
              <a:t>make sure to include corrections to this diagram</a:t>
            </a:r>
            <a:r>
              <a:rPr lang="en-US" b="0" dirty="0"/>
              <a:t>. An editable block diagram PPT is provided at the top of the page. For each module that you built, explain its overall purpose, inputs, outputs, and behavior. Include all your </a:t>
            </a:r>
            <a:r>
              <a:rPr lang="en-US" b="0" dirty="0" err="1"/>
              <a:t>vhdl</a:t>
            </a:r>
            <a:r>
              <a:rPr lang="en-US" b="0" dirty="0"/>
              <a:t> files (code and testbench), </a:t>
            </a:r>
            <a:r>
              <a:rPr lang="en-US" b="0" dirty="0" err="1"/>
              <a:t>wcfg</a:t>
            </a:r>
            <a:r>
              <a:rPr lang="en-US" b="0" dirty="0"/>
              <a:t> file, and bit files. Leave them in your Lab project folder where </a:t>
            </a:r>
            <a:r>
              <a:rPr lang="en-US" b="0" dirty="0" err="1"/>
              <a:t>Vivado</a:t>
            </a:r>
            <a:r>
              <a:rPr lang="en-US" b="0" dirty="0"/>
              <a:t> puts them. Do not move them to a "code" folder.</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417794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2</a:t>
            </a:r>
          </a:p>
        </p:txBody>
      </p:sp>
      <p:sp>
        <p:nvSpPr>
          <p:cNvPr id="4" name="Content Placeholder 3"/>
          <p:cNvSpPr>
            <a:spLocks noGrp="1"/>
          </p:cNvSpPr>
          <p:nvPr>
            <p:ph idx="1"/>
          </p:nvPr>
        </p:nvSpPr>
        <p:spPr/>
        <p:txBody>
          <a:bodyPr/>
          <a:lstStyle/>
          <a:p>
            <a:r>
              <a:rPr lang="en-US" dirty="0"/>
              <a:t>Turn In Requirements</a:t>
            </a:r>
          </a:p>
          <a:p>
            <a:pPr lvl="1"/>
            <a:r>
              <a:rPr lang="en-US" dirty="0"/>
              <a:t>Debugging</a:t>
            </a:r>
            <a:r>
              <a:rPr lang="en-US" b="0" dirty="0"/>
              <a:t> - List the major problems you encountered and how you fixed them. This should cover all the problems you encountered in the lab and how you fixed them. Break each problem and solution into separate paragraphs..</a:t>
            </a:r>
          </a:p>
          <a:p>
            <a:pPr lvl="1"/>
            <a:r>
              <a:rPr lang="en-US" dirty="0"/>
              <a:t>Test Methodology or Results </a:t>
            </a:r>
            <a:r>
              <a:rPr lang="en-US" b="0" dirty="0"/>
              <a:t>- Briefly describe the methods used to verify system functionality. Show proof of functionality for Gate Checks and Functionalities. For Required Functionality a picture of your </a:t>
            </a:r>
            <a:r>
              <a:rPr lang="en-US" b="0" dirty="0" err="1"/>
              <a:t>scopeface</a:t>
            </a:r>
            <a:r>
              <a:rPr lang="en-US" b="0" dirty="0"/>
              <a:t> is acceptable, but A-Functionality will probably require video. Additionally, you should be pushing a copy of your bit file.</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1185891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3</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a:t>
            </a:r>
            <a:r>
              <a:rPr lang="en-US" b="0" dirty="0"/>
              <a:t>- Well you have built a oscilloscope, what are its capabilities?</a:t>
            </a:r>
          </a:p>
          <a:p>
            <a:pPr marL="1260475" lvl="2" indent="-457200">
              <a:buFont typeface="+mj-lt"/>
              <a:buAutoNum type="arabicPeriod"/>
            </a:pPr>
            <a:r>
              <a:rPr lang="en-US" sz="1900" b="0" dirty="0"/>
              <a:t>The horizontal axis represents time. There are 10 major divisions on the display; how long does each major division represent?</a:t>
            </a:r>
          </a:p>
          <a:p>
            <a:pPr marL="1260475" lvl="2" indent="-457200">
              <a:buFont typeface="+mj-lt"/>
              <a:buAutoNum type="arabicPeriod"/>
            </a:pPr>
            <a:r>
              <a:rPr lang="en-US" sz="1900" b="0" dirty="0"/>
              <a:t>Each major time division is split into 4 minor division, how long does each minor division represent?</a:t>
            </a:r>
          </a:p>
          <a:p>
            <a:pPr marL="1260475" lvl="2" indent="-457200">
              <a:buFont typeface="+mj-lt"/>
              <a:buAutoNum type="arabicPeriod"/>
            </a:pPr>
            <a:r>
              <a:rPr lang="en-US" sz="1900" b="0" dirty="0"/>
              <a:t>Generate a sine wave that can be fully captured on your display (like the yellow channel in the image at the top of this web page). Record its height in major and minor vertical divisions. Measure this same audio output using the break out audio cable or connect to the tip or ring and ground to the sleeve ground. Record the peak-to-peak voltage. Compute the number of volts in each major and minor vertical division.</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769612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4</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Continued </a:t>
            </a:r>
            <a:r>
              <a:rPr lang="en-US" b="0" dirty="0"/>
              <a:t>-</a:t>
            </a:r>
            <a:endParaRPr lang="en-US" sz="1900" b="0" dirty="0"/>
          </a:p>
          <a:p>
            <a:pPr marL="1260475" lvl="2" indent="-457200">
              <a:buFont typeface="+mj-lt"/>
              <a:buAutoNum type="arabicPeriod" startAt="4"/>
            </a:pPr>
            <a:r>
              <a:rPr lang="en-US" sz="1900" b="0" dirty="0"/>
              <a:t>Starting at address 0, how long does it take to fill the entire memory with audio samples (coming in at 48kHz)?</a:t>
            </a:r>
          </a:p>
          <a:p>
            <a:pPr marL="1260475" lvl="2" indent="-457200">
              <a:buFont typeface="+mj-lt"/>
              <a:buAutoNum type="arabicPeriod" startAt="4"/>
            </a:pPr>
            <a:r>
              <a:rPr lang="en-US" sz="1900" b="0" dirty="0"/>
              <a:t>How long does it take to completely draw the display once?</a:t>
            </a:r>
          </a:p>
          <a:p>
            <a:pPr marL="1260475" lvl="2" indent="-457200">
              <a:buFont typeface="+mj-lt"/>
              <a:buAutoNum type="arabicPeriod" startAt="4"/>
            </a:pPr>
            <a:r>
              <a:rPr lang="en-US" sz="1900" b="0" dirty="0"/>
              <a:t>The question is likely relevant to Lab 3 - how long is the </a:t>
            </a:r>
            <a:r>
              <a:rPr lang="en-US" sz="1900" b="0" dirty="0" err="1"/>
              <a:t>v_synch</a:t>
            </a:r>
            <a:r>
              <a:rPr lang="en-US" sz="1900"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r>
              <a:rPr lang="en-US" dirty="0"/>
              <a:t>Documentation</a:t>
            </a:r>
            <a:r>
              <a:rPr lang="en-US" b="0" dirty="0"/>
              <a:t> - Document any help or </a:t>
            </a:r>
            <a:r>
              <a:rPr lang="en-US" b="0" dirty="0" err="1"/>
              <a:t>resourses</a:t>
            </a:r>
            <a:r>
              <a:rPr lang="en-US" b="0" dirty="0"/>
              <a:t> used for the lab.</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121802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30C2-30D4-B9E7-671D-D6C090832406}"/>
              </a:ext>
            </a:extLst>
          </p:cNvPr>
          <p:cNvSpPr>
            <a:spLocks noGrp="1"/>
          </p:cNvSpPr>
          <p:nvPr>
            <p:ph type="title"/>
          </p:nvPr>
        </p:nvSpPr>
        <p:spPr/>
        <p:txBody>
          <a:bodyPr/>
          <a:lstStyle/>
          <a:p>
            <a:r>
              <a:rPr lang="en-US" dirty="0"/>
              <a:t>Husker Scope </a:t>
            </a:r>
            <a:br>
              <a:rPr lang="en-US" dirty="0"/>
            </a:br>
            <a:r>
              <a:rPr lang="en-US" dirty="0"/>
              <a:t>Interface Overview</a:t>
            </a:r>
          </a:p>
        </p:txBody>
      </p:sp>
      <p:sp>
        <p:nvSpPr>
          <p:cNvPr id="3" name="Content Placeholder 2">
            <a:extLst>
              <a:ext uri="{FF2B5EF4-FFF2-40B4-BE49-F238E27FC236}">
                <a16:creationId xmlns:a16="http://schemas.microsoft.com/office/drawing/2014/main" id="{EBDE4F74-1C61-89F2-C4B1-73184D7F2EA9}"/>
              </a:ext>
            </a:extLst>
          </p:cNvPr>
          <p:cNvSpPr>
            <a:spLocks noGrp="1"/>
          </p:cNvSpPr>
          <p:nvPr>
            <p:ph idx="1"/>
          </p:nvPr>
        </p:nvSpPr>
        <p:spPr>
          <a:xfrm>
            <a:off x="800100" y="1763131"/>
            <a:ext cx="8131175" cy="4324350"/>
          </a:xfrm>
        </p:spPr>
        <p:txBody>
          <a:bodyPr/>
          <a:lstStyle/>
          <a:p>
            <a:endParaRPr lang="en-US" dirty="0"/>
          </a:p>
        </p:txBody>
      </p:sp>
      <p:sp>
        <p:nvSpPr>
          <p:cNvPr id="4" name="Slide Number Placeholder 3">
            <a:extLst>
              <a:ext uri="{FF2B5EF4-FFF2-40B4-BE49-F238E27FC236}">
                <a16:creationId xmlns:a16="http://schemas.microsoft.com/office/drawing/2014/main" id="{C846D6D1-C4E4-AF17-9B87-6F6737D60E6C}"/>
              </a:ext>
            </a:extLst>
          </p:cNvPr>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sp>
        <p:nvSpPr>
          <p:cNvPr id="5" name="Date Placeholder 4">
            <a:extLst>
              <a:ext uri="{FF2B5EF4-FFF2-40B4-BE49-F238E27FC236}">
                <a16:creationId xmlns:a16="http://schemas.microsoft.com/office/drawing/2014/main" id="{F6E23805-5DE8-C2D3-4F40-FADE5456FA19}"/>
              </a:ext>
            </a:extLst>
          </p:cNvPr>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 January 2026</a:t>
            </a:fld>
            <a:endParaRPr lang="en-US" sz="1800">
              <a:solidFill>
                <a:srgbClr val="000000"/>
              </a:solidFill>
            </a:endParaRPr>
          </a:p>
        </p:txBody>
      </p:sp>
      <p:grpSp>
        <p:nvGrpSpPr>
          <p:cNvPr id="30" name="Group 29" descr="Husker Scope Interface Overview">
            <a:extLst>
              <a:ext uri="{FF2B5EF4-FFF2-40B4-BE49-F238E27FC236}">
                <a16:creationId xmlns:a16="http://schemas.microsoft.com/office/drawing/2014/main" id="{7FBEF70E-FDF0-DDEF-9088-844D2DE72E05}"/>
              </a:ext>
            </a:extLst>
          </p:cNvPr>
          <p:cNvGrpSpPr/>
          <p:nvPr/>
        </p:nvGrpSpPr>
        <p:grpSpPr>
          <a:xfrm>
            <a:off x="419153" y="1466304"/>
            <a:ext cx="8238776" cy="5036399"/>
            <a:chOff x="419153" y="1466304"/>
            <a:chExt cx="8238776" cy="5036399"/>
          </a:xfrm>
        </p:grpSpPr>
        <p:pic>
          <p:nvPicPr>
            <p:cNvPr id="6" name="Content Placeholder 6" descr="A picture containing text, electronics, black, remote control&#10;&#10;Description automatically generated">
              <a:extLst>
                <a:ext uri="{FF2B5EF4-FFF2-40B4-BE49-F238E27FC236}">
                  <a16:creationId xmlns:a16="http://schemas.microsoft.com/office/drawing/2014/main" id="{6698EC9A-78E6-91E3-FE8F-ED55C6122689}"/>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828" r="32411"/>
            <a:stretch/>
          </p:blipFill>
          <p:spPr bwMode="auto">
            <a:xfrm>
              <a:off x="446846" y="4677614"/>
              <a:ext cx="712634" cy="1367170"/>
            </a:xfrm>
            <a:prstGeom prst="rect">
              <a:avLst/>
            </a:prstGeom>
            <a:noFill/>
            <a:ln w="9525">
              <a:noFill/>
              <a:miter lim="800000"/>
              <a:headEnd/>
              <a:tailEnd/>
            </a:ln>
          </p:spPr>
        </p:pic>
        <p:pic>
          <p:nvPicPr>
            <p:cNvPr id="7" name="Picture 6" descr="Graphical user interface, application&#10;&#10;Description automatically generated with medium confidence">
              <a:extLst>
                <a:ext uri="{FF2B5EF4-FFF2-40B4-BE49-F238E27FC236}">
                  <a16:creationId xmlns:a16="http://schemas.microsoft.com/office/drawing/2014/main" id="{310F1D1A-844F-B079-E0DE-0DF98D002FF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78376"/>
            <a:stretch/>
          </p:blipFill>
          <p:spPr>
            <a:xfrm>
              <a:off x="1073359" y="4597432"/>
              <a:ext cx="817652" cy="1614334"/>
            </a:xfrm>
            <a:prstGeom prst="rect">
              <a:avLst/>
            </a:prstGeom>
          </p:spPr>
        </p:pic>
        <p:pic>
          <p:nvPicPr>
            <p:cNvPr id="8" name="Picture 7" descr="Icon&#10;&#10;Description automatically generated">
              <a:extLst>
                <a:ext uri="{FF2B5EF4-FFF2-40B4-BE49-F238E27FC236}">
                  <a16:creationId xmlns:a16="http://schemas.microsoft.com/office/drawing/2014/main" id="{576E3309-6B19-1E9F-2F4D-6D3533AD5FF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2309" y="5221860"/>
              <a:ext cx="261706" cy="306924"/>
            </a:xfrm>
            <a:prstGeom prst="rect">
              <a:avLst/>
            </a:prstGeom>
          </p:spPr>
        </p:pic>
        <p:pic>
          <p:nvPicPr>
            <p:cNvPr id="9" name="Picture 8" descr="Icon&#10;&#10;Description automatically generated">
              <a:extLst>
                <a:ext uri="{FF2B5EF4-FFF2-40B4-BE49-F238E27FC236}">
                  <a16:creationId xmlns:a16="http://schemas.microsoft.com/office/drawing/2014/main" id="{580A2304-2AC4-6EE5-B96A-E54B8E5B601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56360" y="5219742"/>
              <a:ext cx="251650" cy="311160"/>
            </a:xfrm>
            <a:prstGeom prst="rect">
              <a:avLst/>
            </a:prstGeom>
          </p:spPr>
        </p:pic>
        <p:pic>
          <p:nvPicPr>
            <p:cNvPr id="10" name="Picture 4" descr="https://reference.digilentinc.com/_media/reference/programmable-logic/nexys-video/nexys-video-2.png">
              <a:extLst>
                <a:ext uri="{FF2B5EF4-FFF2-40B4-BE49-F238E27FC236}">
                  <a16:creationId xmlns:a16="http://schemas.microsoft.com/office/drawing/2014/main" id="{83C3F767-BC21-6509-B3B8-B3E5B0AC61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0034" y="4148565"/>
              <a:ext cx="2521322" cy="22859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708DE1B-3814-66EB-05BE-33789B282E27}"/>
                </a:ext>
              </a:extLst>
            </p:cNvPr>
            <p:cNvSpPr/>
            <p:nvPr/>
          </p:nvSpPr>
          <p:spPr bwMode="auto">
            <a:xfrm>
              <a:off x="419153" y="4634069"/>
              <a:ext cx="2428670" cy="1441892"/>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sym typeface="Wingdings" pitchFamily="2" charset="2"/>
              </a:endParaRPr>
            </a:p>
          </p:txBody>
        </p:sp>
        <p:pic>
          <p:nvPicPr>
            <p:cNvPr id="12" name="Graphic 11" descr="Monitor outline">
              <a:extLst>
                <a:ext uri="{FF2B5EF4-FFF2-40B4-BE49-F238E27FC236}">
                  <a16:creationId xmlns:a16="http://schemas.microsoft.com/office/drawing/2014/main" id="{20CA0338-2057-D35B-75D1-775418431FB5}"/>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3786"/>
            <a:stretch/>
          </p:blipFill>
          <p:spPr>
            <a:xfrm>
              <a:off x="5210993" y="1736849"/>
              <a:ext cx="3429820" cy="3200719"/>
            </a:xfrm>
            <a:prstGeom prst="rect">
              <a:avLst/>
            </a:prstGeom>
          </p:spPr>
        </p:pic>
        <p:pic>
          <p:nvPicPr>
            <p:cNvPr id="13" name="Picture 2">
              <a:extLst>
                <a:ext uri="{FF2B5EF4-FFF2-40B4-BE49-F238E27FC236}">
                  <a16:creationId xmlns:a16="http://schemas.microsoft.com/office/drawing/2014/main" id="{7020F35D-B330-9563-3095-51529F55F19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5734442" y="1964289"/>
              <a:ext cx="2372149" cy="176428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81DD34CE-B982-BF9D-C791-020C0068D832}"/>
                </a:ext>
              </a:extLst>
            </p:cNvPr>
            <p:cNvCxnSpPr/>
            <p:nvPr/>
          </p:nvCxnSpPr>
          <p:spPr bwMode="auto">
            <a:xfrm>
              <a:off x="2834666" y="5371645"/>
              <a:ext cx="1305241" cy="0"/>
            </a:xfrm>
            <a:prstGeom prst="straightConnector1">
              <a:avLst/>
            </a:prstGeom>
            <a:solidFill>
              <a:srgbClr val="0C2D83"/>
            </a:solidFill>
            <a:ln w="25400" cap="flat" cmpd="sng" algn="ctr">
              <a:solidFill>
                <a:srgbClr val="0070C0"/>
              </a:solidFill>
              <a:prstDash val="solid"/>
              <a:round/>
              <a:headEnd type="triangle" w="med" len="med"/>
              <a:tailEnd type="triangle"/>
            </a:ln>
            <a:effectLst/>
          </p:spPr>
        </p:cxnSp>
        <p:sp>
          <p:nvSpPr>
            <p:cNvPr id="15" name="TextBox 14">
              <a:extLst>
                <a:ext uri="{FF2B5EF4-FFF2-40B4-BE49-F238E27FC236}">
                  <a16:creationId xmlns:a16="http://schemas.microsoft.com/office/drawing/2014/main" id="{0B9FDDBD-46C7-E545-C4DB-45E821FB039D}"/>
                </a:ext>
              </a:extLst>
            </p:cNvPr>
            <p:cNvSpPr txBox="1"/>
            <p:nvPr/>
          </p:nvSpPr>
          <p:spPr>
            <a:xfrm>
              <a:off x="2850789" y="5078766"/>
              <a:ext cx="128016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3.5mm Audio Cable</a:t>
              </a:r>
            </a:p>
          </p:txBody>
        </p:sp>
        <p:cxnSp>
          <p:nvCxnSpPr>
            <p:cNvPr id="16" name="Straight Arrow Connector 15">
              <a:extLst>
                <a:ext uri="{FF2B5EF4-FFF2-40B4-BE49-F238E27FC236}">
                  <a16:creationId xmlns:a16="http://schemas.microsoft.com/office/drawing/2014/main" id="{917FFF5A-62A4-CBF8-6B6E-F8590CD9BCFA}"/>
                </a:ext>
              </a:extLst>
            </p:cNvPr>
            <p:cNvCxnSpPr>
              <a:cxnSpLocks/>
            </p:cNvCxnSpPr>
            <p:nvPr/>
          </p:nvCxnSpPr>
          <p:spPr bwMode="auto">
            <a:xfrm flipV="1">
              <a:off x="4400309" y="3728575"/>
              <a:ext cx="1094800" cy="565115"/>
            </a:xfrm>
            <a:prstGeom prst="straightConnector1">
              <a:avLst/>
            </a:prstGeom>
            <a:solidFill>
              <a:srgbClr val="0C2D83"/>
            </a:solidFill>
            <a:ln w="25400" cap="flat" cmpd="sng" algn="ctr">
              <a:solidFill>
                <a:srgbClr val="0070C0"/>
              </a:solidFill>
              <a:prstDash val="solid"/>
              <a:round/>
              <a:headEnd type="none" w="med" len="med"/>
              <a:tailEnd type="triangle"/>
            </a:ln>
            <a:effectLst/>
          </p:spPr>
        </p:cxnSp>
        <p:sp>
          <p:nvSpPr>
            <p:cNvPr id="17" name="TextBox 16">
              <a:extLst>
                <a:ext uri="{FF2B5EF4-FFF2-40B4-BE49-F238E27FC236}">
                  <a16:creationId xmlns:a16="http://schemas.microsoft.com/office/drawing/2014/main" id="{12B4A55D-30F1-4991-4A91-11423CD259AE}"/>
                </a:ext>
              </a:extLst>
            </p:cNvPr>
            <p:cNvSpPr txBox="1"/>
            <p:nvPr/>
          </p:nvSpPr>
          <p:spPr>
            <a:xfrm rot="20001585">
              <a:off x="4377450" y="3672848"/>
              <a:ext cx="128016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HDMI Output</a:t>
              </a:r>
            </a:p>
          </p:txBody>
        </p:sp>
        <p:sp>
          <p:nvSpPr>
            <p:cNvPr id="18" name="Thought Bubble: Cloud 17">
              <a:extLst>
                <a:ext uri="{FF2B5EF4-FFF2-40B4-BE49-F238E27FC236}">
                  <a16:creationId xmlns:a16="http://schemas.microsoft.com/office/drawing/2014/main" id="{5B33653A-1749-39D3-3FF3-9BD65D090EF4}"/>
                </a:ext>
              </a:extLst>
            </p:cNvPr>
            <p:cNvSpPr/>
            <p:nvPr/>
          </p:nvSpPr>
          <p:spPr bwMode="auto">
            <a:xfrm>
              <a:off x="603913" y="1466304"/>
              <a:ext cx="4439549" cy="2645720"/>
            </a:xfrm>
            <a:prstGeom prst="cloudCallout">
              <a:avLst>
                <a:gd name="adj1" fmla="val -37832"/>
                <a:gd name="adj2" fmla="val 66129"/>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sym typeface="Wingdings" pitchFamily="2" charset="2"/>
              </a:endParaRPr>
            </a:p>
          </p:txBody>
        </p:sp>
        <p:sp>
          <p:nvSpPr>
            <p:cNvPr id="19" name="TextBox 18">
              <a:extLst>
                <a:ext uri="{FF2B5EF4-FFF2-40B4-BE49-F238E27FC236}">
                  <a16:creationId xmlns:a16="http://schemas.microsoft.com/office/drawing/2014/main" id="{BFF99435-59E4-A47C-7BD5-257DC76E9676}"/>
                </a:ext>
              </a:extLst>
            </p:cNvPr>
            <p:cNvSpPr txBox="1"/>
            <p:nvPr/>
          </p:nvSpPr>
          <p:spPr>
            <a:xfrm>
              <a:off x="5980520" y="4571481"/>
              <a:ext cx="2677409"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Advanced Embedded Systems Oscilloscope / Function Generator</a:t>
              </a:r>
            </a:p>
          </p:txBody>
        </p:sp>
        <p:sp>
          <p:nvSpPr>
            <p:cNvPr id="20" name="TextBox 19">
              <a:extLst>
                <a:ext uri="{FF2B5EF4-FFF2-40B4-BE49-F238E27FC236}">
                  <a16:creationId xmlns:a16="http://schemas.microsoft.com/office/drawing/2014/main" id="{821C79F0-5809-B156-14F8-C682071E78E9}"/>
                </a:ext>
              </a:extLst>
            </p:cNvPr>
            <p:cNvSpPr txBox="1"/>
            <p:nvPr/>
          </p:nvSpPr>
          <p:spPr>
            <a:xfrm>
              <a:off x="419153" y="6102593"/>
              <a:ext cx="242867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itchFamily="2" charset="2"/>
                </a:rPr>
                <a:t>Huskers Scope App</a:t>
              </a:r>
            </a:p>
          </p:txBody>
        </p:sp>
        <p:pic>
          <p:nvPicPr>
            <p:cNvPr id="21" name="Picture 4">
              <a:extLst>
                <a:ext uri="{FF2B5EF4-FFF2-40B4-BE49-F238E27FC236}">
                  <a16:creationId xmlns:a16="http://schemas.microsoft.com/office/drawing/2014/main" id="{4DE10ED9-ACB0-A906-1B32-A8E6E27808E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00917" y="2769552"/>
              <a:ext cx="2223992" cy="10216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8059D8EA-7317-5C03-8A41-ADA095D2E2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p:blipFill>
          <p:spPr bwMode="auto">
            <a:xfrm>
              <a:off x="1795224" y="1745129"/>
              <a:ext cx="2219418" cy="10140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4826E120-90E0-A777-9C29-61EC0D97EF96}"/>
                </a:ext>
              </a:extLst>
            </p:cNvPr>
            <p:cNvGrpSpPr/>
            <p:nvPr/>
          </p:nvGrpSpPr>
          <p:grpSpPr>
            <a:xfrm>
              <a:off x="1832052" y="4900542"/>
              <a:ext cx="983040" cy="983038"/>
              <a:chOff x="1832052" y="4886545"/>
              <a:chExt cx="983040" cy="983038"/>
            </a:xfrm>
          </p:grpSpPr>
          <p:pic>
            <p:nvPicPr>
              <p:cNvPr id="24" name="Graphic 23" descr="Laptop with solid fill">
                <a:extLst>
                  <a:ext uri="{FF2B5EF4-FFF2-40B4-BE49-F238E27FC236}">
                    <a16:creationId xmlns:a16="http://schemas.microsoft.com/office/drawing/2014/main" id="{A47A5C91-06B8-8301-1B4A-10C2607BC0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32052" y="4886545"/>
                <a:ext cx="983040" cy="983038"/>
              </a:xfrm>
              <a:prstGeom prst="rect">
                <a:avLst/>
              </a:prstGeom>
            </p:spPr>
          </p:pic>
          <p:grpSp>
            <p:nvGrpSpPr>
              <p:cNvPr id="25" name="Group 24">
                <a:extLst>
                  <a:ext uri="{FF2B5EF4-FFF2-40B4-BE49-F238E27FC236}">
                    <a16:creationId xmlns:a16="http://schemas.microsoft.com/office/drawing/2014/main" id="{8AFAA50B-B846-18EE-EB6E-41AF8732583D}"/>
                  </a:ext>
                </a:extLst>
              </p:cNvPr>
              <p:cNvGrpSpPr/>
              <p:nvPr/>
            </p:nvGrpSpPr>
            <p:grpSpPr>
              <a:xfrm>
                <a:off x="2127350" y="5144067"/>
                <a:ext cx="388634" cy="360243"/>
                <a:chOff x="2108280" y="5144067"/>
                <a:chExt cx="388634" cy="360243"/>
              </a:xfrm>
            </p:grpSpPr>
            <p:pic>
              <p:nvPicPr>
                <p:cNvPr id="26" name="Picture 25" descr="Logo&#10;&#10;Description automatically generated">
                  <a:extLst>
                    <a:ext uri="{FF2B5EF4-FFF2-40B4-BE49-F238E27FC236}">
                      <a16:creationId xmlns:a16="http://schemas.microsoft.com/office/drawing/2014/main" id="{C06E4539-8A0D-8243-380A-349BDC324B54}"/>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2121712" y="5328872"/>
                  <a:ext cx="165526" cy="175438"/>
                </a:xfrm>
                <a:prstGeom prst="rect">
                  <a:avLst/>
                </a:prstGeom>
              </p:spPr>
            </p:pic>
            <p:pic>
              <p:nvPicPr>
                <p:cNvPr id="27" name="Picture 26" descr="Logo, icon, company name&#10;&#10;Description automatically generated">
                  <a:extLst>
                    <a:ext uri="{FF2B5EF4-FFF2-40B4-BE49-F238E27FC236}">
                      <a16:creationId xmlns:a16="http://schemas.microsoft.com/office/drawing/2014/main" id="{07D07EDF-2A0D-106A-897A-7D2B9431D354}"/>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2320790" y="5328872"/>
                  <a:ext cx="176124" cy="175438"/>
                </a:xfrm>
                <a:prstGeom prst="rect">
                  <a:avLst/>
                </a:prstGeom>
              </p:spPr>
            </p:pic>
            <p:pic>
              <p:nvPicPr>
                <p:cNvPr id="28" name="Picture 27" descr="Icon&#10;&#10;Description automatically generated">
                  <a:extLst>
                    <a:ext uri="{FF2B5EF4-FFF2-40B4-BE49-F238E27FC236}">
                      <a16:creationId xmlns:a16="http://schemas.microsoft.com/office/drawing/2014/main" id="{BE595E6A-DFB9-1EFF-A652-CC3DC2E7BAF1}"/>
                    </a:ext>
                  </a:extLst>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2108280" y="5144067"/>
                  <a:ext cx="192390" cy="192388"/>
                </a:xfrm>
                <a:prstGeom prst="rect">
                  <a:avLst/>
                </a:prstGeom>
              </p:spPr>
            </p:pic>
            <p:pic>
              <p:nvPicPr>
                <p:cNvPr id="29" name="Picture 28" descr="Logo&#10;&#10;Description automatically generated">
                  <a:extLst>
                    <a:ext uri="{FF2B5EF4-FFF2-40B4-BE49-F238E27FC236}">
                      <a16:creationId xmlns:a16="http://schemas.microsoft.com/office/drawing/2014/main" id="{259E21EB-1C44-354B-AA19-A9CAECB2D440}"/>
                    </a:ext>
                  </a:extLst>
                </p:cNvPr>
                <p:cNvPicPr>
                  <a:picLocks noChangeAspect="1"/>
                </p:cNvPicPr>
                <p:nvPr/>
              </p:nvPicPr>
              <p:blipFill>
                <a:blip r:embed="rId24" cstate="print">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295225" y="5144068"/>
                  <a:ext cx="186104" cy="192386"/>
                </a:xfrm>
                <a:prstGeom prst="rect">
                  <a:avLst/>
                </a:prstGeom>
              </p:spPr>
            </p:pic>
          </p:grpSp>
        </p:grpSp>
      </p:grpSp>
    </p:spTree>
    <p:extLst>
      <p:ext uri="{BB962C8B-B14F-4D97-AF65-F5344CB8AC3E}">
        <p14:creationId xmlns:p14="http://schemas.microsoft.com/office/powerpoint/2010/main" val="392377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D61D-39B1-5A11-A1B7-D75DC22EAAB5}"/>
              </a:ext>
            </a:extLst>
          </p:cNvPr>
          <p:cNvSpPr>
            <a:spLocks noGrp="1"/>
          </p:cNvSpPr>
          <p:nvPr>
            <p:ph type="title"/>
          </p:nvPr>
        </p:nvSpPr>
        <p:spPr/>
        <p:txBody>
          <a:bodyPr/>
          <a:lstStyle/>
          <a:p>
            <a:r>
              <a:rPr lang="en-US" dirty="0"/>
              <a:t>Husker Scope</a:t>
            </a:r>
            <a:br>
              <a:rPr lang="en-US" dirty="0"/>
            </a:br>
            <a:r>
              <a:rPr lang="en-US" dirty="0"/>
              <a:t>Website/Download QR Codes</a:t>
            </a:r>
          </a:p>
        </p:txBody>
      </p:sp>
      <p:sp>
        <p:nvSpPr>
          <p:cNvPr id="3" name="Content Placeholder 2">
            <a:extLst>
              <a:ext uri="{FF2B5EF4-FFF2-40B4-BE49-F238E27FC236}">
                <a16:creationId xmlns:a16="http://schemas.microsoft.com/office/drawing/2014/main" id="{B62B613E-39D2-827E-4345-75695F2AF4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AC90199-B22E-8358-C42E-20B911D4A4DC}"/>
              </a:ext>
            </a:extLst>
          </p:cNvPr>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
        <p:nvSpPr>
          <p:cNvPr id="5" name="Date Placeholder 4">
            <a:extLst>
              <a:ext uri="{FF2B5EF4-FFF2-40B4-BE49-F238E27FC236}">
                <a16:creationId xmlns:a16="http://schemas.microsoft.com/office/drawing/2014/main" id="{7AB8E24C-2B3E-90C0-6B84-A19D9471AC43}"/>
              </a:ext>
            </a:extLst>
          </p:cNvPr>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 January 2026</a:t>
            </a:fld>
            <a:endParaRPr lang="en-US" sz="1800">
              <a:solidFill>
                <a:srgbClr val="000000"/>
              </a:solidFill>
            </a:endParaRPr>
          </a:p>
        </p:txBody>
      </p:sp>
      <p:pic>
        <p:nvPicPr>
          <p:cNvPr id="6" name="Content Placeholder 7" descr="Husker Scope Logo">
            <a:hlinkClick r:id="rId2"/>
            <a:extLst>
              <a:ext uri="{FF2B5EF4-FFF2-40B4-BE49-F238E27FC236}">
                <a16:creationId xmlns:a16="http://schemas.microsoft.com/office/drawing/2014/main" id="{91189E50-CAE5-EFE2-5FFF-6758C2A05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3738" y="1639156"/>
            <a:ext cx="4090866" cy="4090864"/>
          </a:xfrm>
          <a:prstGeom prst="rect">
            <a:avLst/>
          </a:prstGeom>
          <a:noFill/>
          <a:ln w="9525">
            <a:noFill/>
            <a:miter lim="800000"/>
            <a:headEnd/>
            <a:tailEnd/>
          </a:ln>
        </p:spPr>
      </p:pic>
      <p:pic>
        <p:nvPicPr>
          <p:cNvPr id="7" name="Picture 6" descr="Husker Scope Download QR Code">
            <a:hlinkClick r:id="rId4"/>
            <a:extLst>
              <a:ext uri="{FF2B5EF4-FFF2-40B4-BE49-F238E27FC236}">
                <a16:creationId xmlns:a16="http://schemas.microsoft.com/office/drawing/2014/main" id="{2D18D9A3-20E8-81AB-5DB8-380CFC9569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89397" y="1639156"/>
            <a:ext cx="4090864" cy="4090864"/>
          </a:xfrm>
          <a:prstGeom prst="rect">
            <a:avLst/>
          </a:prstGeom>
        </p:spPr>
      </p:pic>
    </p:spTree>
    <p:extLst>
      <p:ext uri="{BB962C8B-B14F-4D97-AF65-F5344CB8AC3E}">
        <p14:creationId xmlns:p14="http://schemas.microsoft.com/office/powerpoint/2010/main" val="75054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9" name="Picture 8" descr="Sample Scopeface Grid with coordinates for the corners">
            <a:extLst>
              <a:ext uri="{FF2B5EF4-FFF2-40B4-BE49-F238E27FC236}">
                <a16:creationId xmlns:a16="http://schemas.microsoft.com/office/drawing/2014/main" id="{54397B27-7C66-4288-AB62-78B4E687EE95}"/>
              </a:ext>
            </a:extLst>
          </p:cNvPr>
          <p:cNvPicPr>
            <a:picLocks noChangeAspect="1"/>
          </p:cNvPicPr>
          <p:nvPr/>
        </p:nvPicPr>
        <p:blipFill>
          <a:blip r:embed="rId2"/>
          <a:stretch>
            <a:fillRect/>
          </a:stretch>
        </p:blipFill>
        <p:spPr>
          <a:xfrm>
            <a:off x="590550" y="1558164"/>
            <a:ext cx="7962900" cy="4724400"/>
          </a:xfrm>
          <a:prstGeom prst="rect">
            <a:avLst/>
          </a:prstGeom>
        </p:spPr>
      </p:pic>
      <p:grpSp>
        <p:nvGrpSpPr>
          <p:cNvPr id="14" name="Group 13" descr="tr_volt arrow">
            <a:extLst>
              <a:ext uri="{FF2B5EF4-FFF2-40B4-BE49-F238E27FC236}">
                <a16:creationId xmlns:a16="http://schemas.microsoft.com/office/drawing/2014/main" id="{458F13B6-CD21-417D-8F65-3A5B37B1B892}"/>
              </a:ext>
            </a:extLst>
          </p:cNvPr>
          <p:cNvGrpSpPr/>
          <p:nvPr/>
        </p:nvGrpSpPr>
        <p:grpSpPr>
          <a:xfrm>
            <a:off x="212195" y="3219195"/>
            <a:ext cx="1120218" cy="307777"/>
            <a:chOff x="212195" y="3219195"/>
            <a:chExt cx="1120218" cy="307777"/>
          </a:xfrm>
        </p:grpSpPr>
        <p:cxnSp>
          <p:nvCxnSpPr>
            <p:cNvPr id="11" name="Straight Arrow Connector 10">
              <a:extLst>
                <a:ext uri="{FF2B5EF4-FFF2-40B4-BE49-F238E27FC236}">
                  <a16:creationId xmlns:a16="http://schemas.microsoft.com/office/drawing/2014/main" id="{E3B65E78-8BA0-4E4B-8D68-FA8FECAA3340}"/>
                </a:ext>
              </a:extLst>
            </p:cNvPr>
            <p:cNvCxnSpPr>
              <a:cxnSpLocks/>
            </p:cNvCxnSpPr>
            <p:nvPr/>
          </p:nvCxnSpPr>
          <p:spPr bwMode="auto">
            <a:xfrm>
              <a:off x="496390" y="3526972"/>
              <a:ext cx="836023" cy="0"/>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15" name="TextBox 14">
              <a:extLst>
                <a:ext uri="{FF2B5EF4-FFF2-40B4-BE49-F238E27FC236}">
                  <a16:creationId xmlns:a16="http://schemas.microsoft.com/office/drawing/2014/main" id="{66485318-15AE-44D4-8F78-473449517B58}"/>
                </a:ext>
              </a:extLst>
            </p:cNvPr>
            <p:cNvSpPr txBox="1"/>
            <p:nvPr/>
          </p:nvSpPr>
          <p:spPr>
            <a:xfrm>
              <a:off x="212195" y="3219195"/>
              <a:ext cx="1120218"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tr_volt</a:t>
              </a:r>
              <a:endParaRPr lang="en-US" sz="1400" dirty="0">
                <a:solidFill>
                  <a:srgbClr val="000000"/>
                </a:solidFill>
                <a:latin typeface="Arial" pitchFamily="34" charset="0"/>
              </a:endParaRPr>
            </a:p>
          </p:txBody>
        </p:sp>
      </p:grpSp>
      <p:sp>
        <p:nvSpPr>
          <p:cNvPr id="12" name="Slide Number Placeholder 3">
            <a:extLst>
              <a:ext uri="{FF2B5EF4-FFF2-40B4-BE49-F238E27FC236}">
                <a16:creationId xmlns:a16="http://schemas.microsoft.com/office/drawing/2014/main" id="{E70B8DE7-A0B7-41C5-802B-BECAC85A69D7}"/>
              </a:ext>
            </a:extLst>
          </p:cNvPr>
          <p:cNvSpPr>
            <a:spLocks noGrp="1"/>
          </p:cNvSpPr>
          <p:nvPr>
            <p:ph type="sldNum" sz="quarter" idx="10"/>
          </p:nvPr>
        </p:nvSpPr>
        <p:spPr>
          <a:xfrm>
            <a:off x="6919097" y="6383798"/>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167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pic>
        <p:nvPicPr>
          <p:cNvPr id="9" name="Picture 8" descr="Sample Scopeface Grid with coordinates for the corners">
            <a:extLst>
              <a:ext uri="{FF2B5EF4-FFF2-40B4-BE49-F238E27FC236}">
                <a16:creationId xmlns:a16="http://schemas.microsoft.com/office/drawing/2014/main" id="{54397B27-7C66-4288-AB62-78B4E687EE95}"/>
              </a:ext>
            </a:extLst>
          </p:cNvPr>
          <p:cNvPicPr>
            <a:picLocks noChangeAspect="1"/>
          </p:cNvPicPr>
          <p:nvPr/>
        </p:nvPicPr>
        <p:blipFill>
          <a:blip r:embed="rId2"/>
          <a:stretch>
            <a:fillRect/>
          </a:stretch>
        </p:blipFill>
        <p:spPr>
          <a:xfrm>
            <a:off x="977671" y="1523328"/>
            <a:ext cx="5725623" cy="3397020"/>
          </a:xfrm>
          <a:prstGeom prst="rect">
            <a:avLst/>
          </a:prstGeom>
        </p:spPr>
      </p:pic>
      <p:graphicFrame>
        <p:nvGraphicFramePr>
          <p:cNvPr id="10" name="Content Placeholder 7">
            <a:extLst>
              <a:ext uri="{FF2B5EF4-FFF2-40B4-BE49-F238E27FC236}">
                <a16:creationId xmlns:a16="http://schemas.microsoft.com/office/drawing/2014/main" id="{8D224A57-A181-44EC-924F-F13A3BA6F049}"/>
              </a:ext>
            </a:extLst>
          </p:cNvPr>
          <p:cNvGraphicFramePr>
            <a:graphicFrameLocks/>
          </p:cNvGraphicFramePr>
          <p:nvPr>
            <p:extLst>
              <p:ext uri="{D42A27DB-BD31-4B8C-83A1-F6EECF244321}">
                <p14:modId xmlns:p14="http://schemas.microsoft.com/office/powerpoint/2010/main" val="723288220"/>
              </p:ext>
            </p:extLst>
          </p:nvPr>
        </p:nvGraphicFramePr>
        <p:xfrm>
          <a:off x="985388" y="4950829"/>
          <a:ext cx="8131189" cy="1467202"/>
        </p:xfrm>
        <a:graphic>
          <a:graphicData uri="http://schemas.openxmlformats.org/drawingml/2006/table">
            <a:tbl>
              <a:tblPr/>
              <a:tblGrid>
                <a:gridCol w="283583">
                  <a:extLst>
                    <a:ext uri="{9D8B030D-6E8A-4147-A177-3AD203B41FA5}">
                      <a16:colId xmlns:a16="http://schemas.microsoft.com/office/drawing/2014/main" val="3824084568"/>
                    </a:ext>
                  </a:extLst>
                </a:gridCol>
                <a:gridCol w="283583">
                  <a:extLst>
                    <a:ext uri="{9D8B030D-6E8A-4147-A177-3AD203B41FA5}">
                      <a16:colId xmlns:a16="http://schemas.microsoft.com/office/drawing/2014/main" val="1407552569"/>
                    </a:ext>
                  </a:extLst>
                </a:gridCol>
                <a:gridCol w="283583">
                  <a:extLst>
                    <a:ext uri="{9D8B030D-6E8A-4147-A177-3AD203B41FA5}">
                      <a16:colId xmlns:a16="http://schemas.microsoft.com/office/drawing/2014/main" val="2536244727"/>
                    </a:ext>
                  </a:extLst>
                </a:gridCol>
                <a:gridCol w="283583">
                  <a:extLst>
                    <a:ext uri="{9D8B030D-6E8A-4147-A177-3AD203B41FA5}">
                      <a16:colId xmlns:a16="http://schemas.microsoft.com/office/drawing/2014/main" val="3838592322"/>
                    </a:ext>
                  </a:extLst>
                </a:gridCol>
                <a:gridCol w="283583">
                  <a:extLst>
                    <a:ext uri="{9D8B030D-6E8A-4147-A177-3AD203B41FA5}">
                      <a16:colId xmlns:a16="http://schemas.microsoft.com/office/drawing/2014/main" val="780561438"/>
                    </a:ext>
                  </a:extLst>
                </a:gridCol>
                <a:gridCol w="283583">
                  <a:extLst>
                    <a:ext uri="{9D8B030D-6E8A-4147-A177-3AD203B41FA5}">
                      <a16:colId xmlns:a16="http://schemas.microsoft.com/office/drawing/2014/main" val="1877378926"/>
                    </a:ext>
                  </a:extLst>
                </a:gridCol>
                <a:gridCol w="283583">
                  <a:extLst>
                    <a:ext uri="{9D8B030D-6E8A-4147-A177-3AD203B41FA5}">
                      <a16:colId xmlns:a16="http://schemas.microsoft.com/office/drawing/2014/main" val="1834752860"/>
                    </a:ext>
                  </a:extLst>
                </a:gridCol>
                <a:gridCol w="283583">
                  <a:extLst>
                    <a:ext uri="{9D8B030D-6E8A-4147-A177-3AD203B41FA5}">
                      <a16:colId xmlns:a16="http://schemas.microsoft.com/office/drawing/2014/main" val="644615104"/>
                    </a:ext>
                  </a:extLst>
                </a:gridCol>
                <a:gridCol w="283583">
                  <a:extLst>
                    <a:ext uri="{9D8B030D-6E8A-4147-A177-3AD203B41FA5}">
                      <a16:colId xmlns:a16="http://schemas.microsoft.com/office/drawing/2014/main" val="3540069319"/>
                    </a:ext>
                  </a:extLst>
                </a:gridCol>
                <a:gridCol w="283583">
                  <a:extLst>
                    <a:ext uri="{9D8B030D-6E8A-4147-A177-3AD203B41FA5}">
                      <a16:colId xmlns:a16="http://schemas.microsoft.com/office/drawing/2014/main" val="472529004"/>
                    </a:ext>
                  </a:extLst>
                </a:gridCol>
                <a:gridCol w="283583">
                  <a:extLst>
                    <a:ext uri="{9D8B030D-6E8A-4147-A177-3AD203B41FA5}">
                      <a16:colId xmlns:a16="http://schemas.microsoft.com/office/drawing/2014/main" val="2383461181"/>
                    </a:ext>
                  </a:extLst>
                </a:gridCol>
                <a:gridCol w="278129">
                  <a:extLst>
                    <a:ext uri="{9D8B030D-6E8A-4147-A177-3AD203B41FA5}">
                      <a16:colId xmlns:a16="http://schemas.microsoft.com/office/drawing/2014/main" val="2151451526"/>
                    </a:ext>
                  </a:extLst>
                </a:gridCol>
                <a:gridCol w="278129">
                  <a:extLst>
                    <a:ext uri="{9D8B030D-6E8A-4147-A177-3AD203B41FA5}">
                      <a16:colId xmlns:a16="http://schemas.microsoft.com/office/drawing/2014/main" val="1221527815"/>
                    </a:ext>
                  </a:extLst>
                </a:gridCol>
                <a:gridCol w="278129">
                  <a:extLst>
                    <a:ext uri="{9D8B030D-6E8A-4147-A177-3AD203B41FA5}">
                      <a16:colId xmlns:a16="http://schemas.microsoft.com/office/drawing/2014/main" val="547493748"/>
                    </a:ext>
                  </a:extLst>
                </a:gridCol>
                <a:gridCol w="278129">
                  <a:extLst>
                    <a:ext uri="{9D8B030D-6E8A-4147-A177-3AD203B41FA5}">
                      <a16:colId xmlns:a16="http://schemas.microsoft.com/office/drawing/2014/main" val="1261595964"/>
                    </a:ext>
                  </a:extLst>
                </a:gridCol>
                <a:gridCol w="278129">
                  <a:extLst>
                    <a:ext uri="{9D8B030D-6E8A-4147-A177-3AD203B41FA5}">
                      <a16:colId xmlns:a16="http://schemas.microsoft.com/office/drawing/2014/main" val="1452334777"/>
                    </a:ext>
                  </a:extLst>
                </a:gridCol>
                <a:gridCol w="278129">
                  <a:extLst>
                    <a:ext uri="{9D8B030D-6E8A-4147-A177-3AD203B41FA5}">
                      <a16:colId xmlns:a16="http://schemas.microsoft.com/office/drawing/2014/main" val="623564663"/>
                    </a:ext>
                  </a:extLst>
                </a:gridCol>
                <a:gridCol w="278129">
                  <a:extLst>
                    <a:ext uri="{9D8B030D-6E8A-4147-A177-3AD203B41FA5}">
                      <a16:colId xmlns:a16="http://schemas.microsoft.com/office/drawing/2014/main" val="2169769549"/>
                    </a:ext>
                  </a:extLst>
                </a:gridCol>
                <a:gridCol w="278129">
                  <a:extLst>
                    <a:ext uri="{9D8B030D-6E8A-4147-A177-3AD203B41FA5}">
                      <a16:colId xmlns:a16="http://schemas.microsoft.com/office/drawing/2014/main" val="968023896"/>
                    </a:ext>
                  </a:extLst>
                </a:gridCol>
                <a:gridCol w="278129">
                  <a:extLst>
                    <a:ext uri="{9D8B030D-6E8A-4147-A177-3AD203B41FA5}">
                      <a16:colId xmlns:a16="http://schemas.microsoft.com/office/drawing/2014/main" val="3729277019"/>
                    </a:ext>
                  </a:extLst>
                </a:gridCol>
                <a:gridCol w="278129">
                  <a:extLst>
                    <a:ext uri="{9D8B030D-6E8A-4147-A177-3AD203B41FA5}">
                      <a16:colId xmlns:a16="http://schemas.microsoft.com/office/drawing/2014/main" val="3206610737"/>
                    </a:ext>
                  </a:extLst>
                </a:gridCol>
                <a:gridCol w="278129">
                  <a:extLst>
                    <a:ext uri="{9D8B030D-6E8A-4147-A177-3AD203B41FA5}">
                      <a16:colId xmlns:a16="http://schemas.microsoft.com/office/drawing/2014/main" val="802488461"/>
                    </a:ext>
                  </a:extLst>
                </a:gridCol>
                <a:gridCol w="278129">
                  <a:extLst>
                    <a:ext uri="{9D8B030D-6E8A-4147-A177-3AD203B41FA5}">
                      <a16:colId xmlns:a16="http://schemas.microsoft.com/office/drawing/2014/main" val="3749414917"/>
                    </a:ext>
                  </a:extLst>
                </a:gridCol>
                <a:gridCol w="278129">
                  <a:extLst>
                    <a:ext uri="{9D8B030D-6E8A-4147-A177-3AD203B41FA5}">
                      <a16:colId xmlns:a16="http://schemas.microsoft.com/office/drawing/2014/main" val="3738925815"/>
                    </a:ext>
                  </a:extLst>
                </a:gridCol>
                <a:gridCol w="278129">
                  <a:extLst>
                    <a:ext uri="{9D8B030D-6E8A-4147-A177-3AD203B41FA5}">
                      <a16:colId xmlns:a16="http://schemas.microsoft.com/office/drawing/2014/main" val="4287263377"/>
                    </a:ext>
                  </a:extLst>
                </a:gridCol>
                <a:gridCol w="278129">
                  <a:extLst>
                    <a:ext uri="{9D8B030D-6E8A-4147-A177-3AD203B41FA5}">
                      <a16:colId xmlns:a16="http://schemas.microsoft.com/office/drawing/2014/main" val="1703632010"/>
                    </a:ext>
                  </a:extLst>
                </a:gridCol>
                <a:gridCol w="278129">
                  <a:extLst>
                    <a:ext uri="{9D8B030D-6E8A-4147-A177-3AD203B41FA5}">
                      <a16:colId xmlns:a16="http://schemas.microsoft.com/office/drawing/2014/main" val="1775601690"/>
                    </a:ext>
                  </a:extLst>
                </a:gridCol>
                <a:gridCol w="278129">
                  <a:extLst>
                    <a:ext uri="{9D8B030D-6E8A-4147-A177-3AD203B41FA5}">
                      <a16:colId xmlns:a16="http://schemas.microsoft.com/office/drawing/2014/main" val="279954405"/>
                    </a:ext>
                  </a:extLst>
                </a:gridCol>
                <a:gridCol w="283583">
                  <a:extLst>
                    <a:ext uri="{9D8B030D-6E8A-4147-A177-3AD203B41FA5}">
                      <a16:colId xmlns:a16="http://schemas.microsoft.com/office/drawing/2014/main" val="1835408406"/>
                    </a:ext>
                  </a:extLst>
                </a:gridCol>
              </a:tblGrid>
              <a:tr h="1169554">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ctr" fontAlgn="ctr"/>
                      <a:r>
                        <a:rPr lang="en-US" sz="1700" b="1" i="0" u="none" strike="noStrike" dirty="0">
                          <a:solidFill>
                            <a:srgbClr val="000000"/>
                          </a:solidFill>
                          <a:effectLst/>
                          <a:latin typeface="Calibri" panose="020F0502020204030204" pitchFamily="34" charset="0"/>
                        </a:rPr>
                        <a:t>Left and Right Channel in BRAM </a:t>
                      </a:r>
                    </a:p>
                  </a:txBody>
                  <a:tcPr marL="8088" marR="8088" marT="8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088" marR="8088" marT="8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364259"/>
                  </a:ext>
                </a:extLst>
              </a:tr>
              <a:tr h="274320">
                <a:tc>
                  <a:txBody>
                    <a:bodyPr/>
                    <a:lstStyle/>
                    <a:p>
                      <a:pPr algn="ctr" fontAlgn="ctr"/>
                      <a:r>
                        <a:rPr lang="en-US" sz="1000" b="1" i="0" u="none" strike="noStrike" dirty="0">
                          <a:solidFill>
                            <a:srgbClr val="000000"/>
                          </a:solidFill>
                          <a:effectLst/>
                          <a:latin typeface="Calibri" panose="020F0502020204030204" pitchFamily="34" charset="0"/>
                        </a:rPr>
                        <a:t>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2</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3</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4</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5</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6</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7</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8</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9</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1023</a:t>
                      </a: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709664"/>
                  </a:ext>
                </a:extLst>
              </a:tr>
            </a:tbl>
          </a:graphicData>
        </a:graphic>
      </p:graphicFrame>
      <p:graphicFrame>
        <p:nvGraphicFramePr>
          <p:cNvPr id="17" name="Content Placeholder 16" descr="Sample Scopeface Grid with coordinates for the corners">
            <a:extLst>
              <a:ext uri="{FF2B5EF4-FFF2-40B4-BE49-F238E27FC236}">
                <a16:creationId xmlns:a16="http://schemas.microsoft.com/office/drawing/2014/main" id="{B226BA92-1585-4683-ADF0-BEE933A353C5}"/>
              </a:ext>
            </a:extLst>
          </p:cNvPr>
          <p:cNvGraphicFramePr>
            <a:graphicFrameLocks noGrp="1"/>
          </p:cNvGraphicFramePr>
          <p:nvPr>
            <p:ph idx="1"/>
            <p:extLst>
              <p:ext uri="{D42A27DB-BD31-4B8C-83A1-F6EECF244321}">
                <p14:modId xmlns:p14="http://schemas.microsoft.com/office/powerpoint/2010/main" val="4077598243"/>
              </p:ext>
            </p:extLst>
          </p:nvPr>
        </p:nvGraphicFramePr>
        <p:xfrm>
          <a:off x="1043943" y="1048311"/>
          <a:ext cx="5331460" cy="365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7">
            <a:extLst>
              <a:ext uri="{FF2B5EF4-FFF2-40B4-BE49-F238E27FC236}">
                <a16:creationId xmlns:a16="http://schemas.microsoft.com/office/drawing/2014/main" id="{985283F8-BC20-4AFB-81A8-B53DF8703BFF}"/>
              </a:ext>
            </a:extLst>
          </p:cNvPr>
          <p:cNvGraphicFramePr>
            <a:graphicFrameLocks/>
          </p:cNvGraphicFramePr>
          <p:nvPr>
            <p:extLst>
              <p:ext uri="{D42A27DB-BD31-4B8C-83A1-F6EECF244321}">
                <p14:modId xmlns:p14="http://schemas.microsoft.com/office/powerpoint/2010/main" val="1390070429"/>
              </p:ext>
            </p:extLst>
          </p:nvPr>
        </p:nvGraphicFramePr>
        <p:xfrm>
          <a:off x="985388" y="4950829"/>
          <a:ext cx="8131189" cy="1467202"/>
        </p:xfrm>
        <a:graphic>
          <a:graphicData uri="http://schemas.openxmlformats.org/drawingml/2006/table">
            <a:tbl>
              <a:tblPr/>
              <a:tblGrid>
                <a:gridCol w="283583">
                  <a:extLst>
                    <a:ext uri="{9D8B030D-6E8A-4147-A177-3AD203B41FA5}">
                      <a16:colId xmlns:a16="http://schemas.microsoft.com/office/drawing/2014/main" val="3824084568"/>
                    </a:ext>
                  </a:extLst>
                </a:gridCol>
                <a:gridCol w="283583">
                  <a:extLst>
                    <a:ext uri="{9D8B030D-6E8A-4147-A177-3AD203B41FA5}">
                      <a16:colId xmlns:a16="http://schemas.microsoft.com/office/drawing/2014/main" val="1407552569"/>
                    </a:ext>
                  </a:extLst>
                </a:gridCol>
                <a:gridCol w="283583">
                  <a:extLst>
                    <a:ext uri="{9D8B030D-6E8A-4147-A177-3AD203B41FA5}">
                      <a16:colId xmlns:a16="http://schemas.microsoft.com/office/drawing/2014/main" val="2536244727"/>
                    </a:ext>
                  </a:extLst>
                </a:gridCol>
                <a:gridCol w="283583">
                  <a:extLst>
                    <a:ext uri="{9D8B030D-6E8A-4147-A177-3AD203B41FA5}">
                      <a16:colId xmlns:a16="http://schemas.microsoft.com/office/drawing/2014/main" val="3838592322"/>
                    </a:ext>
                  </a:extLst>
                </a:gridCol>
                <a:gridCol w="283583">
                  <a:extLst>
                    <a:ext uri="{9D8B030D-6E8A-4147-A177-3AD203B41FA5}">
                      <a16:colId xmlns:a16="http://schemas.microsoft.com/office/drawing/2014/main" val="780561438"/>
                    </a:ext>
                  </a:extLst>
                </a:gridCol>
                <a:gridCol w="283583">
                  <a:extLst>
                    <a:ext uri="{9D8B030D-6E8A-4147-A177-3AD203B41FA5}">
                      <a16:colId xmlns:a16="http://schemas.microsoft.com/office/drawing/2014/main" val="1877378926"/>
                    </a:ext>
                  </a:extLst>
                </a:gridCol>
                <a:gridCol w="283583">
                  <a:extLst>
                    <a:ext uri="{9D8B030D-6E8A-4147-A177-3AD203B41FA5}">
                      <a16:colId xmlns:a16="http://schemas.microsoft.com/office/drawing/2014/main" val="1834752860"/>
                    </a:ext>
                  </a:extLst>
                </a:gridCol>
                <a:gridCol w="283583">
                  <a:extLst>
                    <a:ext uri="{9D8B030D-6E8A-4147-A177-3AD203B41FA5}">
                      <a16:colId xmlns:a16="http://schemas.microsoft.com/office/drawing/2014/main" val="644615104"/>
                    </a:ext>
                  </a:extLst>
                </a:gridCol>
                <a:gridCol w="283583">
                  <a:extLst>
                    <a:ext uri="{9D8B030D-6E8A-4147-A177-3AD203B41FA5}">
                      <a16:colId xmlns:a16="http://schemas.microsoft.com/office/drawing/2014/main" val="3540069319"/>
                    </a:ext>
                  </a:extLst>
                </a:gridCol>
                <a:gridCol w="283583">
                  <a:extLst>
                    <a:ext uri="{9D8B030D-6E8A-4147-A177-3AD203B41FA5}">
                      <a16:colId xmlns:a16="http://schemas.microsoft.com/office/drawing/2014/main" val="472529004"/>
                    </a:ext>
                  </a:extLst>
                </a:gridCol>
                <a:gridCol w="283583">
                  <a:extLst>
                    <a:ext uri="{9D8B030D-6E8A-4147-A177-3AD203B41FA5}">
                      <a16:colId xmlns:a16="http://schemas.microsoft.com/office/drawing/2014/main" val="2383461181"/>
                    </a:ext>
                  </a:extLst>
                </a:gridCol>
                <a:gridCol w="278129">
                  <a:extLst>
                    <a:ext uri="{9D8B030D-6E8A-4147-A177-3AD203B41FA5}">
                      <a16:colId xmlns:a16="http://schemas.microsoft.com/office/drawing/2014/main" val="2151451526"/>
                    </a:ext>
                  </a:extLst>
                </a:gridCol>
                <a:gridCol w="278129">
                  <a:extLst>
                    <a:ext uri="{9D8B030D-6E8A-4147-A177-3AD203B41FA5}">
                      <a16:colId xmlns:a16="http://schemas.microsoft.com/office/drawing/2014/main" val="1221527815"/>
                    </a:ext>
                  </a:extLst>
                </a:gridCol>
                <a:gridCol w="278129">
                  <a:extLst>
                    <a:ext uri="{9D8B030D-6E8A-4147-A177-3AD203B41FA5}">
                      <a16:colId xmlns:a16="http://schemas.microsoft.com/office/drawing/2014/main" val="547493748"/>
                    </a:ext>
                  </a:extLst>
                </a:gridCol>
                <a:gridCol w="278129">
                  <a:extLst>
                    <a:ext uri="{9D8B030D-6E8A-4147-A177-3AD203B41FA5}">
                      <a16:colId xmlns:a16="http://schemas.microsoft.com/office/drawing/2014/main" val="1261595964"/>
                    </a:ext>
                  </a:extLst>
                </a:gridCol>
                <a:gridCol w="278129">
                  <a:extLst>
                    <a:ext uri="{9D8B030D-6E8A-4147-A177-3AD203B41FA5}">
                      <a16:colId xmlns:a16="http://schemas.microsoft.com/office/drawing/2014/main" val="1452334777"/>
                    </a:ext>
                  </a:extLst>
                </a:gridCol>
                <a:gridCol w="278129">
                  <a:extLst>
                    <a:ext uri="{9D8B030D-6E8A-4147-A177-3AD203B41FA5}">
                      <a16:colId xmlns:a16="http://schemas.microsoft.com/office/drawing/2014/main" val="623564663"/>
                    </a:ext>
                  </a:extLst>
                </a:gridCol>
                <a:gridCol w="278129">
                  <a:extLst>
                    <a:ext uri="{9D8B030D-6E8A-4147-A177-3AD203B41FA5}">
                      <a16:colId xmlns:a16="http://schemas.microsoft.com/office/drawing/2014/main" val="2169769549"/>
                    </a:ext>
                  </a:extLst>
                </a:gridCol>
                <a:gridCol w="278129">
                  <a:extLst>
                    <a:ext uri="{9D8B030D-6E8A-4147-A177-3AD203B41FA5}">
                      <a16:colId xmlns:a16="http://schemas.microsoft.com/office/drawing/2014/main" val="968023896"/>
                    </a:ext>
                  </a:extLst>
                </a:gridCol>
                <a:gridCol w="278129">
                  <a:extLst>
                    <a:ext uri="{9D8B030D-6E8A-4147-A177-3AD203B41FA5}">
                      <a16:colId xmlns:a16="http://schemas.microsoft.com/office/drawing/2014/main" val="3729277019"/>
                    </a:ext>
                  </a:extLst>
                </a:gridCol>
                <a:gridCol w="278129">
                  <a:extLst>
                    <a:ext uri="{9D8B030D-6E8A-4147-A177-3AD203B41FA5}">
                      <a16:colId xmlns:a16="http://schemas.microsoft.com/office/drawing/2014/main" val="3206610737"/>
                    </a:ext>
                  </a:extLst>
                </a:gridCol>
                <a:gridCol w="278129">
                  <a:extLst>
                    <a:ext uri="{9D8B030D-6E8A-4147-A177-3AD203B41FA5}">
                      <a16:colId xmlns:a16="http://schemas.microsoft.com/office/drawing/2014/main" val="802488461"/>
                    </a:ext>
                  </a:extLst>
                </a:gridCol>
                <a:gridCol w="278129">
                  <a:extLst>
                    <a:ext uri="{9D8B030D-6E8A-4147-A177-3AD203B41FA5}">
                      <a16:colId xmlns:a16="http://schemas.microsoft.com/office/drawing/2014/main" val="3749414917"/>
                    </a:ext>
                  </a:extLst>
                </a:gridCol>
                <a:gridCol w="278129">
                  <a:extLst>
                    <a:ext uri="{9D8B030D-6E8A-4147-A177-3AD203B41FA5}">
                      <a16:colId xmlns:a16="http://schemas.microsoft.com/office/drawing/2014/main" val="3738925815"/>
                    </a:ext>
                  </a:extLst>
                </a:gridCol>
                <a:gridCol w="278129">
                  <a:extLst>
                    <a:ext uri="{9D8B030D-6E8A-4147-A177-3AD203B41FA5}">
                      <a16:colId xmlns:a16="http://schemas.microsoft.com/office/drawing/2014/main" val="4287263377"/>
                    </a:ext>
                  </a:extLst>
                </a:gridCol>
                <a:gridCol w="278129">
                  <a:extLst>
                    <a:ext uri="{9D8B030D-6E8A-4147-A177-3AD203B41FA5}">
                      <a16:colId xmlns:a16="http://schemas.microsoft.com/office/drawing/2014/main" val="1703632010"/>
                    </a:ext>
                  </a:extLst>
                </a:gridCol>
                <a:gridCol w="278129">
                  <a:extLst>
                    <a:ext uri="{9D8B030D-6E8A-4147-A177-3AD203B41FA5}">
                      <a16:colId xmlns:a16="http://schemas.microsoft.com/office/drawing/2014/main" val="1775601690"/>
                    </a:ext>
                  </a:extLst>
                </a:gridCol>
                <a:gridCol w="278129">
                  <a:extLst>
                    <a:ext uri="{9D8B030D-6E8A-4147-A177-3AD203B41FA5}">
                      <a16:colId xmlns:a16="http://schemas.microsoft.com/office/drawing/2014/main" val="279954405"/>
                    </a:ext>
                  </a:extLst>
                </a:gridCol>
                <a:gridCol w="283583">
                  <a:extLst>
                    <a:ext uri="{9D8B030D-6E8A-4147-A177-3AD203B41FA5}">
                      <a16:colId xmlns:a16="http://schemas.microsoft.com/office/drawing/2014/main" val="1835408406"/>
                    </a:ext>
                  </a:extLst>
                </a:gridCol>
              </a:tblGrid>
              <a:tr h="1169554">
                <a:tc>
                  <a:txBody>
                    <a:bodyPr/>
                    <a:lstStyle/>
                    <a:p>
                      <a:pPr algn="ctr" fontAlgn="ctr"/>
                      <a:r>
                        <a:rPr lang="en-US" sz="1800" b="0" i="0" u="none" strike="noStrike" dirty="0">
                          <a:solidFill>
                            <a:srgbClr val="000000"/>
                          </a:solidFill>
                          <a:effectLst/>
                          <a:latin typeface="Calibri" panose="020F0502020204030204" pitchFamily="34" charset="0"/>
                        </a:rPr>
                        <a:t>20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30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40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50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60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70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80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70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60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50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40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17">
                  <a:txBody>
                    <a:bodyPr/>
                    <a:lstStyle/>
                    <a:p>
                      <a:pPr algn="ctr" fontAlgn="ctr"/>
                      <a:r>
                        <a:rPr lang="en-US" sz="1700" b="1" i="0" u="none" strike="noStrike" dirty="0">
                          <a:solidFill>
                            <a:srgbClr val="000000"/>
                          </a:solidFill>
                          <a:effectLst/>
                          <a:latin typeface="Calibri" panose="020F0502020204030204" pitchFamily="34" charset="0"/>
                        </a:rPr>
                        <a:t>Left and Right Channel in BRAM </a:t>
                      </a:r>
                    </a:p>
                  </a:txBody>
                  <a:tcPr marL="8088" marR="8088" marT="8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088" marR="8088" marT="8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364259"/>
                  </a:ext>
                </a:extLst>
              </a:tr>
              <a:tr h="274320">
                <a:tc>
                  <a:txBody>
                    <a:bodyPr/>
                    <a:lstStyle/>
                    <a:p>
                      <a:pPr algn="ctr" fontAlgn="ctr"/>
                      <a:r>
                        <a:rPr lang="en-US" sz="1000" b="1" i="0" u="none" strike="noStrike" dirty="0">
                          <a:solidFill>
                            <a:srgbClr val="000000"/>
                          </a:solidFill>
                          <a:effectLst/>
                          <a:latin typeface="Calibri" panose="020F0502020204030204" pitchFamily="34" charset="0"/>
                        </a:rPr>
                        <a:t>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2</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3</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4</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5</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6</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7</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8</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9</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1023</a:t>
                      </a: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88709664"/>
                  </a:ext>
                </a:extLst>
              </a:tr>
            </a:tbl>
          </a:graphicData>
        </a:graphic>
      </p:graphicFrame>
      <p:grpSp>
        <p:nvGrpSpPr>
          <p:cNvPr id="20" name="Group 19" descr="tr_volt arrow">
            <a:extLst>
              <a:ext uri="{FF2B5EF4-FFF2-40B4-BE49-F238E27FC236}">
                <a16:creationId xmlns:a16="http://schemas.microsoft.com/office/drawing/2014/main" id="{C3FB3155-8C6B-4DDC-9FF1-A6B7AAD0A057}"/>
              </a:ext>
            </a:extLst>
          </p:cNvPr>
          <p:cNvGrpSpPr/>
          <p:nvPr/>
        </p:nvGrpSpPr>
        <p:grpSpPr>
          <a:xfrm>
            <a:off x="321947" y="2619539"/>
            <a:ext cx="1225357" cy="307777"/>
            <a:chOff x="107056" y="3219195"/>
            <a:chExt cx="1225357" cy="307777"/>
          </a:xfrm>
        </p:grpSpPr>
        <p:cxnSp>
          <p:nvCxnSpPr>
            <p:cNvPr id="21" name="Straight Arrow Connector 20">
              <a:extLst>
                <a:ext uri="{FF2B5EF4-FFF2-40B4-BE49-F238E27FC236}">
                  <a16:creationId xmlns:a16="http://schemas.microsoft.com/office/drawing/2014/main" id="{769C87B7-DD2B-475E-8F06-24426A88ADAC}"/>
                </a:ext>
              </a:extLst>
            </p:cNvPr>
            <p:cNvCxnSpPr>
              <a:cxnSpLocks/>
            </p:cNvCxnSpPr>
            <p:nvPr/>
          </p:nvCxnSpPr>
          <p:spPr bwMode="auto">
            <a:xfrm>
              <a:off x="496390" y="3526972"/>
              <a:ext cx="836023" cy="0"/>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22" name="TextBox 21">
              <a:extLst>
                <a:ext uri="{FF2B5EF4-FFF2-40B4-BE49-F238E27FC236}">
                  <a16:creationId xmlns:a16="http://schemas.microsoft.com/office/drawing/2014/main" id="{7B0A7EC7-7638-4FD3-8B10-A2A1CE37C5DA}"/>
                </a:ext>
              </a:extLst>
            </p:cNvPr>
            <p:cNvSpPr txBox="1"/>
            <p:nvPr/>
          </p:nvSpPr>
          <p:spPr>
            <a:xfrm>
              <a:off x="107056" y="3219195"/>
              <a:ext cx="1225357"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tr_volt</a:t>
              </a:r>
              <a:endParaRPr lang="en-US" sz="1400" dirty="0">
                <a:solidFill>
                  <a:srgbClr val="000000"/>
                </a:solidFill>
                <a:latin typeface="Arial" pitchFamily="34" charset="0"/>
              </a:endParaRPr>
            </a:p>
          </p:txBody>
        </p:sp>
      </p:grpSp>
      <p:grpSp>
        <p:nvGrpSpPr>
          <p:cNvPr id="27" name="Group 26" descr="Row value arrow">
            <a:extLst>
              <a:ext uri="{FF2B5EF4-FFF2-40B4-BE49-F238E27FC236}">
                <a16:creationId xmlns:a16="http://schemas.microsoft.com/office/drawing/2014/main" id="{53B1BFE7-1B36-4FD1-A6D0-80DF91F26789}"/>
              </a:ext>
            </a:extLst>
          </p:cNvPr>
          <p:cNvGrpSpPr/>
          <p:nvPr/>
        </p:nvGrpSpPr>
        <p:grpSpPr>
          <a:xfrm>
            <a:off x="27423" y="4676503"/>
            <a:ext cx="957967" cy="1007927"/>
            <a:chOff x="27423" y="4676503"/>
            <a:chExt cx="957967" cy="1007927"/>
          </a:xfrm>
        </p:grpSpPr>
        <p:sp>
          <p:nvSpPr>
            <p:cNvPr id="23" name="TextBox 22">
              <a:extLst>
                <a:ext uri="{FF2B5EF4-FFF2-40B4-BE49-F238E27FC236}">
                  <a16:creationId xmlns:a16="http://schemas.microsoft.com/office/drawing/2014/main" id="{8A02FF0B-3F0D-490D-9210-B6D4BB325668}"/>
                </a:ext>
              </a:extLst>
            </p:cNvPr>
            <p:cNvSpPr txBox="1"/>
            <p:nvPr/>
          </p:nvSpPr>
          <p:spPr>
            <a:xfrm>
              <a:off x="27423" y="4676503"/>
              <a:ext cx="931733" cy="523220"/>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Row Value</a:t>
              </a:r>
            </a:p>
          </p:txBody>
        </p:sp>
        <p:cxnSp>
          <p:nvCxnSpPr>
            <p:cNvPr id="8" name="Connector: Curved 7">
              <a:extLst>
                <a:ext uri="{FF2B5EF4-FFF2-40B4-BE49-F238E27FC236}">
                  <a16:creationId xmlns:a16="http://schemas.microsoft.com/office/drawing/2014/main" id="{570CA103-ADF2-47C7-BAE3-9A5E83C00CF3}"/>
                </a:ext>
              </a:extLst>
            </p:cNvPr>
            <p:cNvCxnSpPr>
              <a:cxnSpLocks/>
            </p:cNvCxnSpPr>
            <p:nvPr/>
          </p:nvCxnSpPr>
          <p:spPr bwMode="auto">
            <a:xfrm rot="16200000" flipH="1">
              <a:off x="511188" y="5210229"/>
              <a:ext cx="456305" cy="492098"/>
            </a:xfrm>
            <a:prstGeom prst="curvedConnector2">
              <a:avLst/>
            </a:prstGeom>
            <a:solidFill>
              <a:srgbClr val="0C2D83"/>
            </a:solidFill>
            <a:ln w="25400" cap="flat" cmpd="sng" algn="ctr">
              <a:solidFill>
                <a:schemeClr val="tx1"/>
              </a:solidFill>
              <a:prstDash val="solid"/>
              <a:round/>
              <a:headEnd type="none" w="med" len="med"/>
              <a:tailEnd type="triangle"/>
            </a:ln>
            <a:effectLst/>
          </p:spPr>
        </p:cxnSp>
      </p:grpSp>
      <p:grpSp>
        <p:nvGrpSpPr>
          <p:cNvPr id="28" name="Group 27" descr="Column value arrow">
            <a:extLst>
              <a:ext uri="{FF2B5EF4-FFF2-40B4-BE49-F238E27FC236}">
                <a16:creationId xmlns:a16="http://schemas.microsoft.com/office/drawing/2014/main" id="{20A1CEC2-4ACF-4CA3-8DE3-306A7C576F89}"/>
              </a:ext>
            </a:extLst>
          </p:cNvPr>
          <p:cNvGrpSpPr/>
          <p:nvPr/>
        </p:nvGrpSpPr>
        <p:grpSpPr>
          <a:xfrm>
            <a:off x="29064" y="5723135"/>
            <a:ext cx="957967" cy="546367"/>
            <a:chOff x="27423" y="5138062"/>
            <a:chExt cx="957967" cy="546367"/>
          </a:xfrm>
        </p:grpSpPr>
        <p:sp>
          <p:nvSpPr>
            <p:cNvPr id="29" name="TextBox 28">
              <a:extLst>
                <a:ext uri="{FF2B5EF4-FFF2-40B4-BE49-F238E27FC236}">
                  <a16:creationId xmlns:a16="http://schemas.microsoft.com/office/drawing/2014/main" id="{B695F5EF-AF9D-425D-880D-0EFE74E4B1DA}"/>
                </a:ext>
              </a:extLst>
            </p:cNvPr>
            <p:cNvSpPr txBox="1"/>
            <p:nvPr/>
          </p:nvSpPr>
          <p:spPr>
            <a:xfrm>
              <a:off x="27423" y="5138062"/>
              <a:ext cx="931733" cy="307777"/>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Column</a:t>
              </a:r>
            </a:p>
          </p:txBody>
        </p:sp>
        <p:cxnSp>
          <p:nvCxnSpPr>
            <p:cNvPr id="30" name="Connector: Curved 29">
              <a:extLst>
                <a:ext uri="{FF2B5EF4-FFF2-40B4-BE49-F238E27FC236}">
                  <a16:creationId xmlns:a16="http://schemas.microsoft.com/office/drawing/2014/main" id="{656F68C5-7363-40CB-AA69-8DB5D071E22D}"/>
                </a:ext>
              </a:extLst>
            </p:cNvPr>
            <p:cNvCxnSpPr>
              <a:cxnSpLocks/>
              <a:stCxn id="29" idx="2"/>
            </p:cNvCxnSpPr>
            <p:nvPr/>
          </p:nvCxnSpPr>
          <p:spPr bwMode="auto">
            <a:xfrm rot="16200000" flipH="1">
              <a:off x="620045" y="5319083"/>
              <a:ext cx="238590" cy="492101"/>
            </a:xfrm>
            <a:prstGeom prst="curvedConnector2">
              <a:avLst/>
            </a:prstGeom>
            <a:solidFill>
              <a:srgbClr val="0C2D83"/>
            </a:solidFill>
            <a:ln w="25400" cap="flat" cmpd="sng" algn="ctr">
              <a:solidFill>
                <a:schemeClr val="tx1"/>
              </a:solidFill>
              <a:prstDash val="solid"/>
              <a:round/>
              <a:headEnd type="none" w="med" len="med"/>
              <a:tailEnd type="triangle"/>
            </a:ln>
            <a:effectLst/>
          </p:spPr>
        </p:cxnSp>
      </p:grpSp>
      <p:sp>
        <p:nvSpPr>
          <p:cNvPr id="33" name="Oval 32">
            <a:extLst>
              <a:ext uri="{FF2B5EF4-FFF2-40B4-BE49-F238E27FC236}">
                <a16:creationId xmlns:a16="http://schemas.microsoft.com/office/drawing/2014/main" id="{92DB8AF5-97C2-47CF-BD60-AFC4D4F18B7C}"/>
              </a:ext>
            </a:extLst>
          </p:cNvPr>
          <p:cNvSpPr/>
          <p:nvPr/>
        </p:nvSpPr>
        <p:spPr bwMode="auto">
          <a:xfrm>
            <a:off x="7307711" y="2327369"/>
            <a:ext cx="505097" cy="505097"/>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a:t>
            </a:r>
          </a:p>
        </p:txBody>
      </p:sp>
      <p:grpSp>
        <p:nvGrpSpPr>
          <p:cNvPr id="43" name="Group 42" descr="Left Channel BRAM value arrow">
            <a:extLst>
              <a:ext uri="{FF2B5EF4-FFF2-40B4-BE49-F238E27FC236}">
                <a16:creationId xmlns:a16="http://schemas.microsoft.com/office/drawing/2014/main" id="{C6563346-9C94-42FC-8B3F-4BAEA3FEB8A9}"/>
              </a:ext>
            </a:extLst>
          </p:cNvPr>
          <p:cNvGrpSpPr/>
          <p:nvPr/>
        </p:nvGrpSpPr>
        <p:grpSpPr>
          <a:xfrm>
            <a:off x="7560259" y="1692767"/>
            <a:ext cx="1310462" cy="634602"/>
            <a:chOff x="7560259" y="1692767"/>
            <a:chExt cx="1310462" cy="634602"/>
          </a:xfrm>
        </p:grpSpPr>
        <p:sp>
          <p:nvSpPr>
            <p:cNvPr id="35" name="TextBox 34">
              <a:extLst>
                <a:ext uri="{FF2B5EF4-FFF2-40B4-BE49-F238E27FC236}">
                  <a16:creationId xmlns:a16="http://schemas.microsoft.com/office/drawing/2014/main" id="{D9D2A209-3AC3-442C-81F2-B174A1527977}"/>
                </a:ext>
              </a:extLst>
            </p:cNvPr>
            <p:cNvSpPr txBox="1"/>
            <p:nvPr/>
          </p:nvSpPr>
          <p:spPr>
            <a:xfrm>
              <a:off x="7568968" y="1692767"/>
              <a:ext cx="1301753" cy="523220"/>
            </a:xfrm>
            <a:prstGeom prst="rect">
              <a:avLst/>
            </a:prstGeom>
            <a:noFill/>
          </p:spPr>
          <p:txBody>
            <a:bodyPr wrap="square" rtlCol="0">
              <a:spAutoFit/>
            </a:bodyPr>
            <a:lstStyle/>
            <a:p>
              <a:pPr eaLnBrk="0" hangingPunct="0">
                <a:spcBef>
                  <a:spcPct val="0"/>
                </a:spcBef>
              </a:pPr>
              <a:r>
                <a:rPr lang="en-US" sz="1400" dirty="0">
                  <a:solidFill>
                    <a:srgbClr val="000000"/>
                  </a:solidFill>
                  <a:latin typeface="Arial" pitchFamily="34" charset="0"/>
                </a:rPr>
                <a:t>Left Channel BRAM Value</a:t>
              </a:r>
            </a:p>
          </p:txBody>
        </p:sp>
        <p:cxnSp>
          <p:nvCxnSpPr>
            <p:cNvPr id="37" name="Straight Arrow Connector 36">
              <a:extLst>
                <a:ext uri="{FF2B5EF4-FFF2-40B4-BE49-F238E27FC236}">
                  <a16:creationId xmlns:a16="http://schemas.microsoft.com/office/drawing/2014/main" id="{31441FE9-0C45-4204-9494-4D0289E65AE2}"/>
                </a:ext>
              </a:extLst>
            </p:cNvPr>
            <p:cNvCxnSpPr/>
            <p:nvPr/>
          </p:nvCxnSpPr>
          <p:spPr bwMode="auto">
            <a:xfrm>
              <a:off x="7560259" y="1907171"/>
              <a:ext cx="0" cy="420198"/>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grpSp>
      <p:grpSp>
        <p:nvGrpSpPr>
          <p:cNvPr id="44" name="Group 43" descr="row arrow">
            <a:extLst>
              <a:ext uri="{FF2B5EF4-FFF2-40B4-BE49-F238E27FC236}">
                <a16:creationId xmlns:a16="http://schemas.microsoft.com/office/drawing/2014/main" id="{25D0F0A2-A01C-495D-91DE-AB77E8ED5E8B}"/>
              </a:ext>
            </a:extLst>
          </p:cNvPr>
          <p:cNvGrpSpPr/>
          <p:nvPr/>
        </p:nvGrpSpPr>
        <p:grpSpPr>
          <a:xfrm>
            <a:off x="6619309" y="2263844"/>
            <a:ext cx="792246" cy="316073"/>
            <a:chOff x="6619309" y="2263844"/>
            <a:chExt cx="792246" cy="316073"/>
          </a:xfrm>
        </p:grpSpPr>
        <p:cxnSp>
          <p:nvCxnSpPr>
            <p:cNvPr id="38" name="Straight Arrow Connector 37">
              <a:extLst>
                <a:ext uri="{FF2B5EF4-FFF2-40B4-BE49-F238E27FC236}">
                  <a16:creationId xmlns:a16="http://schemas.microsoft.com/office/drawing/2014/main" id="{0704F923-D39D-484F-A95F-0339777767C0}"/>
                </a:ext>
              </a:extLst>
            </p:cNvPr>
            <p:cNvCxnSpPr>
              <a:cxnSpLocks/>
            </p:cNvCxnSpPr>
            <p:nvPr/>
          </p:nvCxnSpPr>
          <p:spPr bwMode="auto">
            <a:xfrm>
              <a:off x="6778397" y="2579917"/>
              <a:ext cx="529314" cy="0"/>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D428BEC3-A8FA-423D-8631-15FCF54AE787}"/>
                </a:ext>
              </a:extLst>
            </p:cNvPr>
            <p:cNvSpPr txBox="1"/>
            <p:nvPr/>
          </p:nvSpPr>
          <p:spPr>
            <a:xfrm>
              <a:off x="6619309" y="2263844"/>
              <a:ext cx="792246" cy="307777"/>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Row</a:t>
              </a:r>
            </a:p>
          </p:txBody>
        </p:sp>
      </p:grpSp>
      <p:grpSp>
        <p:nvGrpSpPr>
          <p:cNvPr id="45" name="Group 44" descr="draw ch1 arrow">
            <a:extLst>
              <a:ext uri="{FF2B5EF4-FFF2-40B4-BE49-F238E27FC236}">
                <a16:creationId xmlns:a16="http://schemas.microsoft.com/office/drawing/2014/main" id="{993E1215-5DFF-40C5-AE1A-F074D51425E3}"/>
              </a:ext>
            </a:extLst>
          </p:cNvPr>
          <p:cNvGrpSpPr/>
          <p:nvPr/>
        </p:nvGrpSpPr>
        <p:grpSpPr>
          <a:xfrm>
            <a:off x="7802883" y="2330229"/>
            <a:ext cx="1241105" cy="523220"/>
            <a:chOff x="7802883" y="2330229"/>
            <a:chExt cx="1241105" cy="523220"/>
          </a:xfrm>
        </p:grpSpPr>
        <p:cxnSp>
          <p:nvCxnSpPr>
            <p:cNvPr id="41" name="Straight Arrow Connector 40">
              <a:extLst>
                <a:ext uri="{FF2B5EF4-FFF2-40B4-BE49-F238E27FC236}">
                  <a16:creationId xmlns:a16="http://schemas.microsoft.com/office/drawing/2014/main" id="{0F0842BD-4A8B-487D-B109-BA8E75D3CF63}"/>
                </a:ext>
              </a:extLst>
            </p:cNvPr>
            <p:cNvCxnSpPr>
              <a:cxnSpLocks/>
            </p:cNvCxnSpPr>
            <p:nvPr/>
          </p:nvCxnSpPr>
          <p:spPr bwMode="auto">
            <a:xfrm>
              <a:off x="7802883" y="2579917"/>
              <a:ext cx="529314" cy="0"/>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723E64B8-045B-4CA6-9918-57022370B554}"/>
                </a:ext>
              </a:extLst>
            </p:cNvPr>
            <p:cNvSpPr txBox="1"/>
            <p:nvPr/>
          </p:nvSpPr>
          <p:spPr>
            <a:xfrm>
              <a:off x="8330583" y="2330229"/>
              <a:ext cx="713405" cy="523220"/>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Draw</a:t>
              </a:r>
            </a:p>
            <a:p>
              <a:pPr algn="ctr" eaLnBrk="0" hangingPunct="0">
                <a:spcBef>
                  <a:spcPct val="0"/>
                </a:spcBef>
              </a:pPr>
              <a:r>
                <a:rPr lang="en-US" sz="1400" dirty="0">
                  <a:solidFill>
                    <a:srgbClr val="000000"/>
                  </a:solidFill>
                  <a:latin typeface="Arial" pitchFamily="34" charset="0"/>
                </a:rPr>
                <a:t>Ch1</a:t>
              </a:r>
            </a:p>
          </p:txBody>
        </p:sp>
      </p:grpSp>
      <p:sp>
        <p:nvSpPr>
          <p:cNvPr id="46" name="Oval 45">
            <a:extLst>
              <a:ext uri="{FF2B5EF4-FFF2-40B4-BE49-F238E27FC236}">
                <a16:creationId xmlns:a16="http://schemas.microsoft.com/office/drawing/2014/main" id="{C49B8A17-2889-49D9-8CC5-1372E57C0BC9}"/>
              </a:ext>
            </a:extLst>
          </p:cNvPr>
          <p:cNvSpPr/>
          <p:nvPr/>
        </p:nvSpPr>
        <p:spPr bwMode="auto">
          <a:xfrm>
            <a:off x="7307711" y="3688086"/>
            <a:ext cx="505097" cy="505097"/>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a:t>
            </a:r>
          </a:p>
        </p:txBody>
      </p:sp>
      <p:grpSp>
        <p:nvGrpSpPr>
          <p:cNvPr id="47" name="Group 46" descr="Right Channel BRAM value arrow">
            <a:extLst>
              <a:ext uri="{FF2B5EF4-FFF2-40B4-BE49-F238E27FC236}">
                <a16:creationId xmlns:a16="http://schemas.microsoft.com/office/drawing/2014/main" id="{59D72BBC-F89F-43BC-ABDE-519F7F20DA26}"/>
              </a:ext>
            </a:extLst>
          </p:cNvPr>
          <p:cNvGrpSpPr/>
          <p:nvPr/>
        </p:nvGrpSpPr>
        <p:grpSpPr>
          <a:xfrm>
            <a:off x="7560259" y="3053484"/>
            <a:ext cx="1374732" cy="634602"/>
            <a:chOff x="7560259" y="1692767"/>
            <a:chExt cx="1374732" cy="634602"/>
          </a:xfrm>
        </p:grpSpPr>
        <p:sp>
          <p:nvSpPr>
            <p:cNvPr id="48" name="TextBox 47">
              <a:extLst>
                <a:ext uri="{FF2B5EF4-FFF2-40B4-BE49-F238E27FC236}">
                  <a16:creationId xmlns:a16="http://schemas.microsoft.com/office/drawing/2014/main" id="{363D2C56-BF78-4351-8164-F0FA1401EDDA}"/>
                </a:ext>
              </a:extLst>
            </p:cNvPr>
            <p:cNvSpPr txBox="1"/>
            <p:nvPr/>
          </p:nvSpPr>
          <p:spPr>
            <a:xfrm>
              <a:off x="7568968" y="1692767"/>
              <a:ext cx="1366023" cy="523220"/>
            </a:xfrm>
            <a:prstGeom prst="rect">
              <a:avLst/>
            </a:prstGeom>
            <a:noFill/>
          </p:spPr>
          <p:txBody>
            <a:bodyPr wrap="square" rtlCol="0">
              <a:spAutoFit/>
            </a:bodyPr>
            <a:lstStyle/>
            <a:p>
              <a:pPr eaLnBrk="0" hangingPunct="0">
                <a:spcBef>
                  <a:spcPct val="0"/>
                </a:spcBef>
              </a:pPr>
              <a:r>
                <a:rPr lang="en-US" sz="1400" dirty="0">
                  <a:solidFill>
                    <a:srgbClr val="000000"/>
                  </a:solidFill>
                  <a:latin typeface="Arial" pitchFamily="34" charset="0"/>
                </a:rPr>
                <a:t>Right Channel BRAM Value</a:t>
              </a:r>
            </a:p>
          </p:txBody>
        </p:sp>
        <p:cxnSp>
          <p:nvCxnSpPr>
            <p:cNvPr id="49" name="Straight Arrow Connector 48">
              <a:extLst>
                <a:ext uri="{FF2B5EF4-FFF2-40B4-BE49-F238E27FC236}">
                  <a16:creationId xmlns:a16="http://schemas.microsoft.com/office/drawing/2014/main" id="{9FF53E33-62F8-4CD5-A80D-7222ACB3F7E4}"/>
                </a:ext>
              </a:extLst>
            </p:cNvPr>
            <p:cNvCxnSpPr/>
            <p:nvPr/>
          </p:nvCxnSpPr>
          <p:spPr bwMode="auto">
            <a:xfrm>
              <a:off x="7560259" y="1907171"/>
              <a:ext cx="0" cy="420198"/>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grpSp>
      <p:grpSp>
        <p:nvGrpSpPr>
          <p:cNvPr id="50" name="Group 49" descr="row arrow">
            <a:extLst>
              <a:ext uri="{FF2B5EF4-FFF2-40B4-BE49-F238E27FC236}">
                <a16:creationId xmlns:a16="http://schemas.microsoft.com/office/drawing/2014/main" id="{E2CE77FE-F550-4492-8F2B-14AAFA5807FC}"/>
              </a:ext>
            </a:extLst>
          </p:cNvPr>
          <p:cNvGrpSpPr/>
          <p:nvPr/>
        </p:nvGrpSpPr>
        <p:grpSpPr>
          <a:xfrm>
            <a:off x="6619309" y="3624561"/>
            <a:ext cx="792246" cy="316073"/>
            <a:chOff x="6619309" y="2263844"/>
            <a:chExt cx="792246" cy="316073"/>
          </a:xfrm>
        </p:grpSpPr>
        <p:cxnSp>
          <p:nvCxnSpPr>
            <p:cNvPr id="51" name="Straight Arrow Connector 50">
              <a:extLst>
                <a:ext uri="{FF2B5EF4-FFF2-40B4-BE49-F238E27FC236}">
                  <a16:creationId xmlns:a16="http://schemas.microsoft.com/office/drawing/2014/main" id="{6E2D2ECE-9A6C-4C21-997A-D379E739066F}"/>
                </a:ext>
              </a:extLst>
            </p:cNvPr>
            <p:cNvCxnSpPr>
              <a:cxnSpLocks/>
            </p:cNvCxnSpPr>
            <p:nvPr/>
          </p:nvCxnSpPr>
          <p:spPr bwMode="auto">
            <a:xfrm>
              <a:off x="6778397" y="2579917"/>
              <a:ext cx="529314" cy="0"/>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sp>
          <p:nvSpPr>
            <p:cNvPr id="52" name="TextBox 51">
              <a:extLst>
                <a:ext uri="{FF2B5EF4-FFF2-40B4-BE49-F238E27FC236}">
                  <a16:creationId xmlns:a16="http://schemas.microsoft.com/office/drawing/2014/main" id="{70FA33D5-DCAE-4511-913B-922600CBCAB5}"/>
                </a:ext>
              </a:extLst>
            </p:cNvPr>
            <p:cNvSpPr txBox="1"/>
            <p:nvPr/>
          </p:nvSpPr>
          <p:spPr>
            <a:xfrm>
              <a:off x="6619309" y="2263844"/>
              <a:ext cx="792246" cy="307777"/>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Row</a:t>
              </a:r>
            </a:p>
          </p:txBody>
        </p:sp>
      </p:grpSp>
      <p:grpSp>
        <p:nvGrpSpPr>
          <p:cNvPr id="53" name="Group 52" descr="draw ch2 arrow">
            <a:extLst>
              <a:ext uri="{FF2B5EF4-FFF2-40B4-BE49-F238E27FC236}">
                <a16:creationId xmlns:a16="http://schemas.microsoft.com/office/drawing/2014/main" id="{87D33998-5767-4108-9935-6759BE878443}"/>
              </a:ext>
            </a:extLst>
          </p:cNvPr>
          <p:cNvGrpSpPr/>
          <p:nvPr/>
        </p:nvGrpSpPr>
        <p:grpSpPr>
          <a:xfrm>
            <a:off x="7802883" y="3690946"/>
            <a:ext cx="1241105" cy="523220"/>
            <a:chOff x="7802883" y="2330229"/>
            <a:chExt cx="1241105" cy="523220"/>
          </a:xfrm>
        </p:grpSpPr>
        <p:cxnSp>
          <p:nvCxnSpPr>
            <p:cNvPr id="54" name="Straight Arrow Connector 53">
              <a:extLst>
                <a:ext uri="{FF2B5EF4-FFF2-40B4-BE49-F238E27FC236}">
                  <a16:creationId xmlns:a16="http://schemas.microsoft.com/office/drawing/2014/main" id="{3FF0AB22-8674-4288-948D-6463A3CF475E}"/>
                </a:ext>
              </a:extLst>
            </p:cNvPr>
            <p:cNvCxnSpPr>
              <a:cxnSpLocks/>
            </p:cNvCxnSpPr>
            <p:nvPr/>
          </p:nvCxnSpPr>
          <p:spPr bwMode="auto">
            <a:xfrm>
              <a:off x="7802883" y="2579917"/>
              <a:ext cx="529314" cy="0"/>
            </a:xfrm>
            <a:prstGeom prst="straightConnector1">
              <a:avLst/>
            </a:prstGeom>
            <a:solidFill>
              <a:srgbClr val="0C2D83"/>
            </a:solidFill>
            <a:ln w="25400" cap="flat" cmpd="sng" algn="ctr">
              <a:solidFill>
                <a:schemeClr val="tx1"/>
              </a:solidFill>
              <a:prstDash val="solid"/>
              <a:round/>
              <a:headEnd type="none" w="med" len="med"/>
              <a:tailEnd type="triangle"/>
            </a:ln>
            <a:effectLst/>
          </p:spPr>
        </p:cxnSp>
        <p:sp>
          <p:nvSpPr>
            <p:cNvPr id="55" name="TextBox 54">
              <a:extLst>
                <a:ext uri="{FF2B5EF4-FFF2-40B4-BE49-F238E27FC236}">
                  <a16:creationId xmlns:a16="http://schemas.microsoft.com/office/drawing/2014/main" id="{C8FE3074-741D-42C3-A3E3-3EE4A89E1E69}"/>
                </a:ext>
              </a:extLst>
            </p:cNvPr>
            <p:cNvSpPr txBox="1"/>
            <p:nvPr/>
          </p:nvSpPr>
          <p:spPr>
            <a:xfrm>
              <a:off x="8330583" y="2330229"/>
              <a:ext cx="713405" cy="523220"/>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Draw</a:t>
              </a:r>
            </a:p>
            <a:p>
              <a:pPr algn="ctr" eaLnBrk="0" hangingPunct="0">
                <a:spcBef>
                  <a:spcPct val="0"/>
                </a:spcBef>
              </a:pPr>
              <a:r>
                <a:rPr lang="en-US" sz="1400" dirty="0">
                  <a:solidFill>
                    <a:srgbClr val="000000"/>
                  </a:solidFill>
                  <a:latin typeface="Arial" pitchFamily="34" charset="0"/>
                </a:rPr>
                <a:t>Ch2</a:t>
              </a:r>
            </a:p>
          </p:txBody>
        </p:sp>
      </p:grpSp>
      <p:sp>
        <p:nvSpPr>
          <p:cNvPr id="39" name="Slide Number Placeholder 3">
            <a:extLst>
              <a:ext uri="{FF2B5EF4-FFF2-40B4-BE49-F238E27FC236}">
                <a16:creationId xmlns:a16="http://schemas.microsoft.com/office/drawing/2014/main" id="{53E15D70-FBBB-45AC-8414-C0BE6B673154}"/>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graphicFrame>
        <p:nvGraphicFramePr>
          <p:cNvPr id="56" name="Content Placeholder 16" descr="Sample BRAM with left and right channel values">
            <a:extLst>
              <a:ext uri="{FF2B5EF4-FFF2-40B4-BE49-F238E27FC236}">
                <a16:creationId xmlns:a16="http://schemas.microsoft.com/office/drawing/2014/main" id="{659965DE-0E7C-4506-872C-0BC5C32E4F9B}"/>
              </a:ext>
            </a:extLst>
          </p:cNvPr>
          <p:cNvGraphicFramePr>
            <a:graphicFrameLocks/>
          </p:cNvGraphicFramePr>
          <p:nvPr>
            <p:extLst>
              <p:ext uri="{D42A27DB-BD31-4B8C-83A1-F6EECF244321}">
                <p14:modId xmlns:p14="http://schemas.microsoft.com/office/powerpoint/2010/main" val="642648715"/>
              </p:ext>
            </p:extLst>
          </p:nvPr>
        </p:nvGraphicFramePr>
        <p:xfrm>
          <a:off x="624357" y="4656853"/>
          <a:ext cx="9216330" cy="1612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3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3" grpId="0" animBg="1"/>
      <p:bldP spid="46" grpId="0" animBg="1"/>
      <p:bldGraphic spid="5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7" name="Content Placeholder 6">
            <a:extLst>
              <a:ext uri="{FF2B5EF4-FFF2-40B4-BE49-F238E27FC236}">
                <a16:creationId xmlns:a16="http://schemas.microsoft.com/office/drawing/2014/main" id="{21E017EC-A7D8-4469-8126-4D91EF992CAE}"/>
              </a:ext>
            </a:extLst>
          </p:cNvPr>
          <p:cNvSpPr>
            <a:spLocks noGrp="1"/>
          </p:cNvSpPr>
          <p:nvPr>
            <p:ph idx="1"/>
          </p:nvPr>
        </p:nvSpPr>
        <p:spPr>
          <a:xfrm>
            <a:off x="564963" y="1536700"/>
            <a:ext cx="8131175" cy="4324350"/>
          </a:xfrm>
        </p:spPr>
        <p:txBody>
          <a:bodyPr/>
          <a:lstStyle/>
          <a:p>
            <a:r>
              <a:rPr lang="en-US" dirty="0"/>
              <a:t>Where do we want to start our BRAM count?</a:t>
            </a:r>
          </a:p>
          <a:p>
            <a:pPr lvl="1"/>
            <a:r>
              <a:rPr lang="en-US" dirty="0"/>
              <a:t>Probably @ Column = 20 ?</a:t>
            </a:r>
          </a:p>
          <a:p>
            <a:pPr lvl="1"/>
            <a:r>
              <a:rPr lang="en-US" dirty="0"/>
              <a:t>You can make the counter roll over from 1023 (0x3FF) to 20 instead of zero</a:t>
            </a:r>
          </a:p>
          <a:p>
            <a:endParaRPr lang="en-US" dirty="0"/>
          </a:p>
        </p:txBody>
      </p:sp>
      <p:sp>
        <p:nvSpPr>
          <p:cNvPr id="6" name="Slide Number Placeholder 3">
            <a:extLst>
              <a:ext uri="{FF2B5EF4-FFF2-40B4-BE49-F238E27FC236}">
                <a16:creationId xmlns:a16="http://schemas.microsoft.com/office/drawing/2014/main" id="{637DEAAA-DD54-4F40-BCCA-5C55B501E2CD}"/>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6519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13698</TotalTime>
  <Words>3193</Words>
  <Application>Microsoft Office PowerPoint</Application>
  <PresentationFormat>On-screen Show (4:3)</PresentationFormat>
  <Paragraphs>437</Paragraphs>
  <Slides>43</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Schoolbook</vt:lpstr>
      <vt:lpstr>Times New Roman</vt:lpstr>
      <vt:lpstr>Wingdings</vt:lpstr>
      <vt:lpstr>1_Blank Presentation</vt:lpstr>
      <vt:lpstr>CSCE 436 – Advanced Embedded Systems Lecture 14–17 – Lab 2 – Data Acquisition, Storage and Display</vt:lpstr>
      <vt:lpstr>Lesson Outline</vt:lpstr>
      <vt:lpstr>Lab 2 – Data Acquisition, Storage and Display</vt:lpstr>
      <vt:lpstr>Lab 2 – Lab Overview</vt:lpstr>
      <vt:lpstr>Husker Scope  Interface Overview</vt:lpstr>
      <vt:lpstr>Husker Scope Website/Download QR Codes</vt:lpstr>
      <vt:lpstr>Lab 2 – Lab Overview</vt:lpstr>
      <vt:lpstr>Lab 2 – Lab Overview</vt:lpstr>
      <vt:lpstr>Lab 2 – Lab Overview</vt:lpstr>
      <vt:lpstr>Lab 2 – Connections</vt:lpstr>
      <vt:lpstr>Lab 2 – Architecture</vt:lpstr>
      <vt:lpstr>Lab 2 – Architecture Connecting things we already learned </vt:lpstr>
      <vt:lpstr>Lab 2 – Architecture Datapath / Control Communication</vt:lpstr>
      <vt:lpstr>Lab 2 – Architecture Audio Codec Wrapper</vt:lpstr>
      <vt:lpstr>Lab 2 – ADAU1761 SigmaDSP Audio Codec</vt:lpstr>
      <vt:lpstr>Lab 2 – Connections</vt:lpstr>
      <vt:lpstr>Lab 2 – Architecture Audio Codec Wrapper</vt:lpstr>
      <vt:lpstr>Lab 2 – ADAU1761 SigmaDSP Audio Codec</vt:lpstr>
      <vt:lpstr>Lab 2 – Architecture Datapath</vt:lpstr>
      <vt:lpstr>Lab 2 – Datapath</vt:lpstr>
      <vt:lpstr>Lab 2 – Architecture Control Unit</vt:lpstr>
      <vt:lpstr>Lab 2 – Control Unit</vt:lpstr>
      <vt:lpstr>Lab 2 – Architecture Flag Register</vt:lpstr>
      <vt:lpstr>Lab 2 – Flag Register</vt:lpstr>
      <vt:lpstr>Lab 2 – Flag Register</vt:lpstr>
      <vt:lpstr>Lab 2 – Architecture Expansion/Setup for Lab 3 </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B-Level Functionality</vt:lpstr>
      <vt:lpstr>Lab 2 – Requirements A-Level Functionality</vt:lpstr>
      <vt:lpstr>Lab 2 – Requirements Turn In</vt:lpstr>
      <vt:lpstr>Lab 2 – Requirements Turn In Continued 1</vt:lpstr>
      <vt:lpstr>Lab 2 – Requirements Turn In Continued 2</vt:lpstr>
      <vt:lpstr>Lab 2 – Requirements Turn In Continued 3</vt:lpstr>
      <vt:lpstr>Lab 2 – Requirements Turn In Continued 4</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560</cp:revision>
  <cp:lastPrinted>2014-08-12T17:37:01Z</cp:lastPrinted>
  <dcterms:created xsi:type="dcterms:W3CDTF">2001-06-27T14:08:57Z</dcterms:created>
  <dcterms:modified xsi:type="dcterms:W3CDTF">2026-01-01T21:18:07Z</dcterms:modified>
</cp:coreProperties>
</file>