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700" r:id="rId2"/>
    <p:sldMasterId id="2147483702" r:id="rId3"/>
  </p:sldMasterIdLst>
  <p:notesMasterIdLst>
    <p:notesMasterId r:id="rId41"/>
  </p:notesMasterIdLst>
  <p:handoutMasterIdLst>
    <p:handoutMasterId r:id="rId42"/>
  </p:handoutMasterIdLst>
  <p:sldIdLst>
    <p:sldId id="422" r:id="rId4"/>
    <p:sldId id="300" r:id="rId5"/>
    <p:sldId id="356" r:id="rId6"/>
    <p:sldId id="415" r:id="rId7"/>
    <p:sldId id="416" r:id="rId8"/>
    <p:sldId id="414" r:id="rId9"/>
    <p:sldId id="400" r:id="rId10"/>
    <p:sldId id="417" r:id="rId11"/>
    <p:sldId id="406" r:id="rId12"/>
    <p:sldId id="444" r:id="rId13"/>
    <p:sldId id="408" r:id="rId14"/>
    <p:sldId id="409" r:id="rId15"/>
    <p:sldId id="410" r:id="rId16"/>
    <p:sldId id="426" r:id="rId17"/>
    <p:sldId id="443" r:id="rId18"/>
    <p:sldId id="427" r:id="rId19"/>
    <p:sldId id="428" r:id="rId20"/>
    <p:sldId id="429" r:id="rId21"/>
    <p:sldId id="430" r:id="rId22"/>
    <p:sldId id="432" r:id="rId23"/>
    <p:sldId id="431" r:id="rId24"/>
    <p:sldId id="433" r:id="rId25"/>
    <p:sldId id="434" r:id="rId26"/>
    <p:sldId id="436" r:id="rId27"/>
    <p:sldId id="435" r:id="rId28"/>
    <p:sldId id="437" r:id="rId29"/>
    <p:sldId id="438" r:id="rId30"/>
    <p:sldId id="439" r:id="rId31"/>
    <p:sldId id="440" r:id="rId32"/>
    <p:sldId id="441" r:id="rId33"/>
    <p:sldId id="407" r:id="rId34"/>
    <p:sldId id="411" r:id="rId35"/>
    <p:sldId id="396" r:id="rId36"/>
    <p:sldId id="419" r:id="rId37"/>
    <p:sldId id="420" r:id="rId38"/>
    <p:sldId id="421" r:id="rId39"/>
    <p:sldId id="423" r:id="rId40"/>
  </p:sldIdLst>
  <p:sldSz cx="9144000" cy="6858000" type="screen4x3"/>
  <p:notesSz cx="6985000" cy="9283700"/>
  <p:defaultTextStyle>
    <a:defPPr>
      <a:defRPr lang="en-US"/>
    </a:defPPr>
    <a:lvl1pPr algn="l" rtl="0" fontAlgn="base">
      <a:spcBef>
        <a:spcPct val="50000"/>
      </a:spcBef>
      <a:spcAft>
        <a:spcPct val="0"/>
      </a:spcAft>
      <a:defRPr sz="2400" kern="1200">
        <a:solidFill>
          <a:schemeClr val="tx1"/>
        </a:solidFill>
        <a:latin typeface="Times New Roman" pitchFamily="18" charset="0"/>
        <a:ea typeface="+mn-ea"/>
        <a:cs typeface="+mn-cs"/>
        <a:sym typeface="Wingdings" pitchFamily="2" charset="2"/>
      </a:defRPr>
    </a:lvl1pPr>
    <a:lvl2pPr marL="457200" algn="l" rtl="0" fontAlgn="base">
      <a:spcBef>
        <a:spcPct val="50000"/>
      </a:spcBef>
      <a:spcAft>
        <a:spcPct val="0"/>
      </a:spcAft>
      <a:defRPr sz="2400" kern="1200">
        <a:solidFill>
          <a:schemeClr val="tx1"/>
        </a:solidFill>
        <a:latin typeface="Times New Roman" pitchFamily="18" charset="0"/>
        <a:ea typeface="+mn-ea"/>
        <a:cs typeface="+mn-cs"/>
        <a:sym typeface="Wingdings" pitchFamily="2" charset="2"/>
      </a:defRPr>
    </a:lvl2pPr>
    <a:lvl3pPr marL="914400" algn="l" rtl="0" fontAlgn="base">
      <a:spcBef>
        <a:spcPct val="50000"/>
      </a:spcBef>
      <a:spcAft>
        <a:spcPct val="0"/>
      </a:spcAft>
      <a:defRPr sz="2400" kern="1200">
        <a:solidFill>
          <a:schemeClr val="tx1"/>
        </a:solidFill>
        <a:latin typeface="Times New Roman" pitchFamily="18" charset="0"/>
        <a:ea typeface="+mn-ea"/>
        <a:cs typeface="+mn-cs"/>
        <a:sym typeface="Wingdings" pitchFamily="2" charset="2"/>
      </a:defRPr>
    </a:lvl3pPr>
    <a:lvl4pPr marL="1371600" algn="l" rtl="0" fontAlgn="base">
      <a:spcBef>
        <a:spcPct val="50000"/>
      </a:spcBef>
      <a:spcAft>
        <a:spcPct val="0"/>
      </a:spcAft>
      <a:defRPr sz="2400" kern="1200">
        <a:solidFill>
          <a:schemeClr val="tx1"/>
        </a:solidFill>
        <a:latin typeface="Times New Roman" pitchFamily="18" charset="0"/>
        <a:ea typeface="+mn-ea"/>
        <a:cs typeface="+mn-cs"/>
        <a:sym typeface="Wingdings" pitchFamily="2" charset="2"/>
      </a:defRPr>
    </a:lvl4pPr>
    <a:lvl5pPr marL="1828800" algn="l" rtl="0" fontAlgn="base">
      <a:spcBef>
        <a:spcPct val="50000"/>
      </a:spcBef>
      <a:spcAft>
        <a:spcPct val="0"/>
      </a:spcAft>
      <a:defRPr sz="2400" kern="1200">
        <a:solidFill>
          <a:schemeClr val="tx1"/>
        </a:solidFill>
        <a:latin typeface="Times New Roman" pitchFamily="18" charset="0"/>
        <a:ea typeface="+mn-ea"/>
        <a:cs typeface="+mn-cs"/>
        <a:sym typeface="Wingdings" pitchFamily="2" charset="2"/>
      </a:defRPr>
    </a:lvl5pPr>
    <a:lvl6pPr marL="2286000" algn="l" defTabSz="914400" rtl="0" eaLnBrk="1" latinLnBrk="0" hangingPunct="1">
      <a:defRPr sz="2400" kern="1200">
        <a:solidFill>
          <a:schemeClr val="tx1"/>
        </a:solidFill>
        <a:latin typeface="Times New Roman" pitchFamily="18" charset="0"/>
        <a:ea typeface="+mn-ea"/>
        <a:cs typeface="+mn-cs"/>
        <a:sym typeface="Wingdings" pitchFamily="2" charset="2"/>
      </a:defRPr>
    </a:lvl6pPr>
    <a:lvl7pPr marL="2743200" algn="l" defTabSz="914400" rtl="0" eaLnBrk="1" latinLnBrk="0" hangingPunct="1">
      <a:defRPr sz="2400" kern="1200">
        <a:solidFill>
          <a:schemeClr val="tx1"/>
        </a:solidFill>
        <a:latin typeface="Times New Roman" pitchFamily="18" charset="0"/>
        <a:ea typeface="+mn-ea"/>
        <a:cs typeface="+mn-cs"/>
        <a:sym typeface="Wingdings" pitchFamily="2" charset="2"/>
      </a:defRPr>
    </a:lvl7pPr>
    <a:lvl8pPr marL="3200400" algn="l" defTabSz="914400" rtl="0" eaLnBrk="1" latinLnBrk="0" hangingPunct="1">
      <a:defRPr sz="2400" kern="1200">
        <a:solidFill>
          <a:schemeClr val="tx1"/>
        </a:solidFill>
        <a:latin typeface="Times New Roman" pitchFamily="18" charset="0"/>
        <a:ea typeface="+mn-ea"/>
        <a:cs typeface="+mn-cs"/>
        <a:sym typeface="Wingdings" pitchFamily="2" charset="2"/>
      </a:defRPr>
    </a:lvl8pPr>
    <a:lvl9pPr marL="3657600" algn="l" defTabSz="914400" rtl="0" eaLnBrk="1" latinLnBrk="0" hangingPunct="1">
      <a:defRPr sz="2400" kern="1200">
        <a:solidFill>
          <a:schemeClr val="tx1"/>
        </a:solidFill>
        <a:latin typeface="Times New Roman" pitchFamily="18" charset="0"/>
        <a:ea typeface="+mn-ea"/>
        <a:cs typeface="+mn-cs"/>
        <a:sym typeface="Wingdings" pitchFamily="2" charset="2"/>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88" d="100"/>
          <a:sy n="88" d="100"/>
        </p:scale>
        <p:origin x="1234"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handoutMaster" Target="handoutMasters/handoutMaster1.xml"/><Relationship Id="rId47" Type="http://schemas.microsoft.com/office/2016/11/relationships/changesInfo" Target="changesInfos/changesInfo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rey Falkinburg" userId="564ecc06-8e6c-46e5-98d6-5a3ff5d175eb" providerId="ADAL" clId="{24CA76C6-FD8E-4BDD-8EA5-FDCAC7EB8977}"/>
    <pc:docChg chg="modSld">
      <pc:chgData name="Jeffrey Falkinburg" userId="564ecc06-8e6c-46e5-98d6-5a3ff5d175eb" providerId="ADAL" clId="{24CA76C6-FD8E-4BDD-8EA5-FDCAC7EB8977}" dt="2022-02-28T13:18:52.779" v="0" actId="6549"/>
      <pc:docMkLst>
        <pc:docMk/>
      </pc:docMkLst>
      <pc:sldChg chg="modSp mod">
        <pc:chgData name="Jeffrey Falkinburg" userId="564ecc06-8e6c-46e5-98d6-5a3ff5d175eb" providerId="ADAL" clId="{24CA76C6-FD8E-4BDD-8EA5-FDCAC7EB8977}" dt="2022-02-28T13:18:52.779" v="0" actId="6549"/>
        <pc:sldMkLst>
          <pc:docMk/>
          <pc:sldMk cId="3991601210" sldId="300"/>
        </pc:sldMkLst>
        <pc:spChg chg="mod">
          <ac:chgData name="Jeffrey Falkinburg" userId="564ecc06-8e6c-46e5-98d6-5a3ff5d175eb" providerId="ADAL" clId="{24CA76C6-FD8E-4BDD-8EA5-FDCAC7EB8977}" dt="2022-02-28T13:18:52.779" v="0" actId="6549"/>
          <ac:spMkLst>
            <pc:docMk/>
            <pc:sldMk cId="3991601210" sldId="300"/>
            <ac:spMk id="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1" y="0"/>
            <a:ext cx="302662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spcBef>
                <a:spcPct val="0"/>
              </a:spcBef>
              <a:defRPr sz="1200" smtClean="0"/>
            </a:lvl1pPr>
          </a:lstStyle>
          <a:p>
            <a:pPr>
              <a:defRPr/>
            </a:pPr>
            <a:endParaRPr lang="en-US"/>
          </a:p>
        </p:txBody>
      </p:sp>
      <p:sp>
        <p:nvSpPr>
          <p:cNvPr id="52227" name="Rectangle 3"/>
          <p:cNvSpPr>
            <a:spLocks noGrp="1" noChangeArrowheads="1"/>
          </p:cNvSpPr>
          <p:nvPr>
            <p:ph type="dt" sz="quarter" idx="1"/>
          </p:nvPr>
        </p:nvSpPr>
        <p:spPr bwMode="auto">
          <a:xfrm>
            <a:off x="3958378" y="0"/>
            <a:ext cx="302662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spcBef>
                <a:spcPct val="0"/>
              </a:spcBef>
              <a:defRPr sz="1200" smtClean="0"/>
            </a:lvl1pPr>
          </a:lstStyle>
          <a:p>
            <a:pPr>
              <a:defRPr/>
            </a:pPr>
            <a:endParaRPr lang="en-US"/>
          </a:p>
        </p:txBody>
      </p:sp>
      <p:sp>
        <p:nvSpPr>
          <p:cNvPr id="52228" name="Rectangle 4"/>
          <p:cNvSpPr>
            <a:spLocks noGrp="1" noChangeArrowheads="1"/>
          </p:cNvSpPr>
          <p:nvPr>
            <p:ph type="ftr" sz="quarter" idx="2"/>
          </p:nvPr>
        </p:nvSpPr>
        <p:spPr bwMode="auto">
          <a:xfrm>
            <a:off x="1" y="8820150"/>
            <a:ext cx="302662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spcBef>
                <a:spcPct val="0"/>
              </a:spcBef>
              <a:defRPr sz="1200" smtClean="0"/>
            </a:lvl1pPr>
          </a:lstStyle>
          <a:p>
            <a:pPr>
              <a:defRPr/>
            </a:pPr>
            <a:endParaRPr lang="en-US"/>
          </a:p>
        </p:txBody>
      </p:sp>
      <p:sp>
        <p:nvSpPr>
          <p:cNvPr id="52229" name="Rectangle 5"/>
          <p:cNvSpPr>
            <a:spLocks noGrp="1" noChangeArrowheads="1"/>
          </p:cNvSpPr>
          <p:nvPr>
            <p:ph type="sldNum" sz="quarter" idx="3"/>
          </p:nvPr>
        </p:nvSpPr>
        <p:spPr bwMode="auto">
          <a:xfrm>
            <a:off x="3958378" y="8820150"/>
            <a:ext cx="302662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spcBef>
                <a:spcPct val="0"/>
              </a:spcBef>
              <a:defRPr sz="1200" smtClean="0"/>
            </a:lvl1pPr>
          </a:lstStyle>
          <a:p>
            <a:pPr>
              <a:defRPr/>
            </a:pPr>
            <a:fld id="{0FCD54C7-7181-400D-9449-EBC4D4A20361}" type="slidenum">
              <a:rPr lang="en-US"/>
              <a:pPr>
                <a:defRPr/>
              </a:pPr>
              <a:t>‹#›</a:t>
            </a:fld>
            <a:endParaRPr lang="en-US"/>
          </a:p>
        </p:txBody>
      </p:sp>
    </p:spTree>
    <p:extLst>
      <p:ext uri="{BB962C8B-B14F-4D97-AF65-F5344CB8AC3E}">
        <p14:creationId xmlns:p14="http://schemas.microsoft.com/office/powerpoint/2010/main" val="41930536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1" y="0"/>
            <a:ext cx="302662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spcBef>
                <a:spcPct val="0"/>
              </a:spcBef>
              <a:defRPr sz="1200" smtClean="0"/>
            </a:lvl1pPr>
          </a:lstStyle>
          <a:p>
            <a:pPr>
              <a:defRPr/>
            </a:pPr>
            <a:endParaRPr lang="en-US"/>
          </a:p>
        </p:txBody>
      </p:sp>
      <p:sp>
        <p:nvSpPr>
          <p:cNvPr id="11267" name="Rectangle 3"/>
          <p:cNvSpPr>
            <a:spLocks noGrp="1" noChangeArrowheads="1"/>
          </p:cNvSpPr>
          <p:nvPr>
            <p:ph type="dt" idx="1"/>
          </p:nvPr>
        </p:nvSpPr>
        <p:spPr bwMode="auto">
          <a:xfrm>
            <a:off x="3958378" y="0"/>
            <a:ext cx="302662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spcBef>
                <a:spcPct val="0"/>
              </a:spcBef>
              <a:defRPr sz="1200" smtClean="0"/>
            </a:lvl1pPr>
          </a:lstStyle>
          <a:p>
            <a:pPr>
              <a:defRPr/>
            </a:pPr>
            <a:endParaRPr lang="en-US"/>
          </a:p>
        </p:txBody>
      </p:sp>
      <p:sp>
        <p:nvSpPr>
          <p:cNvPr id="99332"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31756" y="4410076"/>
            <a:ext cx="5121488" cy="4176713"/>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1" y="8820150"/>
            <a:ext cx="302662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spcBef>
                <a:spcPct val="0"/>
              </a:spcBef>
              <a:defRPr sz="1200" smtClean="0"/>
            </a:lvl1pPr>
          </a:lstStyle>
          <a:p>
            <a:pPr>
              <a:defRPr/>
            </a:pPr>
            <a:endParaRPr lang="en-US"/>
          </a:p>
        </p:txBody>
      </p:sp>
      <p:sp>
        <p:nvSpPr>
          <p:cNvPr id="11271" name="Rectangle 7"/>
          <p:cNvSpPr>
            <a:spLocks noGrp="1" noChangeArrowheads="1"/>
          </p:cNvSpPr>
          <p:nvPr>
            <p:ph type="sldNum" sz="quarter" idx="5"/>
          </p:nvPr>
        </p:nvSpPr>
        <p:spPr bwMode="auto">
          <a:xfrm>
            <a:off x="3958378" y="8820150"/>
            <a:ext cx="302662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spcBef>
                <a:spcPct val="0"/>
              </a:spcBef>
              <a:defRPr sz="1200" smtClean="0"/>
            </a:lvl1pPr>
          </a:lstStyle>
          <a:p>
            <a:pPr>
              <a:defRPr/>
            </a:pPr>
            <a:fld id="{B521704A-D1DF-485C-B173-B5BBD5DDB5B9}" type="slidenum">
              <a:rPr lang="en-US"/>
              <a:pPr>
                <a:defRPr/>
              </a:pPr>
              <a:t>‹#›</a:t>
            </a:fld>
            <a:endParaRPr lang="en-US"/>
          </a:p>
        </p:txBody>
      </p:sp>
    </p:spTree>
    <p:extLst>
      <p:ext uri="{BB962C8B-B14F-4D97-AF65-F5344CB8AC3E}">
        <p14:creationId xmlns:p14="http://schemas.microsoft.com/office/powerpoint/2010/main" val="36223557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Rectangle 10">
            <a:extLst>
              <a:ext uri="{FF2B5EF4-FFF2-40B4-BE49-F238E27FC236}">
                <a16:creationId xmlns:a16="http://schemas.microsoft.com/office/drawing/2014/main" id="{D71A6452-0BCD-4BC9-9BD9-83CB66D88255}"/>
              </a:ext>
            </a:extLst>
          </p:cNvPr>
          <p:cNvSpPr>
            <a:spLocks noGrp="1" noChangeArrowheads="1"/>
          </p:cNvSpPr>
          <p:nvPr>
            <p:ph type="subTitle" idx="1"/>
          </p:nvPr>
        </p:nvSpPr>
        <p:spPr>
          <a:xfrm>
            <a:off x="4533900" y="5152390"/>
            <a:ext cx="4038600" cy="1162050"/>
          </a:xfrm>
        </p:spPr>
        <p:txBody>
          <a:bodyPr/>
          <a:lstStyle>
            <a:lvl1pPr marL="0" indent="0" algn="r">
              <a:buFont typeface="Wingdings" pitchFamily="2" charset="2"/>
              <a:buNone/>
              <a:defRPr/>
            </a:lvl1pPr>
          </a:lstStyle>
          <a:p>
            <a:r>
              <a:rPr lang="en-US"/>
              <a:t>Briefer’s Name</a:t>
            </a:r>
          </a:p>
          <a:p>
            <a:r>
              <a:rPr lang="en-US"/>
              <a:t>Office Symbol</a:t>
            </a:r>
          </a:p>
        </p:txBody>
      </p:sp>
      <p:sp>
        <p:nvSpPr>
          <p:cNvPr id="7" name="Rectangle 13">
            <a:extLst>
              <a:ext uri="{FF2B5EF4-FFF2-40B4-BE49-F238E27FC236}">
                <a16:creationId xmlns:a16="http://schemas.microsoft.com/office/drawing/2014/main" id="{1D661F3A-130A-4A4D-BA48-ED2EE20A2372}"/>
              </a:ext>
            </a:extLst>
          </p:cNvPr>
          <p:cNvSpPr>
            <a:spLocks noGrp="1" noChangeArrowheads="1"/>
          </p:cNvSpPr>
          <p:nvPr>
            <p:ph type="ctrTitle"/>
          </p:nvPr>
        </p:nvSpPr>
        <p:spPr>
          <a:xfrm>
            <a:off x="3848100" y="2275840"/>
            <a:ext cx="4762500" cy="1905000"/>
          </a:xfrm>
        </p:spPr>
        <p:txBody>
          <a:bodyPr/>
          <a:lstStyle>
            <a:lvl1pPr>
              <a:defRPr sz="4000"/>
            </a:lvl1pPr>
          </a:lstStyle>
          <a:p>
            <a:r>
              <a:rPr lang="en-US" dirty="0"/>
              <a:t>Briefing Topic Title Goes Here</a:t>
            </a:r>
          </a:p>
        </p:txBody>
      </p:sp>
      <p:sp>
        <p:nvSpPr>
          <p:cNvPr id="8" name="Line 14">
            <a:extLst>
              <a:ext uri="{FF2B5EF4-FFF2-40B4-BE49-F238E27FC236}">
                <a16:creationId xmlns:a16="http://schemas.microsoft.com/office/drawing/2014/main" id="{3E1DE925-EDC4-4796-A32D-39BF8872DF90}"/>
              </a:ext>
            </a:extLst>
          </p:cNvPr>
          <p:cNvSpPr>
            <a:spLocks noChangeShapeType="1"/>
          </p:cNvSpPr>
          <p:nvPr userDrawn="1"/>
        </p:nvSpPr>
        <p:spPr bwMode="auto">
          <a:xfrm>
            <a:off x="382200" y="6305840"/>
            <a:ext cx="8382000" cy="0"/>
          </a:xfrm>
          <a:prstGeom prst="line">
            <a:avLst/>
          </a:prstGeom>
          <a:noFill/>
          <a:ln w="57150">
            <a:solidFill>
              <a:schemeClr val="bg1">
                <a:lumMod val="65000"/>
              </a:schemeClr>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sym typeface="Wingdings" pitchFamily="2" charset="2"/>
            </a:endParaRPr>
          </a:p>
        </p:txBody>
      </p:sp>
      <p:sp>
        <p:nvSpPr>
          <p:cNvPr id="9" name="Line 14">
            <a:extLst>
              <a:ext uri="{FF2B5EF4-FFF2-40B4-BE49-F238E27FC236}">
                <a16:creationId xmlns:a16="http://schemas.microsoft.com/office/drawing/2014/main" id="{B9A5AA43-1D0E-4E15-B508-249806386B9E}"/>
              </a:ext>
            </a:extLst>
          </p:cNvPr>
          <p:cNvSpPr>
            <a:spLocks noChangeShapeType="1"/>
          </p:cNvSpPr>
          <p:nvPr userDrawn="1"/>
        </p:nvSpPr>
        <p:spPr bwMode="auto">
          <a:xfrm>
            <a:off x="417368" y="1548636"/>
            <a:ext cx="8382000" cy="0"/>
          </a:xfrm>
          <a:prstGeom prst="line">
            <a:avLst/>
          </a:prstGeom>
          <a:noFill/>
          <a:ln w="57150">
            <a:solidFill>
              <a:schemeClr val="bg1">
                <a:lumMod val="65000"/>
              </a:schemeClr>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sym typeface="Wingdings" pitchFamily="2" charset="2"/>
            </a:endParaRPr>
          </a:p>
        </p:txBody>
      </p:sp>
      <p:pic>
        <p:nvPicPr>
          <p:cNvPr id="10" name="Picture 9" descr="Nebraska_N_RGB.png">
            <a:extLst>
              <a:ext uri="{FF2B5EF4-FFF2-40B4-BE49-F238E27FC236}">
                <a16:creationId xmlns:a16="http://schemas.microsoft.com/office/drawing/2014/main" id="{AE464BCA-4706-4218-8C95-E46866CDAF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635" y="2302225"/>
            <a:ext cx="1815450" cy="1692456"/>
          </a:xfrm>
          <a:prstGeom prst="rect">
            <a:avLst/>
          </a:prstGeom>
        </p:spPr>
      </p:pic>
      <p:pic>
        <p:nvPicPr>
          <p:cNvPr id="11" name="Picture 10" descr="1505.028 Toolbox PPT_Sidebar_1a.jpg">
            <a:extLst>
              <a:ext uri="{FF2B5EF4-FFF2-40B4-BE49-F238E27FC236}">
                <a16:creationId xmlns:a16="http://schemas.microsoft.com/office/drawing/2014/main" id="{2B0CB6F3-7AD8-4EA3-B68B-E06E654C884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89071" t="7003" r="1401" b="84923"/>
          <a:stretch/>
        </p:blipFill>
        <p:spPr>
          <a:xfrm>
            <a:off x="531540" y="4256069"/>
            <a:ext cx="2871639" cy="1368795"/>
          </a:xfrm>
          <a:prstGeom prst="rect">
            <a:avLst/>
          </a:prstGeom>
        </p:spPr>
      </p:pic>
      <p:sp>
        <p:nvSpPr>
          <p:cNvPr id="12" name="Line 15">
            <a:extLst>
              <a:ext uri="{FF2B5EF4-FFF2-40B4-BE49-F238E27FC236}">
                <a16:creationId xmlns:a16="http://schemas.microsoft.com/office/drawing/2014/main" id="{475F9DDA-A152-4EEF-B0CF-40757C1A306C}"/>
              </a:ext>
            </a:extLst>
          </p:cNvPr>
          <p:cNvSpPr>
            <a:spLocks noChangeShapeType="1"/>
          </p:cNvSpPr>
          <p:nvPr userDrawn="1"/>
        </p:nvSpPr>
        <p:spPr bwMode="auto">
          <a:xfrm>
            <a:off x="381000" y="6441440"/>
            <a:ext cx="8382000" cy="0"/>
          </a:xfrm>
          <a:prstGeom prst="line">
            <a:avLst/>
          </a:prstGeom>
          <a:noFill/>
          <a:ln w="57150">
            <a:solidFill>
              <a:srgbClr val="DD212B"/>
            </a:solidFill>
            <a:round/>
            <a:headEnd/>
            <a:tailEnd/>
          </a:ln>
          <a:effectLst/>
        </p:spPr>
        <p:txBody>
          <a:bodyPr wrap="none" anchor="ctr"/>
          <a:lstStyle/>
          <a:p>
            <a:pPr fontAlgn="auto">
              <a:spcBef>
                <a:spcPts val="0"/>
              </a:spcBef>
              <a:spcAft>
                <a:spcPts val="0"/>
              </a:spcAft>
              <a:defRPr/>
            </a:pPr>
            <a:endParaRPr lang="en-US" sz="1800">
              <a:solidFill>
                <a:srgbClr val="000000"/>
              </a:solidFill>
              <a:latin typeface="Arial"/>
            </a:endParaRPr>
          </a:p>
        </p:txBody>
      </p:sp>
      <p:sp>
        <p:nvSpPr>
          <p:cNvPr id="13" name="Line 17">
            <a:extLst>
              <a:ext uri="{FF2B5EF4-FFF2-40B4-BE49-F238E27FC236}">
                <a16:creationId xmlns:a16="http://schemas.microsoft.com/office/drawing/2014/main" id="{8C330A0A-6DA5-4396-865B-0AC4258A7C11}"/>
              </a:ext>
            </a:extLst>
          </p:cNvPr>
          <p:cNvSpPr>
            <a:spLocks noChangeShapeType="1"/>
          </p:cNvSpPr>
          <p:nvPr userDrawn="1"/>
        </p:nvSpPr>
        <p:spPr bwMode="auto">
          <a:xfrm>
            <a:off x="422275" y="1404303"/>
            <a:ext cx="8382000" cy="0"/>
          </a:xfrm>
          <a:prstGeom prst="line">
            <a:avLst/>
          </a:prstGeom>
          <a:noFill/>
          <a:ln w="57150">
            <a:solidFill>
              <a:srgbClr val="DD212B"/>
            </a:solidFill>
            <a:round/>
            <a:headEnd/>
            <a:tailEnd/>
          </a:ln>
          <a:effectLst/>
        </p:spPr>
        <p:txBody>
          <a:bodyPr wrap="none" anchor="ctr"/>
          <a:lstStyle/>
          <a:p>
            <a:pPr fontAlgn="auto">
              <a:spcBef>
                <a:spcPts val="0"/>
              </a:spcBef>
              <a:spcAft>
                <a:spcPts val="0"/>
              </a:spcAft>
              <a:defRPr/>
            </a:pPr>
            <a:endParaRPr lang="en-US" sz="1800">
              <a:solidFill>
                <a:srgbClr val="000000"/>
              </a:solidFill>
              <a:latin typeface="Arial"/>
            </a:endParaRPr>
          </a:p>
        </p:txBody>
      </p:sp>
    </p:spTree>
    <p:extLst>
      <p:ext uri="{BB962C8B-B14F-4D97-AF65-F5344CB8AC3E}">
        <p14:creationId xmlns:p14="http://schemas.microsoft.com/office/powerpoint/2010/main" val="3106548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C567F1F5-194A-4EF4-8702-89EFF55C2EA8}" type="slidenum">
              <a:rPr lang="en-US">
                <a:solidFill>
                  <a:srgbClr val="000000"/>
                </a:solidFill>
              </a:rPr>
              <a:pPr>
                <a:defRPr/>
              </a:pPr>
              <a:t>‹#›</a:t>
            </a:fld>
            <a:endParaRPr lang="en-US">
              <a:solidFill>
                <a:srgbClr val="000000"/>
              </a:solidFill>
            </a:endParaRPr>
          </a:p>
        </p:txBody>
      </p:sp>
      <p:sp>
        <p:nvSpPr>
          <p:cNvPr id="5"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144E03DF-8FF9-4CC1-81A9-7D65C03EA82B}" type="datetime3">
              <a:rPr lang="en-US" sz="1800">
                <a:solidFill>
                  <a:srgbClr val="000000"/>
                </a:solidFill>
              </a:rPr>
              <a:pPr fontAlgn="auto">
                <a:spcBef>
                  <a:spcPts val="0"/>
                </a:spcBef>
                <a:spcAft>
                  <a:spcPts val="0"/>
                </a:spcAft>
                <a:defRPr/>
              </a:pPr>
              <a:t>30 July 2022</a:t>
            </a:fld>
            <a:endParaRPr lang="en-US" sz="1800">
              <a:solidFill>
                <a:srgbClr val="000000"/>
              </a:solidFill>
            </a:endParaRPr>
          </a:p>
        </p:txBody>
      </p:sp>
    </p:spTree>
    <p:extLst>
      <p:ext uri="{BB962C8B-B14F-4D97-AF65-F5344CB8AC3E}">
        <p14:creationId xmlns:p14="http://schemas.microsoft.com/office/powerpoint/2010/main" val="1805733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9275" y="76200"/>
            <a:ext cx="2032000" cy="5784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0100" y="76200"/>
            <a:ext cx="5946775" cy="5784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51B54694-5A4F-4DDE-A246-90E7B842FB9E}" type="slidenum">
              <a:rPr lang="en-US">
                <a:solidFill>
                  <a:srgbClr val="000000"/>
                </a:solidFill>
              </a:rPr>
              <a:pPr>
                <a:defRPr/>
              </a:pPr>
              <a:t>‹#›</a:t>
            </a:fld>
            <a:endParaRPr lang="en-US">
              <a:solidFill>
                <a:srgbClr val="000000"/>
              </a:solidFill>
            </a:endParaRPr>
          </a:p>
        </p:txBody>
      </p:sp>
      <p:sp>
        <p:nvSpPr>
          <p:cNvPr id="5"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60DCB877-6D3E-4BCA-8EC7-D4670F81984A}" type="datetime3">
              <a:rPr lang="en-US" sz="1800">
                <a:solidFill>
                  <a:srgbClr val="000000"/>
                </a:solidFill>
              </a:rPr>
              <a:pPr fontAlgn="auto">
                <a:spcBef>
                  <a:spcPts val="0"/>
                </a:spcBef>
                <a:spcAft>
                  <a:spcPts val="0"/>
                </a:spcAft>
                <a:defRPr/>
              </a:pPr>
              <a:t>30 July 2022</a:t>
            </a:fld>
            <a:endParaRPr lang="en-US" sz="1800">
              <a:solidFill>
                <a:srgbClr val="000000"/>
              </a:solidFill>
            </a:endParaRPr>
          </a:p>
        </p:txBody>
      </p:sp>
    </p:spTree>
    <p:extLst>
      <p:ext uri="{BB962C8B-B14F-4D97-AF65-F5344CB8AC3E}">
        <p14:creationId xmlns:p14="http://schemas.microsoft.com/office/powerpoint/2010/main" val="2182098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11350" y="76200"/>
            <a:ext cx="6781800" cy="1143000"/>
          </a:xfrm>
        </p:spPr>
        <p:txBody>
          <a:bodyPr/>
          <a:lstStyle/>
          <a:p>
            <a:r>
              <a:rPr lang="en-US"/>
              <a:t>Click to edit Master title style</a:t>
            </a:r>
          </a:p>
        </p:txBody>
      </p:sp>
      <p:sp>
        <p:nvSpPr>
          <p:cNvPr id="3" name="Table Placeholder 2"/>
          <p:cNvSpPr>
            <a:spLocks noGrp="1"/>
          </p:cNvSpPr>
          <p:nvPr>
            <p:ph type="tbl" idx="1"/>
          </p:nvPr>
        </p:nvSpPr>
        <p:spPr>
          <a:xfrm>
            <a:off x="800100" y="1536700"/>
            <a:ext cx="8131175" cy="4324350"/>
          </a:xfrm>
        </p:spPr>
        <p:txBody>
          <a:bodyPr/>
          <a:lstStyle/>
          <a:p>
            <a:pPr lvl="0"/>
            <a:endParaRPr lang="en-US" noProof="0"/>
          </a:p>
        </p:txBody>
      </p:sp>
      <p:sp>
        <p:nvSpPr>
          <p:cNvPr id="4"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C4A63687-7E6C-4DE0-9BEB-8789448141D7}" type="slidenum">
              <a:rPr lang="en-US">
                <a:solidFill>
                  <a:srgbClr val="000000"/>
                </a:solidFill>
              </a:rPr>
              <a:pPr>
                <a:defRPr/>
              </a:pPr>
              <a:t>‹#›</a:t>
            </a:fld>
            <a:endParaRPr lang="en-US">
              <a:solidFill>
                <a:srgbClr val="000000"/>
              </a:solidFill>
            </a:endParaRPr>
          </a:p>
        </p:txBody>
      </p:sp>
      <p:sp>
        <p:nvSpPr>
          <p:cNvPr id="5"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E43D8F38-5EEC-4D31-B27F-2563D8A07911}" type="datetime3">
              <a:rPr lang="en-US" sz="1800">
                <a:solidFill>
                  <a:srgbClr val="000000"/>
                </a:solidFill>
              </a:rPr>
              <a:pPr fontAlgn="auto">
                <a:spcBef>
                  <a:spcPts val="0"/>
                </a:spcBef>
                <a:spcAft>
                  <a:spcPts val="0"/>
                </a:spcAft>
                <a:defRPr/>
              </a:pPr>
              <a:t>30 July 2022</a:t>
            </a:fld>
            <a:endParaRPr lang="en-US" sz="1800">
              <a:solidFill>
                <a:srgbClr val="000000"/>
              </a:solidFill>
            </a:endParaRPr>
          </a:p>
        </p:txBody>
      </p:sp>
    </p:spTree>
    <p:extLst>
      <p:ext uri="{BB962C8B-B14F-4D97-AF65-F5344CB8AC3E}">
        <p14:creationId xmlns:p14="http://schemas.microsoft.com/office/powerpoint/2010/main" val="2267678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65760" y="1463040"/>
            <a:ext cx="8412480" cy="4937760"/>
          </a:xfrm>
        </p:spPr>
        <p:txBody>
          <a:bodyPr/>
          <a:lstStyle>
            <a:lvl1pPr marL="285750" marR="0" indent="-285750" algn="l" defTabSz="914400" rtl="0" eaLnBrk="0" fontAlgn="base" latinLnBrk="0" hangingPunct="0">
              <a:lnSpc>
                <a:spcPct val="100000"/>
              </a:lnSpc>
              <a:spcBef>
                <a:spcPct val="20000"/>
              </a:spcBef>
              <a:spcAft>
                <a:spcPct val="0"/>
              </a:spcAft>
              <a:buClr>
                <a:srgbClr val="0C2D83"/>
              </a:buClr>
              <a:buSzPct val="80000"/>
              <a:buFont typeface="Wingdings" pitchFamily="2" charset="2"/>
              <a:buChar char="n"/>
              <a:tabLst/>
              <a:defRPr>
                <a:solidFill>
                  <a:schemeClr val="tx1"/>
                </a:solidFill>
                <a:latin typeface="Trebuchet MS" panose="020B0603020202020204" pitchFamily="34" charset="0"/>
              </a:defRPr>
            </a:lvl1pPr>
            <a:lvl2pPr marL="688975" marR="0" indent="-282575" algn="l" defTabSz="914400" rtl="0" eaLnBrk="0" fontAlgn="base" latinLnBrk="0" hangingPunct="0">
              <a:lnSpc>
                <a:spcPct val="100000"/>
              </a:lnSpc>
              <a:spcBef>
                <a:spcPct val="20000"/>
              </a:spcBef>
              <a:spcAft>
                <a:spcPct val="0"/>
              </a:spcAft>
              <a:buClr>
                <a:srgbClr val="0C2D83"/>
              </a:buClr>
              <a:buSzPct val="80000"/>
              <a:buFont typeface="Wingdings" pitchFamily="2" charset="2"/>
              <a:buChar char="n"/>
              <a:tabLst/>
              <a:defRPr>
                <a:solidFill>
                  <a:schemeClr val="tx1"/>
                </a:solidFill>
                <a:latin typeface="Trebuchet MS" panose="020B0603020202020204" pitchFamily="34" charset="0"/>
              </a:defRPr>
            </a:lvl2pPr>
            <a:lvl3pPr marL="1027113" marR="0" indent="-223838" algn="l" defTabSz="914400" rtl="0" eaLnBrk="0" fontAlgn="base" latinLnBrk="0" hangingPunct="0">
              <a:lnSpc>
                <a:spcPct val="100000"/>
              </a:lnSpc>
              <a:spcBef>
                <a:spcPct val="20000"/>
              </a:spcBef>
              <a:spcAft>
                <a:spcPct val="0"/>
              </a:spcAft>
              <a:buClr>
                <a:srgbClr val="0C2D83"/>
              </a:buClr>
              <a:buSzPct val="80000"/>
              <a:buFont typeface="Wingdings" pitchFamily="2" charset="2"/>
              <a:buChar char="n"/>
              <a:tabLst/>
              <a:defRPr>
                <a:solidFill>
                  <a:schemeClr val="tx1"/>
                </a:solidFill>
                <a:latin typeface="Trebuchet MS" panose="020B0603020202020204" pitchFamily="34" charset="0"/>
              </a:defRPr>
            </a:lvl3pPr>
            <a:lvl4pPr marL="1600200" marR="0"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a:solidFill>
                  <a:schemeClr val="tx1"/>
                </a:solidFill>
                <a:latin typeface="Trebuchet MS" panose="020B0603020202020204" pitchFamily="34" charset="0"/>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285750" marR="0" lvl="0" indent="-285750" algn="l" defTabSz="914400" rtl="0" eaLnBrk="0" fontAlgn="base" latinLnBrk="0" hangingPunct="0">
              <a:lnSpc>
                <a:spcPct val="100000"/>
              </a:lnSpc>
              <a:spcBef>
                <a:spcPct val="20000"/>
              </a:spcBef>
              <a:spcAft>
                <a:spcPct val="0"/>
              </a:spcAft>
              <a:buClr>
                <a:srgbClr val="0C2D83"/>
              </a:buClr>
              <a:buSzPct val="80000"/>
              <a:buFont typeface="Wingdings" pitchFamily="2" charset="2"/>
              <a:buChar char="n"/>
              <a:tabLst/>
              <a:defRPr/>
            </a:pPr>
            <a:r>
              <a:rPr kumimoji="0" lang="en-US" sz="2400" b="1" i="0" u="none" strike="noStrike" kern="0" cap="none" spc="0" normalizeH="0" baseline="0" noProof="0" dirty="0">
                <a:ln>
                  <a:noFill/>
                </a:ln>
                <a:solidFill>
                  <a:srgbClr val="000000"/>
                </a:solidFill>
                <a:effectLst/>
                <a:uLnTx/>
                <a:uFillTx/>
                <a:latin typeface="+mn-lt"/>
              </a:rPr>
              <a:t>Click to edit Master text styles</a:t>
            </a:r>
          </a:p>
          <a:p>
            <a:pPr marL="688975" marR="0" lvl="1" indent="-282575" algn="l" defTabSz="914400" rtl="0" eaLnBrk="0" fontAlgn="base" latinLnBrk="0" hangingPunct="0">
              <a:lnSpc>
                <a:spcPct val="100000"/>
              </a:lnSpc>
              <a:spcBef>
                <a:spcPct val="20000"/>
              </a:spcBef>
              <a:spcAft>
                <a:spcPct val="0"/>
              </a:spcAft>
              <a:buClr>
                <a:srgbClr val="0C2D83"/>
              </a:buClr>
              <a:buSzPct val="80000"/>
              <a:buFont typeface="Wingdings" pitchFamily="2" charset="2"/>
              <a:buChar char="n"/>
              <a:tabLst/>
              <a:defRPr/>
            </a:pPr>
            <a:r>
              <a:rPr kumimoji="0" lang="en-US" sz="2000" b="1" i="0" u="none" strike="noStrike" kern="0" cap="none" spc="0" normalizeH="0" baseline="0" noProof="0" dirty="0">
                <a:ln>
                  <a:noFill/>
                </a:ln>
                <a:solidFill>
                  <a:srgbClr val="000000"/>
                </a:solidFill>
                <a:effectLst/>
                <a:uLnTx/>
                <a:uFillTx/>
                <a:latin typeface="+mn-lt"/>
              </a:rPr>
              <a:t>Second level</a:t>
            </a:r>
          </a:p>
          <a:p>
            <a:pPr marL="1027113" marR="0" lvl="2" indent="-223838" algn="l" defTabSz="914400" rtl="0" eaLnBrk="0" fontAlgn="base" latinLnBrk="0" hangingPunct="0">
              <a:lnSpc>
                <a:spcPct val="100000"/>
              </a:lnSpc>
              <a:spcBef>
                <a:spcPct val="20000"/>
              </a:spcBef>
              <a:spcAft>
                <a:spcPct val="0"/>
              </a:spcAft>
              <a:buClr>
                <a:srgbClr val="0C2D83"/>
              </a:buClr>
              <a:buSzPct val="80000"/>
              <a:buFont typeface="Wingdings" pitchFamily="2" charset="2"/>
              <a:buChar char="n"/>
              <a:tabLst/>
              <a:defRPr/>
            </a:pPr>
            <a:r>
              <a:rPr kumimoji="0" lang="en-US" sz="1800" b="1" i="0" u="none" strike="noStrike" kern="0" cap="none" spc="0" normalizeH="0" baseline="0" noProof="0" dirty="0">
                <a:ln>
                  <a:noFill/>
                </a:ln>
                <a:solidFill>
                  <a:srgbClr val="000000"/>
                </a:solidFill>
                <a:effectLst/>
                <a:uLnTx/>
                <a:uFillTx/>
                <a:latin typeface="+mn-lt"/>
              </a:rPr>
              <a:t>Third level</a:t>
            </a:r>
          </a:p>
          <a:p>
            <a:pPr marL="1600200" marR="0" lvl="3"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a:pPr>
            <a:r>
              <a:rPr kumimoji="0" lang="en-US" sz="1600" b="1" i="0" u="none" strike="noStrike" kern="0" cap="none" spc="0" normalizeH="0" baseline="0" noProof="0" dirty="0">
                <a:ln>
                  <a:noFill/>
                </a:ln>
                <a:solidFill>
                  <a:srgbClr val="000000"/>
                </a:solidFill>
                <a:effectLst/>
                <a:uLnTx/>
                <a:uFillTx/>
                <a:latin typeface="+mn-lt"/>
              </a:rPr>
              <a:t>Fourth level</a:t>
            </a:r>
          </a:p>
        </p:txBody>
      </p:sp>
      <p:sp>
        <p:nvSpPr>
          <p:cNvPr id="10" name="Rectangle 3"/>
          <p:cNvSpPr>
            <a:spLocks noGrp="1" noChangeArrowheads="1"/>
          </p:cNvSpPr>
          <p:nvPr>
            <p:ph type="title"/>
          </p:nvPr>
        </p:nvSpPr>
        <p:spPr bwMode="auto">
          <a:xfrm>
            <a:off x="1828800" y="182880"/>
            <a:ext cx="7040880" cy="10972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latin typeface="Trebuchet MS" panose="020B0603020202020204" pitchFamily="34" charset="0"/>
              </a:defRPr>
            </a:lvl1pPr>
          </a:lstStyle>
          <a:p>
            <a:pPr lvl="0"/>
            <a:r>
              <a:rPr lang="en-US" dirty="0"/>
              <a:t>Click to edit Master title style</a:t>
            </a:r>
          </a:p>
        </p:txBody>
      </p:sp>
      <p:sp>
        <p:nvSpPr>
          <p:cNvPr id="4" name="Slide Number Placeholder 21"/>
          <p:cNvSpPr>
            <a:spLocks noGrp="1"/>
          </p:cNvSpPr>
          <p:nvPr>
            <p:ph type="sldNum" sz="quarter" idx="12"/>
          </p:nvPr>
        </p:nvSpPr>
        <p:spPr>
          <a:xfrm>
            <a:off x="8551333" y="6521450"/>
            <a:ext cx="592667" cy="336550"/>
          </a:xfrm>
          <a:prstGeom prst="rect">
            <a:avLst/>
          </a:prstGeom>
        </p:spPr>
        <p:txBody>
          <a:bodyPr/>
          <a:lstStyle>
            <a:lvl1pPr algn="ctr">
              <a:defRPr/>
            </a:lvl1pPr>
          </a:lstStyle>
          <a:p>
            <a:pPr>
              <a:defRPr/>
            </a:pPr>
            <a:fld id="{D7580031-58D8-4E1D-BF97-18519902E6F9}"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43856594"/>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65760" y="1463040"/>
            <a:ext cx="8412480" cy="4937760"/>
          </a:xfrm>
        </p:spPr>
        <p:txBody>
          <a:bodyPr/>
          <a:lstStyle>
            <a:lvl1pPr marL="285750" marR="0" indent="-285750" algn="l" defTabSz="914400" rtl="0" eaLnBrk="0" fontAlgn="base" latinLnBrk="0" hangingPunct="0">
              <a:lnSpc>
                <a:spcPct val="100000"/>
              </a:lnSpc>
              <a:spcBef>
                <a:spcPct val="20000"/>
              </a:spcBef>
              <a:spcAft>
                <a:spcPct val="0"/>
              </a:spcAft>
              <a:buClr>
                <a:srgbClr val="0C2D83"/>
              </a:buClr>
              <a:buSzPct val="80000"/>
              <a:buFont typeface="Wingdings" pitchFamily="2" charset="2"/>
              <a:buChar char="n"/>
              <a:tabLst/>
              <a:defRPr>
                <a:solidFill>
                  <a:schemeClr val="tx1"/>
                </a:solidFill>
                <a:latin typeface="Trebuchet MS" panose="020B0603020202020204" pitchFamily="34" charset="0"/>
              </a:defRPr>
            </a:lvl1pPr>
            <a:lvl2pPr marL="688975" marR="0" indent="-282575" algn="l" defTabSz="914400" rtl="0" eaLnBrk="0" fontAlgn="base" latinLnBrk="0" hangingPunct="0">
              <a:lnSpc>
                <a:spcPct val="100000"/>
              </a:lnSpc>
              <a:spcBef>
                <a:spcPct val="20000"/>
              </a:spcBef>
              <a:spcAft>
                <a:spcPct val="0"/>
              </a:spcAft>
              <a:buClr>
                <a:srgbClr val="0C2D83"/>
              </a:buClr>
              <a:buSzPct val="80000"/>
              <a:buFont typeface="Wingdings" pitchFamily="2" charset="2"/>
              <a:buChar char="n"/>
              <a:tabLst/>
              <a:defRPr>
                <a:solidFill>
                  <a:schemeClr val="tx1"/>
                </a:solidFill>
                <a:latin typeface="Trebuchet MS" panose="020B0603020202020204" pitchFamily="34" charset="0"/>
              </a:defRPr>
            </a:lvl2pPr>
            <a:lvl3pPr marL="1027113" marR="0" indent="-223838" algn="l" defTabSz="914400" rtl="0" eaLnBrk="0" fontAlgn="base" latinLnBrk="0" hangingPunct="0">
              <a:lnSpc>
                <a:spcPct val="100000"/>
              </a:lnSpc>
              <a:spcBef>
                <a:spcPct val="20000"/>
              </a:spcBef>
              <a:spcAft>
                <a:spcPct val="0"/>
              </a:spcAft>
              <a:buClr>
                <a:srgbClr val="0C2D83"/>
              </a:buClr>
              <a:buSzPct val="80000"/>
              <a:buFont typeface="Wingdings" pitchFamily="2" charset="2"/>
              <a:buChar char="n"/>
              <a:tabLst/>
              <a:defRPr>
                <a:solidFill>
                  <a:schemeClr val="tx1"/>
                </a:solidFill>
                <a:latin typeface="Trebuchet MS" panose="020B0603020202020204" pitchFamily="34" charset="0"/>
              </a:defRPr>
            </a:lvl3pPr>
            <a:lvl4pPr marL="1600200" marR="0"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a:solidFill>
                  <a:schemeClr val="tx1"/>
                </a:solidFill>
                <a:latin typeface="Trebuchet MS" panose="020B0603020202020204" pitchFamily="34" charset="0"/>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285750" marR="0" lvl="0" indent="-285750" algn="l" defTabSz="914400" rtl="0" eaLnBrk="0" fontAlgn="base" latinLnBrk="0" hangingPunct="0">
              <a:lnSpc>
                <a:spcPct val="100000"/>
              </a:lnSpc>
              <a:spcBef>
                <a:spcPct val="20000"/>
              </a:spcBef>
              <a:spcAft>
                <a:spcPct val="0"/>
              </a:spcAft>
              <a:buClr>
                <a:srgbClr val="0C2D83"/>
              </a:buClr>
              <a:buSzPct val="80000"/>
              <a:buFont typeface="Wingdings" pitchFamily="2" charset="2"/>
              <a:buChar char="n"/>
              <a:tabLst/>
              <a:defRPr/>
            </a:pPr>
            <a:r>
              <a:rPr kumimoji="0" lang="en-US" sz="2400" b="1" i="0" u="none" strike="noStrike" kern="0" cap="none" spc="0" normalizeH="0" baseline="0" noProof="0" dirty="0">
                <a:ln>
                  <a:noFill/>
                </a:ln>
                <a:solidFill>
                  <a:srgbClr val="000000"/>
                </a:solidFill>
                <a:effectLst/>
                <a:uLnTx/>
                <a:uFillTx/>
                <a:latin typeface="+mn-lt"/>
              </a:rPr>
              <a:t>Click to edit Master text styles</a:t>
            </a:r>
          </a:p>
          <a:p>
            <a:pPr marL="688975" marR="0" lvl="1" indent="-282575" algn="l" defTabSz="914400" rtl="0" eaLnBrk="0" fontAlgn="base" latinLnBrk="0" hangingPunct="0">
              <a:lnSpc>
                <a:spcPct val="100000"/>
              </a:lnSpc>
              <a:spcBef>
                <a:spcPct val="20000"/>
              </a:spcBef>
              <a:spcAft>
                <a:spcPct val="0"/>
              </a:spcAft>
              <a:buClr>
                <a:srgbClr val="0C2D83"/>
              </a:buClr>
              <a:buSzPct val="80000"/>
              <a:buFont typeface="Wingdings" pitchFamily="2" charset="2"/>
              <a:buChar char="n"/>
              <a:tabLst/>
              <a:defRPr/>
            </a:pPr>
            <a:r>
              <a:rPr kumimoji="0" lang="en-US" sz="2000" b="1" i="0" u="none" strike="noStrike" kern="0" cap="none" spc="0" normalizeH="0" baseline="0" noProof="0" dirty="0">
                <a:ln>
                  <a:noFill/>
                </a:ln>
                <a:solidFill>
                  <a:srgbClr val="000000"/>
                </a:solidFill>
                <a:effectLst/>
                <a:uLnTx/>
                <a:uFillTx/>
                <a:latin typeface="+mn-lt"/>
              </a:rPr>
              <a:t>Second level</a:t>
            </a:r>
          </a:p>
          <a:p>
            <a:pPr marL="1027113" marR="0" lvl="2" indent="-223838" algn="l" defTabSz="914400" rtl="0" eaLnBrk="0" fontAlgn="base" latinLnBrk="0" hangingPunct="0">
              <a:lnSpc>
                <a:spcPct val="100000"/>
              </a:lnSpc>
              <a:spcBef>
                <a:spcPct val="20000"/>
              </a:spcBef>
              <a:spcAft>
                <a:spcPct val="0"/>
              </a:spcAft>
              <a:buClr>
                <a:srgbClr val="0C2D83"/>
              </a:buClr>
              <a:buSzPct val="80000"/>
              <a:buFont typeface="Wingdings" pitchFamily="2" charset="2"/>
              <a:buChar char="n"/>
              <a:tabLst/>
              <a:defRPr/>
            </a:pPr>
            <a:r>
              <a:rPr kumimoji="0" lang="en-US" sz="1800" b="1" i="0" u="none" strike="noStrike" kern="0" cap="none" spc="0" normalizeH="0" baseline="0" noProof="0" dirty="0">
                <a:ln>
                  <a:noFill/>
                </a:ln>
                <a:solidFill>
                  <a:srgbClr val="000000"/>
                </a:solidFill>
                <a:effectLst/>
                <a:uLnTx/>
                <a:uFillTx/>
                <a:latin typeface="+mn-lt"/>
              </a:rPr>
              <a:t>Third level</a:t>
            </a:r>
          </a:p>
          <a:p>
            <a:pPr marL="1600200" marR="0" lvl="3"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a:pPr>
            <a:r>
              <a:rPr kumimoji="0" lang="en-US" sz="1600" b="1" i="0" u="none" strike="noStrike" kern="0" cap="none" spc="0" normalizeH="0" baseline="0" noProof="0" dirty="0">
                <a:ln>
                  <a:noFill/>
                </a:ln>
                <a:solidFill>
                  <a:srgbClr val="000000"/>
                </a:solidFill>
                <a:effectLst/>
                <a:uLnTx/>
                <a:uFillTx/>
                <a:latin typeface="+mn-lt"/>
              </a:rPr>
              <a:t>Fourth level</a:t>
            </a:r>
          </a:p>
        </p:txBody>
      </p:sp>
      <p:sp>
        <p:nvSpPr>
          <p:cNvPr id="10" name="Rectangle 3"/>
          <p:cNvSpPr>
            <a:spLocks noGrp="1" noChangeArrowheads="1"/>
          </p:cNvSpPr>
          <p:nvPr>
            <p:ph type="title"/>
          </p:nvPr>
        </p:nvSpPr>
        <p:spPr bwMode="auto">
          <a:xfrm>
            <a:off x="1828800" y="182880"/>
            <a:ext cx="7040880" cy="10972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latin typeface="Trebuchet MS" panose="020B0603020202020204" pitchFamily="34" charset="0"/>
              </a:defRPr>
            </a:lvl1pPr>
          </a:lstStyle>
          <a:p>
            <a:pPr lvl="0"/>
            <a:r>
              <a:rPr lang="en-US" dirty="0"/>
              <a:t>Click to edit Master title style</a:t>
            </a:r>
          </a:p>
        </p:txBody>
      </p:sp>
      <p:sp>
        <p:nvSpPr>
          <p:cNvPr id="4" name="Slide Number Placeholder 21"/>
          <p:cNvSpPr>
            <a:spLocks noGrp="1"/>
          </p:cNvSpPr>
          <p:nvPr>
            <p:ph type="sldNum" sz="quarter" idx="12"/>
          </p:nvPr>
        </p:nvSpPr>
        <p:spPr>
          <a:xfrm>
            <a:off x="8551333" y="6521450"/>
            <a:ext cx="592667" cy="336550"/>
          </a:xfrm>
          <a:prstGeom prst="rect">
            <a:avLst/>
          </a:prstGeom>
        </p:spPr>
        <p:txBody>
          <a:bodyPr/>
          <a:lstStyle>
            <a:lvl1pPr algn="ctr">
              <a:defRPr/>
            </a:lvl1pPr>
          </a:lstStyle>
          <a:p>
            <a:pPr>
              <a:defRPr/>
            </a:pPr>
            <a:fld id="{D7580031-58D8-4E1D-BF97-18519902E6F9}"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0232998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sldNum" sz="quarter" idx="10"/>
          </p:nvPr>
        </p:nvSpPr>
        <p:spPr>
          <a:xfrm>
            <a:off x="6896941" y="6381750"/>
            <a:ext cx="2133600" cy="476250"/>
          </a:xfrm>
          <a:ln/>
        </p:spPr>
        <p:txBody>
          <a:bodyPr/>
          <a:lstStyle>
            <a:lvl1pPr>
              <a:defRPr/>
            </a:lvl1pPr>
          </a:lstStyle>
          <a:p>
            <a:pPr>
              <a:defRPr/>
            </a:pPr>
            <a:fld id="{62D6D4B2-7611-498F-8780-1EDC26277454}" type="slidenum">
              <a:rPr lang="en-US" smtClean="0">
                <a:solidFill>
                  <a:srgbClr val="000000"/>
                </a:solidFill>
              </a:rPr>
              <a:pPr>
                <a:defRPr/>
              </a:pPr>
              <a:t>‹#›</a:t>
            </a:fld>
            <a:endParaRPr lang="en-US" dirty="0">
              <a:solidFill>
                <a:srgbClr val="000000"/>
              </a:solidFill>
            </a:endParaRPr>
          </a:p>
        </p:txBody>
      </p:sp>
      <p:sp>
        <p:nvSpPr>
          <p:cNvPr id="5"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D957A480-45FD-4E4A-ABAC-1E7EB071E91C}" type="datetime3">
              <a:rPr lang="en-US" sz="1800">
                <a:solidFill>
                  <a:srgbClr val="000000"/>
                </a:solidFill>
              </a:rPr>
              <a:pPr fontAlgn="auto">
                <a:spcBef>
                  <a:spcPts val="0"/>
                </a:spcBef>
                <a:spcAft>
                  <a:spcPts val="0"/>
                </a:spcAft>
                <a:defRPr/>
              </a:pPr>
              <a:t>30 July 2022</a:t>
            </a:fld>
            <a:endParaRPr lang="en-US" sz="1800">
              <a:solidFill>
                <a:srgbClr val="000000"/>
              </a:solidFill>
            </a:endParaRPr>
          </a:p>
        </p:txBody>
      </p:sp>
    </p:spTree>
    <p:extLst>
      <p:ext uri="{BB962C8B-B14F-4D97-AF65-F5344CB8AC3E}">
        <p14:creationId xmlns:p14="http://schemas.microsoft.com/office/powerpoint/2010/main" val="3882018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683EF015-741B-43DE-8A3A-BDAB0992138F}" type="slidenum">
              <a:rPr lang="en-US">
                <a:solidFill>
                  <a:srgbClr val="000000"/>
                </a:solidFill>
              </a:rPr>
              <a:pPr>
                <a:defRPr/>
              </a:pPr>
              <a:t>‹#›</a:t>
            </a:fld>
            <a:endParaRPr lang="en-US">
              <a:solidFill>
                <a:srgbClr val="000000"/>
              </a:solidFill>
            </a:endParaRPr>
          </a:p>
        </p:txBody>
      </p:sp>
      <p:sp>
        <p:nvSpPr>
          <p:cNvPr id="5"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2E6BC4E5-C517-43F2-870E-64EFEEF1198A}" type="datetime3">
              <a:rPr lang="en-US" sz="1800">
                <a:solidFill>
                  <a:srgbClr val="000000"/>
                </a:solidFill>
              </a:rPr>
              <a:pPr fontAlgn="auto">
                <a:spcBef>
                  <a:spcPts val="0"/>
                </a:spcBef>
                <a:spcAft>
                  <a:spcPts val="0"/>
                </a:spcAft>
                <a:defRPr/>
              </a:pPr>
              <a:t>30 July 2022</a:t>
            </a:fld>
            <a:endParaRPr lang="en-US" sz="1800">
              <a:solidFill>
                <a:srgbClr val="000000"/>
              </a:solidFill>
            </a:endParaRPr>
          </a:p>
        </p:txBody>
      </p:sp>
    </p:spTree>
    <p:extLst>
      <p:ext uri="{BB962C8B-B14F-4D97-AF65-F5344CB8AC3E}">
        <p14:creationId xmlns:p14="http://schemas.microsoft.com/office/powerpoint/2010/main" val="3721483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0100" y="1536700"/>
            <a:ext cx="3989388"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41888" y="1536700"/>
            <a:ext cx="3989387"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04E23353-4FEE-4528-8A35-E06682B0B952}" type="slidenum">
              <a:rPr lang="en-US">
                <a:solidFill>
                  <a:srgbClr val="000000"/>
                </a:solidFill>
              </a:rPr>
              <a:pPr>
                <a:defRPr/>
              </a:pPr>
              <a:t>‹#›</a:t>
            </a:fld>
            <a:endParaRPr lang="en-US">
              <a:solidFill>
                <a:srgbClr val="000000"/>
              </a:solidFill>
            </a:endParaRPr>
          </a:p>
        </p:txBody>
      </p:sp>
      <p:sp>
        <p:nvSpPr>
          <p:cNvPr id="6"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3C7A53D6-9E1F-476B-811C-8B0D7D6C129D}" type="datetime3">
              <a:rPr lang="en-US" sz="1800">
                <a:solidFill>
                  <a:srgbClr val="000000"/>
                </a:solidFill>
              </a:rPr>
              <a:pPr fontAlgn="auto">
                <a:spcBef>
                  <a:spcPts val="0"/>
                </a:spcBef>
                <a:spcAft>
                  <a:spcPts val="0"/>
                </a:spcAft>
                <a:defRPr/>
              </a:pPr>
              <a:t>30 July 2022</a:t>
            </a:fld>
            <a:endParaRPr lang="en-US" sz="1800">
              <a:solidFill>
                <a:srgbClr val="000000"/>
              </a:solidFill>
            </a:endParaRPr>
          </a:p>
        </p:txBody>
      </p:sp>
    </p:spTree>
    <p:extLst>
      <p:ext uri="{BB962C8B-B14F-4D97-AF65-F5344CB8AC3E}">
        <p14:creationId xmlns:p14="http://schemas.microsoft.com/office/powerpoint/2010/main" val="2518554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E8D331FD-6F1F-4D9B-AF9A-483E3CAF7677}" type="slidenum">
              <a:rPr lang="en-US">
                <a:solidFill>
                  <a:srgbClr val="000000"/>
                </a:solidFill>
              </a:rPr>
              <a:pPr>
                <a:defRPr/>
              </a:pPr>
              <a:t>‹#›</a:t>
            </a:fld>
            <a:endParaRPr lang="en-US">
              <a:solidFill>
                <a:srgbClr val="000000"/>
              </a:solidFill>
            </a:endParaRPr>
          </a:p>
        </p:txBody>
      </p:sp>
      <p:sp>
        <p:nvSpPr>
          <p:cNvPr id="8"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7620B285-4050-43FA-AADB-0920DF539A7F}" type="datetime3">
              <a:rPr lang="en-US" sz="1800">
                <a:solidFill>
                  <a:srgbClr val="000000"/>
                </a:solidFill>
              </a:rPr>
              <a:pPr fontAlgn="auto">
                <a:spcBef>
                  <a:spcPts val="0"/>
                </a:spcBef>
                <a:spcAft>
                  <a:spcPts val="0"/>
                </a:spcAft>
                <a:defRPr/>
              </a:pPr>
              <a:t>30 July 2022</a:t>
            </a:fld>
            <a:endParaRPr lang="en-US" sz="1800">
              <a:solidFill>
                <a:srgbClr val="000000"/>
              </a:solidFill>
            </a:endParaRPr>
          </a:p>
        </p:txBody>
      </p:sp>
    </p:spTree>
    <p:extLst>
      <p:ext uri="{BB962C8B-B14F-4D97-AF65-F5344CB8AC3E}">
        <p14:creationId xmlns:p14="http://schemas.microsoft.com/office/powerpoint/2010/main" val="3394242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7FF413A6-C1B6-4F62-8CFB-187CFCE2157E}" type="slidenum">
              <a:rPr lang="en-US">
                <a:solidFill>
                  <a:srgbClr val="000000"/>
                </a:solidFill>
              </a:rPr>
              <a:pPr>
                <a:defRPr/>
              </a:pPr>
              <a:t>‹#›</a:t>
            </a:fld>
            <a:endParaRPr lang="en-US">
              <a:solidFill>
                <a:srgbClr val="000000"/>
              </a:solidFill>
            </a:endParaRPr>
          </a:p>
        </p:txBody>
      </p:sp>
      <p:sp>
        <p:nvSpPr>
          <p:cNvPr id="4"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0EA175A4-5690-4F6B-983E-B173AF56C5D4}" type="datetime3">
              <a:rPr lang="en-US" sz="1800">
                <a:solidFill>
                  <a:srgbClr val="000000"/>
                </a:solidFill>
              </a:rPr>
              <a:pPr fontAlgn="auto">
                <a:spcBef>
                  <a:spcPts val="0"/>
                </a:spcBef>
                <a:spcAft>
                  <a:spcPts val="0"/>
                </a:spcAft>
                <a:defRPr/>
              </a:pPr>
              <a:t>30 July 2022</a:t>
            </a:fld>
            <a:endParaRPr lang="en-US" sz="1800">
              <a:solidFill>
                <a:srgbClr val="000000"/>
              </a:solidFill>
            </a:endParaRPr>
          </a:p>
        </p:txBody>
      </p:sp>
    </p:spTree>
    <p:extLst>
      <p:ext uri="{BB962C8B-B14F-4D97-AF65-F5344CB8AC3E}">
        <p14:creationId xmlns:p14="http://schemas.microsoft.com/office/powerpoint/2010/main" val="1961932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4B30F739-B175-493E-BCB7-A2F184EDE3CD}" type="slidenum">
              <a:rPr lang="en-US">
                <a:solidFill>
                  <a:srgbClr val="000000"/>
                </a:solidFill>
              </a:rPr>
              <a:pPr>
                <a:defRPr/>
              </a:pPr>
              <a:t>‹#›</a:t>
            </a:fld>
            <a:endParaRPr lang="en-US">
              <a:solidFill>
                <a:srgbClr val="000000"/>
              </a:solidFill>
            </a:endParaRPr>
          </a:p>
        </p:txBody>
      </p:sp>
      <p:sp>
        <p:nvSpPr>
          <p:cNvPr id="3"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6FB5E55D-52CC-4139-85F7-657F2B75D194}" type="datetime3">
              <a:rPr lang="en-US" sz="1800">
                <a:solidFill>
                  <a:srgbClr val="000000"/>
                </a:solidFill>
              </a:rPr>
              <a:pPr fontAlgn="auto">
                <a:spcBef>
                  <a:spcPts val="0"/>
                </a:spcBef>
                <a:spcAft>
                  <a:spcPts val="0"/>
                </a:spcAft>
                <a:defRPr/>
              </a:pPr>
              <a:t>30 July 2022</a:t>
            </a:fld>
            <a:endParaRPr lang="en-US" sz="1800">
              <a:solidFill>
                <a:srgbClr val="000000"/>
              </a:solidFill>
            </a:endParaRPr>
          </a:p>
        </p:txBody>
      </p:sp>
    </p:spTree>
    <p:extLst>
      <p:ext uri="{BB962C8B-B14F-4D97-AF65-F5344CB8AC3E}">
        <p14:creationId xmlns:p14="http://schemas.microsoft.com/office/powerpoint/2010/main" val="12789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AA4FB6B9-BF17-439A-AF11-BF4CD9B977CD}" type="slidenum">
              <a:rPr lang="en-US">
                <a:solidFill>
                  <a:srgbClr val="000000"/>
                </a:solidFill>
              </a:rPr>
              <a:pPr>
                <a:defRPr/>
              </a:pPr>
              <a:t>‹#›</a:t>
            </a:fld>
            <a:endParaRPr lang="en-US">
              <a:solidFill>
                <a:srgbClr val="000000"/>
              </a:solidFill>
            </a:endParaRPr>
          </a:p>
        </p:txBody>
      </p:sp>
      <p:sp>
        <p:nvSpPr>
          <p:cNvPr id="6"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085EA206-6CCF-4F3A-B44D-6D7AD10113F2}" type="datetime3">
              <a:rPr lang="en-US" sz="1800">
                <a:solidFill>
                  <a:srgbClr val="000000"/>
                </a:solidFill>
              </a:rPr>
              <a:pPr fontAlgn="auto">
                <a:spcBef>
                  <a:spcPts val="0"/>
                </a:spcBef>
                <a:spcAft>
                  <a:spcPts val="0"/>
                </a:spcAft>
                <a:defRPr/>
              </a:pPr>
              <a:t>30 July 2022</a:t>
            </a:fld>
            <a:endParaRPr lang="en-US" sz="1800">
              <a:solidFill>
                <a:srgbClr val="000000"/>
              </a:solidFill>
            </a:endParaRPr>
          </a:p>
        </p:txBody>
      </p:sp>
    </p:spTree>
    <p:extLst>
      <p:ext uri="{BB962C8B-B14F-4D97-AF65-F5344CB8AC3E}">
        <p14:creationId xmlns:p14="http://schemas.microsoft.com/office/powerpoint/2010/main" val="3947730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549A2477-CE7E-45C6-B43D-4B971EC74F58}" type="slidenum">
              <a:rPr lang="en-US">
                <a:solidFill>
                  <a:srgbClr val="000000"/>
                </a:solidFill>
              </a:rPr>
              <a:pPr>
                <a:defRPr/>
              </a:pPr>
              <a:t>‹#›</a:t>
            </a:fld>
            <a:endParaRPr lang="en-US">
              <a:solidFill>
                <a:srgbClr val="000000"/>
              </a:solidFill>
            </a:endParaRPr>
          </a:p>
        </p:txBody>
      </p:sp>
      <p:sp>
        <p:nvSpPr>
          <p:cNvPr id="6"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F98E6776-D5C5-46E4-88B5-BCF57C743C82}" type="datetime3">
              <a:rPr lang="en-US" sz="1800">
                <a:solidFill>
                  <a:srgbClr val="000000"/>
                </a:solidFill>
              </a:rPr>
              <a:pPr fontAlgn="auto">
                <a:spcBef>
                  <a:spcPts val="0"/>
                </a:spcBef>
                <a:spcAft>
                  <a:spcPts val="0"/>
                </a:spcAft>
                <a:defRPr/>
              </a:pPr>
              <a:t>30 July 2022</a:t>
            </a:fld>
            <a:endParaRPr lang="en-US" sz="1800">
              <a:solidFill>
                <a:srgbClr val="000000"/>
              </a:solidFill>
            </a:endParaRPr>
          </a:p>
        </p:txBody>
      </p:sp>
    </p:spTree>
    <p:extLst>
      <p:ext uri="{BB962C8B-B14F-4D97-AF65-F5344CB8AC3E}">
        <p14:creationId xmlns:p14="http://schemas.microsoft.com/office/powerpoint/2010/main" val="3172452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800100" y="1536700"/>
            <a:ext cx="8131175"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27" name="Rectangle 2"/>
          <p:cNvSpPr>
            <a:spLocks noGrp="1" noChangeArrowheads="1"/>
          </p:cNvSpPr>
          <p:nvPr>
            <p:ph type="title"/>
          </p:nvPr>
        </p:nvSpPr>
        <p:spPr bwMode="auto">
          <a:xfrm>
            <a:off x="1911350" y="76200"/>
            <a:ext cx="6781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68" name="Rectangle 44"/>
          <p:cNvSpPr>
            <a:spLocks noGrp="1" noChangeArrowheads="1"/>
          </p:cNvSpPr>
          <p:nvPr>
            <p:ph type="sldNum" sz="quarter" idx="4"/>
          </p:nvPr>
        </p:nvSpPr>
        <p:spPr bwMode="auto">
          <a:xfrm>
            <a:off x="6910388" y="6253163"/>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mtClean="0">
                <a:latin typeface="Times New Roman" pitchFamily="18" charset="0"/>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F49C0791-D0EA-4F3B-9503-D0DBAFE8CE0E}" type="slidenum">
              <a:rPr lang="en-US" sz="1800">
                <a:solidFill>
                  <a:srgbClr val="000000"/>
                </a:solidFill>
              </a:rPr>
              <a:pPr fontAlgn="auto">
                <a:spcBef>
                  <a:spcPts val="0"/>
                </a:spcBef>
                <a:spcAft>
                  <a:spcPts val="0"/>
                </a:spcAft>
                <a:defRPr/>
              </a:pPr>
              <a:t>‹#›</a:t>
            </a:fld>
            <a:endParaRPr lang="en-US" sz="1800">
              <a:solidFill>
                <a:srgbClr val="000000"/>
              </a:solidFill>
            </a:endParaRPr>
          </a:p>
        </p:txBody>
      </p:sp>
      <p:sp>
        <p:nvSpPr>
          <p:cNvPr id="10" name="Line 15">
            <a:extLst>
              <a:ext uri="{FF2B5EF4-FFF2-40B4-BE49-F238E27FC236}">
                <a16:creationId xmlns:a16="http://schemas.microsoft.com/office/drawing/2014/main" id="{9CD561D2-0C80-44E8-BE1F-37774462F11F}"/>
              </a:ext>
            </a:extLst>
          </p:cNvPr>
          <p:cNvSpPr>
            <a:spLocks noChangeShapeType="1"/>
          </p:cNvSpPr>
          <p:nvPr userDrawn="1"/>
        </p:nvSpPr>
        <p:spPr bwMode="auto">
          <a:xfrm>
            <a:off x="381000" y="6451600"/>
            <a:ext cx="8382000" cy="0"/>
          </a:xfrm>
          <a:prstGeom prst="line">
            <a:avLst/>
          </a:prstGeom>
          <a:noFill/>
          <a:ln w="57150">
            <a:solidFill>
              <a:srgbClr val="DD212B"/>
            </a:solidFill>
            <a:round/>
            <a:headEnd/>
            <a:tailEnd/>
          </a:ln>
          <a:effectLst/>
        </p:spPr>
        <p:txBody>
          <a:bodyPr wrap="none" anchor="ctr"/>
          <a:lstStyle/>
          <a:p>
            <a:pPr fontAlgn="auto">
              <a:spcBef>
                <a:spcPts val="0"/>
              </a:spcBef>
              <a:spcAft>
                <a:spcPts val="0"/>
              </a:spcAft>
              <a:defRPr/>
            </a:pPr>
            <a:endParaRPr lang="en-US" sz="1800">
              <a:solidFill>
                <a:srgbClr val="000000"/>
              </a:solidFill>
              <a:latin typeface="Arial"/>
            </a:endParaRPr>
          </a:p>
        </p:txBody>
      </p:sp>
      <p:sp>
        <p:nvSpPr>
          <p:cNvPr id="11" name="Line 17">
            <a:extLst>
              <a:ext uri="{FF2B5EF4-FFF2-40B4-BE49-F238E27FC236}">
                <a16:creationId xmlns:a16="http://schemas.microsoft.com/office/drawing/2014/main" id="{B9C2CE33-3F9E-49EB-8781-027D4D8AD0DD}"/>
              </a:ext>
            </a:extLst>
          </p:cNvPr>
          <p:cNvSpPr>
            <a:spLocks noChangeShapeType="1"/>
          </p:cNvSpPr>
          <p:nvPr userDrawn="1"/>
        </p:nvSpPr>
        <p:spPr bwMode="auto">
          <a:xfrm>
            <a:off x="422275" y="1414463"/>
            <a:ext cx="8382000" cy="0"/>
          </a:xfrm>
          <a:prstGeom prst="line">
            <a:avLst/>
          </a:prstGeom>
          <a:noFill/>
          <a:ln w="57150">
            <a:solidFill>
              <a:srgbClr val="DD212B"/>
            </a:solidFill>
            <a:round/>
            <a:headEnd/>
            <a:tailEnd/>
          </a:ln>
          <a:effectLst/>
        </p:spPr>
        <p:txBody>
          <a:bodyPr wrap="none" anchor="ctr"/>
          <a:lstStyle/>
          <a:p>
            <a:pPr fontAlgn="auto">
              <a:spcBef>
                <a:spcPts val="0"/>
              </a:spcBef>
              <a:spcAft>
                <a:spcPts val="0"/>
              </a:spcAft>
              <a:defRPr/>
            </a:pPr>
            <a:endParaRPr lang="en-US" sz="1800">
              <a:solidFill>
                <a:srgbClr val="000000"/>
              </a:solidFill>
              <a:latin typeface="Arial"/>
            </a:endParaRPr>
          </a:p>
        </p:txBody>
      </p:sp>
      <p:sp>
        <p:nvSpPr>
          <p:cNvPr id="12" name="Text Box 43">
            <a:extLst>
              <a:ext uri="{FF2B5EF4-FFF2-40B4-BE49-F238E27FC236}">
                <a16:creationId xmlns:a16="http://schemas.microsoft.com/office/drawing/2014/main" id="{71A945AD-A2B4-4089-B113-2530BFFCBD68}"/>
              </a:ext>
            </a:extLst>
          </p:cNvPr>
          <p:cNvSpPr txBox="1">
            <a:spLocks noChangeArrowheads="1"/>
          </p:cNvSpPr>
          <p:nvPr userDrawn="1"/>
        </p:nvSpPr>
        <p:spPr bwMode="auto">
          <a:xfrm>
            <a:off x="1295400" y="6491288"/>
            <a:ext cx="6553200" cy="336550"/>
          </a:xfrm>
          <a:prstGeom prst="rect">
            <a:avLst/>
          </a:prstGeom>
          <a:noFill/>
          <a:ln w="9525">
            <a:noFill/>
            <a:miter lim="800000"/>
            <a:headEnd/>
            <a:tailEnd/>
          </a:ln>
          <a:effectLst/>
        </p:spPr>
        <p:txBody>
          <a:bodyPr>
            <a:spAutoFit/>
          </a:bodyPr>
          <a:lstStyle/>
          <a:p>
            <a:pPr algn="ctr" fontAlgn="auto">
              <a:spcAft>
                <a:spcPts val="0"/>
              </a:spcAft>
              <a:defRPr/>
            </a:pPr>
            <a:r>
              <a:rPr lang="en-US" sz="1600" b="1" i="1" dirty="0">
                <a:solidFill>
                  <a:srgbClr val="000000"/>
                </a:solidFill>
                <a:latin typeface="Century Schoolbook" pitchFamily="18" charset="0"/>
              </a:rPr>
              <a:t>CSCE 436 – Advanced Embedded Systems</a:t>
            </a:r>
          </a:p>
        </p:txBody>
      </p:sp>
      <p:pic>
        <p:nvPicPr>
          <p:cNvPr id="13" name="Picture 12" descr="1505.028 Toolbox PPT_Sidebar_1a.jpg">
            <a:extLst>
              <a:ext uri="{FF2B5EF4-FFF2-40B4-BE49-F238E27FC236}">
                <a16:creationId xmlns:a16="http://schemas.microsoft.com/office/drawing/2014/main" id="{EA457DF1-DCEF-4A46-BDA7-68727A8998D1}"/>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89071" t="7003" r="1401" b="84923"/>
          <a:stretch/>
        </p:blipFill>
        <p:spPr>
          <a:xfrm>
            <a:off x="7972" y="196902"/>
            <a:ext cx="1896812" cy="904134"/>
          </a:xfrm>
          <a:prstGeom prst="rect">
            <a:avLst/>
          </a:prstGeom>
        </p:spPr>
      </p:pic>
    </p:spTree>
    <p:extLst>
      <p:ext uri="{BB962C8B-B14F-4D97-AF65-F5344CB8AC3E}">
        <p14:creationId xmlns:p14="http://schemas.microsoft.com/office/powerpoint/2010/main" val="155019608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p:txStyles>
    <p:titleStyle>
      <a:lvl1pPr algn="r" rtl="0" eaLnBrk="0" fontAlgn="base" hangingPunct="0">
        <a:spcBef>
          <a:spcPct val="0"/>
        </a:spcBef>
        <a:spcAft>
          <a:spcPct val="0"/>
        </a:spcAft>
        <a:defRPr sz="3600" b="1">
          <a:solidFill>
            <a:schemeClr val="tx1"/>
          </a:solidFill>
          <a:latin typeface="+mj-lt"/>
          <a:ea typeface="+mj-ea"/>
          <a:cs typeface="+mj-cs"/>
        </a:defRPr>
      </a:lvl1pPr>
      <a:lvl2pPr algn="r" rtl="0" eaLnBrk="0" fontAlgn="base" hangingPunct="0">
        <a:spcBef>
          <a:spcPct val="0"/>
        </a:spcBef>
        <a:spcAft>
          <a:spcPct val="0"/>
        </a:spcAft>
        <a:defRPr sz="3600" b="1">
          <a:solidFill>
            <a:srgbClr val="0C2D83"/>
          </a:solidFill>
          <a:latin typeface="Arial" pitchFamily="34" charset="0"/>
        </a:defRPr>
      </a:lvl2pPr>
      <a:lvl3pPr algn="r" rtl="0" eaLnBrk="0" fontAlgn="base" hangingPunct="0">
        <a:spcBef>
          <a:spcPct val="0"/>
        </a:spcBef>
        <a:spcAft>
          <a:spcPct val="0"/>
        </a:spcAft>
        <a:defRPr sz="3600" b="1">
          <a:solidFill>
            <a:srgbClr val="0C2D83"/>
          </a:solidFill>
          <a:latin typeface="Arial" pitchFamily="34" charset="0"/>
        </a:defRPr>
      </a:lvl3pPr>
      <a:lvl4pPr algn="r" rtl="0" eaLnBrk="0" fontAlgn="base" hangingPunct="0">
        <a:spcBef>
          <a:spcPct val="0"/>
        </a:spcBef>
        <a:spcAft>
          <a:spcPct val="0"/>
        </a:spcAft>
        <a:defRPr sz="3600" b="1">
          <a:solidFill>
            <a:srgbClr val="0C2D83"/>
          </a:solidFill>
          <a:latin typeface="Arial" pitchFamily="34" charset="0"/>
        </a:defRPr>
      </a:lvl4pPr>
      <a:lvl5pPr algn="r" rtl="0" eaLnBrk="0" fontAlgn="base" hangingPunct="0">
        <a:spcBef>
          <a:spcPct val="0"/>
        </a:spcBef>
        <a:spcAft>
          <a:spcPct val="0"/>
        </a:spcAft>
        <a:defRPr sz="3600" b="1">
          <a:solidFill>
            <a:srgbClr val="0C2D83"/>
          </a:solidFill>
          <a:latin typeface="Arial" pitchFamily="34" charset="0"/>
        </a:defRPr>
      </a:lvl5pPr>
      <a:lvl6pPr marL="457200" algn="r" rtl="0" eaLnBrk="0" fontAlgn="base" hangingPunct="0">
        <a:spcBef>
          <a:spcPct val="0"/>
        </a:spcBef>
        <a:spcAft>
          <a:spcPct val="0"/>
        </a:spcAft>
        <a:defRPr sz="3600" b="1">
          <a:solidFill>
            <a:srgbClr val="0C2D83"/>
          </a:solidFill>
          <a:latin typeface="Arial" pitchFamily="34" charset="0"/>
        </a:defRPr>
      </a:lvl6pPr>
      <a:lvl7pPr marL="914400" algn="r" rtl="0" eaLnBrk="0" fontAlgn="base" hangingPunct="0">
        <a:spcBef>
          <a:spcPct val="0"/>
        </a:spcBef>
        <a:spcAft>
          <a:spcPct val="0"/>
        </a:spcAft>
        <a:defRPr sz="3600" b="1">
          <a:solidFill>
            <a:srgbClr val="0C2D83"/>
          </a:solidFill>
          <a:latin typeface="Arial" pitchFamily="34" charset="0"/>
        </a:defRPr>
      </a:lvl7pPr>
      <a:lvl8pPr marL="1371600" algn="r" rtl="0" eaLnBrk="0" fontAlgn="base" hangingPunct="0">
        <a:spcBef>
          <a:spcPct val="0"/>
        </a:spcBef>
        <a:spcAft>
          <a:spcPct val="0"/>
        </a:spcAft>
        <a:defRPr sz="3600" b="1">
          <a:solidFill>
            <a:srgbClr val="0C2D83"/>
          </a:solidFill>
          <a:latin typeface="Arial" pitchFamily="34" charset="0"/>
        </a:defRPr>
      </a:lvl8pPr>
      <a:lvl9pPr marL="1828800" algn="r" rtl="0" eaLnBrk="0" fontAlgn="base" hangingPunct="0">
        <a:spcBef>
          <a:spcPct val="0"/>
        </a:spcBef>
        <a:spcAft>
          <a:spcPct val="0"/>
        </a:spcAft>
        <a:defRPr sz="3600" b="1">
          <a:solidFill>
            <a:srgbClr val="0C2D83"/>
          </a:solidFill>
          <a:latin typeface="Arial" pitchFamily="34" charset="0"/>
        </a:defRPr>
      </a:lvl9pPr>
    </p:titleStyle>
    <p:bodyStyle>
      <a:lvl1pPr marL="285750" indent="-285750"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ea typeface="+mn-ea"/>
          <a:cs typeface="+mn-cs"/>
        </a:defRPr>
      </a:lvl1pPr>
      <a:lvl2pPr marL="688975" indent="-282575" algn="l" rtl="0" eaLnBrk="0" fontAlgn="base" hangingPunct="0">
        <a:spcBef>
          <a:spcPct val="20000"/>
        </a:spcBef>
        <a:spcAft>
          <a:spcPct val="0"/>
        </a:spcAft>
        <a:buClr>
          <a:srgbClr val="0C2D83"/>
        </a:buClr>
        <a:buSzPct val="80000"/>
        <a:buFont typeface="Wingdings" pitchFamily="2" charset="2"/>
        <a:buChar char="n"/>
        <a:defRPr sz="2200" b="1">
          <a:solidFill>
            <a:schemeClr val="tx1"/>
          </a:solidFill>
          <a:latin typeface="+mn-lt"/>
        </a:defRPr>
      </a:lvl2pPr>
      <a:lvl3pPr marL="1027113" indent="-223838"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defRPr>
      </a:lvl3pPr>
      <a:lvl4pPr marL="1600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365760" y="1463040"/>
            <a:ext cx="8412480" cy="4937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7" name="Rectangle 3"/>
          <p:cNvSpPr>
            <a:spLocks noGrp="1" noChangeArrowheads="1"/>
          </p:cNvSpPr>
          <p:nvPr>
            <p:ph type="title"/>
          </p:nvPr>
        </p:nvSpPr>
        <p:spPr bwMode="auto">
          <a:xfrm>
            <a:off x="1828800" y="182880"/>
            <a:ext cx="7040880" cy="10972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 name="Slide Number Placeholder 21"/>
          <p:cNvSpPr>
            <a:spLocks noGrp="1"/>
          </p:cNvSpPr>
          <p:nvPr>
            <p:ph type="sldNum" sz="quarter" idx="4"/>
          </p:nvPr>
        </p:nvSpPr>
        <p:spPr>
          <a:xfrm>
            <a:off x="8551333" y="6521450"/>
            <a:ext cx="592667" cy="336550"/>
          </a:xfrm>
          <a:prstGeom prst="rect">
            <a:avLst/>
          </a:prstGeom>
        </p:spPr>
        <p:txBody>
          <a:bodyPr/>
          <a:lstStyle>
            <a:lvl1pPr algn="ctr">
              <a:defRPr/>
            </a:lvl1pPr>
          </a:lstStyle>
          <a:p>
            <a:pPr>
              <a:spcBef>
                <a:spcPct val="0"/>
              </a:spcBef>
              <a:defRPr/>
            </a:pPr>
            <a:fld id="{D7580031-58D8-4E1D-BF97-18519902E6F9}" type="slidenum">
              <a:rPr lang="en-US" sz="1400" smtClean="0">
                <a:solidFill>
                  <a:srgbClr val="000000"/>
                </a:solidFill>
                <a:latin typeface="Arial" charset="0"/>
              </a:rPr>
              <a:pPr>
                <a:spcBef>
                  <a:spcPct val="0"/>
                </a:spcBef>
                <a:defRPr/>
              </a:pPr>
              <a:t>‹#›</a:t>
            </a:fld>
            <a:endParaRPr lang="en-US" sz="1400" dirty="0">
              <a:solidFill>
                <a:srgbClr val="000000"/>
              </a:solidFill>
              <a:latin typeface="Arial" charset="0"/>
            </a:endParaRPr>
          </a:p>
        </p:txBody>
      </p:sp>
      <p:sp>
        <p:nvSpPr>
          <p:cNvPr id="9" name="Line 15">
            <a:extLst>
              <a:ext uri="{FF2B5EF4-FFF2-40B4-BE49-F238E27FC236}">
                <a16:creationId xmlns:a16="http://schemas.microsoft.com/office/drawing/2014/main" id="{81E22EE1-0FA7-4936-8BAF-F0DAA38EC9A9}"/>
              </a:ext>
            </a:extLst>
          </p:cNvPr>
          <p:cNvSpPr>
            <a:spLocks noChangeShapeType="1"/>
          </p:cNvSpPr>
          <p:nvPr userDrawn="1"/>
        </p:nvSpPr>
        <p:spPr bwMode="auto">
          <a:xfrm>
            <a:off x="381000" y="6451600"/>
            <a:ext cx="8382000" cy="0"/>
          </a:xfrm>
          <a:prstGeom prst="line">
            <a:avLst/>
          </a:prstGeom>
          <a:noFill/>
          <a:ln w="57150">
            <a:solidFill>
              <a:srgbClr val="DD212B"/>
            </a:solidFill>
            <a:round/>
            <a:headEnd/>
            <a:tailEnd/>
          </a:ln>
          <a:effectLst/>
        </p:spPr>
        <p:txBody>
          <a:bodyPr wrap="none" anchor="ctr"/>
          <a:lstStyle/>
          <a:p>
            <a:pPr fontAlgn="auto">
              <a:spcBef>
                <a:spcPts val="0"/>
              </a:spcBef>
              <a:spcAft>
                <a:spcPts val="0"/>
              </a:spcAft>
              <a:defRPr/>
            </a:pPr>
            <a:endParaRPr lang="en-US" sz="1800">
              <a:solidFill>
                <a:srgbClr val="000000"/>
              </a:solidFill>
              <a:latin typeface="Arial"/>
            </a:endParaRPr>
          </a:p>
        </p:txBody>
      </p:sp>
      <p:sp>
        <p:nvSpPr>
          <p:cNvPr id="10" name="Line 17">
            <a:extLst>
              <a:ext uri="{FF2B5EF4-FFF2-40B4-BE49-F238E27FC236}">
                <a16:creationId xmlns:a16="http://schemas.microsoft.com/office/drawing/2014/main" id="{5E591F48-5396-49D7-A251-CB605C74B82F}"/>
              </a:ext>
            </a:extLst>
          </p:cNvPr>
          <p:cNvSpPr>
            <a:spLocks noChangeShapeType="1"/>
          </p:cNvSpPr>
          <p:nvPr userDrawn="1"/>
        </p:nvSpPr>
        <p:spPr bwMode="auto">
          <a:xfrm>
            <a:off x="422275" y="1414463"/>
            <a:ext cx="8382000" cy="0"/>
          </a:xfrm>
          <a:prstGeom prst="line">
            <a:avLst/>
          </a:prstGeom>
          <a:noFill/>
          <a:ln w="57150">
            <a:solidFill>
              <a:srgbClr val="DD212B"/>
            </a:solidFill>
            <a:round/>
            <a:headEnd/>
            <a:tailEnd/>
          </a:ln>
          <a:effectLst/>
        </p:spPr>
        <p:txBody>
          <a:bodyPr wrap="none" anchor="ctr"/>
          <a:lstStyle/>
          <a:p>
            <a:pPr fontAlgn="auto">
              <a:spcBef>
                <a:spcPts val="0"/>
              </a:spcBef>
              <a:spcAft>
                <a:spcPts val="0"/>
              </a:spcAft>
              <a:defRPr/>
            </a:pPr>
            <a:endParaRPr lang="en-US" sz="1800">
              <a:solidFill>
                <a:srgbClr val="000000"/>
              </a:solidFill>
              <a:latin typeface="Arial"/>
            </a:endParaRPr>
          </a:p>
        </p:txBody>
      </p:sp>
      <p:sp>
        <p:nvSpPr>
          <p:cNvPr id="11" name="Text Box 43">
            <a:extLst>
              <a:ext uri="{FF2B5EF4-FFF2-40B4-BE49-F238E27FC236}">
                <a16:creationId xmlns:a16="http://schemas.microsoft.com/office/drawing/2014/main" id="{F6C20CD6-7389-4952-8FEC-D66123B2BE24}"/>
              </a:ext>
            </a:extLst>
          </p:cNvPr>
          <p:cNvSpPr txBox="1">
            <a:spLocks noChangeArrowheads="1"/>
          </p:cNvSpPr>
          <p:nvPr userDrawn="1"/>
        </p:nvSpPr>
        <p:spPr bwMode="auto">
          <a:xfrm>
            <a:off x="1295400" y="6491288"/>
            <a:ext cx="6553200" cy="336550"/>
          </a:xfrm>
          <a:prstGeom prst="rect">
            <a:avLst/>
          </a:prstGeom>
          <a:noFill/>
          <a:ln w="9525">
            <a:noFill/>
            <a:miter lim="800000"/>
            <a:headEnd/>
            <a:tailEnd/>
          </a:ln>
          <a:effectLst/>
        </p:spPr>
        <p:txBody>
          <a:bodyPr>
            <a:spAutoFit/>
          </a:bodyPr>
          <a:lstStyle/>
          <a:p>
            <a:pPr algn="ctr" fontAlgn="auto">
              <a:spcAft>
                <a:spcPts val="0"/>
              </a:spcAft>
              <a:defRPr/>
            </a:pPr>
            <a:r>
              <a:rPr lang="en-US" sz="1600" b="1" i="1" dirty="0">
                <a:solidFill>
                  <a:srgbClr val="000000"/>
                </a:solidFill>
                <a:latin typeface="Century Schoolbook" pitchFamily="18" charset="0"/>
              </a:rPr>
              <a:t>CSCE 436 – Advanced Embedded Systems</a:t>
            </a:r>
          </a:p>
        </p:txBody>
      </p:sp>
      <p:pic>
        <p:nvPicPr>
          <p:cNvPr id="12" name="Picture 11" descr="1505.028 Toolbox PPT_Sidebar_1a.jpg">
            <a:extLst>
              <a:ext uri="{FF2B5EF4-FFF2-40B4-BE49-F238E27FC236}">
                <a16:creationId xmlns:a16="http://schemas.microsoft.com/office/drawing/2014/main" id="{BBE9EEAF-4843-452C-82B6-37EB580BA36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89071" t="7003" r="1401" b="84923"/>
          <a:stretch/>
        </p:blipFill>
        <p:spPr>
          <a:xfrm>
            <a:off x="7972" y="196902"/>
            <a:ext cx="1896812" cy="904134"/>
          </a:xfrm>
          <a:prstGeom prst="rect">
            <a:avLst/>
          </a:prstGeom>
        </p:spPr>
      </p:pic>
    </p:spTree>
    <p:extLst>
      <p:ext uri="{BB962C8B-B14F-4D97-AF65-F5344CB8AC3E}">
        <p14:creationId xmlns:p14="http://schemas.microsoft.com/office/powerpoint/2010/main" val="981809148"/>
      </p:ext>
    </p:extLst>
  </p:cSld>
  <p:clrMap bg1="lt1" tx1="dk1" bg2="lt2" tx2="dk2" accent1="accent1" accent2="accent2" accent3="accent3" accent4="accent4" accent5="accent5" accent6="accent6" hlink="hlink" folHlink="folHlink"/>
  <p:sldLayoutIdLst>
    <p:sldLayoutId id="2147483701" r:id="rId1"/>
  </p:sldLayoutIdLst>
  <p:transition spd="med"/>
  <p:txStyles>
    <p:titleStyle>
      <a:lvl1pPr algn="r" rtl="0" eaLnBrk="0" fontAlgn="base" hangingPunct="0">
        <a:spcBef>
          <a:spcPct val="0"/>
        </a:spcBef>
        <a:spcAft>
          <a:spcPct val="0"/>
        </a:spcAft>
        <a:defRPr sz="3600" b="1">
          <a:solidFill>
            <a:srgbClr val="0C2D83"/>
          </a:solidFill>
          <a:latin typeface="Trebuchet MS" panose="020B0603020202020204" pitchFamily="34" charset="0"/>
          <a:ea typeface="+mj-ea"/>
          <a:cs typeface="+mj-cs"/>
        </a:defRPr>
      </a:lvl1pPr>
      <a:lvl2pPr algn="r" rtl="0" eaLnBrk="0" fontAlgn="base" hangingPunct="0">
        <a:spcBef>
          <a:spcPct val="0"/>
        </a:spcBef>
        <a:spcAft>
          <a:spcPct val="0"/>
        </a:spcAft>
        <a:defRPr sz="3600" b="1">
          <a:solidFill>
            <a:srgbClr val="0C2D83"/>
          </a:solidFill>
          <a:latin typeface="Arial" charset="0"/>
        </a:defRPr>
      </a:lvl2pPr>
      <a:lvl3pPr algn="r" rtl="0" eaLnBrk="0" fontAlgn="base" hangingPunct="0">
        <a:spcBef>
          <a:spcPct val="0"/>
        </a:spcBef>
        <a:spcAft>
          <a:spcPct val="0"/>
        </a:spcAft>
        <a:defRPr sz="3600" b="1">
          <a:solidFill>
            <a:srgbClr val="0C2D83"/>
          </a:solidFill>
          <a:latin typeface="Arial" charset="0"/>
        </a:defRPr>
      </a:lvl3pPr>
      <a:lvl4pPr algn="r" rtl="0" eaLnBrk="0" fontAlgn="base" hangingPunct="0">
        <a:spcBef>
          <a:spcPct val="0"/>
        </a:spcBef>
        <a:spcAft>
          <a:spcPct val="0"/>
        </a:spcAft>
        <a:defRPr sz="3600" b="1">
          <a:solidFill>
            <a:srgbClr val="0C2D83"/>
          </a:solidFill>
          <a:latin typeface="Arial" charset="0"/>
        </a:defRPr>
      </a:lvl4pPr>
      <a:lvl5pPr algn="r" rtl="0" eaLnBrk="0" fontAlgn="base" hangingPunct="0">
        <a:spcBef>
          <a:spcPct val="0"/>
        </a:spcBef>
        <a:spcAft>
          <a:spcPct val="0"/>
        </a:spcAft>
        <a:defRPr sz="3600" b="1">
          <a:solidFill>
            <a:srgbClr val="0C2D83"/>
          </a:solidFill>
          <a:latin typeface="Arial" charset="0"/>
        </a:defRPr>
      </a:lvl5pPr>
      <a:lvl6pPr marL="457200" algn="r" rtl="0" fontAlgn="base">
        <a:spcBef>
          <a:spcPct val="0"/>
        </a:spcBef>
        <a:spcAft>
          <a:spcPct val="0"/>
        </a:spcAft>
        <a:defRPr sz="3600" b="1">
          <a:solidFill>
            <a:srgbClr val="0C2D83"/>
          </a:solidFill>
          <a:latin typeface="Arial" charset="0"/>
        </a:defRPr>
      </a:lvl6pPr>
      <a:lvl7pPr marL="914400" algn="r" rtl="0" fontAlgn="base">
        <a:spcBef>
          <a:spcPct val="0"/>
        </a:spcBef>
        <a:spcAft>
          <a:spcPct val="0"/>
        </a:spcAft>
        <a:defRPr sz="3600" b="1">
          <a:solidFill>
            <a:srgbClr val="0C2D83"/>
          </a:solidFill>
          <a:latin typeface="Arial" charset="0"/>
        </a:defRPr>
      </a:lvl7pPr>
      <a:lvl8pPr marL="1371600" algn="r" rtl="0" fontAlgn="base">
        <a:spcBef>
          <a:spcPct val="0"/>
        </a:spcBef>
        <a:spcAft>
          <a:spcPct val="0"/>
        </a:spcAft>
        <a:defRPr sz="3600" b="1">
          <a:solidFill>
            <a:srgbClr val="0C2D83"/>
          </a:solidFill>
          <a:latin typeface="Arial" charset="0"/>
        </a:defRPr>
      </a:lvl8pPr>
      <a:lvl9pPr marL="1828800" algn="r" rtl="0" fontAlgn="base">
        <a:spcBef>
          <a:spcPct val="0"/>
        </a:spcBef>
        <a:spcAft>
          <a:spcPct val="0"/>
        </a:spcAft>
        <a:defRPr sz="3600" b="1">
          <a:solidFill>
            <a:srgbClr val="0C2D83"/>
          </a:solidFill>
          <a:latin typeface="Arial" charset="0"/>
        </a:defRPr>
      </a:lvl9pPr>
    </p:titleStyle>
    <p:bodyStyle>
      <a:lvl1pPr marL="285750" indent="-285750"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Trebuchet MS" panose="020B0603020202020204" pitchFamily="34" charset="0"/>
          <a:ea typeface="+mn-ea"/>
          <a:cs typeface="+mn-cs"/>
        </a:defRPr>
      </a:lvl1pPr>
      <a:lvl2pPr marL="688975" indent="-282575" algn="l" rtl="0" eaLnBrk="0" fontAlgn="base" hangingPunct="0">
        <a:spcBef>
          <a:spcPct val="20000"/>
        </a:spcBef>
        <a:spcAft>
          <a:spcPct val="0"/>
        </a:spcAft>
        <a:buClr>
          <a:srgbClr val="0C2D83"/>
        </a:buClr>
        <a:buSzPct val="80000"/>
        <a:buFont typeface="Wingdings" pitchFamily="2" charset="2"/>
        <a:buChar char="n"/>
        <a:defRPr sz="2000" b="1">
          <a:solidFill>
            <a:schemeClr val="tx1"/>
          </a:solidFill>
          <a:latin typeface="Trebuchet MS" panose="020B0603020202020204" pitchFamily="34" charset="0"/>
        </a:defRPr>
      </a:lvl2pPr>
      <a:lvl3pPr marL="1027113" indent="-223838" algn="l" rtl="0" eaLnBrk="0" fontAlgn="base" hangingPunct="0">
        <a:spcBef>
          <a:spcPct val="20000"/>
        </a:spcBef>
        <a:spcAft>
          <a:spcPct val="0"/>
        </a:spcAft>
        <a:buClr>
          <a:srgbClr val="0C2D83"/>
        </a:buClr>
        <a:buSzPct val="80000"/>
        <a:buFont typeface="Wingdings" pitchFamily="2" charset="2"/>
        <a:buChar char="n"/>
        <a:defRPr sz="1800" b="1">
          <a:solidFill>
            <a:schemeClr val="tx1"/>
          </a:solidFill>
          <a:latin typeface="Trebuchet MS" panose="020B0603020202020204" pitchFamily="34" charset="0"/>
        </a:defRPr>
      </a:lvl3pPr>
      <a:lvl4pPr marL="1600200" indent="-228600" algn="l" rtl="0" eaLnBrk="0" fontAlgn="base" hangingPunct="0">
        <a:spcBef>
          <a:spcPct val="20000"/>
        </a:spcBef>
        <a:spcAft>
          <a:spcPct val="0"/>
        </a:spcAft>
        <a:buClr>
          <a:srgbClr val="003399"/>
        </a:buClr>
        <a:buSzPct val="80000"/>
        <a:buFont typeface="Wingdings" pitchFamily="2" charset="2"/>
        <a:buChar char="n"/>
        <a:defRPr sz="1600" b="1">
          <a:solidFill>
            <a:schemeClr val="tx1"/>
          </a:solidFill>
          <a:latin typeface="Trebuchet MS" panose="020B0603020202020204" pitchFamily="34" charset="0"/>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365760" y="1463040"/>
            <a:ext cx="8412480" cy="4937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7" name="Rectangle 3"/>
          <p:cNvSpPr>
            <a:spLocks noGrp="1" noChangeArrowheads="1"/>
          </p:cNvSpPr>
          <p:nvPr>
            <p:ph type="title"/>
          </p:nvPr>
        </p:nvSpPr>
        <p:spPr bwMode="auto">
          <a:xfrm>
            <a:off x="1828800" y="182880"/>
            <a:ext cx="7040880" cy="10972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 name="Slide Number Placeholder 21"/>
          <p:cNvSpPr>
            <a:spLocks noGrp="1"/>
          </p:cNvSpPr>
          <p:nvPr>
            <p:ph type="sldNum" sz="quarter" idx="4"/>
          </p:nvPr>
        </p:nvSpPr>
        <p:spPr>
          <a:xfrm>
            <a:off x="8551333" y="6521450"/>
            <a:ext cx="592667" cy="336550"/>
          </a:xfrm>
          <a:prstGeom prst="rect">
            <a:avLst/>
          </a:prstGeom>
        </p:spPr>
        <p:txBody>
          <a:bodyPr/>
          <a:lstStyle>
            <a:lvl1pPr algn="ctr">
              <a:defRPr/>
            </a:lvl1pPr>
          </a:lstStyle>
          <a:p>
            <a:pPr>
              <a:spcBef>
                <a:spcPct val="0"/>
              </a:spcBef>
              <a:defRPr/>
            </a:pPr>
            <a:fld id="{D7580031-58D8-4E1D-BF97-18519902E6F9}" type="slidenum">
              <a:rPr lang="en-US" sz="1400" smtClean="0">
                <a:solidFill>
                  <a:srgbClr val="000000"/>
                </a:solidFill>
                <a:latin typeface="Arial" charset="0"/>
              </a:rPr>
              <a:pPr>
                <a:spcBef>
                  <a:spcPct val="0"/>
                </a:spcBef>
                <a:defRPr/>
              </a:pPr>
              <a:t>‹#›</a:t>
            </a:fld>
            <a:endParaRPr lang="en-US" sz="1400" dirty="0">
              <a:solidFill>
                <a:srgbClr val="000000"/>
              </a:solidFill>
              <a:latin typeface="Arial" charset="0"/>
            </a:endParaRPr>
          </a:p>
        </p:txBody>
      </p:sp>
      <p:sp>
        <p:nvSpPr>
          <p:cNvPr id="9" name="Line 15">
            <a:extLst>
              <a:ext uri="{FF2B5EF4-FFF2-40B4-BE49-F238E27FC236}">
                <a16:creationId xmlns:a16="http://schemas.microsoft.com/office/drawing/2014/main" id="{F50A7FF2-8120-4B4C-A1B7-939AF9A50DD2}"/>
              </a:ext>
            </a:extLst>
          </p:cNvPr>
          <p:cNvSpPr>
            <a:spLocks noChangeShapeType="1"/>
          </p:cNvSpPr>
          <p:nvPr userDrawn="1"/>
        </p:nvSpPr>
        <p:spPr bwMode="auto">
          <a:xfrm>
            <a:off x="381000" y="6451600"/>
            <a:ext cx="8382000" cy="0"/>
          </a:xfrm>
          <a:prstGeom prst="line">
            <a:avLst/>
          </a:prstGeom>
          <a:noFill/>
          <a:ln w="57150">
            <a:solidFill>
              <a:srgbClr val="DD212B"/>
            </a:solidFill>
            <a:round/>
            <a:headEnd/>
            <a:tailEnd/>
          </a:ln>
          <a:effectLst/>
        </p:spPr>
        <p:txBody>
          <a:bodyPr wrap="none" anchor="ctr"/>
          <a:lstStyle/>
          <a:p>
            <a:pPr fontAlgn="auto">
              <a:spcBef>
                <a:spcPts val="0"/>
              </a:spcBef>
              <a:spcAft>
                <a:spcPts val="0"/>
              </a:spcAft>
              <a:defRPr/>
            </a:pPr>
            <a:endParaRPr lang="en-US" sz="1800">
              <a:solidFill>
                <a:srgbClr val="000000"/>
              </a:solidFill>
              <a:latin typeface="Arial"/>
            </a:endParaRPr>
          </a:p>
        </p:txBody>
      </p:sp>
      <p:sp>
        <p:nvSpPr>
          <p:cNvPr id="10" name="Line 17">
            <a:extLst>
              <a:ext uri="{FF2B5EF4-FFF2-40B4-BE49-F238E27FC236}">
                <a16:creationId xmlns:a16="http://schemas.microsoft.com/office/drawing/2014/main" id="{29D5D6FC-8DDD-49EB-A2A0-C5A4CB1F3710}"/>
              </a:ext>
            </a:extLst>
          </p:cNvPr>
          <p:cNvSpPr>
            <a:spLocks noChangeShapeType="1"/>
          </p:cNvSpPr>
          <p:nvPr userDrawn="1"/>
        </p:nvSpPr>
        <p:spPr bwMode="auto">
          <a:xfrm>
            <a:off x="422275" y="1414463"/>
            <a:ext cx="8382000" cy="0"/>
          </a:xfrm>
          <a:prstGeom prst="line">
            <a:avLst/>
          </a:prstGeom>
          <a:noFill/>
          <a:ln w="57150">
            <a:solidFill>
              <a:srgbClr val="DD212B"/>
            </a:solidFill>
            <a:round/>
            <a:headEnd/>
            <a:tailEnd/>
          </a:ln>
          <a:effectLst/>
        </p:spPr>
        <p:txBody>
          <a:bodyPr wrap="none" anchor="ctr"/>
          <a:lstStyle/>
          <a:p>
            <a:pPr fontAlgn="auto">
              <a:spcBef>
                <a:spcPts val="0"/>
              </a:spcBef>
              <a:spcAft>
                <a:spcPts val="0"/>
              </a:spcAft>
              <a:defRPr/>
            </a:pPr>
            <a:endParaRPr lang="en-US" sz="1800">
              <a:solidFill>
                <a:srgbClr val="000000"/>
              </a:solidFill>
              <a:latin typeface="Arial"/>
            </a:endParaRPr>
          </a:p>
        </p:txBody>
      </p:sp>
      <p:sp>
        <p:nvSpPr>
          <p:cNvPr id="11" name="Text Box 43">
            <a:extLst>
              <a:ext uri="{FF2B5EF4-FFF2-40B4-BE49-F238E27FC236}">
                <a16:creationId xmlns:a16="http://schemas.microsoft.com/office/drawing/2014/main" id="{100192DE-0260-49FA-9467-F9B0540979B1}"/>
              </a:ext>
            </a:extLst>
          </p:cNvPr>
          <p:cNvSpPr txBox="1">
            <a:spLocks noChangeArrowheads="1"/>
          </p:cNvSpPr>
          <p:nvPr userDrawn="1"/>
        </p:nvSpPr>
        <p:spPr bwMode="auto">
          <a:xfrm>
            <a:off x="1295400" y="6491288"/>
            <a:ext cx="6553200" cy="336550"/>
          </a:xfrm>
          <a:prstGeom prst="rect">
            <a:avLst/>
          </a:prstGeom>
          <a:noFill/>
          <a:ln w="9525">
            <a:noFill/>
            <a:miter lim="800000"/>
            <a:headEnd/>
            <a:tailEnd/>
          </a:ln>
          <a:effectLst/>
        </p:spPr>
        <p:txBody>
          <a:bodyPr>
            <a:spAutoFit/>
          </a:bodyPr>
          <a:lstStyle/>
          <a:p>
            <a:pPr algn="ctr" fontAlgn="auto">
              <a:spcAft>
                <a:spcPts val="0"/>
              </a:spcAft>
              <a:defRPr/>
            </a:pPr>
            <a:r>
              <a:rPr lang="en-US" sz="1600" b="1" i="1" dirty="0">
                <a:solidFill>
                  <a:srgbClr val="000000"/>
                </a:solidFill>
                <a:latin typeface="Century Schoolbook" pitchFamily="18" charset="0"/>
              </a:rPr>
              <a:t>CSCE 436 – Advanced Embedded Systems</a:t>
            </a:r>
          </a:p>
        </p:txBody>
      </p:sp>
      <p:pic>
        <p:nvPicPr>
          <p:cNvPr id="12" name="Picture 11" descr="1505.028 Toolbox PPT_Sidebar_1a.jpg">
            <a:extLst>
              <a:ext uri="{FF2B5EF4-FFF2-40B4-BE49-F238E27FC236}">
                <a16:creationId xmlns:a16="http://schemas.microsoft.com/office/drawing/2014/main" id="{686204DF-2DCF-41CF-B22C-34B6F782229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89071" t="7003" r="1401" b="84923"/>
          <a:stretch/>
        </p:blipFill>
        <p:spPr>
          <a:xfrm>
            <a:off x="7972" y="196902"/>
            <a:ext cx="1896812" cy="904134"/>
          </a:xfrm>
          <a:prstGeom prst="rect">
            <a:avLst/>
          </a:prstGeom>
        </p:spPr>
      </p:pic>
    </p:spTree>
    <p:extLst>
      <p:ext uri="{BB962C8B-B14F-4D97-AF65-F5344CB8AC3E}">
        <p14:creationId xmlns:p14="http://schemas.microsoft.com/office/powerpoint/2010/main" val="898092075"/>
      </p:ext>
    </p:extLst>
  </p:cSld>
  <p:clrMap bg1="lt1" tx1="dk1" bg2="lt2" tx2="dk2" accent1="accent1" accent2="accent2" accent3="accent3" accent4="accent4" accent5="accent5" accent6="accent6" hlink="hlink" folHlink="folHlink"/>
  <p:sldLayoutIdLst>
    <p:sldLayoutId id="2147483703" r:id="rId1"/>
  </p:sldLayoutIdLst>
  <p:transition spd="med"/>
  <p:txStyles>
    <p:titleStyle>
      <a:lvl1pPr algn="r" rtl="0" eaLnBrk="0" fontAlgn="base" hangingPunct="0">
        <a:spcBef>
          <a:spcPct val="0"/>
        </a:spcBef>
        <a:spcAft>
          <a:spcPct val="0"/>
        </a:spcAft>
        <a:defRPr sz="3600" b="1">
          <a:solidFill>
            <a:srgbClr val="0C2D83"/>
          </a:solidFill>
          <a:latin typeface="Trebuchet MS" panose="020B0603020202020204" pitchFamily="34" charset="0"/>
          <a:ea typeface="+mj-ea"/>
          <a:cs typeface="+mj-cs"/>
        </a:defRPr>
      </a:lvl1pPr>
      <a:lvl2pPr algn="r" rtl="0" eaLnBrk="0" fontAlgn="base" hangingPunct="0">
        <a:spcBef>
          <a:spcPct val="0"/>
        </a:spcBef>
        <a:spcAft>
          <a:spcPct val="0"/>
        </a:spcAft>
        <a:defRPr sz="3600" b="1">
          <a:solidFill>
            <a:srgbClr val="0C2D83"/>
          </a:solidFill>
          <a:latin typeface="Arial" charset="0"/>
        </a:defRPr>
      </a:lvl2pPr>
      <a:lvl3pPr algn="r" rtl="0" eaLnBrk="0" fontAlgn="base" hangingPunct="0">
        <a:spcBef>
          <a:spcPct val="0"/>
        </a:spcBef>
        <a:spcAft>
          <a:spcPct val="0"/>
        </a:spcAft>
        <a:defRPr sz="3600" b="1">
          <a:solidFill>
            <a:srgbClr val="0C2D83"/>
          </a:solidFill>
          <a:latin typeface="Arial" charset="0"/>
        </a:defRPr>
      </a:lvl3pPr>
      <a:lvl4pPr algn="r" rtl="0" eaLnBrk="0" fontAlgn="base" hangingPunct="0">
        <a:spcBef>
          <a:spcPct val="0"/>
        </a:spcBef>
        <a:spcAft>
          <a:spcPct val="0"/>
        </a:spcAft>
        <a:defRPr sz="3600" b="1">
          <a:solidFill>
            <a:srgbClr val="0C2D83"/>
          </a:solidFill>
          <a:latin typeface="Arial" charset="0"/>
        </a:defRPr>
      </a:lvl4pPr>
      <a:lvl5pPr algn="r" rtl="0" eaLnBrk="0" fontAlgn="base" hangingPunct="0">
        <a:spcBef>
          <a:spcPct val="0"/>
        </a:spcBef>
        <a:spcAft>
          <a:spcPct val="0"/>
        </a:spcAft>
        <a:defRPr sz="3600" b="1">
          <a:solidFill>
            <a:srgbClr val="0C2D83"/>
          </a:solidFill>
          <a:latin typeface="Arial" charset="0"/>
        </a:defRPr>
      </a:lvl5pPr>
      <a:lvl6pPr marL="457200" algn="r" rtl="0" fontAlgn="base">
        <a:spcBef>
          <a:spcPct val="0"/>
        </a:spcBef>
        <a:spcAft>
          <a:spcPct val="0"/>
        </a:spcAft>
        <a:defRPr sz="3600" b="1">
          <a:solidFill>
            <a:srgbClr val="0C2D83"/>
          </a:solidFill>
          <a:latin typeface="Arial" charset="0"/>
        </a:defRPr>
      </a:lvl6pPr>
      <a:lvl7pPr marL="914400" algn="r" rtl="0" fontAlgn="base">
        <a:spcBef>
          <a:spcPct val="0"/>
        </a:spcBef>
        <a:spcAft>
          <a:spcPct val="0"/>
        </a:spcAft>
        <a:defRPr sz="3600" b="1">
          <a:solidFill>
            <a:srgbClr val="0C2D83"/>
          </a:solidFill>
          <a:latin typeface="Arial" charset="0"/>
        </a:defRPr>
      </a:lvl7pPr>
      <a:lvl8pPr marL="1371600" algn="r" rtl="0" fontAlgn="base">
        <a:spcBef>
          <a:spcPct val="0"/>
        </a:spcBef>
        <a:spcAft>
          <a:spcPct val="0"/>
        </a:spcAft>
        <a:defRPr sz="3600" b="1">
          <a:solidFill>
            <a:srgbClr val="0C2D83"/>
          </a:solidFill>
          <a:latin typeface="Arial" charset="0"/>
        </a:defRPr>
      </a:lvl8pPr>
      <a:lvl9pPr marL="1828800" algn="r" rtl="0" fontAlgn="base">
        <a:spcBef>
          <a:spcPct val="0"/>
        </a:spcBef>
        <a:spcAft>
          <a:spcPct val="0"/>
        </a:spcAft>
        <a:defRPr sz="3600" b="1">
          <a:solidFill>
            <a:srgbClr val="0C2D83"/>
          </a:solidFill>
          <a:latin typeface="Arial" charset="0"/>
        </a:defRPr>
      </a:lvl9pPr>
    </p:titleStyle>
    <p:bodyStyle>
      <a:lvl1pPr marL="285750" indent="-285750"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Trebuchet MS" panose="020B0603020202020204" pitchFamily="34" charset="0"/>
          <a:ea typeface="+mn-ea"/>
          <a:cs typeface="+mn-cs"/>
        </a:defRPr>
      </a:lvl1pPr>
      <a:lvl2pPr marL="688975" indent="-282575" algn="l" rtl="0" eaLnBrk="0" fontAlgn="base" hangingPunct="0">
        <a:spcBef>
          <a:spcPct val="20000"/>
        </a:spcBef>
        <a:spcAft>
          <a:spcPct val="0"/>
        </a:spcAft>
        <a:buClr>
          <a:srgbClr val="0C2D83"/>
        </a:buClr>
        <a:buSzPct val="80000"/>
        <a:buFont typeface="Wingdings" pitchFamily="2" charset="2"/>
        <a:buChar char="n"/>
        <a:defRPr sz="2000" b="1">
          <a:solidFill>
            <a:schemeClr val="tx1"/>
          </a:solidFill>
          <a:latin typeface="Trebuchet MS" panose="020B0603020202020204" pitchFamily="34" charset="0"/>
        </a:defRPr>
      </a:lvl2pPr>
      <a:lvl3pPr marL="1027113" indent="-223838" algn="l" rtl="0" eaLnBrk="0" fontAlgn="base" hangingPunct="0">
        <a:spcBef>
          <a:spcPct val="20000"/>
        </a:spcBef>
        <a:spcAft>
          <a:spcPct val="0"/>
        </a:spcAft>
        <a:buClr>
          <a:srgbClr val="0C2D83"/>
        </a:buClr>
        <a:buSzPct val="80000"/>
        <a:buFont typeface="Wingdings" pitchFamily="2" charset="2"/>
        <a:buChar char="n"/>
        <a:defRPr sz="1800" b="1">
          <a:solidFill>
            <a:schemeClr val="tx1"/>
          </a:solidFill>
          <a:latin typeface="Trebuchet MS" panose="020B0603020202020204" pitchFamily="34" charset="0"/>
        </a:defRPr>
      </a:lvl3pPr>
      <a:lvl4pPr marL="1600200" indent="-228600" algn="l" rtl="0" eaLnBrk="0" fontAlgn="base" hangingPunct="0">
        <a:spcBef>
          <a:spcPct val="20000"/>
        </a:spcBef>
        <a:spcAft>
          <a:spcPct val="0"/>
        </a:spcAft>
        <a:buClr>
          <a:srgbClr val="003399"/>
        </a:buClr>
        <a:buSzPct val="80000"/>
        <a:buFont typeface="Wingdings" pitchFamily="2" charset="2"/>
        <a:buChar char="n"/>
        <a:defRPr sz="1600" b="1">
          <a:solidFill>
            <a:schemeClr val="tx1"/>
          </a:solidFill>
          <a:latin typeface="Trebuchet MS" panose="020B0603020202020204" pitchFamily="34" charset="0"/>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digilent.com/reference/programmable-logic/guides/getting-started-with-ipi"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reference.digilentinc.com/learn/programmable-logic/tutorials/nexys-video-getting-started-with-microblaze/start" TargetMode="Externa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digilent.com/reference/programmable-logic/guides/getting-started-with-ipi"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reference.digilentinc.com/learn/programmable-logic/tutorials/nexys-video-getting-started-with-microblaze/start" TargetMode="External"/><Relationship Id="rId2" Type="http://schemas.openxmlformats.org/officeDocument/2006/relationships/hyperlink" Target="https://digilent.com/reference/programmable-logic/guides/getting-started-with-ipi" TargetMode="External"/><Relationship Id="rId1" Type="http://schemas.openxmlformats.org/officeDocument/2006/relationships/slideLayout" Target="../slideLayouts/slideLayout13.xml"/><Relationship Id="rId5" Type="http://schemas.openxmlformats.org/officeDocument/2006/relationships/hyperlink" Target="https://reference.digilentinc.com/learn/programmable-logic/tutorials/zedboard-creating-custom-ip-cores/start" TargetMode="External"/><Relationship Id="rId4" Type="http://schemas.openxmlformats.org/officeDocument/2006/relationships/hyperlink" Target="https://reference.digilentinc.com/learn/programmable-logic/tutorials/pmod-ips/start"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digilent.com/reference/programmable-logic/guides/installing-vivado-and-vitis"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E065370-DFD3-4E51-AC4F-575E5AF41049}"/>
              </a:ext>
            </a:extLst>
          </p:cNvPr>
          <p:cNvSpPr>
            <a:spLocks noGrp="1"/>
          </p:cNvSpPr>
          <p:nvPr>
            <p:ph type="subTitle" idx="1"/>
          </p:nvPr>
        </p:nvSpPr>
        <p:spPr/>
        <p:txBody>
          <a:bodyPr/>
          <a:lstStyle/>
          <a:p>
            <a:r>
              <a:rPr lang="en-US" dirty="0"/>
              <a:t>Prof Jeffrey Falkinburg</a:t>
            </a:r>
            <a:br>
              <a:rPr lang="en-US" dirty="0"/>
            </a:br>
            <a:r>
              <a:rPr lang="en-US" dirty="0"/>
              <a:t>Avery Hall 368</a:t>
            </a:r>
            <a:br>
              <a:rPr lang="en-US" dirty="0"/>
            </a:br>
            <a:r>
              <a:rPr lang="en-US" dirty="0"/>
              <a:t>472-5120</a:t>
            </a:r>
          </a:p>
        </p:txBody>
      </p:sp>
      <p:sp>
        <p:nvSpPr>
          <p:cNvPr id="3" name="Title 2">
            <a:extLst>
              <a:ext uri="{FF2B5EF4-FFF2-40B4-BE49-F238E27FC236}">
                <a16:creationId xmlns:a16="http://schemas.microsoft.com/office/drawing/2014/main" id="{13720C4E-8DC4-4E4F-B106-E82062CAE3D5}"/>
              </a:ext>
            </a:extLst>
          </p:cNvPr>
          <p:cNvSpPr>
            <a:spLocks noGrp="1"/>
          </p:cNvSpPr>
          <p:nvPr>
            <p:ph type="ctrTitle"/>
          </p:nvPr>
        </p:nvSpPr>
        <p:spPr>
          <a:xfrm>
            <a:off x="2875085" y="2275840"/>
            <a:ext cx="5735515" cy="1905000"/>
          </a:xfrm>
        </p:spPr>
        <p:txBody>
          <a:bodyPr/>
          <a:lstStyle/>
          <a:p>
            <a:r>
              <a:rPr lang="en-US" dirty="0"/>
              <a:t>CSCE 436 – Advanced Embedded Systems</a:t>
            </a:r>
            <a:br>
              <a:rPr lang="en-US" dirty="0"/>
            </a:br>
            <a:r>
              <a:rPr lang="en-US" dirty="0">
                <a:latin typeface="Trebuchet MS" panose="020B0603020202020204" pitchFamily="34" charset="0"/>
              </a:rPr>
              <a:t>Lecture 18 – Soft CPU – “</a:t>
            </a:r>
            <a:r>
              <a:rPr lang="en-US" dirty="0" err="1">
                <a:latin typeface="Trebuchet MS" panose="020B0603020202020204" pitchFamily="34" charset="0"/>
              </a:rPr>
              <a:t>MicroBlaze</a:t>
            </a:r>
            <a:r>
              <a:rPr lang="en-US" dirty="0">
                <a:latin typeface="Trebuchet MS" panose="020B0603020202020204" pitchFamily="34" charset="0"/>
              </a:rPr>
              <a:t>”</a:t>
            </a:r>
            <a:endParaRPr lang="en-US" dirty="0"/>
          </a:p>
        </p:txBody>
      </p:sp>
    </p:spTree>
    <p:extLst>
      <p:ext uri="{BB962C8B-B14F-4D97-AF65-F5344CB8AC3E}">
        <p14:creationId xmlns:p14="http://schemas.microsoft.com/office/powerpoint/2010/main" val="3956343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b="0" dirty="0"/>
              <a:t>You will follow the tutorial </a:t>
            </a:r>
            <a:r>
              <a:rPr lang="en-US" b="0" dirty="0">
                <a:hlinkClick r:id="rId2"/>
              </a:rPr>
              <a:t>here</a:t>
            </a:r>
            <a:r>
              <a:rPr lang="en-US" b="0" dirty="0"/>
              <a:t> step by step for Vitis.</a:t>
            </a:r>
          </a:p>
          <a:p>
            <a:pPr lvl="1"/>
            <a:r>
              <a:rPr lang="en-US" dirty="0">
                <a:hlinkClick r:id="rId2"/>
              </a:rPr>
              <a:t>https://digilent.com/reference/programmable-logic/guides/getting-started-with-ipi</a:t>
            </a:r>
            <a:endParaRPr lang="en-US" dirty="0"/>
          </a:p>
          <a:p>
            <a:endParaRPr lang="en-US" dirty="0"/>
          </a:p>
        </p:txBody>
      </p:sp>
      <p:sp>
        <p:nvSpPr>
          <p:cNvPr id="3" name="Title 2"/>
          <p:cNvSpPr>
            <a:spLocks noGrp="1"/>
          </p:cNvSpPr>
          <p:nvPr>
            <p:ph type="title"/>
          </p:nvPr>
        </p:nvSpPr>
        <p:spPr/>
        <p:txBody>
          <a:bodyPr/>
          <a:lstStyle/>
          <a:p>
            <a:r>
              <a:rPr lang="en-US" dirty="0" err="1"/>
              <a:t>Microblaze</a:t>
            </a:r>
            <a:r>
              <a:rPr lang="en-US" dirty="0"/>
              <a:t> – Tutorial Overview</a:t>
            </a:r>
          </a:p>
        </p:txBody>
      </p:sp>
      <p:pic>
        <p:nvPicPr>
          <p:cNvPr id="4" name="Picture 2" descr="https://reference.digilentinc.com/_media/nexys/nexysvideo/16508527298_efc2312db1_o_1_.png?w=500&amp;tok=7a9d93">
            <a:extLst>
              <a:ext uri="{FF2B5EF4-FFF2-40B4-BE49-F238E27FC236}">
                <a16:creationId xmlns:a16="http://schemas.microsoft.com/office/drawing/2014/main" id="{96210F06-0678-8A94-8AF7-3A573F1E30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184593"/>
            <a:ext cx="5181600" cy="4590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39244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z="2200" b="0" dirty="0" err="1"/>
              <a:t>Microblaze</a:t>
            </a:r>
            <a:r>
              <a:rPr lang="en-US" sz="2200" b="0" dirty="0"/>
              <a:t> is a soft IP core from Xilinx that will implement a microprocessor entirely within the Xilinx FPGA general purpose memory and logic fabric. For this tutorial, we are going to add a </a:t>
            </a:r>
            <a:r>
              <a:rPr lang="en-US" sz="2200" b="0" dirty="0" err="1"/>
              <a:t>Microblaze</a:t>
            </a:r>
            <a:r>
              <a:rPr lang="en-US" sz="2200" b="0" dirty="0"/>
              <a:t> IP block using the </a:t>
            </a:r>
            <a:r>
              <a:rPr lang="en-US" sz="2200" b="0" dirty="0" err="1"/>
              <a:t>Vivado</a:t>
            </a:r>
            <a:r>
              <a:rPr lang="en-US" sz="2200" b="0" dirty="0"/>
              <a:t> IP Integrator tool.</a:t>
            </a:r>
          </a:p>
          <a:p>
            <a:r>
              <a:rPr lang="en-US" sz="2200" b="0" dirty="0"/>
              <a:t>In addition to the </a:t>
            </a:r>
            <a:r>
              <a:rPr lang="en-US" sz="2200" b="0" dirty="0" err="1"/>
              <a:t>Microblaze</a:t>
            </a:r>
            <a:r>
              <a:rPr lang="en-US" sz="2200" b="0" dirty="0"/>
              <a:t> IP block, we will also make use of the DDR3 SDRAM component on the </a:t>
            </a:r>
            <a:r>
              <a:rPr lang="en-US" sz="2200" b="0" dirty="0" err="1"/>
              <a:t>Nexys</a:t>
            </a:r>
            <a:r>
              <a:rPr lang="en-US" sz="2200" b="0" dirty="0"/>
              <a:t> Video. Therefore a MIG ( Memory Interface Generator ) IP block will be added to our design.</a:t>
            </a:r>
          </a:p>
          <a:p>
            <a:r>
              <a:rPr lang="en-US" sz="2200" b="0" dirty="0"/>
              <a:t>Additionally, instead of waiting until later we will also add in some GPIO LEDs to our hardware design.</a:t>
            </a:r>
          </a:p>
          <a:p>
            <a:r>
              <a:rPr lang="en-US" sz="2200" b="0" dirty="0"/>
              <a:t>Finally, a UART ( Universal Asynchronous Receiver/Transmitter ) IP block will be added to communicate between the host PC and the soft processor core running on the </a:t>
            </a:r>
            <a:r>
              <a:rPr lang="en-US" sz="2200" b="0" dirty="0" err="1"/>
              <a:t>Nexys</a:t>
            </a:r>
            <a:r>
              <a:rPr lang="en-US" sz="2200" b="0" dirty="0"/>
              <a:t> Video.</a:t>
            </a:r>
          </a:p>
          <a:p>
            <a:endParaRPr lang="en-US" sz="2200" dirty="0"/>
          </a:p>
        </p:txBody>
      </p:sp>
      <p:sp>
        <p:nvSpPr>
          <p:cNvPr id="3" name="Title 2"/>
          <p:cNvSpPr>
            <a:spLocks noGrp="1"/>
          </p:cNvSpPr>
          <p:nvPr>
            <p:ph type="title"/>
          </p:nvPr>
        </p:nvSpPr>
        <p:spPr/>
        <p:txBody>
          <a:bodyPr/>
          <a:lstStyle/>
          <a:p>
            <a:r>
              <a:rPr lang="en-US" dirty="0" err="1"/>
              <a:t>Microblaze</a:t>
            </a:r>
            <a:r>
              <a:rPr lang="en-US" dirty="0"/>
              <a:t> - Introduction</a:t>
            </a:r>
          </a:p>
        </p:txBody>
      </p:sp>
    </p:spTree>
    <p:extLst>
      <p:ext uri="{BB962C8B-B14F-4D97-AF65-F5344CB8AC3E}">
        <p14:creationId xmlns:p14="http://schemas.microsoft.com/office/powerpoint/2010/main" val="195273152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b="0" dirty="0"/>
              <a:t>General Design Flow - </a:t>
            </a:r>
            <a:r>
              <a:rPr lang="en-US" b="0" dirty="0" err="1"/>
              <a:t>Vivado</a:t>
            </a:r>
            <a:endParaRPr lang="en-US" b="0" dirty="0"/>
          </a:p>
          <a:p>
            <a:pPr lvl="1"/>
            <a:r>
              <a:rPr lang="en-US" b="0" dirty="0"/>
              <a:t>Open </a:t>
            </a:r>
            <a:r>
              <a:rPr lang="en-US" b="0" dirty="0" err="1"/>
              <a:t>Vivado</a:t>
            </a:r>
            <a:r>
              <a:rPr lang="en-US" b="0" dirty="0"/>
              <a:t> and select </a:t>
            </a:r>
            <a:r>
              <a:rPr lang="en-US" b="0" dirty="0" err="1"/>
              <a:t>Nexys</a:t>
            </a:r>
            <a:r>
              <a:rPr lang="en-US" b="0" dirty="0"/>
              <a:t> Video board</a:t>
            </a:r>
          </a:p>
          <a:p>
            <a:pPr lvl="1"/>
            <a:r>
              <a:rPr lang="en-US" b="0" dirty="0"/>
              <a:t>Create a new </a:t>
            </a:r>
            <a:r>
              <a:rPr lang="en-US" b="0" dirty="0" err="1"/>
              <a:t>Vivado</a:t>
            </a:r>
            <a:r>
              <a:rPr lang="en-US" b="0" dirty="0"/>
              <a:t> Project</a:t>
            </a:r>
          </a:p>
          <a:p>
            <a:pPr lvl="1"/>
            <a:r>
              <a:rPr lang="en-US" b="0" dirty="0"/>
              <a:t>Create empty block design workspace inside the new project</a:t>
            </a:r>
          </a:p>
          <a:p>
            <a:pPr lvl="1"/>
            <a:r>
              <a:rPr lang="en-US" b="0" dirty="0"/>
              <a:t>Add required IP blocks using the IP integrator tool and build Hardware Design</a:t>
            </a:r>
          </a:p>
          <a:p>
            <a:pPr lvl="2"/>
            <a:r>
              <a:rPr lang="en-US" b="0" dirty="0"/>
              <a:t>We will also add some GPIO LEDs into our design for this lecture</a:t>
            </a:r>
          </a:p>
          <a:p>
            <a:pPr lvl="1"/>
            <a:r>
              <a:rPr lang="en-US" b="0" dirty="0"/>
              <a:t>Validate and save block design</a:t>
            </a:r>
          </a:p>
          <a:p>
            <a:pPr lvl="1"/>
            <a:r>
              <a:rPr lang="en-US" b="0" dirty="0"/>
              <a:t>Create HDL system wrapper</a:t>
            </a:r>
          </a:p>
          <a:p>
            <a:pPr lvl="1"/>
            <a:r>
              <a:rPr lang="en-US" b="0" dirty="0"/>
              <a:t>Run design Synthesis and Implementation</a:t>
            </a:r>
          </a:p>
          <a:p>
            <a:pPr lvl="1"/>
            <a:r>
              <a:rPr lang="en-US" b="0" dirty="0"/>
              <a:t>Generate Bit File</a:t>
            </a:r>
          </a:p>
          <a:p>
            <a:pPr lvl="1"/>
            <a:r>
              <a:rPr lang="en-US" b="0" dirty="0"/>
              <a:t>Export Hardware Design including the generated bit stream file to Vitis tool</a:t>
            </a:r>
          </a:p>
          <a:p>
            <a:pPr lvl="1"/>
            <a:r>
              <a:rPr lang="en-US" b="0" dirty="0"/>
              <a:t>Launch Vitis</a:t>
            </a:r>
          </a:p>
          <a:p>
            <a:endParaRPr lang="en-US" dirty="0"/>
          </a:p>
        </p:txBody>
      </p:sp>
      <p:sp>
        <p:nvSpPr>
          <p:cNvPr id="3" name="Title 2"/>
          <p:cNvSpPr>
            <a:spLocks noGrp="1"/>
          </p:cNvSpPr>
          <p:nvPr>
            <p:ph type="title"/>
          </p:nvPr>
        </p:nvSpPr>
        <p:spPr/>
        <p:txBody>
          <a:bodyPr/>
          <a:lstStyle/>
          <a:p>
            <a:r>
              <a:rPr lang="en-US" dirty="0" err="1"/>
              <a:t>Microblaze</a:t>
            </a:r>
            <a:endParaRPr lang="en-US" dirty="0"/>
          </a:p>
        </p:txBody>
      </p:sp>
    </p:spTree>
    <p:extLst>
      <p:ext uri="{BB962C8B-B14F-4D97-AF65-F5344CB8AC3E}">
        <p14:creationId xmlns:p14="http://schemas.microsoft.com/office/powerpoint/2010/main" val="110655704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b="0" dirty="0"/>
              <a:t>Now the Hardware design is exported to the Vitis tool. The </a:t>
            </a:r>
            <a:r>
              <a:rPr lang="en-US" b="0" dirty="0" err="1"/>
              <a:t>Vivado</a:t>
            </a:r>
            <a:r>
              <a:rPr lang="en-US" b="0" dirty="0"/>
              <a:t> to Vitis hand-off is done through Xilinx Shell Architecture (XSA) file. We will use Vitis to create a Software application that will use the customized board interface data and FPGA hardware configuration by importing the hardware design information from </a:t>
            </a:r>
            <a:r>
              <a:rPr lang="en-US" b="0" dirty="0" err="1"/>
              <a:t>Vivado</a:t>
            </a:r>
            <a:r>
              <a:rPr lang="en-US" b="0" dirty="0"/>
              <a:t>.</a:t>
            </a:r>
          </a:p>
          <a:p>
            <a:r>
              <a:rPr lang="en-US" b="0" dirty="0"/>
              <a:t>General Design Flow - Vitis</a:t>
            </a:r>
          </a:p>
          <a:p>
            <a:pPr lvl="1"/>
            <a:r>
              <a:rPr lang="en-US" b="0" dirty="0"/>
              <a:t>Create new application project and select default Hello World template</a:t>
            </a:r>
          </a:p>
          <a:p>
            <a:pPr lvl="1"/>
            <a:r>
              <a:rPr lang="en-US" b="0" dirty="0"/>
              <a:t>Program FPGA</a:t>
            </a:r>
          </a:p>
          <a:p>
            <a:pPr lvl="1"/>
            <a:r>
              <a:rPr lang="en-US" b="0" dirty="0"/>
              <a:t>Run configuration by selecting the correct UART COM Port and Baud Rate</a:t>
            </a:r>
          </a:p>
          <a:p>
            <a:pPr lvl="1"/>
            <a:endParaRPr lang="en-US" b="0" dirty="0"/>
          </a:p>
          <a:p>
            <a:pPr lvl="1"/>
            <a:endParaRPr lang="en-US" b="0" dirty="0"/>
          </a:p>
          <a:p>
            <a:endParaRPr lang="en-US" dirty="0"/>
          </a:p>
        </p:txBody>
      </p:sp>
      <p:sp>
        <p:nvSpPr>
          <p:cNvPr id="3" name="Title 2"/>
          <p:cNvSpPr>
            <a:spLocks noGrp="1"/>
          </p:cNvSpPr>
          <p:nvPr>
            <p:ph type="title"/>
          </p:nvPr>
        </p:nvSpPr>
        <p:spPr/>
        <p:txBody>
          <a:bodyPr/>
          <a:lstStyle/>
          <a:p>
            <a:r>
              <a:rPr lang="en-US" dirty="0" err="1"/>
              <a:t>Microblaze</a:t>
            </a:r>
            <a:endParaRPr lang="en-US" dirty="0"/>
          </a:p>
        </p:txBody>
      </p:sp>
    </p:spTree>
    <p:extLst>
      <p:ext uri="{BB962C8B-B14F-4D97-AF65-F5344CB8AC3E}">
        <p14:creationId xmlns:p14="http://schemas.microsoft.com/office/powerpoint/2010/main" val="400612908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5F612EF-158E-053E-5626-525CCE3EB87F}"/>
              </a:ext>
            </a:extLst>
          </p:cNvPr>
          <p:cNvSpPr>
            <a:spLocks noGrp="1"/>
          </p:cNvSpPr>
          <p:nvPr>
            <p:ph type="subTitle" idx="1"/>
          </p:nvPr>
        </p:nvSpPr>
        <p:spPr/>
        <p:txBody>
          <a:bodyPr/>
          <a:lstStyle/>
          <a:p>
            <a:r>
              <a:rPr lang="en-US" sz="2000" dirty="0"/>
              <a:t>Deviations from the Vitis Tutorial</a:t>
            </a:r>
          </a:p>
          <a:p>
            <a:pPr lvl="1"/>
            <a:r>
              <a:rPr lang="en-US" sz="1800" b="0" dirty="0"/>
              <a:t>Call your project "L18" or "Lecture_18".</a:t>
            </a:r>
          </a:p>
          <a:p>
            <a:pPr lvl="1"/>
            <a:r>
              <a:rPr lang="en-US" sz="1800" b="0" dirty="0"/>
              <a:t>Select the </a:t>
            </a:r>
            <a:r>
              <a:rPr lang="en-US" sz="1800" b="0" dirty="0" err="1"/>
              <a:t>Nexys</a:t>
            </a:r>
            <a:r>
              <a:rPr lang="en-US" sz="1800" b="0" dirty="0"/>
              <a:t> Video board.</a:t>
            </a:r>
          </a:p>
          <a:p>
            <a:pPr lvl="1"/>
            <a:r>
              <a:rPr lang="en-US" sz="1800" b="0" dirty="0"/>
              <a:t>In “Add a Processor to a Block Design Section”</a:t>
            </a:r>
          </a:p>
          <a:p>
            <a:pPr lvl="2"/>
            <a:r>
              <a:rPr lang="en-US" sz="1600" b="0" dirty="0"/>
              <a:t>Expand “Add a </a:t>
            </a:r>
            <a:r>
              <a:rPr lang="en-US" sz="1600" b="0" dirty="0" err="1"/>
              <a:t>Microblaze</a:t>
            </a:r>
            <a:r>
              <a:rPr lang="en-US" sz="1600" b="0" dirty="0"/>
              <a:t> Processor to a Block Design”</a:t>
            </a:r>
          </a:p>
          <a:p>
            <a:pPr lvl="2"/>
            <a:r>
              <a:rPr lang="en-US" sz="1600" b="0" dirty="0"/>
              <a:t>Expand and use “Follow the steps in this dropdown for boards with DDR memory”</a:t>
            </a:r>
          </a:p>
          <a:p>
            <a:pPr lvl="1"/>
            <a:r>
              <a:rPr lang="en-US" sz="1800" b="0" dirty="0"/>
              <a:t>No need to delete the “</a:t>
            </a:r>
            <a:r>
              <a:rPr lang="en-US" sz="1800" b="0" dirty="0" err="1"/>
              <a:t>clk_ref_i</a:t>
            </a:r>
            <a:r>
              <a:rPr lang="en-US" sz="1800" b="0" dirty="0"/>
              <a:t>” pin…it doesn’t exist…</a:t>
            </a:r>
          </a:p>
          <a:p>
            <a:pPr lvl="1"/>
            <a:r>
              <a:rPr lang="en-US" sz="1800" b="0" dirty="0"/>
              <a:t>A few modifications on clocking the Mig_7 clocking and reset:</a:t>
            </a:r>
          </a:p>
          <a:p>
            <a:pPr lvl="2"/>
            <a:r>
              <a:rPr lang="en-US" sz="1600" b="0" dirty="0"/>
              <a:t>We need to create a 200 MHz clk_out2 on our clk_wiz_0 to connect to the </a:t>
            </a:r>
            <a:r>
              <a:rPr lang="en-US" sz="1600" b="0" dirty="0" err="1"/>
              <a:t>sys_clk_i</a:t>
            </a:r>
            <a:r>
              <a:rPr lang="en-US" sz="1600" b="0" dirty="0"/>
              <a:t> on the Mig_7.  The </a:t>
            </a:r>
            <a:r>
              <a:rPr lang="en-US" sz="1600" b="0" dirty="0" err="1"/>
              <a:t>sys_clk_i</a:t>
            </a:r>
            <a:r>
              <a:rPr lang="en-US" sz="1600" b="0" dirty="0"/>
              <a:t> should be connected to the clk_in1 on the clk_wiz_0.  Shown on next slide.</a:t>
            </a:r>
          </a:p>
          <a:p>
            <a:pPr lvl="1"/>
            <a:r>
              <a:rPr lang="en-US" sz="1800" b="0" dirty="0"/>
              <a:t>Add LED GPIO </a:t>
            </a:r>
          </a:p>
          <a:p>
            <a:pPr lvl="1"/>
            <a:r>
              <a:rPr lang="en-US" sz="1800" b="0" dirty="0"/>
              <a:t>Export Hardware to Vitis</a:t>
            </a:r>
          </a:p>
          <a:p>
            <a:pPr lvl="1"/>
            <a:r>
              <a:rPr lang="en-US" sz="1800" b="0" dirty="0"/>
              <a:t>Open Vitis and create/run a software application</a:t>
            </a:r>
          </a:p>
          <a:p>
            <a:pPr lvl="1"/>
            <a:endParaRPr lang="en-US" sz="1800" b="0" dirty="0"/>
          </a:p>
        </p:txBody>
      </p:sp>
      <p:sp>
        <p:nvSpPr>
          <p:cNvPr id="3" name="Title 2">
            <a:extLst>
              <a:ext uri="{FF2B5EF4-FFF2-40B4-BE49-F238E27FC236}">
                <a16:creationId xmlns:a16="http://schemas.microsoft.com/office/drawing/2014/main" id="{74DAF214-C251-229A-47A1-13949D86501E}"/>
              </a:ext>
            </a:extLst>
          </p:cNvPr>
          <p:cNvSpPr>
            <a:spLocks noGrp="1"/>
          </p:cNvSpPr>
          <p:nvPr>
            <p:ph type="title"/>
          </p:nvPr>
        </p:nvSpPr>
        <p:spPr/>
        <p:txBody>
          <a:bodyPr/>
          <a:lstStyle/>
          <a:p>
            <a:r>
              <a:rPr lang="en-US" dirty="0" err="1"/>
              <a:t>MicroBlaze</a:t>
            </a:r>
            <a:r>
              <a:rPr lang="en-US" dirty="0"/>
              <a:t> Tutorial Deviations</a:t>
            </a:r>
          </a:p>
        </p:txBody>
      </p:sp>
    </p:spTree>
    <p:extLst>
      <p:ext uri="{BB962C8B-B14F-4D97-AF65-F5344CB8AC3E}">
        <p14:creationId xmlns:p14="http://schemas.microsoft.com/office/powerpoint/2010/main" val="84948162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5F612EF-158E-053E-5626-525CCE3EB87F}"/>
              </a:ext>
            </a:extLst>
          </p:cNvPr>
          <p:cNvSpPr>
            <a:spLocks noGrp="1"/>
          </p:cNvSpPr>
          <p:nvPr>
            <p:ph type="subTitle" idx="1"/>
          </p:nvPr>
        </p:nvSpPr>
        <p:spPr/>
        <p:txBody>
          <a:bodyPr/>
          <a:lstStyle/>
          <a:p>
            <a:r>
              <a:rPr lang="en-US" dirty="0"/>
              <a:t>Modifications on clocking the Mig_7 clocking and reset!</a:t>
            </a:r>
          </a:p>
          <a:p>
            <a:pPr lvl="1"/>
            <a:r>
              <a:rPr lang="en-US" dirty="0"/>
              <a:t>We need to create a 200 MHz clk_out2 on our clk_wiz_0 to connect to the </a:t>
            </a:r>
            <a:r>
              <a:rPr lang="en-US" dirty="0" err="1"/>
              <a:t>sys_clk_i</a:t>
            </a:r>
            <a:r>
              <a:rPr lang="en-US" dirty="0"/>
              <a:t> on the Mig_7.  The </a:t>
            </a:r>
            <a:r>
              <a:rPr lang="en-US" dirty="0" err="1"/>
              <a:t>sys_clk_i</a:t>
            </a:r>
            <a:r>
              <a:rPr lang="en-US" dirty="0"/>
              <a:t> should be connected to the clk_in1 on the clk_wiz_0</a:t>
            </a:r>
          </a:p>
          <a:p>
            <a:endParaRPr lang="en-US" dirty="0"/>
          </a:p>
        </p:txBody>
      </p:sp>
      <p:sp>
        <p:nvSpPr>
          <p:cNvPr id="3" name="Title 2">
            <a:extLst>
              <a:ext uri="{FF2B5EF4-FFF2-40B4-BE49-F238E27FC236}">
                <a16:creationId xmlns:a16="http://schemas.microsoft.com/office/drawing/2014/main" id="{74DAF214-C251-229A-47A1-13949D86501E}"/>
              </a:ext>
            </a:extLst>
          </p:cNvPr>
          <p:cNvSpPr>
            <a:spLocks noGrp="1"/>
          </p:cNvSpPr>
          <p:nvPr>
            <p:ph type="title"/>
          </p:nvPr>
        </p:nvSpPr>
        <p:spPr/>
        <p:txBody>
          <a:bodyPr/>
          <a:lstStyle/>
          <a:p>
            <a:r>
              <a:rPr lang="en-US" dirty="0" err="1"/>
              <a:t>MicroBlaze</a:t>
            </a:r>
            <a:r>
              <a:rPr lang="en-US" dirty="0"/>
              <a:t> Tutorial</a:t>
            </a:r>
          </a:p>
        </p:txBody>
      </p:sp>
      <p:pic>
        <p:nvPicPr>
          <p:cNvPr id="8" name="Picture 7">
            <a:extLst>
              <a:ext uri="{FF2B5EF4-FFF2-40B4-BE49-F238E27FC236}">
                <a16:creationId xmlns:a16="http://schemas.microsoft.com/office/drawing/2014/main" id="{FD2BC5CB-4570-485E-5962-78AE9086CC8F}"/>
              </a:ext>
            </a:extLst>
          </p:cNvPr>
          <p:cNvPicPr>
            <a:picLocks noChangeAspect="1"/>
          </p:cNvPicPr>
          <p:nvPr/>
        </p:nvPicPr>
        <p:blipFill>
          <a:blip r:embed="rId2"/>
          <a:stretch>
            <a:fillRect/>
          </a:stretch>
        </p:blipFill>
        <p:spPr>
          <a:xfrm>
            <a:off x="71437" y="4472020"/>
            <a:ext cx="3514725" cy="1962150"/>
          </a:xfrm>
          <a:prstGeom prst="rect">
            <a:avLst/>
          </a:prstGeom>
        </p:spPr>
      </p:pic>
      <p:pic>
        <p:nvPicPr>
          <p:cNvPr id="14" name="Picture 13">
            <a:extLst>
              <a:ext uri="{FF2B5EF4-FFF2-40B4-BE49-F238E27FC236}">
                <a16:creationId xmlns:a16="http://schemas.microsoft.com/office/drawing/2014/main" id="{21486D9D-4441-8973-822D-704D0F22FEE3}"/>
              </a:ext>
            </a:extLst>
          </p:cNvPr>
          <p:cNvPicPr>
            <a:picLocks noChangeAspect="1"/>
          </p:cNvPicPr>
          <p:nvPr/>
        </p:nvPicPr>
        <p:blipFill>
          <a:blip r:embed="rId3"/>
          <a:stretch>
            <a:fillRect/>
          </a:stretch>
        </p:blipFill>
        <p:spPr>
          <a:xfrm>
            <a:off x="0" y="2994995"/>
            <a:ext cx="9144000" cy="3422490"/>
          </a:xfrm>
          <a:prstGeom prst="rect">
            <a:avLst/>
          </a:prstGeom>
        </p:spPr>
      </p:pic>
      <p:pic>
        <p:nvPicPr>
          <p:cNvPr id="12" name="Picture 11">
            <a:extLst>
              <a:ext uri="{FF2B5EF4-FFF2-40B4-BE49-F238E27FC236}">
                <a16:creationId xmlns:a16="http://schemas.microsoft.com/office/drawing/2014/main" id="{C6B739BD-2B27-92B2-C8F5-A660F5FCEEE1}"/>
              </a:ext>
            </a:extLst>
          </p:cNvPr>
          <p:cNvPicPr>
            <a:picLocks noChangeAspect="1"/>
          </p:cNvPicPr>
          <p:nvPr/>
        </p:nvPicPr>
        <p:blipFill>
          <a:blip r:embed="rId4"/>
          <a:stretch>
            <a:fillRect/>
          </a:stretch>
        </p:blipFill>
        <p:spPr>
          <a:xfrm>
            <a:off x="71437" y="3133725"/>
            <a:ext cx="5391150" cy="3267075"/>
          </a:xfrm>
          <a:prstGeom prst="rect">
            <a:avLst/>
          </a:prstGeom>
          <a:ln>
            <a:solidFill>
              <a:schemeClr val="tx1"/>
            </a:solidFill>
          </a:ln>
        </p:spPr>
      </p:pic>
    </p:spTree>
    <p:extLst>
      <p:ext uri="{BB962C8B-B14F-4D97-AF65-F5344CB8AC3E}">
        <p14:creationId xmlns:p14="http://schemas.microsoft.com/office/powerpoint/2010/main" val="93939621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F5F3D4E-1FEA-829B-FD9D-3B034CD1E5C1}"/>
              </a:ext>
            </a:extLst>
          </p:cNvPr>
          <p:cNvSpPr>
            <a:spLocks noGrp="1"/>
          </p:cNvSpPr>
          <p:nvPr>
            <p:ph type="subTitle" idx="1"/>
          </p:nvPr>
        </p:nvSpPr>
        <p:spPr>
          <a:xfrm>
            <a:off x="1097280" y="1473929"/>
            <a:ext cx="8412480" cy="4937760"/>
          </a:xfrm>
        </p:spPr>
        <p:txBody>
          <a:bodyPr/>
          <a:lstStyle/>
          <a:p>
            <a:endParaRPr lang="en-US" dirty="0"/>
          </a:p>
        </p:txBody>
      </p:sp>
      <p:sp>
        <p:nvSpPr>
          <p:cNvPr id="3" name="Title 2">
            <a:extLst>
              <a:ext uri="{FF2B5EF4-FFF2-40B4-BE49-F238E27FC236}">
                <a16:creationId xmlns:a16="http://schemas.microsoft.com/office/drawing/2014/main" id="{DF5F8471-62BE-F766-CD2E-577B372221CD}"/>
              </a:ext>
            </a:extLst>
          </p:cNvPr>
          <p:cNvSpPr>
            <a:spLocks noGrp="1"/>
          </p:cNvSpPr>
          <p:nvPr>
            <p:ph type="title"/>
          </p:nvPr>
        </p:nvSpPr>
        <p:spPr/>
        <p:txBody>
          <a:bodyPr/>
          <a:lstStyle/>
          <a:p>
            <a:r>
              <a:rPr lang="en-US" dirty="0"/>
              <a:t>Export Hardware Design</a:t>
            </a:r>
          </a:p>
        </p:txBody>
      </p:sp>
      <p:pic>
        <p:nvPicPr>
          <p:cNvPr id="5" name="Picture 4">
            <a:extLst>
              <a:ext uri="{FF2B5EF4-FFF2-40B4-BE49-F238E27FC236}">
                <a16:creationId xmlns:a16="http://schemas.microsoft.com/office/drawing/2014/main" id="{4FCDB02E-7B24-5031-C4A6-1271518190AF}"/>
              </a:ext>
            </a:extLst>
          </p:cNvPr>
          <p:cNvPicPr>
            <a:picLocks noChangeAspect="1"/>
          </p:cNvPicPr>
          <p:nvPr/>
        </p:nvPicPr>
        <p:blipFill>
          <a:blip r:embed="rId2"/>
          <a:stretch>
            <a:fillRect/>
          </a:stretch>
        </p:blipFill>
        <p:spPr>
          <a:xfrm>
            <a:off x="182880" y="1473929"/>
            <a:ext cx="8778240" cy="4937760"/>
          </a:xfrm>
          <a:prstGeom prst="rect">
            <a:avLst/>
          </a:prstGeom>
        </p:spPr>
      </p:pic>
      <p:pic>
        <p:nvPicPr>
          <p:cNvPr id="7" name="Picture 6">
            <a:extLst>
              <a:ext uri="{FF2B5EF4-FFF2-40B4-BE49-F238E27FC236}">
                <a16:creationId xmlns:a16="http://schemas.microsoft.com/office/drawing/2014/main" id="{A193404B-66DC-CF82-3D68-6B8F43C82ED9}"/>
              </a:ext>
            </a:extLst>
          </p:cNvPr>
          <p:cNvPicPr>
            <a:picLocks noChangeAspect="1"/>
          </p:cNvPicPr>
          <p:nvPr/>
        </p:nvPicPr>
        <p:blipFill>
          <a:blip r:embed="rId3"/>
          <a:stretch>
            <a:fillRect/>
          </a:stretch>
        </p:blipFill>
        <p:spPr>
          <a:xfrm>
            <a:off x="2566073" y="1579782"/>
            <a:ext cx="5677492" cy="4831906"/>
          </a:xfrm>
          <a:prstGeom prst="rect">
            <a:avLst/>
          </a:prstGeom>
        </p:spPr>
      </p:pic>
      <p:pic>
        <p:nvPicPr>
          <p:cNvPr id="9" name="Picture 8">
            <a:extLst>
              <a:ext uri="{FF2B5EF4-FFF2-40B4-BE49-F238E27FC236}">
                <a16:creationId xmlns:a16="http://schemas.microsoft.com/office/drawing/2014/main" id="{554D03C6-E303-33C1-EB7B-917BFFCCC42D}"/>
              </a:ext>
            </a:extLst>
          </p:cNvPr>
          <p:cNvPicPr>
            <a:picLocks noChangeAspect="1"/>
          </p:cNvPicPr>
          <p:nvPr/>
        </p:nvPicPr>
        <p:blipFill>
          <a:blip r:embed="rId4"/>
          <a:stretch>
            <a:fillRect/>
          </a:stretch>
        </p:blipFill>
        <p:spPr>
          <a:xfrm>
            <a:off x="2559297" y="1579779"/>
            <a:ext cx="5691044" cy="4831910"/>
          </a:xfrm>
          <a:prstGeom prst="rect">
            <a:avLst/>
          </a:prstGeom>
        </p:spPr>
      </p:pic>
      <p:pic>
        <p:nvPicPr>
          <p:cNvPr id="13" name="Picture 12">
            <a:extLst>
              <a:ext uri="{FF2B5EF4-FFF2-40B4-BE49-F238E27FC236}">
                <a16:creationId xmlns:a16="http://schemas.microsoft.com/office/drawing/2014/main" id="{AA5FB19F-7301-87BA-BA75-C131BB0CEC8C}"/>
              </a:ext>
            </a:extLst>
          </p:cNvPr>
          <p:cNvPicPr>
            <a:picLocks noChangeAspect="1"/>
          </p:cNvPicPr>
          <p:nvPr/>
        </p:nvPicPr>
        <p:blipFill>
          <a:blip r:embed="rId5"/>
          <a:stretch>
            <a:fillRect/>
          </a:stretch>
        </p:blipFill>
        <p:spPr>
          <a:xfrm>
            <a:off x="2560320" y="1579781"/>
            <a:ext cx="5688998" cy="4831908"/>
          </a:xfrm>
          <a:prstGeom prst="rect">
            <a:avLst/>
          </a:prstGeom>
        </p:spPr>
      </p:pic>
      <p:pic>
        <p:nvPicPr>
          <p:cNvPr id="15" name="Picture 14">
            <a:extLst>
              <a:ext uri="{FF2B5EF4-FFF2-40B4-BE49-F238E27FC236}">
                <a16:creationId xmlns:a16="http://schemas.microsoft.com/office/drawing/2014/main" id="{3A4B8A2A-256D-7BBD-3693-E5652E126D1F}"/>
              </a:ext>
            </a:extLst>
          </p:cNvPr>
          <p:cNvPicPr>
            <a:picLocks noChangeAspect="1"/>
          </p:cNvPicPr>
          <p:nvPr/>
        </p:nvPicPr>
        <p:blipFill>
          <a:blip r:embed="rId6"/>
          <a:stretch>
            <a:fillRect/>
          </a:stretch>
        </p:blipFill>
        <p:spPr>
          <a:xfrm>
            <a:off x="2560320" y="1579781"/>
            <a:ext cx="5688998" cy="4831908"/>
          </a:xfrm>
          <a:prstGeom prst="rect">
            <a:avLst/>
          </a:prstGeom>
        </p:spPr>
      </p:pic>
    </p:spTree>
    <p:extLst>
      <p:ext uri="{BB962C8B-B14F-4D97-AF65-F5344CB8AC3E}">
        <p14:creationId xmlns:p14="http://schemas.microsoft.com/office/powerpoint/2010/main" val="219890875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967F07B-5983-5E61-8835-D13230508F49}"/>
              </a:ext>
            </a:extLst>
          </p:cNvPr>
          <p:cNvSpPr>
            <a:spLocks noGrp="1"/>
          </p:cNvSpPr>
          <p:nvPr>
            <p:ph type="subTitle" idx="1"/>
          </p:nvPr>
        </p:nvSpPr>
        <p:spPr/>
        <p:txBody>
          <a:bodyPr/>
          <a:lstStyle/>
          <a:p>
            <a:r>
              <a:rPr lang="en-US" dirty="0"/>
              <a:t>Launch Vitis</a:t>
            </a:r>
          </a:p>
          <a:p>
            <a:r>
              <a:rPr lang="en-US" dirty="0"/>
              <a:t>Select your workspace directory as the sim folder in your current project folder (e.g., Lecture_18.sim).</a:t>
            </a:r>
          </a:p>
        </p:txBody>
      </p:sp>
      <p:sp>
        <p:nvSpPr>
          <p:cNvPr id="3" name="Title 2">
            <a:extLst>
              <a:ext uri="{FF2B5EF4-FFF2-40B4-BE49-F238E27FC236}">
                <a16:creationId xmlns:a16="http://schemas.microsoft.com/office/drawing/2014/main" id="{D40F722D-614C-8DDA-888E-9791851D3CF7}"/>
              </a:ext>
            </a:extLst>
          </p:cNvPr>
          <p:cNvSpPr>
            <a:spLocks noGrp="1"/>
          </p:cNvSpPr>
          <p:nvPr>
            <p:ph type="title"/>
          </p:nvPr>
        </p:nvSpPr>
        <p:spPr/>
        <p:txBody>
          <a:bodyPr/>
          <a:lstStyle/>
          <a:p>
            <a:r>
              <a:rPr lang="en-US" dirty="0"/>
              <a:t>Launch Vitis</a:t>
            </a:r>
          </a:p>
        </p:txBody>
      </p:sp>
      <p:pic>
        <p:nvPicPr>
          <p:cNvPr id="9" name="Picture 8">
            <a:extLst>
              <a:ext uri="{FF2B5EF4-FFF2-40B4-BE49-F238E27FC236}">
                <a16:creationId xmlns:a16="http://schemas.microsoft.com/office/drawing/2014/main" id="{A2732B6C-3CE6-1C32-55E4-98F98034FC93}"/>
              </a:ext>
            </a:extLst>
          </p:cNvPr>
          <p:cNvPicPr>
            <a:picLocks noChangeAspect="1"/>
          </p:cNvPicPr>
          <p:nvPr/>
        </p:nvPicPr>
        <p:blipFill>
          <a:blip r:embed="rId2"/>
          <a:stretch>
            <a:fillRect/>
          </a:stretch>
        </p:blipFill>
        <p:spPr>
          <a:xfrm>
            <a:off x="1303156" y="2764830"/>
            <a:ext cx="6677025" cy="3609975"/>
          </a:xfrm>
          <a:prstGeom prst="rect">
            <a:avLst/>
          </a:prstGeom>
        </p:spPr>
      </p:pic>
    </p:spTree>
    <p:extLst>
      <p:ext uri="{BB962C8B-B14F-4D97-AF65-F5344CB8AC3E}">
        <p14:creationId xmlns:p14="http://schemas.microsoft.com/office/powerpoint/2010/main" val="99753855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967F07B-5983-5E61-8835-D13230508F49}"/>
              </a:ext>
            </a:extLst>
          </p:cNvPr>
          <p:cNvSpPr>
            <a:spLocks noGrp="1"/>
          </p:cNvSpPr>
          <p:nvPr>
            <p:ph type="subTitle" idx="1"/>
          </p:nvPr>
        </p:nvSpPr>
        <p:spPr/>
        <p:txBody>
          <a:bodyPr/>
          <a:lstStyle/>
          <a:p>
            <a:r>
              <a:rPr lang="en-US" dirty="0"/>
              <a:t>Create Application Project</a:t>
            </a:r>
          </a:p>
        </p:txBody>
      </p:sp>
      <p:sp>
        <p:nvSpPr>
          <p:cNvPr id="3" name="Title 2">
            <a:extLst>
              <a:ext uri="{FF2B5EF4-FFF2-40B4-BE49-F238E27FC236}">
                <a16:creationId xmlns:a16="http://schemas.microsoft.com/office/drawing/2014/main" id="{D40F722D-614C-8DDA-888E-9791851D3CF7}"/>
              </a:ext>
            </a:extLst>
          </p:cNvPr>
          <p:cNvSpPr>
            <a:spLocks noGrp="1"/>
          </p:cNvSpPr>
          <p:nvPr>
            <p:ph type="title"/>
          </p:nvPr>
        </p:nvSpPr>
        <p:spPr/>
        <p:txBody>
          <a:bodyPr/>
          <a:lstStyle/>
          <a:p>
            <a:r>
              <a:rPr lang="en-US" dirty="0"/>
              <a:t>Xilinx Vitis</a:t>
            </a:r>
          </a:p>
        </p:txBody>
      </p:sp>
      <p:pic>
        <p:nvPicPr>
          <p:cNvPr id="5" name="Picture 4">
            <a:extLst>
              <a:ext uri="{FF2B5EF4-FFF2-40B4-BE49-F238E27FC236}">
                <a16:creationId xmlns:a16="http://schemas.microsoft.com/office/drawing/2014/main" id="{7F156D75-4D7C-606B-29E8-6A3582DDC7CB}"/>
              </a:ext>
            </a:extLst>
          </p:cNvPr>
          <p:cNvPicPr>
            <a:picLocks noChangeAspect="1"/>
          </p:cNvPicPr>
          <p:nvPr/>
        </p:nvPicPr>
        <p:blipFill>
          <a:blip r:embed="rId2"/>
          <a:stretch>
            <a:fillRect/>
          </a:stretch>
        </p:blipFill>
        <p:spPr>
          <a:xfrm>
            <a:off x="461554" y="1610880"/>
            <a:ext cx="8220892" cy="4642080"/>
          </a:xfrm>
          <a:prstGeom prst="rect">
            <a:avLst/>
          </a:prstGeom>
        </p:spPr>
      </p:pic>
      <p:sp>
        <p:nvSpPr>
          <p:cNvPr id="6" name="Arrow: Right 5">
            <a:extLst>
              <a:ext uri="{FF2B5EF4-FFF2-40B4-BE49-F238E27FC236}">
                <a16:creationId xmlns:a16="http://schemas.microsoft.com/office/drawing/2014/main" id="{5EB01456-6B49-0A1A-95B9-E00602A4356B}"/>
              </a:ext>
            </a:extLst>
          </p:cNvPr>
          <p:cNvSpPr/>
          <p:nvPr/>
        </p:nvSpPr>
        <p:spPr bwMode="auto">
          <a:xfrm>
            <a:off x="2560320" y="4606834"/>
            <a:ext cx="627017" cy="409303"/>
          </a:xfrm>
          <a:prstGeom prst="rightArrow">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60093154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967F07B-5983-5E61-8835-D13230508F49}"/>
              </a:ext>
            </a:extLst>
          </p:cNvPr>
          <p:cNvSpPr>
            <a:spLocks noGrp="1"/>
          </p:cNvSpPr>
          <p:nvPr>
            <p:ph type="subTitle" idx="1"/>
          </p:nvPr>
        </p:nvSpPr>
        <p:spPr/>
        <p:txBody>
          <a:bodyPr/>
          <a:lstStyle/>
          <a:p>
            <a:r>
              <a:rPr lang="en-US" dirty="0"/>
              <a:t>Click Next</a:t>
            </a:r>
          </a:p>
        </p:txBody>
      </p:sp>
      <p:sp>
        <p:nvSpPr>
          <p:cNvPr id="3" name="Title 2">
            <a:extLst>
              <a:ext uri="{FF2B5EF4-FFF2-40B4-BE49-F238E27FC236}">
                <a16:creationId xmlns:a16="http://schemas.microsoft.com/office/drawing/2014/main" id="{D40F722D-614C-8DDA-888E-9791851D3CF7}"/>
              </a:ext>
            </a:extLst>
          </p:cNvPr>
          <p:cNvSpPr>
            <a:spLocks noGrp="1"/>
          </p:cNvSpPr>
          <p:nvPr>
            <p:ph type="title"/>
          </p:nvPr>
        </p:nvSpPr>
        <p:spPr/>
        <p:txBody>
          <a:bodyPr/>
          <a:lstStyle/>
          <a:p>
            <a:r>
              <a:rPr lang="en-US" dirty="0"/>
              <a:t>Xilinx Vitis</a:t>
            </a:r>
          </a:p>
        </p:txBody>
      </p:sp>
      <p:pic>
        <p:nvPicPr>
          <p:cNvPr id="1026" name="Picture 2">
            <a:extLst>
              <a:ext uri="{FF2B5EF4-FFF2-40B4-BE49-F238E27FC236}">
                <a16:creationId xmlns:a16="http://schemas.microsoft.com/office/drawing/2014/main" id="{35FBF004-B83D-A646-D549-5311B261B3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917382"/>
            <a:ext cx="5715000" cy="402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56752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Outline</a:t>
            </a:r>
          </a:p>
        </p:txBody>
      </p:sp>
      <p:sp>
        <p:nvSpPr>
          <p:cNvPr id="4" name="Content Placeholder 3"/>
          <p:cNvSpPr>
            <a:spLocks noGrp="1"/>
          </p:cNvSpPr>
          <p:nvPr>
            <p:ph idx="1"/>
          </p:nvPr>
        </p:nvSpPr>
        <p:spPr/>
        <p:txBody>
          <a:bodyPr/>
          <a:lstStyle/>
          <a:p>
            <a:pPr eaLnBrk="1" hangingPunct="1">
              <a:lnSpc>
                <a:spcPct val="80000"/>
              </a:lnSpc>
            </a:pPr>
            <a:r>
              <a:rPr lang="en-US"/>
              <a:t>HW</a:t>
            </a:r>
            <a:r>
              <a:rPr lang="en-US" dirty="0"/>
              <a:t># 9 BOC Next Lesson!</a:t>
            </a:r>
          </a:p>
          <a:p>
            <a:pPr eaLnBrk="1" hangingPunct="1">
              <a:lnSpc>
                <a:spcPct val="80000"/>
              </a:lnSpc>
            </a:pPr>
            <a:r>
              <a:rPr lang="en-US" dirty="0"/>
              <a:t>Soft CPU – </a:t>
            </a:r>
            <a:r>
              <a:rPr lang="en-US" dirty="0" err="1"/>
              <a:t>MicroBlaze</a:t>
            </a:r>
            <a:endParaRPr lang="en-US" dirty="0"/>
          </a:p>
          <a:p>
            <a:pPr lvl="1" eaLnBrk="1" hangingPunct="1">
              <a:lnSpc>
                <a:spcPct val="80000"/>
              </a:lnSpc>
            </a:pPr>
            <a:r>
              <a:rPr lang="en-US" dirty="0" err="1"/>
              <a:t>MicroBlaze</a:t>
            </a:r>
            <a:r>
              <a:rPr lang="en-US" dirty="0"/>
              <a:t> Intro</a:t>
            </a:r>
          </a:p>
          <a:p>
            <a:pPr lvl="1" eaLnBrk="1" hangingPunct="1">
              <a:lnSpc>
                <a:spcPct val="80000"/>
              </a:lnSpc>
            </a:pPr>
            <a:r>
              <a:rPr lang="en-US" dirty="0" err="1"/>
              <a:t>MicroBlaze</a:t>
            </a:r>
            <a:r>
              <a:rPr lang="en-US" dirty="0"/>
              <a:t> Tutorial </a:t>
            </a:r>
          </a:p>
          <a:p>
            <a:pPr lvl="1" eaLnBrk="1" hangingPunct="1">
              <a:lnSpc>
                <a:spcPct val="80000"/>
              </a:lnSpc>
            </a:pPr>
            <a:r>
              <a:rPr lang="en-US" dirty="0"/>
              <a:t>Adding LEDs GPIO</a:t>
            </a:r>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2</a:t>
            </a:fld>
            <a:endParaRPr lang="en-US" dirty="0">
              <a:solidFill>
                <a:srgbClr val="000000"/>
              </a:solidFill>
            </a:endParaRPr>
          </a:p>
        </p:txBody>
      </p:sp>
    </p:spTree>
    <p:extLst>
      <p:ext uri="{BB962C8B-B14F-4D97-AF65-F5344CB8AC3E}">
        <p14:creationId xmlns:p14="http://schemas.microsoft.com/office/powerpoint/2010/main" val="3991601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967F07B-5983-5E61-8835-D13230508F49}"/>
              </a:ext>
            </a:extLst>
          </p:cNvPr>
          <p:cNvSpPr>
            <a:spLocks noGrp="1"/>
          </p:cNvSpPr>
          <p:nvPr>
            <p:ph type="subTitle" idx="1"/>
          </p:nvPr>
        </p:nvSpPr>
        <p:spPr/>
        <p:txBody>
          <a:bodyPr/>
          <a:lstStyle/>
          <a:p>
            <a:r>
              <a:rPr lang="en-US" dirty="0"/>
              <a:t>Create a new platform…</a:t>
            </a:r>
          </a:p>
          <a:p>
            <a:pPr lvl="1"/>
            <a:r>
              <a:rPr lang="en-US" dirty="0"/>
              <a:t>Add your previously created XSA file and click next</a:t>
            </a:r>
          </a:p>
        </p:txBody>
      </p:sp>
      <p:sp>
        <p:nvSpPr>
          <p:cNvPr id="3" name="Title 2">
            <a:extLst>
              <a:ext uri="{FF2B5EF4-FFF2-40B4-BE49-F238E27FC236}">
                <a16:creationId xmlns:a16="http://schemas.microsoft.com/office/drawing/2014/main" id="{D40F722D-614C-8DDA-888E-9791851D3CF7}"/>
              </a:ext>
            </a:extLst>
          </p:cNvPr>
          <p:cNvSpPr>
            <a:spLocks noGrp="1"/>
          </p:cNvSpPr>
          <p:nvPr>
            <p:ph type="title"/>
          </p:nvPr>
        </p:nvSpPr>
        <p:spPr/>
        <p:txBody>
          <a:bodyPr/>
          <a:lstStyle/>
          <a:p>
            <a:r>
              <a:rPr lang="en-US" dirty="0"/>
              <a:t>Xilinx Vitis</a:t>
            </a:r>
          </a:p>
        </p:txBody>
      </p:sp>
      <p:pic>
        <p:nvPicPr>
          <p:cNvPr id="5" name="Picture 4">
            <a:extLst>
              <a:ext uri="{FF2B5EF4-FFF2-40B4-BE49-F238E27FC236}">
                <a16:creationId xmlns:a16="http://schemas.microsoft.com/office/drawing/2014/main" id="{9711D31F-B7E7-3218-7969-604760532547}"/>
              </a:ext>
            </a:extLst>
          </p:cNvPr>
          <p:cNvPicPr>
            <a:picLocks noChangeAspect="1"/>
          </p:cNvPicPr>
          <p:nvPr/>
        </p:nvPicPr>
        <p:blipFill>
          <a:blip r:embed="rId2"/>
          <a:stretch>
            <a:fillRect/>
          </a:stretch>
        </p:blipFill>
        <p:spPr>
          <a:xfrm>
            <a:off x="1997464" y="2219990"/>
            <a:ext cx="5149072" cy="4189519"/>
          </a:xfrm>
          <a:prstGeom prst="rect">
            <a:avLst/>
          </a:prstGeom>
        </p:spPr>
      </p:pic>
      <p:sp>
        <p:nvSpPr>
          <p:cNvPr id="6" name="Rectangle 5">
            <a:extLst>
              <a:ext uri="{FF2B5EF4-FFF2-40B4-BE49-F238E27FC236}">
                <a16:creationId xmlns:a16="http://schemas.microsoft.com/office/drawing/2014/main" id="{F6ECE42E-C161-0125-C5E9-5233DB42690F}"/>
              </a:ext>
            </a:extLst>
          </p:cNvPr>
          <p:cNvSpPr/>
          <p:nvPr/>
        </p:nvSpPr>
        <p:spPr bwMode="auto">
          <a:xfrm>
            <a:off x="3507040" y="2934788"/>
            <a:ext cx="1805189" cy="283209"/>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7" name="Arrow: Right 6">
            <a:extLst>
              <a:ext uri="{FF2B5EF4-FFF2-40B4-BE49-F238E27FC236}">
                <a16:creationId xmlns:a16="http://schemas.microsoft.com/office/drawing/2014/main" id="{9320B43F-D5D0-3BAD-304F-CD0C3CE32D85}"/>
              </a:ext>
            </a:extLst>
          </p:cNvPr>
          <p:cNvSpPr/>
          <p:nvPr/>
        </p:nvSpPr>
        <p:spPr bwMode="auto">
          <a:xfrm>
            <a:off x="5880031" y="3653030"/>
            <a:ext cx="611237" cy="396410"/>
          </a:xfrm>
          <a:prstGeom prst="rightArrow">
            <a:avLst/>
          </a:prstGeom>
          <a:solidFill>
            <a:srgbClr val="FF0000"/>
          </a:solidFill>
          <a:ln w="127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8189323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967F07B-5983-5E61-8835-D13230508F49}"/>
              </a:ext>
            </a:extLst>
          </p:cNvPr>
          <p:cNvSpPr>
            <a:spLocks noGrp="1"/>
          </p:cNvSpPr>
          <p:nvPr>
            <p:ph type="subTitle" idx="1"/>
          </p:nvPr>
        </p:nvSpPr>
        <p:spPr/>
        <p:txBody>
          <a:bodyPr/>
          <a:lstStyle/>
          <a:p>
            <a:r>
              <a:rPr lang="en-US" dirty="0"/>
              <a:t>Name project and click next</a:t>
            </a:r>
          </a:p>
        </p:txBody>
      </p:sp>
      <p:sp>
        <p:nvSpPr>
          <p:cNvPr id="3" name="Title 2">
            <a:extLst>
              <a:ext uri="{FF2B5EF4-FFF2-40B4-BE49-F238E27FC236}">
                <a16:creationId xmlns:a16="http://schemas.microsoft.com/office/drawing/2014/main" id="{D40F722D-614C-8DDA-888E-9791851D3CF7}"/>
              </a:ext>
            </a:extLst>
          </p:cNvPr>
          <p:cNvSpPr>
            <a:spLocks noGrp="1"/>
          </p:cNvSpPr>
          <p:nvPr>
            <p:ph type="title"/>
          </p:nvPr>
        </p:nvSpPr>
        <p:spPr/>
        <p:txBody>
          <a:bodyPr/>
          <a:lstStyle/>
          <a:p>
            <a:r>
              <a:rPr lang="en-US" dirty="0"/>
              <a:t>Xilinx Vitis</a:t>
            </a:r>
          </a:p>
        </p:txBody>
      </p:sp>
      <p:pic>
        <p:nvPicPr>
          <p:cNvPr id="9" name="Picture 8">
            <a:extLst>
              <a:ext uri="{FF2B5EF4-FFF2-40B4-BE49-F238E27FC236}">
                <a16:creationId xmlns:a16="http://schemas.microsoft.com/office/drawing/2014/main" id="{FD6AB520-D6F6-CE5A-0C52-9DC618284708}"/>
              </a:ext>
            </a:extLst>
          </p:cNvPr>
          <p:cNvPicPr>
            <a:picLocks noChangeAspect="1"/>
          </p:cNvPicPr>
          <p:nvPr/>
        </p:nvPicPr>
        <p:blipFill>
          <a:blip r:embed="rId2"/>
          <a:stretch>
            <a:fillRect/>
          </a:stretch>
        </p:blipFill>
        <p:spPr>
          <a:xfrm>
            <a:off x="1898555" y="2073144"/>
            <a:ext cx="5346890" cy="4327656"/>
          </a:xfrm>
          <a:prstGeom prst="rect">
            <a:avLst/>
          </a:prstGeom>
        </p:spPr>
      </p:pic>
    </p:spTree>
    <p:extLst>
      <p:ext uri="{BB962C8B-B14F-4D97-AF65-F5344CB8AC3E}">
        <p14:creationId xmlns:p14="http://schemas.microsoft.com/office/powerpoint/2010/main" val="41783075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967F07B-5983-5E61-8835-D13230508F49}"/>
              </a:ext>
            </a:extLst>
          </p:cNvPr>
          <p:cNvSpPr>
            <a:spLocks noGrp="1"/>
          </p:cNvSpPr>
          <p:nvPr>
            <p:ph type="subTitle" idx="1"/>
          </p:nvPr>
        </p:nvSpPr>
        <p:spPr/>
        <p:txBody>
          <a:bodyPr/>
          <a:lstStyle/>
          <a:p>
            <a:r>
              <a:rPr lang="en-US" dirty="0"/>
              <a:t>Keep default domain settings and click next.</a:t>
            </a:r>
          </a:p>
        </p:txBody>
      </p:sp>
      <p:sp>
        <p:nvSpPr>
          <p:cNvPr id="3" name="Title 2">
            <a:extLst>
              <a:ext uri="{FF2B5EF4-FFF2-40B4-BE49-F238E27FC236}">
                <a16:creationId xmlns:a16="http://schemas.microsoft.com/office/drawing/2014/main" id="{D40F722D-614C-8DDA-888E-9791851D3CF7}"/>
              </a:ext>
            </a:extLst>
          </p:cNvPr>
          <p:cNvSpPr>
            <a:spLocks noGrp="1"/>
          </p:cNvSpPr>
          <p:nvPr>
            <p:ph type="title"/>
          </p:nvPr>
        </p:nvSpPr>
        <p:spPr/>
        <p:txBody>
          <a:bodyPr/>
          <a:lstStyle/>
          <a:p>
            <a:r>
              <a:rPr lang="en-US" dirty="0"/>
              <a:t>Xilinx Vitis</a:t>
            </a:r>
          </a:p>
        </p:txBody>
      </p:sp>
      <p:pic>
        <p:nvPicPr>
          <p:cNvPr id="4" name="Picture 3">
            <a:extLst>
              <a:ext uri="{FF2B5EF4-FFF2-40B4-BE49-F238E27FC236}">
                <a16:creationId xmlns:a16="http://schemas.microsoft.com/office/drawing/2014/main" id="{F52C8F61-E0CD-E923-BC84-5B6AA53807BB}"/>
              </a:ext>
            </a:extLst>
          </p:cNvPr>
          <p:cNvPicPr>
            <a:picLocks noChangeAspect="1"/>
          </p:cNvPicPr>
          <p:nvPr/>
        </p:nvPicPr>
        <p:blipFill>
          <a:blip r:embed="rId2"/>
          <a:stretch>
            <a:fillRect/>
          </a:stretch>
        </p:blipFill>
        <p:spPr>
          <a:xfrm>
            <a:off x="1898555" y="2073142"/>
            <a:ext cx="5332195" cy="4327657"/>
          </a:xfrm>
          <a:prstGeom prst="rect">
            <a:avLst/>
          </a:prstGeom>
        </p:spPr>
      </p:pic>
    </p:spTree>
    <p:extLst>
      <p:ext uri="{BB962C8B-B14F-4D97-AF65-F5344CB8AC3E}">
        <p14:creationId xmlns:p14="http://schemas.microsoft.com/office/powerpoint/2010/main" val="97929853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967F07B-5983-5E61-8835-D13230508F49}"/>
              </a:ext>
            </a:extLst>
          </p:cNvPr>
          <p:cNvSpPr>
            <a:spLocks noGrp="1"/>
          </p:cNvSpPr>
          <p:nvPr>
            <p:ph type="subTitle" idx="1"/>
          </p:nvPr>
        </p:nvSpPr>
        <p:spPr/>
        <p:txBody>
          <a:bodyPr/>
          <a:lstStyle/>
          <a:p>
            <a:r>
              <a:rPr lang="en-US" dirty="0"/>
              <a:t>Choose </a:t>
            </a:r>
            <a:r>
              <a:rPr lang="en-US" u="sng" dirty="0"/>
              <a:t>Hello World Application</a:t>
            </a:r>
            <a:r>
              <a:rPr lang="en-US" dirty="0"/>
              <a:t> so it creates the </a:t>
            </a:r>
            <a:r>
              <a:rPr lang="en-US" dirty="0" err="1"/>
              <a:t>platform.c</a:t>
            </a:r>
            <a:r>
              <a:rPr lang="en-US" dirty="0"/>
              <a:t> and .h files.  If you use the sample code you can use an Empty Application (C++)</a:t>
            </a:r>
          </a:p>
        </p:txBody>
      </p:sp>
      <p:sp>
        <p:nvSpPr>
          <p:cNvPr id="3" name="Title 2">
            <a:extLst>
              <a:ext uri="{FF2B5EF4-FFF2-40B4-BE49-F238E27FC236}">
                <a16:creationId xmlns:a16="http://schemas.microsoft.com/office/drawing/2014/main" id="{D40F722D-614C-8DDA-888E-9791851D3CF7}"/>
              </a:ext>
            </a:extLst>
          </p:cNvPr>
          <p:cNvSpPr>
            <a:spLocks noGrp="1"/>
          </p:cNvSpPr>
          <p:nvPr>
            <p:ph type="title"/>
          </p:nvPr>
        </p:nvSpPr>
        <p:spPr/>
        <p:txBody>
          <a:bodyPr/>
          <a:lstStyle/>
          <a:p>
            <a:r>
              <a:rPr lang="en-US" dirty="0"/>
              <a:t>Xilinx Vitis</a:t>
            </a:r>
          </a:p>
        </p:txBody>
      </p:sp>
      <p:pic>
        <p:nvPicPr>
          <p:cNvPr id="4" name="Picture 3">
            <a:extLst>
              <a:ext uri="{FF2B5EF4-FFF2-40B4-BE49-F238E27FC236}">
                <a16:creationId xmlns:a16="http://schemas.microsoft.com/office/drawing/2014/main" id="{F3C190CD-117D-11D7-0BF2-32836881C9C9}"/>
              </a:ext>
            </a:extLst>
          </p:cNvPr>
          <p:cNvPicPr>
            <a:picLocks noChangeAspect="1"/>
          </p:cNvPicPr>
          <p:nvPr/>
        </p:nvPicPr>
        <p:blipFill>
          <a:blip r:embed="rId2"/>
          <a:stretch>
            <a:fillRect/>
          </a:stretch>
        </p:blipFill>
        <p:spPr>
          <a:xfrm>
            <a:off x="2250108" y="2620312"/>
            <a:ext cx="4643785" cy="3780487"/>
          </a:xfrm>
          <a:prstGeom prst="rect">
            <a:avLst/>
          </a:prstGeom>
        </p:spPr>
      </p:pic>
    </p:spTree>
    <p:extLst>
      <p:ext uri="{BB962C8B-B14F-4D97-AF65-F5344CB8AC3E}">
        <p14:creationId xmlns:p14="http://schemas.microsoft.com/office/powerpoint/2010/main" val="16278613"/>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967F07B-5983-5E61-8835-D13230508F49}"/>
              </a:ext>
            </a:extLst>
          </p:cNvPr>
          <p:cNvSpPr>
            <a:spLocks noGrp="1"/>
          </p:cNvSpPr>
          <p:nvPr>
            <p:ph type="subTitle" idx="1"/>
          </p:nvPr>
        </p:nvSpPr>
        <p:spPr>
          <a:xfrm>
            <a:off x="365760" y="1463040"/>
            <a:ext cx="8412480" cy="4937760"/>
          </a:xfrm>
        </p:spPr>
        <p:txBody>
          <a:bodyPr/>
          <a:lstStyle/>
          <a:p>
            <a:r>
              <a:rPr lang="en-US" dirty="0"/>
              <a:t>Create a Main C Source to Control AXI GPIO Peripherals</a:t>
            </a:r>
          </a:p>
          <a:p>
            <a:pPr lvl="1"/>
            <a:r>
              <a:rPr lang="en-US" dirty="0"/>
              <a:t>In Vitis' Explorer pane, find the application projects “</a:t>
            </a:r>
            <a:r>
              <a:rPr lang="en-US" dirty="0" err="1"/>
              <a:t>src</a:t>
            </a:r>
            <a:r>
              <a:rPr lang="en-US" dirty="0"/>
              <a:t>” directory. Right click on </a:t>
            </a:r>
            <a:r>
              <a:rPr lang="en-US" dirty="0" err="1"/>
              <a:t>helloworld.c</a:t>
            </a:r>
            <a:r>
              <a:rPr lang="en-US" dirty="0"/>
              <a:t> and rename it to Lec_18.c.</a:t>
            </a:r>
          </a:p>
        </p:txBody>
      </p:sp>
      <p:sp>
        <p:nvSpPr>
          <p:cNvPr id="3" name="Title 2">
            <a:extLst>
              <a:ext uri="{FF2B5EF4-FFF2-40B4-BE49-F238E27FC236}">
                <a16:creationId xmlns:a16="http://schemas.microsoft.com/office/drawing/2014/main" id="{D40F722D-614C-8DDA-888E-9791851D3CF7}"/>
              </a:ext>
            </a:extLst>
          </p:cNvPr>
          <p:cNvSpPr>
            <a:spLocks noGrp="1"/>
          </p:cNvSpPr>
          <p:nvPr>
            <p:ph type="title"/>
          </p:nvPr>
        </p:nvSpPr>
        <p:spPr/>
        <p:txBody>
          <a:bodyPr/>
          <a:lstStyle/>
          <a:p>
            <a:r>
              <a:rPr lang="en-US" dirty="0"/>
              <a:t>Xilinx Vitis</a:t>
            </a:r>
          </a:p>
        </p:txBody>
      </p:sp>
      <p:pic>
        <p:nvPicPr>
          <p:cNvPr id="8" name="Picture 7">
            <a:extLst>
              <a:ext uri="{FF2B5EF4-FFF2-40B4-BE49-F238E27FC236}">
                <a16:creationId xmlns:a16="http://schemas.microsoft.com/office/drawing/2014/main" id="{592CF55F-77F2-9A6E-98D4-060BB786F791}"/>
              </a:ext>
            </a:extLst>
          </p:cNvPr>
          <p:cNvPicPr>
            <a:picLocks noChangeAspect="1"/>
          </p:cNvPicPr>
          <p:nvPr/>
        </p:nvPicPr>
        <p:blipFill>
          <a:blip r:embed="rId2"/>
          <a:stretch>
            <a:fillRect/>
          </a:stretch>
        </p:blipFill>
        <p:spPr>
          <a:xfrm>
            <a:off x="1415539" y="2849781"/>
            <a:ext cx="6312922" cy="3551019"/>
          </a:xfrm>
          <a:prstGeom prst="rect">
            <a:avLst/>
          </a:prstGeom>
        </p:spPr>
      </p:pic>
      <p:pic>
        <p:nvPicPr>
          <p:cNvPr id="18" name="Picture 17">
            <a:extLst>
              <a:ext uri="{FF2B5EF4-FFF2-40B4-BE49-F238E27FC236}">
                <a16:creationId xmlns:a16="http://schemas.microsoft.com/office/drawing/2014/main" id="{34BEAB6F-93D8-4610-D6B2-6F3BC3F8E07F}"/>
              </a:ext>
            </a:extLst>
          </p:cNvPr>
          <p:cNvPicPr>
            <a:picLocks noChangeAspect="1"/>
          </p:cNvPicPr>
          <p:nvPr/>
        </p:nvPicPr>
        <p:blipFill>
          <a:blip r:embed="rId3"/>
          <a:stretch>
            <a:fillRect/>
          </a:stretch>
        </p:blipFill>
        <p:spPr>
          <a:xfrm>
            <a:off x="1415539" y="2849781"/>
            <a:ext cx="6312922" cy="3551018"/>
          </a:xfrm>
          <a:prstGeom prst="rect">
            <a:avLst/>
          </a:prstGeom>
        </p:spPr>
      </p:pic>
    </p:spTree>
    <p:extLst>
      <p:ext uri="{BB962C8B-B14F-4D97-AF65-F5344CB8AC3E}">
        <p14:creationId xmlns:p14="http://schemas.microsoft.com/office/powerpoint/2010/main" val="305453065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967F07B-5983-5E61-8835-D13230508F49}"/>
              </a:ext>
            </a:extLst>
          </p:cNvPr>
          <p:cNvSpPr>
            <a:spLocks noGrp="1"/>
          </p:cNvSpPr>
          <p:nvPr>
            <p:ph type="subTitle" idx="1"/>
          </p:nvPr>
        </p:nvSpPr>
        <p:spPr/>
        <p:txBody>
          <a:bodyPr/>
          <a:lstStyle/>
          <a:p>
            <a:r>
              <a:rPr lang="en-US" dirty="0"/>
              <a:t>Copy Lec18_v2.c code from course website.</a:t>
            </a:r>
          </a:p>
        </p:txBody>
      </p:sp>
      <p:sp>
        <p:nvSpPr>
          <p:cNvPr id="3" name="Title 2">
            <a:extLst>
              <a:ext uri="{FF2B5EF4-FFF2-40B4-BE49-F238E27FC236}">
                <a16:creationId xmlns:a16="http://schemas.microsoft.com/office/drawing/2014/main" id="{D40F722D-614C-8DDA-888E-9791851D3CF7}"/>
              </a:ext>
            </a:extLst>
          </p:cNvPr>
          <p:cNvSpPr>
            <a:spLocks noGrp="1"/>
          </p:cNvSpPr>
          <p:nvPr>
            <p:ph type="title"/>
          </p:nvPr>
        </p:nvSpPr>
        <p:spPr/>
        <p:txBody>
          <a:bodyPr/>
          <a:lstStyle/>
          <a:p>
            <a:r>
              <a:rPr lang="en-US" dirty="0"/>
              <a:t>Xilinx Vitis</a:t>
            </a:r>
          </a:p>
        </p:txBody>
      </p:sp>
      <p:pic>
        <p:nvPicPr>
          <p:cNvPr id="10" name="Picture 9">
            <a:extLst>
              <a:ext uri="{FF2B5EF4-FFF2-40B4-BE49-F238E27FC236}">
                <a16:creationId xmlns:a16="http://schemas.microsoft.com/office/drawing/2014/main" id="{3DEF9D20-F426-86BA-B7D9-2847EF325CAB}"/>
              </a:ext>
            </a:extLst>
          </p:cNvPr>
          <p:cNvPicPr>
            <a:picLocks noChangeAspect="1"/>
          </p:cNvPicPr>
          <p:nvPr/>
        </p:nvPicPr>
        <p:blipFill>
          <a:blip r:embed="rId2"/>
          <a:stretch>
            <a:fillRect/>
          </a:stretch>
        </p:blipFill>
        <p:spPr>
          <a:xfrm>
            <a:off x="1201783" y="2609306"/>
            <a:ext cx="6740434" cy="3791494"/>
          </a:xfrm>
          <a:prstGeom prst="rect">
            <a:avLst/>
          </a:prstGeom>
        </p:spPr>
      </p:pic>
    </p:spTree>
    <p:extLst>
      <p:ext uri="{BB962C8B-B14F-4D97-AF65-F5344CB8AC3E}">
        <p14:creationId xmlns:p14="http://schemas.microsoft.com/office/powerpoint/2010/main" val="281354328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967F07B-5983-5E61-8835-D13230508F49}"/>
              </a:ext>
            </a:extLst>
          </p:cNvPr>
          <p:cNvSpPr>
            <a:spLocks noGrp="1"/>
          </p:cNvSpPr>
          <p:nvPr>
            <p:ph type="subTitle" idx="1"/>
          </p:nvPr>
        </p:nvSpPr>
        <p:spPr/>
        <p:txBody>
          <a:bodyPr/>
          <a:lstStyle/>
          <a:p>
            <a:r>
              <a:rPr lang="en-US" dirty="0"/>
              <a:t>Build Application</a:t>
            </a:r>
          </a:p>
          <a:p>
            <a:pPr lvl="1"/>
            <a:r>
              <a:rPr lang="en-US" dirty="0"/>
              <a:t>To build the project and all of its dependencies, select the system project in the Assistant pane, and either click the Build button (   ), or press Ctrl-B on your keyboard.</a:t>
            </a:r>
          </a:p>
        </p:txBody>
      </p:sp>
      <p:sp>
        <p:nvSpPr>
          <p:cNvPr id="3" name="Title 2">
            <a:extLst>
              <a:ext uri="{FF2B5EF4-FFF2-40B4-BE49-F238E27FC236}">
                <a16:creationId xmlns:a16="http://schemas.microsoft.com/office/drawing/2014/main" id="{D40F722D-614C-8DDA-888E-9791851D3CF7}"/>
              </a:ext>
            </a:extLst>
          </p:cNvPr>
          <p:cNvSpPr>
            <a:spLocks noGrp="1"/>
          </p:cNvSpPr>
          <p:nvPr>
            <p:ph type="title"/>
          </p:nvPr>
        </p:nvSpPr>
        <p:spPr/>
        <p:txBody>
          <a:bodyPr/>
          <a:lstStyle/>
          <a:p>
            <a:r>
              <a:rPr lang="en-US" dirty="0"/>
              <a:t>Xilinx Vitis</a:t>
            </a:r>
          </a:p>
        </p:txBody>
      </p:sp>
      <p:pic>
        <p:nvPicPr>
          <p:cNvPr id="4" name="Picture 3">
            <a:extLst>
              <a:ext uri="{FF2B5EF4-FFF2-40B4-BE49-F238E27FC236}">
                <a16:creationId xmlns:a16="http://schemas.microsoft.com/office/drawing/2014/main" id="{A81978B1-47FB-9B04-3902-54BA35408F35}"/>
              </a:ext>
            </a:extLst>
          </p:cNvPr>
          <p:cNvPicPr>
            <a:picLocks noChangeAspect="1"/>
          </p:cNvPicPr>
          <p:nvPr/>
        </p:nvPicPr>
        <p:blipFill>
          <a:blip r:embed="rId2"/>
          <a:stretch>
            <a:fillRect/>
          </a:stretch>
        </p:blipFill>
        <p:spPr>
          <a:xfrm>
            <a:off x="2109961" y="2597467"/>
            <a:ext cx="219075" cy="200025"/>
          </a:xfrm>
          <a:prstGeom prst="rect">
            <a:avLst/>
          </a:prstGeom>
        </p:spPr>
      </p:pic>
      <p:pic>
        <p:nvPicPr>
          <p:cNvPr id="7" name="Picture 6">
            <a:extLst>
              <a:ext uri="{FF2B5EF4-FFF2-40B4-BE49-F238E27FC236}">
                <a16:creationId xmlns:a16="http://schemas.microsoft.com/office/drawing/2014/main" id="{4B1430AB-C992-0045-BADF-B28914A3A258}"/>
              </a:ext>
            </a:extLst>
          </p:cNvPr>
          <p:cNvPicPr>
            <a:picLocks noChangeAspect="1"/>
          </p:cNvPicPr>
          <p:nvPr/>
        </p:nvPicPr>
        <p:blipFill>
          <a:blip r:embed="rId3"/>
          <a:stretch>
            <a:fillRect/>
          </a:stretch>
        </p:blipFill>
        <p:spPr>
          <a:xfrm>
            <a:off x="2219498" y="4293870"/>
            <a:ext cx="4629150" cy="2009775"/>
          </a:xfrm>
          <a:prstGeom prst="rect">
            <a:avLst/>
          </a:prstGeom>
        </p:spPr>
      </p:pic>
    </p:spTree>
    <p:extLst>
      <p:ext uri="{BB962C8B-B14F-4D97-AF65-F5344CB8AC3E}">
        <p14:creationId xmlns:p14="http://schemas.microsoft.com/office/powerpoint/2010/main" val="3001404145"/>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967F07B-5983-5E61-8835-D13230508F49}"/>
              </a:ext>
            </a:extLst>
          </p:cNvPr>
          <p:cNvSpPr>
            <a:spLocks noGrp="1"/>
          </p:cNvSpPr>
          <p:nvPr>
            <p:ph type="subTitle" idx="1"/>
          </p:nvPr>
        </p:nvSpPr>
        <p:spPr/>
        <p:txBody>
          <a:bodyPr/>
          <a:lstStyle/>
          <a:p>
            <a:r>
              <a:rPr lang="en-US" dirty="0"/>
              <a:t>Launch a Vitis </a:t>
            </a:r>
            <a:r>
              <a:rPr lang="en-US" dirty="0" err="1"/>
              <a:t>Baremetal</a:t>
            </a:r>
            <a:r>
              <a:rPr lang="en-US" dirty="0"/>
              <a:t> Software Application</a:t>
            </a:r>
          </a:p>
          <a:p>
            <a:pPr lvl="1"/>
            <a:r>
              <a:rPr lang="en-US" b="0" i="0" dirty="0">
                <a:solidFill>
                  <a:srgbClr val="333333"/>
                </a:solidFill>
                <a:effectLst/>
                <a:latin typeface="soleil"/>
              </a:rPr>
              <a:t>First, many applications require that a serial console is connected to the board, so that standard output (from print statements) can be viewed. For this purpose, a serial terminal like Tera Term. Use a serial terminal application to connect to the board's serial port. Unless otherwise stated, </a:t>
            </a:r>
            <a:r>
              <a:rPr lang="en-US" b="0" i="0" dirty="0" err="1">
                <a:solidFill>
                  <a:srgbClr val="333333"/>
                </a:solidFill>
                <a:effectLst/>
                <a:latin typeface="soleil"/>
              </a:rPr>
              <a:t>Microblaze</a:t>
            </a:r>
            <a:r>
              <a:rPr lang="en-US" b="0" i="0" dirty="0">
                <a:solidFill>
                  <a:srgbClr val="333333"/>
                </a:solidFill>
                <a:effectLst/>
                <a:latin typeface="soleil"/>
              </a:rPr>
              <a:t> designs with an AXI UART Lite IP use a baud rate of 9600.</a:t>
            </a:r>
            <a:endParaRPr lang="en-US" dirty="0"/>
          </a:p>
        </p:txBody>
      </p:sp>
      <p:sp>
        <p:nvSpPr>
          <p:cNvPr id="3" name="Title 2">
            <a:extLst>
              <a:ext uri="{FF2B5EF4-FFF2-40B4-BE49-F238E27FC236}">
                <a16:creationId xmlns:a16="http://schemas.microsoft.com/office/drawing/2014/main" id="{D40F722D-614C-8DDA-888E-9791851D3CF7}"/>
              </a:ext>
            </a:extLst>
          </p:cNvPr>
          <p:cNvSpPr>
            <a:spLocks noGrp="1"/>
          </p:cNvSpPr>
          <p:nvPr>
            <p:ph type="title"/>
          </p:nvPr>
        </p:nvSpPr>
        <p:spPr/>
        <p:txBody>
          <a:bodyPr/>
          <a:lstStyle/>
          <a:p>
            <a:r>
              <a:rPr lang="en-US" dirty="0"/>
              <a:t>Launch Xilinx Vitis on FPGA</a:t>
            </a:r>
          </a:p>
        </p:txBody>
      </p:sp>
      <p:pic>
        <p:nvPicPr>
          <p:cNvPr id="2050" name="Picture 2">
            <a:extLst>
              <a:ext uri="{FF2B5EF4-FFF2-40B4-BE49-F238E27FC236}">
                <a16:creationId xmlns:a16="http://schemas.microsoft.com/office/drawing/2014/main" id="{96297CA2-1454-1FB6-77DA-2F0B1D5A3B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8429" y="3570642"/>
            <a:ext cx="5187142" cy="27837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258D68D-50FE-47BE-B4C9-4D6C4C9B8FD7}"/>
              </a:ext>
            </a:extLst>
          </p:cNvPr>
          <p:cNvPicPr>
            <a:picLocks noChangeAspect="1"/>
          </p:cNvPicPr>
          <p:nvPr/>
        </p:nvPicPr>
        <p:blipFill>
          <a:blip r:embed="rId3"/>
          <a:stretch>
            <a:fillRect/>
          </a:stretch>
        </p:blipFill>
        <p:spPr>
          <a:xfrm>
            <a:off x="3076575" y="3570642"/>
            <a:ext cx="2990850" cy="2868356"/>
          </a:xfrm>
          <a:prstGeom prst="rect">
            <a:avLst/>
          </a:prstGeom>
        </p:spPr>
      </p:pic>
    </p:spTree>
    <p:extLst>
      <p:ext uri="{BB962C8B-B14F-4D97-AF65-F5344CB8AC3E}">
        <p14:creationId xmlns:p14="http://schemas.microsoft.com/office/powerpoint/2010/main" val="22470406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967F07B-5983-5E61-8835-D13230508F49}"/>
              </a:ext>
            </a:extLst>
          </p:cNvPr>
          <p:cNvSpPr>
            <a:spLocks noGrp="1"/>
          </p:cNvSpPr>
          <p:nvPr>
            <p:ph type="subTitle" idx="1"/>
          </p:nvPr>
        </p:nvSpPr>
        <p:spPr/>
        <p:txBody>
          <a:bodyPr/>
          <a:lstStyle/>
          <a:p>
            <a:r>
              <a:rPr lang="en-US" dirty="0"/>
              <a:t>Launch a Vitis </a:t>
            </a:r>
            <a:r>
              <a:rPr lang="en-US" dirty="0" err="1"/>
              <a:t>Baremetal</a:t>
            </a:r>
            <a:r>
              <a:rPr lang="en-US" dirty="0"/>
              <a:t> Software Application</a:t>
            </a:r>
          </a:p>
          <a:p>
            <a:pPr lvl="1"/>
            <a:r>
              <a:rPr lang="en-US" sz="1800" b="0" i="0" dirty="0">
                <a:solidFill>
                  <a:srgbClr val="333333"/>
                </a:solidFill>
                <a:effectLst/>
              </a:rPr>
              <a:t>In the </a:t>
            </a:r>
            <a:r>
              <a:rPr lang="en-US" sz="1800" b="0" i="1" dirty="0">
                <a:solidFill>
                  <a:srgbClr val="333333"/>
                </a:solidFill>
                <a:effectLst/>
              </a:rPr>
              <a:t>Explorer</a:t>
            </a:r>
            <a:r>
              <a:rPr lang="en-US" sz="1800" b="0" i="0" dirty="0">
                <a:solidFill>
                  <a:srgbClr val="333333"/>
                </a:solidFill>
                <a:effectLst/>
              </a:rPr>
              <a:t> pane at the left side of the screen, right click on the application or system project that is to be run, and select </a:t>
            </a:r>
            <a:r>
              <a:rPr lang="en-US" sz="1800" b="0" i="1" dirty="0">
                <a:solidFill>
                  <a:srgbClr val="333333"/>
                </a:solidFill>
                <a:effectLst/>
              </a:rPr>
              <a:t>Run as → 1 Launch on Hardware (Single Application Debug)</a:t>
            </a:r>
            <a:r>
              <a:rPr lang="en-US" sz="1800" b="0" i="0" dirty="0">
                <a:solidFill>
                  <a:srgbClr val="333333"/>
                </a:solidFill>
                <a:effectLst/>
              </a:rPr>
              <a:t>. The FPGA will be programmed with the bitstream, the ELF file created by the software build is loaded into system memory, and the application project will begin to run. You will need to click back over to the </a:t>
            </a:r>
            <a:r>
              <a:rPr lang="en-US" sz="1800" b="0" i="1" dirty="0">
                <a:solidFill>
                  <a:srgbClr val="333333"/>
                </a:solidFill>
                <a:effectLst/>
              </a:rPr>
              <a:t>Vitis Serial Terminal</a:t>
            </a:r>
            <a:r>
              <a:rPr lang="en-US" sz="1800" b="0" i="0" dirty="0">
                <a:solidFill>
                  <a:srgbClr val="333333"/>
                </a:solidFill>
                <a:effectLst/>
              </a:rPr>
              <a:t> from the </a:t>
            </a:r>
            <a:r>
              <a:rPr lang="en-US" sz="1800" b="0" i="1" dirty="0">
                <a:solidFill>
                  <a:srgbClr val="333333"/>
                </a:solidFill>
                <a:effectLst/>
              </a:rPr>
              <a:t>Console</a:t>
            </a:r>
            <a:r>
              <a:rPr lang="en-US" sz="1800" b="0" i="0" dirty="0">
                <a:solidFill>
                  <a:srgbClr val="333333"/>
                </a:solidFill>
                <a:effectLst/>
              </a:rPr>
              <a:t> tab.</a:t>
            </a:r>
            <a:endParaRPr lang="en-US" sz="1800" dirty="0"/>
          </a:p>
        </p:txBody>
      </p:sp>
      <p:sp>
        <p:nvSpPr>
          <p:cNvPr id="3" name="Title 2">
            <a:extLst>
              <a:ext uri="{FF2B5EF4-FFF2-40B4-BE49-F238E27FC236}">
                <a16:creationId xmlns:a16="http://schemas.microsoft.com/office/drawing/2014/main" id="{D40F722D-614C-8DDA-888E-9791851D3CF7}"/>
              </a:ext>
            </a:extLst>
          </p:cNvPr>
          <p:cNvSpPr>
            <a:spLocks noGrp="1"/>
          </p:cNvSpPr>
          <p:nvPr>
            <p:ph type="title"/>
          </p:nvPr>
        </p:nvSpPr>
        <p:spPr/>
        <p:txBody>
          <a:bodyPr/>
          <a:lstStyle/>
          <a:p>
            <a:r>
              <a:rPr lang="en-US" dirty="0"/>
              <a:t>Launch Xilinx Vitis on FPGA</a:t>
            </a:r>
          </a:p>
        </p:txBody>
      </p:sp>
      <p:pic>
        <p:nvPicPr>
          <p:cNvPr id="5" name="Picture 4">
            <a:extLst>
              <a:ext uri="{FF2B5EF4-FFF2-40B4-BE49-F238E27FC236}">
                <a16:creationId xmlns:a16="http://schemas.microsoft.com/office/drawing/2014/main" id="{7FAF5BB1-CF84-3AAF-EB29-F8D4727553B6}"/>
              </a:ext>
            </a:extLst>
          </p:cNvPr>
          <p:cNvPicPr>
            <a:picLocks noChangeAspect="1"/>
          </p:cNvPicPr>
          <p:nvPr/>
        </p:nvPicPr>
        <p:blipFill>
          <a:blip r:embed="rId2"/>
          <a:stretch>
            <a:fillRect/>
          </a:stretch>
        </p:blipFill>
        <p:spPr>
          <a:xfrm>
            <a:off x="2586638" y="4032827"/>
            <a:ext cx="3970723" cy="2367973"/>
          </a:xfrm>
          <a:prstGeom prst="rect">
            <a:avLst/>
          </a:prstGeom>
        </p:spPr>
      </p:pic>
      <p:sp>
        <p:nvSpPr>
          <p:cNvPr id="6" name="TextBox 5">
            <a:extLst>
              <a:ext uri="{FF2B5EF4-FFF2-40B4-BE49-F238E27FC236}">
                <a16:creationId xmlns:a16="http://schemas.microsoft.com/office/drawing/2014/main" id="{AC0371BD-BC59-ACD8-FF79-F10CEE040AD6}"/>
              </a:ext>
            </a:extLst>
          </p:cNvPr>
          <p:cNvSpPr txBox="1"/>
          <p:nvPr/>
        </p:nvSpPr>
        <p:spPr>
          <a:xfrm>
            <a:off x="2762249" y="4705350"/>
            <a:ext cx="3619500" cy="1323439"/>
          </a:xfrm>
          <a:prstGeom prst="rect">
            <a:avLst/>
          </a:prstGeom>
          <a:noFill/>
        </p:spPr>
        <p:txBody>
          <a:bodyPr wrap="square" rtlCol="0">
            <a:spAutoFit/>
          </a:bodyPr>
          <a:lstStyle/>
          <a:p>
            <a:pPr algn="ctr"/>
            <a:r>
              <a:rPr lang="en-US" sz="2000" dirty="0">
                <a:solidFill>
                  <a:schemeClr val="bg1"/>
                </a:solidFill>
                <a:latin typeface="Trebuchet MS" panose="020B0603020202020204" pitchFamily="34" charset="0"/>
              </a:rPr>
              <a:t>You should see the welcome and the keypresses should echo on the terminal and LEDs </a:t>
            </a:r>
          </a:p>
        </p:txBody>
      </p:sp>
    </p:spTree>
    <p:extLst>
      <p:ext uri="{BB962C8B-B14F-4D97-AF65-F5344CB8AC3E}">
        <p14:creationId xmlns:p14="http://schemas.microsoft.com/office/powerpoint/2010/main" val="4155638444"/>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1870384-6D51-A4F2-81A0-F636C6136BD9}"/>
              </a:ext>
            </a:extLst>
          </p:cNvPr>
          <p:cNvSpPr>
            <a:spLocks noGrp="1"/>
          </p:cNvSpPr>
          <p:nvPr>
            <p:ph type="subTitle" idx="1"/>
          </p:nvPr>
        </p:nvSpPr>
        <p:spPr/>
        <p:txBody>
          <a:bodyPr/>
          <a:lstStyle/>
          <a:p>
            <a:r>
              <a:rPr lang="en-US" dirty="0" err="1"/>
              <a:t>MicroBlaze</a:t>
            </a:r>
            <a:r>
              <a:rPr lang="en-US" dirty="0"/>
              <a:t> held in reset:</a:t>
            </a:r>
          </a:p>
          <a:p>
            <a:pPr lvl="1"/>
            <a:r>
              <a:rPr lang="en-US" dirty="0"/>
              <a:t>Error: On the software side when running the software on the FPGA, an error message comes up saying "Error while launching program: Cannot stop </a:t>
            </a:r>
            <a:r>
              <a:rPr lang="en-US" dirty="0" err="1"/>
              <a:t>MicroBlaze</a:t>
            </a:r>
            <a:r>
              <a:rPr lang="en-US" dirty="0"/>
              <a:t>. </a:t>
            </a:r>
            <a:r>
              <a:rPr lang="en-US" dirty="0" err="1"/>
              <a:t>MicroBlaze</a:t>
            </a:r>
            <a:r>
              <a:rPr lang="en-US" dirty="0"/>
              <a:t> is held in reset".</a:t>
            </a:r>
          </a:p>
          <a:p>
            <a:pPr lvl="1"/>
            <a:r>
              <a:rPr lang="en-US" dirty="0"/>
              <a:t>Fix: The block design needs to be changed to have the reset as ACTIVE LOW. This is also needs to be set in the clocking wizard </a:t>
            </a:r>
            <a:r>
              <a:rPr lang="en-US" dirty="0" err="1"/>
              <a:t>ip</a:t>
            </a:r>
            <a:r>
              <a:rPr lang="en-US" dirty="0"/>
              <a:t> core.</a:t>
            </a:r>
          </a:p>
        </p:txBody>
      </p:sp>
      <p:sp>
        <p:nvSpPr>
          <p:cNvPr id="3" name="Title 2">
            <a:extLst>
              <a:ext uri="{FF2B5EF4-FFF2-40B4-BE49-F238E27FC236}">
                <a16:creationId xmlns:a16="http://schemas.microsoft.com/office/drawing/2014/main" id="{3D6045B1-799C-CF4A-0A51-87F9AAFA39C9}"/>
              </a:ext>
            </a:extLst>
          </p:cNvPr>
          <p:cNvSpPr>
            <a:spLocks noGrp="1"/>
          </p:cNvSpPr>
          <p:nvPr>
            <p:ph type="title"/>
          </p:nvPr>
        </p:nvSpPr>
        <p:spPr/>
        <p:txBody>
          <a:bodyPr/>
          <a:lstStyle/>
          <a:p>
            <a:r>
              <a:rPr lang="en-US" dirty="0"/>
              <a:t>Xilinx Vitis Errors</a:t>
            </a:r>
          </a:p>
        </p:txBody>
      </p:sp>
      <p:pic>
        <p:nvPicPr>
          <p:cNvPr id="5" name="Picture 4">
            <a:extLst>
              <a:ext uri="{FF2B5EF4-FFF2-40B4-BE49-F238E27FC236}">
                <a16:creationId xmlns:a16="http://schemas.microsoft.com/office/drawing/2014/main" id="{EE55D408-01C6-8C33-78AA-EABB0764EF53}"/>
              </a:ext>
            </a:extLst>
          </p:cNvPr>
          <p:cNvPicPr>
            <a:picLocks noChangeAspect="1"/>
          </p:cNvPicPr>
          <p:nvPr/>
        </p:nvPicPr>
        <p:blipFill>
          <a:blip r:embed="rId2"/>
          <a:stretch>
            <a:fillRect/>
          </a:stretch>
        </p:blipFill>
        <p:spPr>
          <a:xfrm>
            <a:off x="1828800" y="4259407"/>
            <a:ext cx="5391150" cy="1476375"/>
          </a:xfrm>
          <a:prstGeom prst="rect">
            <a:avLst/>
          </a:prstGeom>
        </p:spPr>
      </p:pic>
    </p:spTree>
    <p:extLst>
      <p:ext uri="{BB962C8B-B14F-4D97-AF65-F5344CB8AC3E}">
        <p14:creationId xmlns:p14="http://schemas.microsoft.com/office/powerpoint/2010/main" val="53189798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cap="none" dirty="0" err="1"/>
              <a:t>MicroBlaze</a:t>
            </a:r>
            <a:r>
              <a:rPr lang="en-US" cap="none" dirty="0"/>
              <a:t> Intro</a:t>
            </a:r>
          </a:p>
        </p:txBody>
      </p:sp>
      <p:sp>
        <p:nvSpPr>
          <p:cNvPr id="7" name="Text Placeholder 6"/>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3</a:t>
            </a:fld>
            <a:endParaRPr lang="en-US" dirty="0">
              <a:solidFill>
                <a:srgbClr val="000000"/>
              </a:solidFill>
            </a:endParaRPr>
          </a:p>
        </p:txBody>
      </p:sp>
    </p:spTree>
    <p:extLst>
      <p:ext uri="{BB962C8B-B14F-4D97-AF65-F5344CB8AC3E}">
        <p14:creationId xmlns:p14="http://schemas.microsoft.com/office/powerpoint/2010/main" val="28900134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8512023-2AB5-3BC2-6F1B-78D31984B1DB}"/>
              </a:ext>
            </a:extLst>
          </p:cNvPr>
          <p:cNvSpPr>
            <a:spLocks noGrp="1"/>
          </p:cNvSpPr>
          <p:nvPr>
            <p:ph type="subTitle" idx="1"/>
          </p:nvPr>
        </p:nvSpPr>
        <p:spPr/>
        <p:txBody>
          <a:bodyPr/>
          <a:lstStyle/>
          <a:p>
            <a:r>
              <a:rPr lang="en-US" dirty="0"/>
              <a:t>When you Re-Export Hardware from </a:t>
            </a:r>
            <a:r>
              <a:rPr lang="en-US" dirty="0" err="1"/>
              <a:t>Vivado</a:t>
            </a:r>
            <a:r>
              <a:rPr lang="en-US" dirty="0"/>
              <a:t> to Vitis you have to Update Hardware Specification.</a:t>
            </a:r>
          </a:p>
        </p:txBody>
      </p:sp>
      <p:sp>
        <p:nvSpPr>
          <p:cNvPr id="3" name="Title 2">
            <a:extLst>
              <a:ext uri="{FF2B5EF4-FFF2-40B4-BE49-F238E27FC236}">
                <a16:creationId xmlns:a16="http://schemas.microsoft.com/office/drawing/2014/main" id="{482A092E-53F7-0482-1F2E-395933630FAC}"/>
              </a:ext>
            </a:extLst>
          </p:cNvPr>
          <p:cNvSpPr>
            <a:spLocks noGrp="1"/>
          </p:cNvSpPr>
          <p:nvPr>
            <p:ph type="title"/>
          </p:nvPr>
        </p:nvSpPr>
        <p:spPr/>
        <p:txBody>
          <a:bodyPr/>
          <a:lstStyle/>
          <a:p>
            <a:r>
              <a:rPr lang="en-US" dirty="0"/>
              <a:t>Re-Exporting Hardware</a:t>
            </a:r>
          </a:p>
        </p:txBody>
      </p:sp>
      <p:pic>
        <p:nvPicPr>
          <p:cNvPr id="5" name="Picture 4">
            <a:extLst>
              <a:ext uri="{FF2B5EF4-FFF2-40B4-BE49-F238E27FC236}">
                <a16:creationId xmlns:a16="http://schemas.microsoft.com/office/drawing/2014/main" id="{D38CD0C5-4809-7B8C-DD49-822CBA11ADE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939338" y="2269376"/>
            <a:ext cx="7292148" cy="4102004"/>
          </a:xfrm>
          <a:prstGeom prst="rect">
            <a:avLst/>
          </a:prstGeom>
        </p:spPr>
      </p:pic>
    </p:spTree>
    <p:extLst>
      <p:ext uri="{BB962C8B-B14F-4D97-AF65-F5344CB8AC3E}">
        <p14:creationId xmlns:p14="http://schemas.microsoft.com/office/powerpoint/2010/main" val="1131640616"/>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hlinkClick r:id="rId2"/>
              </a:rPr>
              <a:t>https://reference.digilentinc.com/learn/programmable-logic/tutorials/nexys-video-getting-started-with-microblaze/start</a:t>
            </a:r>
            <a:endParaRPr lang="en-US" dirty="0"/>
          </a:p>
          <a:p>
            <a:endParaRPr lang="en-US" dirty="0"/>
          </a:p>
        </p:txBody>
      </p:sp>
      <p:sp>
        <p:nvSpPr>
          <p:cNvPr id="3" name="Title 2"/>
          <p:cNvSpPr>
            <a:spLocks noGrp="1"/>
          </p:cNvSpPr>
          <p:nvPr>
            <p:ph type="title"/>
          </p:nvPr>
        </p:nvSpPr>
        <p:spPr/>
        <p:txBody>
          <a:bodyPr/>
          <a:lstStyle/>
          <a:p>
            <a:r>
              <a:rPr lang="en-US" dirty="0" err="1"/>
              <a:t>Microblaze</a:t>
            </a:r>
            <a:endParaRPr lang="en-US" dirty="0"/>
          </a:p>
        </p:txBody>
      </p:sp>
      <p:pic>
        <p:nvPicPr>
          <p:cNvPr id="1026" name="Picture 2" descr="https://reference.digilentinc.com/_media/nexys/nexysvideo/16508527298_efc2312db1_o_1_.png?w=500&amp;tok=7a9d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5160" y="1793822"/>
            <a:ext cx="5633680" cy="4991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34791"/>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sp>
        <p:nvSpPr>
          <p:cNvPr id="3" name="Title 2"/>
          <p:cNvSpPr>
            <a:spLocks noGrp="1"/>
          </p:cNvSpPr>
          <p:nvPr>
            <p:ph type="title"/>
          </p:nvPr>
        </p:nvSpPr>
        <p:spPr/>
        <p:txBody>
          <a:bodyPr/>
          <a:lstStyle/>
          <a:p>
            <a:r>
              <a:rPr lang="en-US" dirty="0" err="1"/>
              <a:t>Microblaze</a:t>
            </a:r>
            <a:endParaRPr lang="en-US" dirty="0"/>
          </a:p>
        </p:txBody>
      </p:sp>
    </p:spTree>
    <p:extLst>
      <p:ext uri="{BB962C8B-B14F-4D97-AF65-F5344CB8AC3E}">
        <p14:creationId xmlns:p14="http://schemas.microsoft.com/office/powerpoint/2010/main" val="37995952"/>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cap="none" dirty="0"/>
              <a:t>Adding LEDs GPIO</a:t>
            </a:r>
          </a:p>
        </p:txBody>
      </p:sp>
      <p:sp>
        <p:nvSpPr>
          <p:cNvPr id="7" name="Text Placeholder 6"/>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33</a:t>
            </a:fld>
            <a:endParaRPr lang="en-US" dirty="0">
              <a:solidFill>
                <a:srgbClr val="000000"/>
              </a:solidFill>
            </a:endParaRPr>
          </a:p>
        </p:txBody>
      </p:sp>
    </p:spTree>
    <p:extLst>
      <p:ext uri="{BB962C8B-B14F-4D97-AF65-F5344CB8AC3E}">
        <p14:creationId xmlns:p14="http://schemas.microsoft.com/office/powerpoint/2010/main" val="35507047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sp>
        <p:nvSpPr>
          <p:cNvPr id="3" name="Title 2"/>
          <p:cNvSpPr>
            <a:spLocks noGrp="1"/>
          </p:cNvSpPr>
          <p:nvPr>
            <p:ph type="title"/>
          </p:nvPr>
        </p:nvSpPr>
        <p:spPr/>
        <p:txBody>
          <a:bodyPr/>
          <a:lstStyle/>
          <a:p>
            <a:r>
              <a:rPr lang="en-US" dirty="0" err="1"/>
              <a:t>Microblaze</a:t>
            </a:r>
            <a:r>
              <a:rPr lang="en-US" dirty="0"/>
              <a:t> – Adding LEDs GPIO</a:t>
            </a:r>
          </a:p>
        </p:txBody>
      </p:sp>
      <p:pic>
        <p:nvPicPr>
          <p:cNvPr id="5" name="Picture 4">
            <a:extLst>
              <a:ext uri="{FF2B5EF4-FFF2-40B4-BE49-F238E27FC236}">
                <a16:creationId xmlns:a16="http://schemas.microsoft.com/office/drawing/2014/main" id="{8F79E888-8117-DAB8-E2B4-D1F92677891B}"/>
              </a:ext>
            </a:extLst>
          </p:cNvPr>
          <p:cNvPicPr>
            <a:picLocks noChangeAspect="1"/>
          </p:cNvPicPr>
          <p:nvPr/>
        </p:nvPicPr>
        <p:blipFill>
          <a:blip r:embed="rId2"/>
          <a:stretch>
            <a:fillRect/>
          </a:stretch>
        </p:blipFill>
        <p:spPr>
          <a:xfrm>
            <a:off x="191733" y="1475164"/>
            <a:ext cx="8757656" cy="4926181"/>
          </a:xfrm>
          <a:prstGeom prst="rect">
            <a:avLst/>
          </a:prstGeom>
        </p:spPr>
      </p:pic>
    </p:spTree>
    <p:extLst>
      <p:ext uri="{BB962C8B-B14F-4D97-AF65-F5344CB8AC3E}">
        <p14:creationId xmlns:p14="http://schemas.microsoft.com/office/powerpoint/2010/main" val="2000722648"/>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sp>
        <p:nvSpPr>
          <p:cNvPr id="3" name="Title 2"/>
          <p:cNvSpPr>
            <a:spLocks noGrp="1"/>
          </p:cNvSpPr>
          <p:nvPr>
            <p:ph type="title"/>
          </p:nvPr>
        </p:nvSpPr>
        <p:spPr/>
        <p:txBody>
          <a:bodyPr/>
          <a:lstStyle/>
          <a:p>
            <a:r>
              <a:rPr lang="en-US" dirty="0" err="1"/>
              <a:t>Microblaze</a:t>
            </a:r>
            <a:r>
              <a:rPr lang="en-US" dirty="0"/>
              <a:t> – Adding LEDs GPIO</a:t>
            </a:r>
          </a:p>
        </p:txBody>
      </p:sp>
      <p:pic>
        <p:nvPicPr>
          <p:cNvPr id="7" name="Picture 6">
            <a:extLst>
              <a:ext uri="{FF2B5EF4-FFF2-40B4-BE49-F238E27FC236}">
                <a16:creationId xmlns:a16="http://schemas.microsoft.com/office/drawing/2014/main" id="{45836714-8EA7-0DB1-592C-041C2B5B7F5A}"/>
              </a:ext>
            </a:extLst>
          </p:cNvPr>
          <p:cNvPicPr>
            <a:picLocks noChangeAspect="1"/>
          </p:cNvPicPr>
          <p:nvPr/>
        </p:nvPicPr>
        <p:blipFill>
          <a:blip r:embed="rId2"/>
          <a:stretch>
            <a:fillRect/>
          </a:stretch>
        </p:blipFill>
        <p:spPr>
          <a:xfrm>
            <a:off x="183588" y="1473094"/>
            <a:ext cx="8776822" cy="4936963"/>
          </a:xfrm>
          <a:prstGeom prst="rect">
            <a:avLst/>
          </a:prstGeom>
        </p:spPr>
      </p:pic>
    </p:spTree>
    <p:extLst>
      <p:ext uri="{BB962C8B-B14F-4D97-AF65-F5344CB8AC3E}">
        <p14:creationId xmlns:p14="http://schemas.microsoft.com/office/powerpoint/2010/main" val="2893445287"/>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Run Connection Automation</a:t>
            </a:r>
          </a:p>
        </p:txBody>
      </p:sp>
      <p:sp>
        <p:nvSpPr>
          <p:cNvPr id="3" name="Title 2"/>
          <p:cNvSpPr>
            <a:spLocks noGrp="1"/>
          </p:cNvSpPr>
          <p:nvPr>
            <p:ph type="title"/>
          </p:nvPr>
        </p:nvSpPr>
        <p:spPr/>
        <p:txBody>
          <a:bodyPr/>
          <a:lstStyle/>
          <a:p>
            <a:r>
              <a:rPr lang="en-US" dirty="0" err="1"/>
              <a:t>Microblaze</a:t>
            </a:r>
            <a:r>
              <a:rPr lang="en-US" dirty="0"/>
              <a:t> – Adding LEDs GPIO</a:t>
            </a:r>
          </a:p>
        </p:txBody>
      </p:sp>
      <p:pic>
        <p:nvPicPr>
          <p:cNvPr id="4" name="Picture 3">
            <a:extLst>
              <a:ext uri="{FF2B5EF4-FFF2-40B4-BE49-F238E27FC236}">
                <a16:creationId xmlns:a16="http://schemas.microsoft.com/office/drawing/2014/main" id="{2FEA1A3D-C507-48E0-B9DC-5D27700A236A}"/>
              </a:ext>
            </a:extLst>
          </p:cNvPr>
          <p:cNvPicPr>
            <a:picLocks noChangeAspect="1"/>
          </p:cNvPicPr>
          <p:nvPr/>
        </p:nvPicPr>
        <p:blipFill>
          <a:blip r:embed="rId2"/>
          <a:stretch>
            <a:fillRect/>
          </a:stretch>
        </p:blipFill>
        <p:spPr>
          <a:xfrm>
            <a:off x="1478280" y="2400032"/>
            <a:ext cx="6187440" cy="3856256"/>
          </a:xfrm>
          <a:prstGeom prst="rect">
            <a:avLst/>
          </a:prstGeom>
        </p:spPr>
      </p:pic>
    </p:spTree>
    <p:extLst>
      <p:ext uri="{BB962C8B-B14F-4D97-AF65-F5344CB8AC3E}">
        <p14:creationId xmlns:p14="http://schemas.microsoft.com/office/powerpoint/2010/main" val="2655005172"/>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Generate Bitstream</a:t>
            </a:r>
          </a:p>
          <a:p>
            <a:r>
              <a:rPr lang="en-US" dirty="0"/>
              <a:t>Then Re-Export to Vitis project and use Lec18_v2.c (Example code to interface with GPIO LEDs)</a:t>
            </a:r>
          </a:p>
        </p:txBody>
      </p:sp>
      <p:sp>
        <p:nvSpPr>
          <p:cNvPr id="3" name="Title 2"/>
          <p:cNvSpPr>
            <a:spLocks noGrp="1"/>
          </p:cNvSpPr>
          <p:nvPr>
            <p:ph type="title"/>
          </p:nvPr>
        </p:nvSpPr>
        <p:spPr/>
        <p:txBody>
          <a:bodyPr/>
          <a:lstStyle/>
          <a:p>
            <a:r>
              <a:rPr lang="en-US" dirty="0" err="1"/>
              <a:t>Microblaze</a:t>
            </a:r>
            <a:r>
              <a:rPr lang="en-US" dirty="0"/>
              <a:t> – Adding LEDs GPIO</a:t>
            </a:r>
          </a:p>
        </p:txBody>
      </p:sp>
    </p:spTree>
    <p:extLst>
      <p:ext uri="{BB962C8B-B14F-4D97-AF65-F5344CB8AC3E}">
        <p14:creationId xmlns:p14="http://schemas.microsoft.com/office/powerpoint/2010/main" val="329466421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b="0" dirty="0"/>
              <a:t>The goal of today's class is to bring you up to speed on how to instantiate a </a:t>
            </a:r>
            <a:r>
              <a:rPr lang="en-US" b="0" dirty="0" err="1"/>
              <a:t>microBlaze</a:t>
            </a:r>
            <a:r>
              <a:rPr lang="en-US" b="0" dirty="0"/>
              <a:t> processor on our </a:t>
            </a:r>
            <a:r>
              <a:rPr lang="en-US" b="0" dirty="0" err="1"/>
              <a:t>Artix</a:t>
            </a:r>
            <a:r>
              <a:rPr lang="en-US" b="0" dirty="0"/>
              <a:t> 7, integrate a custom piece of VHDL code to the processor, and then to write some C code to run on the </a:t>
            </a:r>
            <a:r>
              <a:rPr lang="en-US" b="0" dirty="0" err="1"/>
              <a:t>microBlaze</a:t>
            </a:r>
            <a:r>
              <a:rPr lang="en-US" b="0" dirty="0"/>
              <a:t> to control the custom VHDL module. Here are some specifications on the </a:t>
            </a:r>
            <a:r>
              <a:rPr lang="en-US" b="0" dirty="0" err="1"/>
              <a:t>microBlaze</a:t>
            </a:r>
            <a:r>
              <a:rPr lang="en-US" b="0" dirty="0"/>
              <a:t> processor: It has thirty-two 32-bit general purpose registers.</a:t>
            </a:r>
          </a:p>
          <a:p>
            <a:r>
              <a:rPr lang="en-US" b="0" dirty="0"/>
              <a:t>It uses a 32-bit instruction word with three operands, and has two addressing modes.</a:t>
            </a:r>
          </a:p>
          <a:p>
            <a:r>
              <a:rPr lang="en-US" b="0" dirty="0"/>
              <a:t>It has a 32-bit address bus.</a:t>
            </a:r>
          </a:p>
          <a:p>
            <a:r>
              <a:rPr lang="en-US" b="0" dirty="0"/>
              <a:t>It uses a single issue (3 or 5)-stage pipeline.</a:t>
            </a:r>
          </a:p>
          <a:p>
            <a:endParaRPr lang="en-US" dirty="0"/>
          </a:p>
        </p:txBody>
      </p:sp>
      <p:sp>
        <p:nvSpPr>
          <p:cNvPr id="3" name="Title 2"/>
          <p:cNvSpPr>
            <a:spLocks noGrp="1"/>
          </p:cNvSpPr>
          <p:nvPr>
            <p:ph type="title"/>
          </p:nvPr>
        </p:nvSpPr>
        <p:spPr/>
        <p:txBody>
          <a:bodyPr/>
          <a:lstStyle/>
          <a:p>
            <a:r>
              <a:rPr lang="en-US" dirty="0" err="1"/>
              <a:t>Microblaze</a:t>
            </a:r>
            <a:r>
              <a:rPr lang="en-US" dirty="0"/>
              <a:t> Intro</a:t>
            </a:r>
          </a:p>
        </p:txBody>
      </p:sp>
    </p:spTree>
    <p:extLst>
      <p:ext uri="{BB962C8B-B14F-4D97-AF65-F5344CB8AC3E}">
        <p14:creationId xmlns:p14="http://schemas.microsoft.com/office/powerpoint/2010/main" val="188246113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sp>
        <p:nvSpPr>
          <p:cNvPr id="3" name="Title 2"/>
          <p:cNvSpPr>
            <a:spLocks noGrp="1"/>
          </p:cNvSpPr>
          <p:nvPr>
            <p:ph type="title"/>
          </p:nvPr>
        </p:nvSpPr>
        <p:spPr/>
        <p:txBody>
          <a:bodyPr/>
          <a:lstStyle/>
          <a:p>
            <a:r>
              <a:rPr lang="en-US" dirty="0" err="1"/>
              <a:t>Microblaze</a:t>
            </a:r>
            <a:r>
              <a:rPr lang="en-US" dirty="0"/>
              <a:t> Intro</a:t>
            </a:r>
          </a:p>
        </p:txBody>
      </p:sp>
      <p:pic>
        <p:nvPicPr>
          <p:cNvPr id="1026" name="Picture 2" descr="http://ece.ninja/383/lecture/img/lecture17-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700" y="1452048"/>
            <a:ext cx="7594600" cy="4934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160117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cap="none" dirty="0" err="1"/>
              <a:t>MicroBlaze</a:t>
            </a:r>
            <a:r>
              <a:rPr lang="en-US" cap="none" dirty="0"/>
              <a:t> Tutorial</a:t>
            </a:r>
          </a:p>
        </p:txBody>
      </p:sp>
      <p:sp>
        <p:nvSpPr>
          <p:cNvPr id="7" name="Text Placeholder 6"/>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6</a:t>
            </a:fld>
            <a:endParaRPr lang="en-US" dirty="0">
              <a:solidFill>
                <a:srgbClr val="000000"/>
              </a:solidFill>
            </a:endParaRPr>
          </a:p>
        </p:txBody>
      </p:sp>
    </p:spTree>
    <p:extLst>
      <p:ext uri="{BB962C8B-B14F-4D97-AF65-F5344CB8AC3E}">
        <p14:creationId xmlns:p14="http://schemas.microsoft.com/office/powerpoint/2010/main" val="2044023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b="0" dirty="0"/>
              <a:t>In this tutorial, you will be introduced to the tool flow for simple </a:t>
            </a:r>
            <a:r>
              <a:rPr lang="en-US" b="0" dirty="0" err="1"/>
              <a:t>MicroBlaze</a:t>
            </a:r>
            <a:r>
              <a:rPr lang="en-US" b="0" dirty="0"/>
              <a:t> designs. Specifically, you will create a design that continuously reads the input from UART and writes that value to the LEDs. The UART will be connected from the FPGA to your computer via a micro USB cable.</a:t>
            </a:r>
          </a:p>
          <a:p>
            <a:r>
              <a:rPr lang="en-US" b="0" dirty="0"/>
              <a:t>You will follow the tutorial </a:t>
            </a:r>
            <a:r>
              <a:rPr lang="en-US" b="0" dirty="0">
                <a:hlinkClick r:id="rId2"/>
              </a:rPr>
              <a:t>here</a:t>
            </a:r>
            <a:r>
              <a:rPr lang="en-US" b="0" dirty="0"/>
              <a:t> step by step for Vitis.</a:t>
            </a:r>
          </a:p>
          <a:p>
            <a:pPr lvl="1"/>
            <a:r>
              <a:rPr lang="en-US" dirty="0">
                <a:hlinkClick r:id="rId2"/>
              </a:rPr>
              <a:t>https://digilent.com/reference/programmable-logic/guides/getting-started-with-ipi</a:t>
            </a:r>
            <a:endParaRPr lang="en-US" dirty="0"/>
          </a:p>
          <a:p>
            <a:endParaRPr lang="en-US" dirty="0"/>
          </a:p>
        </p:txBody>
      </p:sp>
      <p:sp>
        <p:nvSpPr>
          <p:cNvPr id="3" name="Title 2"/>
          <p:cNvSpPr>
            <a:spLocks noGrp="1"/>
          </p:cNvSpPr>
          <p:nvPr>
            <p:ph type="title"/>
          </p:nvPr>
        </p:nvSpPr>
        <p:spPr/>
        <p:txBody>
          <a:bodyPr/>
          <a:lstStyle/>
          <a:p>
            <a:r>
              <a:rPr lang="en-US" dirty="0" err="1"/>
              <a:t>Microblaze</a:t>
            </a:r>
            <a:r>
              <a:rPr lang="en-US" dirty="0"/>
              <a:t> – Tutorial Overview</a:t>
            </a:r>
          </a:p>
        </p:txBody>
      </p:sp>
    </p:spTree>
    <p:extLst>
      <p:ext uri="{BB962C8B-B14F-4D97-AF65-F5344CB8AC3E}">
        <p14:creationId xmlns:p14="http://schemas.microsoft.com/office/powerpoint/2010/main" val="180257201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solidFill>
                  <a:srgbClr val="CCCCFF"/>
                </a:solidFill>
                <a:hlinkClick r:id="rId2"/>
              </a:rPr>
              <a:t>https://digilent.com/reference/programmable-logic/guides/getting-started-with-ipi</a:t>
            </a:r>
            <a:r>
              <a:rPr lang="en-US" dirty="0">
                <a:solidFill>
                  <a:srgbClr val="CCCCFF"/>
                </a:solidFill>
              </a:rPr>
              <a:t> </a:t>
            </a:r>
            <a:r>
              <a:rPr lang="en-US" dirty="0"/>
              <a:t>(New Tutorial for Vitis)</a:t>
            </a:r>
          </a:p>
          <a:p>
            <a:r>
              <a:rPr lang="en-US" dirty="0">
                <a:solidFill>
                  <a:srgbClr val="CCCCFF"/>
                </a:solidFill>
                <a:hlinkClick r:id="rId3"/>
              </a:rPr>
              <a:t>https://reference.digilentinc.com/learn/programmable-logic/tutorials/nexys-video-getting-started-with-microblaze/start</a:t>
            </a:r>
            <a:r>
              <a:rPr lang="en-US" dirty="0">
                <a:solidFill>
                  <a:srgbClr val="CCCCFF"/>
                </a:solidFill>
              </a:rPr>
              <a:t> </a:t>
            </a:r>
            <a:r>
              <a:rPr lang="en-US" dirty="0"/>
              <a:t>(Old Tutorial for SDK) </a:t>
            </a:r>
          </a:p>
          <a:p>
            <a:r>
              <a:rPr lang="en-US" dirty="0">
                <a:hlinkClick r:id="rId4"/>
              </a:rPr>
              <a:t>https://reference.digilentinc.com/learn/programmable-logic/tutorials/pmod-ips/start</a:t>
            </a:r>
            <a:r>
              <a:rPr lang="en-US" dirty="0"/>
              <a:t> (Using PMOD IPs)</a:t>
            </a:r>
          </a:p>
          <a:p>
            <a:r>
              <a:rPr lang="en-US" dirty="0">
                <a:hlinkClick r:id="rId5"/>
              </a:rPr>
              <a:t>https://reference.digilentinc.com/learn/programmable-logic/tutorials/zedboard-creating-custom-ip-cores/start</a:t>
            </a:r>
            <a:r>
              <a:rPr lang="en-US" dirty="0"/>
              <a:t> (Custom IP core tutorial)</a:t>
            </a:r>
          </a:p>
          <a:p>
            <a:endParaRPr lang="en-US" dirty="0"/>
          </a:p>
          <a:p>
            <a:endParaRPr lang="en-US" dirty="0"/>
          </a:p>
        </p:txBody>
      </p:sp>
      <p:sp>
        <p:nvSpPr>
          <p:cNvPr id="3" name="Title 2"/>
          <p:cNvSpPr>
            <a:spLocks noGrp="1"/>
          </p:cNvSpPr>
          <p:nvPr>
            <p:ph type="title"/>
          </p:nvPr>
        </p:nvSpPr>
        <p:spPr/>
        <p:txBody>
          <a:bodyPr/>
          <a:lstStyle/>
          <a:p>
            <a:r>
              <a:rPr lang="en-US" dirty="0" err="1"/>
              <a:t>Microblaze</a:t>
            </a:r>
            <a:r>
              <a:rPr lang="en-US" dirty="0"/>
              <a:t> - Tutorials</a:t>
            </a:r>
          </a:p>
        </p:txBody>
      </p:sp>
    </p:spTree>
    <p:extLst>
      <p:ext uri="{BB962C8B-B14F-4D97-AF65-F5344CB8AC3E}">
        <p14:creationId xmlns:p14="http://schemas.microsoft.com/office/powerpoint/2010/main" val="194401432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b="0" dirty="0"/>
              <a:t>What you need before proceeding with this guide</a:t>
            </a:r>
          </a:p>
          <a:p>
            <a:r>
              <a:rPr lang="en-US" b="0" dirty="0"/>
              <a:t>Software</a:t>
            </a:r>
          </a:p>
          <a:p>
            <a:pPr lvl="1"/>
            <a:r>
              <a:rPr lang="en-US" b="0" dirty="0"/>
              <a:t>Xilinx </a:t>
            </a:r>
            <a:r>
              <a:rPr lang="en-US" b="0" dirty="0" err="1"/>
              <a:t>Vivado</a:t>
            </a:r>
            <a:r>
              <a:rPr lang="en-US" b="0" dirty="0"/>
              <a:t> with the Vitis package.</a:t>
            </a:r>
          </a:p>
          <a:p>
            <a:pPr lvl="2"/>
            <a:r>
              <a:rPr lang="en-US" b="0" dirty="0"/>
              <a:t>Follow this Wiki guide (</a:t>
            </a:r>
            <a:r>
              <a:rPr lang="en-US" b="0" dirty="0">
                <a:hlinkClick r:id="rId2" tooltip="vivado:installation"/>
              </a:rPr>
              <a:t>Installing </a:t>
            </a:r>
            <a:r>
              <a:rPr lang="en-US" b="0" dirty="0" err="1">
                <a:hlinkClick r:id="rId2" tooltip="vivado:installation"/>
              </a:rPr>
              <a:t>Vivado</a:t>
            </a:r>
            <a:r>
              <a:rPr lang="en-US" b="0" dirty="0"/>
              <a:t>) on how to install and activate </a:t>
            </a:r>
            <a:r>
              <a:rPr lang="en-US" b="0" dirty="0" err="1"/>
              <a:t>Vivado</a:t>
            </a:r>
            <a:r>
              <a:rPr lang="en-US" b="0" dirty="0"/>
              <a:t> 2022.1</a:t>
            </a:r>
          </a:p>
          <a:p>
            <a:r>
              <a:rPr lang="en-US" b="0" dirty="0"/>
              <a:t>Board Support Files</a:t>
            </a:r>
          </a:p>
          <a:p>
            <a:pPr lvl="1"/>
            <a:r>
              <a:rPr lang="en-US" b="0" dirty="0"/>
              <a:t>Board Support Files. These files will describe GPIO interfaces on your board and make it easier to select your FPGA board and add GPIO IP blocks.</a:t>
            </a:r>
          </a:p>
          <a:p>
            <a:pPr lvl="2"/>
            <a:r>
              <a:rPr lang="en-US" b="0" dirty="0"/>
              <a:t>Follow the Wiki guide on how to install Board Support Files for </a:t>
            </a:r>
            <a:r>
              <a:rPr lang="en-US" b="0" dirty="0" err="1"/>
              <a:t>Vivado</a:t>
            </a:r>
            <a:r>
              <a:rPr lang="en-US" b="0" dirty="0"/>
              <a:t> 2022.1</a:t>
            </a:r>
          </a:p>
          <a:p>
            <a:r>
              <a:rPr lang="en-US" b="0" dirty="0"/>
              <a:t>Hardware</a:t>
            </a:r>
          </a:p>
          <a:p>
            <a:pPr lvl="1"/>
            <a:r>
              <a:rPr lang="en-US" b="0" dirty="0" err="1"/>
              <a:t>Digilent</a:t>
            </a:r>
            <a:r>
              <a:rPr lang="en-US" b="0" dirty="0"/>
              <a:t> </a:t>
            </a:r>
            <a:r>
              <a:rPr lang="en-US" b="0" dirty="0" err="1"/>
              <a:t>Nexys</a:t>
            </a:r>
            <a:r>
              <a:rPr lang="en-US" b="0" dirty="0"/>
              <a:t> Video FPGA Board and Micro USB Cable for UART communication and JTAG programming</a:t>
            </a:r>
            <a:br>
              <a:rPr lang="en-US" dirty="0"/>
            </a:br>
            <a:endParaRPr lang="en-US" dirty="0"/>
          </a:p>
        </p:txBody>
      </p:sp>
      <p:sp>
        <p:nvSpPr>
          <p:cNvPr id="3" name="Title 2"/>
          <p:cNvSpPr>
            <a:spLocks noGrp="1"/>
          </p:cNvSpPr>
          <p:nvPr>
            <p:ph type="title"/>
          </p:nvPr>
        </p:nvSpPr>
        <p:spPr/>
        <p:txBody>
          <a:bodyPr/>
          <a:lstStyle/>
          <a:p>
            <a:r>
              <a:rPr lang="en-US" dirty="0" err="1"/>
              <a:t>Microblaze</a:t>
            </a:r>
            <a:r>
              <a:rPr lang="en-US" dirty="0"/>
              <a:t> – Getting Started</a:t>
            </a:r>
          </a:p>
        </p:txBody>
      </p:sp>
    </p:spTree>
    <p:extLst>
      <p:ext uri="{BB962C8B-B14F-4D97-AF65-F5344CB8AC3E}">
        <p14:creationId xmlns:p14="http://schemas.microsoft.com/office/powerpoint/2010/main" val="1159743540"/>
      </p:ext>
    </p:extLst>
  </p:cSld>
  <p:clrMapOvr>
    <a:masterClrMapping/>
  </p:clrMapOvr>
  <p:transition spd="med"/>
</p:sld>
</file>

<file path=ppt/theme/theme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USAFA Standard">
  <a:themeElements>
    <a:clrScheme name="4_USAFA Standar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USAFA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4_USAFA Standar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USAFA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USAFA Standard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USAFA Standard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USAFA Standar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USAFA Standar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USAFA Standar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4_USAFA Standard 8">
        <a:dk1>
          <a:srgbClr val="0C2D83"/>
        </a:dk1>
        <a:lt1>
          <a:srgbClr val="FFFFFF"/>
        </a:lt1>
        <a:dk2>
          <a:srgbClr val="000000"/>
        </a:dk2>
        <a:lt2>
          <a:srgbClr val="808080"/>
        </a:lt2>
        <a:accent1>
          <a:srgbClr val="00CC99"/>
        </a:accent1>
        <a:accent2>
          <a:srgbClr val="3333CC"/>
        </a:accent2>
        <a:accent3>
          <a:srgbClr val="FFFFFF"/>
        </a:accent3>
        <a:accent4>
          <a:srgbClr val="09256F"/>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USAFA Standard">
  <a:themeElements>
    <a:clrScheme name="4_USAFA Standar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USAFA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4_USAFA Standar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USAFA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USAFA Standard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USAFA Standard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USAFA Standar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USAFA Standar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USAFA Standar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4_USAFA Standard 8">
        <a:dk1>
          <a:srgbClr val="0C2D83"/>
        </a:dk1>
        <a:lt1>
          <a:srgbClr val="FFFFFF"/>
        </a:lt1>
        <a:dk2>
          <a:srgbClr val="000000"/>
        </a:dk2>
        <a:lt2>
          <a:srgbClr val="808080"/>
        </a:lt2>
        <a:accent1>
          <a:srgbClr val="00CC99"/>
        </a:accent1>
        <a:accent2>
          <a:srgbClr val="3333CC"/>
        </a:accent2>
        <a:accent3>
          <a:srgbClr val="FFFFFF"/>
        </a:accent3>
        <a:accent4>
          <a:srgbClr val="09256F"/>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12516</TotalTime>
  <Words>1571</Words>
  <Application>Microsoft Office PowerPoint</Application>
  <PresentationFormat>On-screen Show (4:3)</PresentationFormat>
  <Paragraphs>132</Paragraphs>
  <Slides>37</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37</vt:i4>
      </vt:variant>
    </vt:vector>
  </HeadingPairs>
  <TitlesOfParts>
    <vt:vector size="46" baseType="lpstr">
      <vt:lpstr>Arial</vt:lpstr>
      <vt:lpstr>Century Schoolbook</vt:lpstr>
      <vt:lpstr>soleil</vt:lpstr>
      <vt:lpstr>Times New Roman</vt:lpstr>
      <vt:lpstr>Trebuchet MS</vt:lpstr>
      <vt:lpstr>Wingdings</vt:lpstr>
      <vt:lpstr>1_Blank Presentation</vt:lpstr>
      <vt:lpstr>4_USAFA Standard</vt:lpstr>
      <vt:lpstr>5_USAFA Standard</vt:lpstr>
      <vt:lpstr>CSCE 436 – Advanced Embedded Systems Lecture 18 – Soft CPU – “MicroBlaze”</vt:lpstr>
      <vt:lpstr>Lesson Outline</vt:lpstr>
      <vt:lpstr>MicroBlaze Intro</vt:lpstr>
      <vt:lpstr>Microblaze Intro</vt:lpstr>
      <vt:lpstr>Microblaze Intro</vt:lpstr>
      <vt:lpstr>MicroBlaze Tutorial</vt:lpstr>
      <vt:lpstr>Microblaze – Tutorial Overview</vt:lpstr>
      <vt:lpstr>Microblaze - Tutorials</vt:lpstr>
      <vt:lpstr>Microblaze – Getting Started</vt:lpstr>
      <vt:lpstr>Microblaze – Tutorial Overview</vt:lpstr>
      <vt:lpstr>Microblaze - Introduction</vt:lpstr>
      <vt:lpstr>Microblaze</vt:lpstr>
      <vt:lpstr>Microblaze</vt:lpstr>
      <vt:lpstr>MicroBlaze Tutorial Deviations</vt:lpstr>
      <vt:lpstr>MicroBlaze Tutorial</vt:lpstr>
      <vt:lpstr>Export Hardware Design</vt:lpstr>
      <vt:lpstr>Launch Vitis</vt:lpstr>
      <vt:lpstr>Xilinx Vitis</vt:lpstr>
      <vt:lpstr>Xilinx Vitis</vt:lpstr>
      <vt:lpstr>Xilinx Vitis</vt:lpstr>
      <vt:lpstr>Xilinx Vitis</vt:lpstr>
      <vt:lpstr>Xilinx Vitis</vt:lpstr>
      <vt:lpstr>Xilinx Vitis</vt:lpstr>
      <vt:lpstr>Xilinx Vitis</vt:lpstr>
      <vt:lpstr>Xilinx Vitis</vt:lpstr>
      <vt:lpstr>Xilinx Vitis</vt:lpstr>
      <vt:lpstr>Launch Xilinx Vitis on FPGA</vt:lpstr>
      <vt:lpstr>Launch Xilinx Vitis on FPGA</vt:lpstr>
      <vt:lpstr>Xilinx Vitis Errors</vt:lpstr>
      <vt:lpstr>Re-Exporting Hardware</vt:lpstr>
      <vt:lpstr>Microblaze</vt:lpstr>
      <vt:lpstr>Microblaze</vt:lpstr>
      <vt:lpstr>Adding LEDs GPIO</vt:lpstr>
      <vt:lpstr>Microblaze – Adding LEDs GPIO</vt:lpstr>
      <vt:lpstr>Microblaze – Adding LEDs GPIO</vt:lpstr>
      <vt:lpstr>Microblaze – Adding LEDs GPIO</vt:lpstr>
      <vt:lpstr>Microblaze – Adding LEDs GPIO</vt:lpstr>
    </vt:vector>
  </TitlesOfParts>
  <Company>usafa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Systems Courses</dc:title>
  <dc:creator>Falkinburg, Jeffrey L MAJ USAF USAFA USAFA/DFEC</dc:creator>
  <cp:lastModifiedBy>Jeffrey Falkinburg</cp:lastModifiedBy>
  <cp:revision>507</cp:revision>
  <cp:lastPrinted>2014-08-12T17:37:01Z</cp:lastPrinted>
  <dcterms:created xsi:type="dcterms:W3CDTF">2001-06-27T14:08:57Z</dcterms:created>
  <dcterms:modified xsi:type="dcterms:W3CDTF">2022-07-30T20:01:55Z</dcterms:modified>
</cp:coreProperties>
</file>