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6576000" cy="27432000"/>
  <p:notesSz cx="6858000" cy="9313863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A22D5-3683-4894-9075-51C31B5392C7}" v="7" dt="2022-02-16T19:49:41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>
      <p:cViewPr>
        <p:scale>
          <a:sx n="66" d="100"/>
          <a:sy n="66" d="100"/>
        </p:scale>
        <p:origin x="-2940" y="-2688"/>
      </p:cViewPr>
      <p:guideLst>
        <p:guide orient="horz" pos="86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6"/>
            <a:ext cx="310896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8"/>
            <a:ext cx="82296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8"/>
            <a:ext cx="240792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6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6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6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6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6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6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6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6" y="5740406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6"/>
            <a:ext cx="32918400" cy="18103852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6"/>
            <a:ext cx="8534400" cy="146050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6"/>
            <a:ext cx="11582400" cy="146050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6"/>
            <a:ext cx="8534400" cy="146050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5"/>
          <p:cNvSpPr/>
          <p:nvPr/>
        </p:nvSpPr>
        <p:spPr>
          <a:xfrm>
            <a:off x="9650854" y="6967578"/>
            <a:ext cx="17221200" cy="1127065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27054" y="6967578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</a:t>
            </a:r>
          </a:p>
        </p:txBody>
      </p:sp>
      <p:sp>
        <p:nvSpPr>
          <p:cNvPr id="4" name="Rounded Rectangle 17"/>
          <p:cNvSpPr/>
          <p:nvPr/>
        </p:nvSpPr>
        <p:spPr>
          <a:xfrm>
            <a:off x="10047332" y="7517126"/>
            <a:ext cx="16367522" cy="8587506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108054" y="7517126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400" b="1" dirty="0"/>
              <a:t>Lab2_dp</a:t>
            </a:r>
          </a:p>
        </p:txBody>
      </p:sp>
      <p:sp>
        <p:nvSpPr>
          <p:cNvPr id="8" name="Rounded Rectangle 35"/>
          <p:cNvSpPr/>
          <p:nvPr/>
        </p:nvSpPr>
        <p:spPr>
          <a:xfrm>
            <a:off x="10085221" y="16743498"/>
            <a:ext cx="457077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10077135" y="16743498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Lab2_cu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136486" y="1539056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603086" y="1539056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888426" y="15759899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592150" y="15759900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96758" y="163811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307811" y="163811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596758" y="167621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2307811" y="167621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716680" y="1621709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430338" y="1626103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35631" y="1539056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5619139" y="1540643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800" dirty="0" err="1"/>
              <a:t>L_Bus</a:t>
            </a:r>
            <a:r>
              <a:rPr lang="en-US" sz="1800" dirty="0"/>
              <a:t> Out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6327469" y="1577576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421718" y="1577576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426326" y="1639703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327469" y="1639703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702007" y="17048712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R_Bus</a:t>
            </a:r>
            <a:r>
              <a:rPr lang="en-US" sz="1800" dirty="0"/>
              <a:t> Out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737105" y="17048712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6155723" y="1623296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7259906" y="162769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97831" y="15372555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exRBus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17981339" y="15388424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8689669" y="15757756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783918" y="15757757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788526" y="16379025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689669" y="1637902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64207" y="17030700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exRBus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18099305" y="17030700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8517923" y="1621495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9622106" y="162588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408031" y="15372555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clear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391539" y="15388424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4099869" y="15757756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194118" y="15757757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98726" y="16379025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099869" y="1637902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474407" y="16942832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clear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509505" y="16942832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3928123" y="1621495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5032306" y="162588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114"/>
          <p:cNvSpPr/>
          <p:nvPr/>
        </p:nvSpPr>
        <p:spPr>
          <a:xfrm>
            <a:off x="23138254" y="14452518"/>
            <a:ext cx="292439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54" name="TextBox 53"/>
          <p:cNvSpPr txBox="1"/>
          <p:nvPr/>
        </p:nvSpPr>
        <p:spPr>
          <a:xfrm>
            <a:off x="23160189" y="14452518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flag register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4715327" y="13449300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set</a:t>
            </a:r>
          </a:p>
        </p:txBody>
      </p:sp>
      <p:cxnSp>
        <p:nvCxnSpPr>
          <p:cNvPr id="56" name="Straight Connector 55"/>
          <p:cNvCxnSpPr>
            <a:stCxn id="55" idx="2"/>
          </p:cNvCxnSpPr>
          <p:nvPr/>
        </p:nvCxnSpPr>
        <p:spPr>
          <a:xfrm flipH="1">
            <a:off x="25423657" y="13818632"/>
            <a:ext cx="1" cy="64605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423657" y="1413510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833293" y="14476358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set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25251911" y="1397103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>
            <a:cxnSpLocks/>
          </p:cNvCxnSpPr>
          <p:nvPr/>
        </p:nvCxnSpPr>
        <p:spPr>
          <a:xfrm flipV="1">
            <a:off x="25965516" y="10082756"/>
            <a:ext cx="1458990" cy="56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 flipV="1">
            <a:off x="25976706" y="10451430"/>
            <a:ext cx="1447800" cy="588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TextBox 456"/>
          <p:cNvSpPr txBox="1"/>
          <p:nvPr/>
        </p:nvSpPr>
        <p:spPr>
          <a:xfrm>
            <a:off x="24958322" y="990373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458" name="TextBox 457"/>
          <p:cNvSpPr txBox="1"/>
          <p:nvPr/>
        </p:nvSpPr>
        <p:spPr>
          <a:xfrm>
            <a:off x="24969512" y="10272650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tmdsb</a:t>
            </a:r>
            <a:endParaRPr lang="en-US" sz="1800" dirty="0"/>
          </a:p>
        </p:txBody>
      </p:sp>
      <p:sp>
        <p:nvSpPr>
          <p:cNvPr id="459" name="Rounded Rectangle 128"/>
          <p:cNvSpPr/>
          <p:nvPr/>
        </p:nvSpPr>
        <p:spPr>
          <a:xfrm>
            <a:off x="23824054" y="7939565"/>
            <a:ext cx="2144885" cy="4812267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461" name="TextBox 460"/>
          <p:cNvSpPr txBox="1"/>
          <p:nvPr/>
        </p:nvSpPr>
        <p:spPr>
          <a:xfrm>
            <a:off x="24399967" y="7976794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Video</a:t>
            </a:r>
          </a:p>
        </p:txBody>
      </p:sp>
      <p:sp>
        <p:nvSpPr>
          <p:cNvPr id="462" name="Rounded Rectangle 137"/>
          <p:cNvSpPr/>
          <p:nvPr/>
        </p:nvSpPr>
        <p:spPr>
          <a:xfrm>
            <a:off x="18957325" y="10084833"/>
            <a:ext cx="2199729" cy="4367686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463" name="TextBox 462"/>
          <p:cNvSpPr txBox="1"/>
          <p:nvPr/>
        </p:nvSpPr>
        <p:spPr>
          <a:xfrm>
            <a:off x="10957196" y="8047433"/>
            <a:ext cx="2066822" cy="83099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err="1"/>
              <a:t>Audio_Codec_Wrapper</a:t>
            </a:r>
            <a:endParaRPr lang="en-US" sz="2400" b="1" dirty="0"/>
          </a:p>
        </p:txBody>
      </p:sp>
      <p:cxnSp>
        <p:nvCxnSpPr>
          <p:cNvPr id="464" name="Straight Connector 463"/>
          <p:cNvCxnSpPr>
            <a:stCxn id="465" idx="3"/>
            <a:endCxn id="468" idx="1"/>
          </p:cNvCxnSpPr>
          <p:nvPr/>
        </p:nvCxnSpPr>
        <p:spPr>
          <a:xfrm flipV="1">
            <a:off x="13444408" y="10882404"/>
            <a:ext cx="482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TextBox 464"/>
          <p:cNvSpPr txBox="1"/>
          <p:nvPr/>
        </p:nvSpPr>
        <p:spPr>
          <a:xfrm>
            <a:off x="12311047" y="10700705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L_bus_in</a:t>
            </a:r>
            <a:endParaRPr lang="en-US" sz="1800" dirty="0"/>
          </a:p>
        </p:txBody>
      </p:sp>
      <p:cxnSp>
        <p:nvCxnSpPr>
          <p:cNvPr id="466" name="Straight Connector 465"/>
          <p:cNvCxnSpPr>
            <a:stCxn id="467" idx="3"/>
            <a:endCxn id="469" idx="1"/>
          </p:cNvCxnSpPr>
          <p:nvPr/>
        </p:nvCxnSpPr>
        <p:spPr>
          <a:xfrm>
            <a:off x="13453825" y="11192127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TextBox 466"/>
          <p:cNvSpPr txBox="1"/>
          <p:nvPr/>
        </p:nvSpPr>
        <p:spPr>
          <a:xfrm>
            <a:off x="12322922" y="11007461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R_bus_in</a:t>
            </a:r>
            <a:endParaRPr lang="en-US" sz="1800" dirty="0"/>
          </a:p>
        </p:txBody>
      </p:sp>
      <p:sp>
        <p:nvSpPr>
          <p:cNvPr id="468" name="TextBox 467"/>
          <p:cNvSpPr txBox="1"/>
          <p:nvPr/>
        </p:nvSpPr>
        <p:spPr>
          <a:xfrm>
            <a:off x="13927100" y="10697738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L_bus_in</a:t>
            </a:r>
            <a:endParaRPr lang="en-US" sz="1800" dirty="0"/>
          </a:p>
        </p:txBody>
      </p:sp>
      <p:sp>
        <p:nvSpPr>
          <p:cNvPr id="469" name="TextBox 468"/>
          <p:cNvSpPr txBox="1"/>
          <p:nvPr/>
        </p:nvSpPr>
        <p:spPr>
          <a:xfrm>
            <a:off x="13938975" y="11007461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R_bus_in</a:t>
            </a:r>
            <a:endParaRPr lang="en-US" sz="1800" dirty="0"/>
          </a:p>
        </p:txBody>
      </p:sp>
      <p:cxnSp>
        <p:nvCxnSpPr>
          <p:cNvPr id="470" name="Straight Connector 469"/>
          <p:cNvCxnSpPr>
            <a:stCxn id="471" idx="3"/>
            <a:endCxn id="477" idx="1"/>
          </p:cNvCxnSpPr>
          <p:nvPr/>
        </p:nvCxnSpPr>
        <p:spPr>
          <a:xfrm flipV="1">
            <a:off x="13461233" y="11495443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TextBox 470"/>
          <p:cNvSpPr txBox="1"/>
          <p:nvPr/>
        </p:nvSpPr>
        <p:spPr>
          <a:xfrm>
            <a:off x="12228518" y="11313744"/>
            <a:ext cx="1232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473" name="Straight Connector 472"/>
          <p:cNvCxnSpPr/>
          <p:nvPr/>
        </p:nvCxnSpPr>
        <p:spPr>
          <a:xfrm>
            <a:off x="13470650" y="11810879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/>
          <p:cNvSpPr txBox="1"/>
          <p:nvPr/>
        </p:nvSpPr>
        <p:spPr>
          <a:xfrm>
            <a:off x="12240393" y="11620500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477" name="TextBox 476"/>
          <p:cNvSpPr txBox="1"/>
          <p:nvPr/>
        </p:nvSpPr>
        <p:spPr>
          <a:xfrm>
            <a:off x="13943925" y="11310777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L_bus_out</a:t>
            </a:r>
            <a:endParaRPr lang="en-US" sz="1800" dirty="0"/>
          </a:p>
        </p:txBody>
      </p:sp>
      <p:sp>
        <p:nvSpPr>
          <p:cNvPr id="478" name="TextBox 477"/>
          <p:cNvSpPr txBox="1"/>
          <p:nvPr/>
        </p:nvSpPr>
        <p:spPr>
          <a:xfrm>
            <a:off x="13955800" y="11620500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R_bus_out</a:t>
            </a:r>
            <a:endParaRPr lang="en-US" sz="1800" dirty="0"/>
          </a:p>
        </p:txBody>
      </p:sp>
      <p:cxnSp>
        <p:nvCxnSpPr>
          <p:cNvPr id="479" name="Straight Connector 478"/>
          <p:cNvCxnSpPr>
            <a:stCxn id="480" idx="3"/>
            <a:endCxn id="482" idx="1"/>
          </p:cNvCxnSpPr>
          <p:nvPr/>
        </p:nvCxnSpPr>
        <p:spPr>
          <a:xfrm>
            <a:off x="13446384" y="10608804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TextBox 479"/>
          <p:cNvSpPr txBox="1"/>
          <p:nvPr/>
        </p:nvSpPr>
        <p:spPr>
          <a:xfrm>
            <a:off x="12651124" y="1042413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sp>
        <p:nvSpPr>
          <p:cNvPr id="482" name="TextBox 481"/>
          <p:cNvSpPr txBox="1"/>
          <p:nvPr/>
        </p:nvSpPr>
        <p:spPr>
          <a:xfrm>
            <a:off x="13929077" y="1042413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483" name="Straight Connector 482"/>
          <p:cNvCxnSpPr>
            <a:stCxn id="484" idx="3"/>
            <a:endCxn id="487" idx="1"/>
          </p:cNvCxnSpPr>
          <p:nvPr/>
        </p:nvCxnSpPr>
        <p:spPr>
          <a:xfrm>
            <a:off x="9341212" y="8919408"/>
            <a:ext cx="11369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TextBox 483"/>
          <p:cNvSpPr txBox="1"/>
          <p:nvPr/>
        </p:nvSpPr>
        <p:spPr>
          <a:xfrm>
            <a:off x="8807812" y="873474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485" name="Straight Connector 484"/>
          <p:cNvCxnSpPr>
            <a:stCxn id="486" idx="3"/>
            <a:endCxn id="488" idx="1"/>
          </p:cNvCxnSpPr>
          <p:nvPr/>
        </p:nvCxnSpPr>
        <p:spPr>
          <a:xfrm>
            <a:off x="9338755" y="9199185"/>
            <a:ext cx="113935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TextBox 485"/>
          <p:cNvSpPr txBox="1"/>
          <p:nvPr/>
        </p:nvSpPr>
        <p:spPr>
          <a:xfrm>
            <a:off x="8296079" y="9014519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487" name="TextBox 486"/>
          <p:cNvSpPr txBox="1"/>
          <p:nvPr/>
        </p:nvSpPr>
        <p:spPr>
          <a:xfrm>
            <a:off x="10478112" y="873474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488" name="TextBox 487"/>
          <p:cNvSpPr txBox="1"/>
          <p:nvPr/>
        </p:nvSpPr>
        <p:spPr>
          <a:xfrm>
            <a:off x="10478112" y="9014519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490" name="Straight Connector 489"/>
          <p:cNvCxnSpPr>
            <a:stCxn id="491" idx="3"/>
            <a:endCxn id="492" idx="1"/>
          </p:cNvCxnSpPr>
          <p:nvPr/>
        </p:nvCxnSpPr>
        <p:spPr>
          <a:xfrm>
            <a:off x="9333840" y="9456742"/>
            <a:ext cx="113935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TextBox 490"/>
          <p:cNvSpPr txBox="1"/>
          <p:nvPr/>
        </p:nvSpPr>
        <p:spPr>
          <a:xfrm>
            <a:off x="8574298" y="9272076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492" name="TextBox 491"/>
          <p:cNvSpPr txBox="1"/>
          <p:nvPr/>
        </p:nvSpPr>
        <p:spPr>
          <a:xfrm>
            <a:off x="10473198" y="9272076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494" name="TextBox 493"/>
          <p:cNvSpPr txBox="1"/>
          <p:nvPr/>
        </p:nvSpPr>
        <p:spPr>
          <a:xfrm>
            <a:off x="9943779" y="8620207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496" name="TextBox 495"/>
          <p:cNvSpPr txBox="1"/>
          <p:nvPr/>
        </p:nvSpPr>
        <p:spPr>
          <a:xfrm>
            <a:off x="9432046" y="8899984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497" name="TextBox 496"/>
          <p:cNvSpPr txBox="1"/>
          <p:nvPr/>
        </p:nvSpPr>
        <p:spPr>
          <a:xfrm>
            <a:off x="9710265" y="9157541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cxnSp>
        <p:nvCxnSpPr>
          <p:cNvPr id="504" name="Straight Connector 503"/>
          <p:cNvCxnSpPr>
            <a:stCxn id="505" idx="3"/>
            <a:endCxn id="511" idx="1"/>
          </p:cNvCxnSpPr>
          <p:nvPr/>
        </p:nvCxnSpPr>
        <p:spPr>
          <a:xfrm>
            <a:off x="9336262" y="9743832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Box 504"/>
          <p:cNvSpPr txBox="1"/>
          <p:nvPr/>
        </p:nvSpPr>
        <p:spPr>
          <a:xfrm>
            <a:off x="7593454" y="9559166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ac_mclk</a:t>
            </a:r>
            <a:endParaRPr lang="en-US" sz="1800" dirty="0"/>
          </a:p>
        </p:txBody>
      </p:sp>
      <p:cxnSp>
        <p:nvCxnSpPr>
          <p:cNvPr id="509" name="Straight Connector 508"/>
          <p:cNvCxnSpPr>
            <a:stCxn id="510" idx="3"/>
            <a:endCxn id="69" idx="1"/>
          </p:cNvCxnSpPr>
          <p:nvPr/>
        </p:nvCxnSpPr>
        <p:spPr>
          <a:xfrm>
            <a:off x="9333805" y="10023609"/>
            <a:ext cx="113935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7593454" y="9838943"/>
            <a:ext cx="174035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ac_adc_sdata</a:t>
            </a:r>
            <a:endParaRPr lang="en-US" sz="1800" dirty="0"/>
          </a:p>
        </p:txBody>
      </p:sp>
      <p:sp>
        <p:nvSpPr>
          <p:cNvPr id="511" name="TextBox 510"/>
          <p:cNvSpPr txBox="1"/>
          <p:nvPr/>
        </p:nvSpPr>
        <p:spPr>
          <a:xfrm>
            <a:off x="10473161" y="9559166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69" name="TextBox 68"/>
          <p:cNvSpPr txBox="1"/>
          <p:nvPr/>
        </p:nvSpPr>
        <p:spPr>
          <a:xfrm>
            <a:off x="10473161" y="9838943"/>
            <a:ext cx="20702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ac_adc_sdata</a:t>
            </a:r>
            <a:r>
              <a:rPr lang="en-US" sz="1800" dirty="0"/>
              <a:t>(In)</a:t>
            </a:r>
          </a:p>
        </p:txBody>
      </p:sp>
      <p:cxnSp>
        <p:nvCxnSpPr>
          <p:cNvPr id="70" name="Straight Connector 69"/>
          <p:cNvCxnSpPr>
            <a:stCxn id="72" idx="3"/>
            <a:endCxn id="73" idx="1"/>
          </p:cNvCxnSpPr>
          <p:nvPr/>
        </p:nvCxnSpPr>
        <p:spPr>
          <a:xfrm>
            <a:off x="9340765" y="10281166"/>
            <a:ext cx="11274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605329" y="10096500"/>
            <a:ext cx="173543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ac_dac_sdata</a:t>
            </a:r>
            <a:endParaRPr lang="en-US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10468247" y="10096500"/>
            <a:ext cx="213483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ac_dac_sdata</a:t>
            </a:r>
            <a:r>
              <a:rPr lang="en-US" sz="1800" dirty="0"/>
              <a:t>(Out)</a:t>
            </a:r>
          </a:p>
        </p:txBody>
      </p:sp>
      <p:cxnSp>
        <p:nvCxnSpPr>
          <p:cNvPr id="85" name="Straight Connector 84"/>
          <p:cNvCxnSpPr>
            <a:stCxn id="86" idx="3"/>
            <a:endCxn id="87" idx="1"/>
          </p:cNvCxnSpPr>
          <p:nvPr/>
        </p:nvCxnSpPr>
        <p:spPr>
          <a:xfrm>
            <a:off x="9336262" y="10562423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93454" y="10377757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ac_bclk</a:t>
            </a:r>
            <a:endParaRPr lang="en-US" sz="1800" dirty="0"/>
          </a:p>
        </p:txBody>
      </p:sp>
      <p:sp>
        <p:nvSpPr>
          <p:cNvPr id="87" name="TextBox 86"/>
          <p:cNvSpPr txBox="1"/>
          <p:nvPr/>
        </p:nvSpPr>
        <p:spPr>
          <a:xfrm>
            <a:off x="10473161" y="10377757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ac_bclk</a:t>
            </a:r>
            <a:endParaRPr lang="en-US" sz="1800" dirty="0"/>
          </a:p>
        </p:txBody>
      </p:sp>
      <p:cxnSp>
        <p:nvCxnSpPr>
          <p:cNvPr id="88" name="Straight Connector 87"/>
          <p:cNvCxnSpPr>
            <a:stCxn id="89" idx="3"/>
            <a:endCxn id="90" idx="1"/>
          </p:cNvCxnSpPr>
          <p:nvPr/>
        </p:nvCxnSpPr>
        <p:spPr>
          <a:xfrm>
            <a:off x="9348137" y="10838523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605329" y="10653857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ac_lrclk</a:t>
            </a:r>
            <a:endParaRPr lang="en-US" sz="1800" dirty="0"/>
          </a:p>
        </p:txBody>
      </p:sp>
      <p:sp>
        <p:nvSpPr>
          <p:cNvPr id="90" name="TextBox 89"/>
          <p:cNvSpPr txBox="1"/>
          <p:nvPr/>
        </p:nvSpPr>
        <p:spPr>
          <a:xfrm>
            <a:off x="10485036" y="10653857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ac_lrclk</a:t>
            </a:r>
            <a:endParaRPr lang="en-US" sz="1800" dirty="0"/>
          </a:p>
        </p:txBody>
      </p:sp>
      <p:cxnSp>
        <p:nvCxnSpPr>
          <p:cNvPr id="91" name="Straight Connector 90"/>
          <p:cNvCxnSpPr>
            <a:stCxn id="92" idx="3"/>
            <a:endCxn id="93" idx="1"/>
          </p:cNvCxnSpPr>
          <p:nvPr/>
        </p:nvCxnSpPr>
        <p:spPr>
          <a:xfrm>
            <a:off x="9348137" y="11143323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605329" y="10958657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scl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10485036" y="10958657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scl</a:t>
            </a:r>
            <a:endParaRPr lang="en-US" sz="1800" dirty="0"/>
          </a:p>
        </p:txBody>
      </p:sp>
      <p:cxnSp>
        <p:nvCxnSpPr>
          <p:cNvPr id="94" name="Straight Connector 93"/>
          <p:cNvCxnSpPr>
            <a:stCxn id="122" idx="3"/>
            <a:endCxn id="125" idx="1"/>
          </p:cNvCxnSpPr>
          <p:nvPr/>
        </p:nvCxnSpPr>
        <p:spPr>
          <a:xfrm>
            <a:off x="9348137" y="11419423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605329" y="11234757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0485036" y="11234757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126" name="Rounded Rectangle 245"/>
          <p:cNvSpPr/>
          <p:nvPr/>
        </p:nvSpPr>
        <p:spPr>
          <a:xfrm>
            <a:off x="11232653" y="12213384"/>
            <a:ext cx="1548505" cy="137664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524" name="TextBox 523"/>
          <p:cNvSpPr txBox="1"/>
          <p:nvPr/>
        </p:nvSpPr>
        <p:spPr>
          <a:xfrm>
            <a:off x="11247396" y="1221299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Clock_Wiz_1</a:t>
            </a:r>
            <a:endParaRPr lang="en-US" sz="4400" b="1" dirty="0"/>
          </a:p>
        </p:txBody>
      </p:sp>
      <p:cxnSp>
        <p:nvCxnSpPr>
          <p:cNvPr id="525" name="Straight Connector 524"/>
          <p:cNvCxnSpPr>
            <a:endCxn id="527" idx="1"/>
          </p:cNvCxnSpPr>
          <p:nvPr/>
        </p:nvCxnSpPr>
        <p:spPr>
          <a:xfrm>
            <a:off x="10742851" y="13045407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>
            <a:endCxn id="528" idx="1"/>
          </p:cNvCxnSpPr>
          <p:nvPr/>
        </p:nvCxnSpPr>
        <p:spPr>
          <a:xfrm>
            <a:off x="10740393" y="133251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11225544" y="1286074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528" name="TextBox 527"/>
          <p:cNvSpPr txBox="1"/>
          <p:nvPr/>
        </p:nvSpPr>
        <p:spPr>
          <a:xfrm>
            <a:off x="11225543" y="13140518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resetn</a:t>
            </a:r>
            <a:endParaRPr lang="en-US" sz="1800" dirty="0"/>
          </a:p>
        </p:txBody>
      </p:sp>
      <p:cxnSp>
        <p:nvCxnSpPr>
          <p:cNvPr id="529" name="Straight Connector 528"/>
          <p:cNvCxnSpPr/>
          <p:nvPr/>
        </p:nvCxnSpPr>
        <p:spPr>
          <a:xfrm>
            <a:off x="12738110" y="12751354"/>
            <a:ext cx="568958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11779042" y="12566688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clk_out1</a:t>
            </a:r>
          </a:p>
        </p:txBody>
      </p:sp>
      <p:cxnSp>
        <p:nvCxnSpPr>
          <p:cNvPr id="532" name="Straight Connector 531"/>
          <p:cNvCxnSpPr/>
          <p:nvPr/>
        </p:nvCxnSpPr>
        <p:spPr>
          <a:xfrm>
            <a:off x="12751418" y="13057075"/>
            <a:ext cx="5556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TextBox 533"/>
          <p:cNvSpPr txBox="1"/>
          <p:nvPr/>
        </p:nvSpPr>
        <p:spPr>
          <a:xfrm>
            <a:off x="11779042" y="12872409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clk_out2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12787232" y="12374878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536" name="TextBox 535"/>
          <p:cNvSpPr txBox="1"/>
          <p:nvPr/>
        </p:nvSpPr>
        <p:spPr>
          <a:xfrm>
            <a:off x="12738110" y="12711874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clk_50</a:t>
            </a:r>
          </a:p>
        </p:txBody>
      </p:sp>
      <p:sp>
        <p:nvSpPr>
          <p:cNvPr id="537" name="TextBox 536"/>
          <p:cNvSpPr txBox="1"/>
          <p:nvPr/>
        </p:nvSpPr>
        <p:spPr>
          <a:xfrm>
            <a:off x="10688491" y="1267019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538" name="TextBox 537"/>
          <p:cNvSpPr txBox="1"/>
          <p:nvPr/>
        </p:nvSpPr>
        <p:spPr>
          <a:xfrm>
            <a:off x="10233968" y="12949967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539" name="Straight Connector 538"/>
          <p:cNvCxnSpPr>
            <a:endCxn id="540" idx="1"/>
          </p:cNvCxnSpPr>
          <p:nvPr/>
        </p:nvCxnSpPr>
        <p:spPr>
          <a:xfrm>
            <a:off x="9333805" y="8147566"/>
            <a:ext cx="74084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TextBox 539"/>
          <p:cNvSpPr txBox="1"/>
          <p:nvPr/>
        </p:nvSpPr>
        <p:spPr>
          <a:xfrm>
            <a:off x="10074654" y="7962900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541" name="Rounded Rectangle 270"/>
          <p:cNvSpPr/>
          <p:nvPr/>
        </p:nvSpPr>
        <p:spPr>
          <a:xfrm>
            <a:off x="10489054" y="8051183"/>
            <a:ext cx="2952226" cy="5919849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542" name="TextBox 541"/>
          <p:cNvSpPr txBox="1"/>
          <p:nvPr/>
        </p:nvSpPr>
        <p:spPr>
          <a:xfrm>
            <a:off x="19028767" y="10105383"/>
            <a:ext cx="2066822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BRAM_SDP</a:t>
            </a:r>
          </a:p>
        </p:txBody>
      </p:sp>
      <p:sp>
        <p:nvSpPr>
          <p:cNvPr id="543" name="Rounded Rectangle 272"/>
          <p:cNvSpPr/>
          <p:nvPr/>
        </p:nvSpPr>
        <p:spPr>
          <a:xfrm>
            <a:off x="14980634" y="7747958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544" name="TextBox 543"/>
          <p:cNvSpPr txBox="1"/>
          <p:nvPr/>
        </p:nvSpPr>
        <p:spPr>
          <a:xfrm>
            <a:off x="15213454" y="7720920"/>
            <a:ext cx="152400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Counter (unsigned)</a:t>
            </a:r>
            <a:endParaRPr lang="en-US" sz="4400" b="1" dirty="0"/>
          </a:p>
        </p:txBody>
      </p:sp>
      <p:cxnSp>
        <p:nvCxnSpPr>
          <p:cNvPr id="545" name="Straight Connector 544"/>
          <p:cNvCxnSpPr>
            <a:stCxn id="546" idx="3"/>
            <a:endCxn id="547" idx="1"/>
          </p:cNvCxnSpPr>
          <p:nvPr/>
        </p:nvCxnSpPr>
        <p:spPr>
          <a:xfrm>
            <a:off x="14502161" y="8135898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TextBox 545"/>
          <p:cNvSpPr txBox="1"/>
          <p:nvPr/>
        </p:nvSpPr>
        <p:spPr>
          <a:xfrm>
            <a:off x="13742619" y="795123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547" name="TextBox 546"/>
          <p:cNvSpPr txBox="1"/>
          <p:nvPr/>
        </p:nvSpPr>
        <p:spPr>
          <a:xfrm>
            <a:off x="14987312" y="795123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548" name="Elbow Connector 287"/>
          <p:cNvCxnSpPr/>
          <p:nvPr/>
        </p:nvCxnSpPr>
        <p:spPr>
          <a:xfrm rot="16200000" flipH="1">
            <a:off x="15918946" y="8525945"/>
            <a:ext cx="647585" cy="564961"/>
          </a:xfrm>
          <a:prstGeom prst="bentConnector3">
            <a:avLst>
              <a:gd name="adj1" fmla="val 5000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Elbow Connector 292"/>
          <p:cNvCxnSpPr>
            <a:stCxn id="543" idx="2"/>
          </p:cNvCxnSpPr>
          <p:nvPr/>
        </p:nvCxnSpPr>
        <p:spPr>
          <a:xfrm rot="5400000">
            <a:off x="15398610" y="8542426"/>
            <a:ext cx="594116" cy="52918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Trapezoid 549"/>
          <p:cNvSpPr/>
          <p:nvPr/>
        </p:nvSpPr>
        <p:spPr>
          <a:xfrm rot="10800000">
            <a:off x="16149806" y="9120416"/>
            <a:ext cx="1741624" cy="729313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TextBox 551"/>
          <p:cNvSpPr txBox="1"/>
          <p:nvPr/>
        </p:nvSpPr>
        <p:spPr>
          <a:xfrm>
            <a:off x="16258618" y="933450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sp>
        <p:nvSpPr>
          <p:cNvPr id="553" name="Rounded Rectangle 317"/>
          <p:cNvSpPr/>
          <p:nvPr/>
        </p:nvSpPr>
        <p:spPr>
          <a:xfrm>
            <a:off x="21548938" y="13949831"/>
            <a:ext cx="1770632" cy="375769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554" name="TextBox 553"/>
          <p:cNvSpPr txBox="1"/>
          <p:nvPr/>
        </p:nvSpPr>
        <p:spPr>
          <a:xfrm>
            <a:off x="21672254" y="13949831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cxnSp>
        <p:nvCxnSpPr>
          <p:cNvPr id="555" name="Straight Connector 554"/>
          <p:cNvCxnSpPr>
            <a:cxnSpLocks/>
            <a:stCxn id="435" idx="2"/>
          </p:cNvCxnSpPr>
          <p:nvPr/>
        </p:nvCxnSpPr>
        <p:spPr>
          <a:xfrm flipH="1">
            <a:off x="21963227" y="13380463"/>
            <a:ext cx="3488" cy="56486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22870286" y="13397212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>
            <a:cxnSpLocks/>
          </p:cNvCxnSpPr>
          <p:nvPr/>
        </p:nvCxnSpPr>
        <p:spPr>
          <a:xfrm>
            <a:off x="21161304" y="12439529"/>
            <a:ext cx="81223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TextBox 559"/>
          <p:cNvSpPr txBox="1"/>
          <p:nvPr/>
        </p:nvSpPr>
        <p:spPr>
          <a:xfrm>
            <a:off x="19931047" y="12249150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DOUT</a:t>
            </a:r>
          </a:p>
        </p:txBody>
      </p:sp>
      <p:sp>
        <p:nvSpPr>
          <p:cNvPr id="563" name="TextBox 562"/>
          <p:cNvSpPr txBox="1"/>
          <p:nvPr/>
        </p:nvSpPr>
        <p:spPr>
          <a:xfrm>
            <a:off x="21169456" y="12077700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readL</a:t>
            </a:r>
            <a:endParaRPr lang="en-US" sz="1800" dirty="0"/>
          </a:p>
        </p:txBody>
      </p:sp>
      <p:sp>
        <p:nvSpPr>
          <p:cNvPr id="564" name="TextBox 563"/>
          <p:cNvSpPr txBox="1"/>
          <p:nvPr/>
        </p:nvSpPr>
        <p:spPr>
          <a:xfrm>
            <a:off x="22898212" y="13422265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567" name="Straight Connector 566"/>
          <p:cNvCxnSpPr>
            <a:stCxn id="568" idx="3"/>
            <a:endCxn id="571" idx="1"/>
          </p:cNvCxnSpPr>
          <p:nvPr/>
        </p:nvCxnSpPr>
        <p:spPr>
          <a:xfrm flipV="1">
            <a:off x="22900015" y="11376793"/>
            <a:ext cx="951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TextBox 567"/>
          <p:cNvSpPr txBox="1"/>
          <p:nvPr/>
        </p:nvSpPr>
        <p:spPr>
          <a:xfrm>
            <a:off x="21766654" y="11195094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row</a:t>
            </a:r>
          </a:p>
        </p:txBody>
      </p:sp>
      <p:sp>
        <p:nvSpPr>
          <p:cNvPr id="571" name="TextBox 570"/>
          <p:cNvSpPr txBox="1"/>
          <p:nvPr/>
        </p:nvSpPr>
        <p:spPr>
          <a:xfrm>
            <a:off x="23851707" y="11192127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574" name="Straight Connector 573"/>
          <p:cNvCxnSpPr>
            <a:stCxn id="136" idx="3"/>
            <a:endCxn id="131" idx="1"/>
          </p:cNvCxnSpPr>
          <p:nvPr/>
        </p:nvCxnSpPr>
        <p:spPr>
          <a:xfrm flipV="1">
            <a:off x="21161304" y="11805166"/>
            <a:ext cx="2678603" cy="5713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5" name="TextBox 574"/>
          <p:cNvSpPr txBox="1"/>
          <p:nvPr/>
        </p:nvSpPr>
        <p:spPr>
          <a:xfrm>
            <a:off x="21166693" y="11456432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3839907" y="11620500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3405773" y="11391901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23234027" y="11227832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3405773" y="1177290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23234027" y="1160883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9931047" y="11626213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 RDADDR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1141201" y="10980303"/>
            <a:ext cx="545567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9915194" y="10801350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 </a:t>
            </a:r>
            <a:r>
              <a:rPr lang="en-US" sz="1800" dirty="0" err="1"/>
              <a:t>rENB</a:t>
            </a:r>
            <a:endParaRPr lang="en-US" sz="1800" dirty="0"/>
          </a:p>
        </p:txBody>
      </p:sp>
      <p:pic>
        <p:nvPicPr>
          <p:cNvPr id="1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2054" y="14042973"/>
            <a:ext cx="953381" cy="76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" name="Rounded Rectangle 353"/>
          <p:cNvSpPr/>
          <p:nvPr/>
        </p:nvSpPr>
        <p:spPr>
          <a:xfrm>
            <a:off x="14259212" y="13431022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155" name="Straight Connector 154"/>
          <p:cNvCxnSpPr>
            <a:cxnSpLocks/>
          </p:cNvCxnSpPr>
          <p:nvPr/>
        </p:nvCxnSpPr>
        <p:spPr>
          <a:xfrm>
            <a:off x="14669267" y="12877800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15498287" y="12877800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5498287" y="12877800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triggerVolt</a:t>
            </a:r>
            <a:endParaRPr lang="en-US" sz="1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14362931" y="1343102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15248624" y="13421903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84" name="Elbow Connector 362"/>
          <p:cNvCxnSpPr>
            <a:stCxn id="171" idx="3"/>
          </p:cNvCxnSpPr>
          <p:nvPr/>
        </p:nvCxnSpPr>
        <p:spPr>
          <a:xfrm>
            <a:off x="16043884" y="13606569"/>
            <a:ext cx="693570" cy="6002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ounded Rectangle 372"/>
          <p:cNvSpPr/>
          <p:nvPr/>
        </p:nvSpPr>
        <p:spPr>
          <a:xfrm>
            <a:off x="13809963" y="14098387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86" name="TextBox 185"/>
          <p:cNvSpPr txBox="1"/>
          <p:nvPr/>
        </p:nvSpPr>
        <p:spPr>
          <a:xfrm>
            <a:off x="13933279" y="14264554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</a:t>
            </a:r>
            <a:endParaRPr lang="en-US" sz="4400" b="1" dirty="0"/>
          </a:p>
        </p:txBody>
      </p:sp>
      <p:cxnSp>
        <p:nvCxnSpPr>
          <p:cNvPr id="187" name="Straight Connector 186"/>
          <p:cNvCxnSpPr>
            <a:endCxn id="188" idx="1"/>
          </p:cNvCxnSpPr>
          <p:nvPr/>
        </p:nvCxnSpPr>
        <p:spPr>
          <a:xfrm>
            <a:off x="13307068" y="14470566"/>
            <a:ext cx="502222" cy="17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3809290" y="1428607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13047092" y="1414568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5900980" y="1386978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15899254" y="1429472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L</a:t>
            </a:r>
          </a:p>
        </p:txBody>
      </p:sp>
      <p:cxnSp>
        <p:nvCxnSpPr>
          <p:cNvPr id="576" name="Straight Connector 575"/>
          <p:cNvCxnSpPr>
            <a:stCxn id="147" idx="3"/>
            <a:endCxn id="577" idx="1"/>
          </p:cNvCxnSpPr>
          <p:nvPr/>
        </p:nvCxnSpPr>
        <p:spPr>
          <a:xfrm flipV="1">
            <a:off x="17665435" y="14425270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" name="TextBox 576"/>
          <p:cNvSpPr txBox="1"/>
          <p:nvPr/>
        </p:nvSpPr>
        <p:spPr>
          <a:xfrm>
            <a:off x="18034940" y="14240604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578" name="Rounded Rectangle 389"/>
          <p:cNvSpPr/>
          <p:nvPr/>
        </p:nvSpPr>
        <p:spPr>
          <a:xfrm>
            <a:off x="14259212" y="15072813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579" name="Straight Connector 578"/>
          <p:cNvCxnSpPr/>
          <p:nvPr/>
        </p:nvCxnSpPr>
        <p:spPr>
          <a:xfrm>
            <a:off x="15702369" y="14519591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TextBox 579"/>
          <p:cNvSpPr txBox="1"/>
          <p:nvPr/>
        </p:nvSpPr>
        <p:spPr>
          <a:xfrm>
            <a:off x="14362931" y="1507281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sp>
        <p:nvSpPr>
          <p:cNvPr id="581" name="TextBox 580"/>
          <p:cNvSpPr txBox="1"/>
          <p:nvPr/>
        </p:nvSpPr>
        <p:spPr>
          <a:xfrm>
            <a:off x="15248624" y="15063694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r"/>
            <a:r>
              <a:rPr lang="en-US" sz="1800" dirty="0"/>
              <a:t>L</a:t>
            </a:r>
          </a:p>
        </p:txBody>
      </p:sp>
      <p:cxnSp>
        <p:nvCxnSpPr>
          <p:cNvPr id="584" name="Elbow Connector 394"/>
          <p:cNvCxnSpPr>
            <a:stCxn id="581" idx="3"/>
          </p:cNvCxnSpPr>
          <p:nvPr/>
        </p:nvCxnSpPr>
        <p:spPr>
          <a:xfrm flipV="1">
            <a:off x="16043884" y="14659286"/>
            <a:ext cx="693570" cy="58907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/>
          <p:cNvCxnSpPr>
            <a:endCxn id="185" idx="0"/>
          </p:cNvCxnSpPr>
          <p:nvPr/>
        </p:nvCxnSpPr>
        <p:spPr>
          <a:xfrm>
            <a:off x="14695279" y="13779139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Straight Connector 587"/>
          <p:cNvCxnSpPr/>
          <p:nvPr/>
        </p:nvCxnSpPr>
        <p:spPr>
          <a:xfrm>
            <a:off x="14692754" y="14755225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Elbow Connector 196"/>
          <p:cNvCxnSpPr/>
          <p:nvPr/>
        </p:nvCxnSpPr>
        <p:spPr>
          <a:xfrm rot="16200000" flipH="1">
            <a:off x="14933440" y="13787007"/>
            <a:ext cx="1339811" cy="197346"/>
          </a:xfrm>
          <a:prstGeom prst="bentConnector3">
            <a:avLst>
              <a:gd name="adj1" fmla="val 11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TextBox 589"/>
          <p:cNvSpPr txBox="1"/>
          <p:nvPr/>
        </p:nvSpPr>
        <p:spPr>
          <a:xfrm>
            <a:off x="14295124" y="14082200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14299054" y="1447291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592" name="TextBox 591"/>
          <p:cNvSpPr txBox="1"/>
          <p:nvPr/>
        </p:nvSpPr>
        <p:spPr>
          <a:xfrm>
            <a:off x="14451454" y="13729055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14465968" y="1472250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594" name="Rounded Rectangle 417"/>
          <p:cNvSpPr/>
          <p:nvPr/>
        </p:nvSpPr>
        <p:spPr>
          <a:xfrm rot="16200000">
            <a:off x="15061577" y="11161590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595" name="TextBox 594"/>
          <p:cNvSpPr txBox="1"/>
          <p:nvPr/>
        </p:nvSpPr>
        <p:spPr>
          <a:xfrm>
            <a:off x="15619138" y="10630074"/>
            <a:ext cx="6586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596" name="TextBox 595"/>
          <p:cNvSpPr txBox="1"/>
          <p:nvPr/>
        </p:nvSpPr>
        <p:spPr>
          <a:xfrm>
            <a:off x="15320536" y="11324595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597" name="TextBox 596"/>
          <p:cNvSpPr txBox="1"/>
          <p:nvPr/>
        </p:nvSpPr>
        <p:spPr>
          <a:xfrm>
            <a:off x="15774164" y="1131077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598" name="TextBox 597"/>
          <p:cNvSpPr txBox="1"/>
          <p:nvPr/>
        </p:nvSpPr>
        <p:spPr>
          <a:xfrm rot="16200000">
            <a:off x="15154287" y="11324596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</a:t>
            </a:r>
            <a:endParaRPr lang="en-US" sz="4400" b="1" dirty="0"/>
          </a:p>
        </p:txBody>
      </p:sp>
      <p:cxnSp>
        <p:nvCxnSpPr>
          <p:cNvPr id="599" name="Straight Connector 598"/>
          <p:cNvCxnSpPr/>
          <p:nvPr/>
        </p:nvCxnSpPr>
        <p:spPr>
          <a:xfrm flipV="1">
            <a:off x="15111762" y="11495443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/>
          <p:cNvCxnSpPr/>
          <p:nvPr/>
        </p:nvCxnSpPr>
        <p:spPr>
          <a:xfrm>
            <a:off x="15948466" y="10281166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1" name="TextBox 600"/>
          <p:cNvSpPr txBox="1"/>
          <p:nvPr/>
        </p:nvSpPr>
        <p:spPr>
          <a:xfrm>
            <a:off x="15506264" y="9904388"/>
            <a:ext cx="8844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ready</a:t>
            </a:r>
          </a:p>
        </p:txBody>
      </p:sp>
      <p:sp>
        <p:nvSpPr>
          <p:cNvPr id="602" name="Rounded Rectangle 428"/>
          <p:cNvSpPr/>
          <p:nvPr/>
        </p:nvSpPr>
        <p:spPr>
          <a:xfrm rot="16200000">
            <a:off x="16251743" y="11161590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03" name="TextBox 602"/>
          <p:cNvSpPr txBox="1"/>
          <p:nvPr/>
        </p:nvSpPr>
        <p:spPr>
          <a:xfrm rot="16200000">
            <a:off x="16344453" y="11324596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sign2Unsign</a:t>
            </a:r>
            <a:endParaRPr lang="en-US" sz="4400" b="1" dirty="0"/>
          </a:p>
        </p:txBody>
      </p:sp>
      <p:cxnSp>
        <p:nvCxnSpPr>
          <p:cNvPr id="604" name="Straight Connector 603"/>
          <p:cNvCxnSpPr/>
          <p:nvPr/>
        </p:nvCxnSpPr>
        <p:spPr>
          <a:xfrm flipV="1">
            <a:off x="16301928" y="11495443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" name="Trapezoid 604"/>
          <p:cNvSpPr/>
          <p:nvPr/>
        </p:nvSpPr>
        <p:spPr>
          <a:xfrm rot="5400000">
            <a:off x="17614911" y="11236123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TextBox 605"/>
          <p:cNvSpPr txBox="1"/>
          <p:nvPr/>
        </p:nvSpPr>
        <p:spPr>
          <a:xfrm rot="16200000">
            <a:off x="17730429" y="11321055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cxnSp>
        <p:nvCxnSpPr>
          <p:cNvPr id="607" name="Straight Connector 606"/>
          <p:cNvCxnSpPr>
            <a:endCxn id="608" idx="1"/>
          </p:cNvCxnSpPr>
          <p:nvPr/>
        </p:nvCxnSpPr>
        <p:spPr>
          <a:xfrm flipV="1">
            <a:off x="18489463" y="11560337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8" name="TextBox 607"/>
          <p:cNvSpPr txBox="1"/>
          <p:nvPr/>
        </p:nvSpPr>
        <p:spPr>
          <a:xfrm>
            <a:off x="18972155" y="11375671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Din</a:t>
            </a:r>
          </a:p>
        </p:txBody>
      </p:sp>
      <p:cxnSp>
        <p:nvCxnSpPr>
          <p:cNvPr id="609" name="Elbow Connector 448"/>
          <p:cNvCxnSpPr/>
          <p:nvPr/>
        </p:nvCxnSpPr>
        <p:spPr>
          <a:xfrm rot="16200000" flipH="1">
            <a:off x="17377379" y="10739798"/>
            <a:ext cx="879891" cy="248574"/>
          </a:xfrm>
          <a:prstGeom prst="bentConnector3">
            <a:avLst>
              <a:gd name="adj1" fmla="val 9948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TextBox 609"/>
          <p:cNvSpPr txBox="1"/>
          <p:nvPr/>
        </p:nvSpPr>
        <p:spPr>
          <a:xfrm>
            <a:off x="17882635" y="11565290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0</a:t>
            </a:r>
          </a:p>
        </p:txBody>
      </p:sp>
      <p:cxnSp>
        <p:nvCxnSpPr>
          <p:cNvPr id="611" name="Straight Connector 610"/>
          <p:cNvCxnSpPr/>
          <p:nvPr/>
        </p:nvCxnSpPr>
        <p:spPr>
          <a:xfrm flipV="1">
            <a:off x="17451689" y="11742036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2" name="TextBox 611"/>
          <p:cNvSpPr txBox="1"/>
          <p:nvPr/>
        </p:nvSpPr>
        <p:spPr>
          <a:xfrm>
            <a:off x="17879202" y="11118974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613" name="TextBox 612"/>
          <p:cNvSpPr txBox="1"/>
          <p:nvPr/>
        </p:nvSpPr>
        <p:spPr>
          <a:xfrm>
            <a:off x="16924278" y="10084832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614" name="Straight Connector 613"/>
          <p:cNvCxnSpPr/>
          <p:nvPr/>
        </p:nvCxnSpPr>
        <p:spPr>
          <a:xfrm>
            <a:off x="18236925" y="10633060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" name="TextBox 614"/>
          <p:cNvSpPr txBox="1"/>
          <p:nvPr/>
        </p:nvSpPr>
        <p:spPr>
          <a:xfrm>
            <a:off x="17794117" y="1025628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616" name="Elbow Connector 459"/>
          <p:cNvCxnSpPr>
            <a:cxnSpLocks/>
          </p:cNvCxnSpPr>
          <p:nvPr/>
        </p:nvCxnSpPr>
        <p:spPr>
          <a:xfrm flipV="1">
            <a:off x="14669303" y="12142232"/>
            <a:ext cx="911292" cy="527962"/>
          </a:xfrm>
          <a:prstGeom prst="bentConnector3">
            <a:avLst>
              <a:gd name="adj1" fmla="val -2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Straight Connector 616"/>
          <p:cNvCxnSpPr/>
          <p:nvPr/>
        </p:nvCxnSpPr>
        <p:spPr>
          <a:xfrm>
            <a:off x="16305115" y="12137580"/>
            <a:ext cx="48998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Straight Connector 617"/>
          <p:cNvCxnSpPr/>
          <p:nvPr/>
        </p:nvCxnSpPr>
        <p:spPr>
          <a:xfrm>
            <a:off x="17467961" y="12132928"/>
            <a:ext cx="225074" cy="232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Straight Connector 618"/>
          <p:cNvCxnSpPr/>
          <p:nvPr/>
        </p:nvCxnSpPr>
        <p:spPr>
          <a:xfrm>
            <a:off x="16809304" y="12137580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Straight Connector 619"/>
          <p:cNvCxnSpPr/>
          <p:nvPr/>
        </p:nvCxnSpPr>
        <p:spPr>
          <a:xfrm>
            <a:off x="17665435" y="11742036"/>
            <a:ext cx="0" cy="39205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Connector 620"/>
          <p:cNvCxnSpPr/>
          <p:nvPr/>
        </p:nvCxnSpPr>
        <p:spPr>
          <a:xfrm flipV="1">
            <a:off x="15823054" y="8533060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Elbow Connector 492"/>
          <p:cNvCxnSpPr>
            <a:endCxn id="623" idx="1"/>
          </p:cNvCxnSpPr>
          <p:nvPr/>
        </p:nvCxnSpPr>
        <p:spPr>
          <a:xfrm>
            <a:off x="17035801" y="10082756"/>
            <a:ext cx="1914339" cy="493782"/>
          </a:xfrm>
          <a:prstGeom prst="bentConnector3">
            <a:avLst>
              <a:gd name="adj1" fmla="val 8482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3" name="TextBox 622"/>
          <p:cNvSpPr txBox="1"/>
          <p:nvPr/>
        </p:nvSpPr>
        <p:spPr>
          <a:xfrm>
            <a:off x="18950140" y="10391872"/>
            <a:ext cx="12940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WRADDR</a:t>
            </a:r>
          </a:p>
        </p:txBody>
      </p:sp>
      <p:cxnSp>
        <p:nvCxnSpPr>
          <p:cNvPr id="624" name="Straight Connector 623"/>
          <p:cNvCxnSpPr>
            <a:stCxn id="625" idx="3"/>
            <a:endCxn id="626" idx="1"/>
          </p:cNvCxnSpPr>
          <p:nvPr/>
        </p:nvCxnSpPr>
        <p:spPr>
          <a:xfrm>
            <a:off x="23340541" y="10931755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5" name="TextBox 624"/>
          <p:cNvSpPr txBox="1"/>
          <p:nvPr/>
        </p:nvSpPr>
        <p:spPr>
          <a:xfrm>
            <a:off x="22545281" y="10747089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626" name="TextBox 625"/>
          <p:cNvSpPr txBox="1"/>
          <p:nvPr/>
        </p:nvSpPr>
        <p:spPr>
          <a:xfrm>
            <a:off x="23823234" y="1074708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cxnSp>
        <p:nvCxnSpPr>
          <p:cNvPr id="627" name="Straight Connector 626"/>
          <p:cNvCxnSpPr>
            <a:stCxn id="628" idx="3"/>
            <a:endCxn id="629" idx="1"/>
          </p:cNvCxnSpPr>
          <p:nvPr/>
        </p:nvCxnSpPr>
        <p:spPr>
          <a:xfrm>
            <a:off x="23349314" y="10599698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8" name="TextBox 627"/>
          <p:cNvSpPr txBox="1"/>
          <p:nvPr/>
        </p:nvSpPr>
        <p:spPr>
          <a:xfrm>
            <a:off x="22554054" y="10415032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629" name="TextBox 628"/>
          <p:cNvSpPr txBox="1"/>
          <p:nvPr/>
        </p:nvSpPr>
        <p:spPr>
          <a:xfrm>
            <a:off x="23832007" y="1041503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cxnSp>
        <p:nvCxnSpPr>
          <p:cNvPr id="630" name="Straight Connector 629"/>
          <p:cNvCxnSpPr>
            <a:cxnSpLocks/>
            <a:stCxn id="631" idx="3"/>
            <a:endCxn id="632" idx="1"/>
          </p:cNvCxnSpPr>
          <p:nvPr/>
        </p:nvCxnSpPr>
        <p:spPr>
          <a:xfrm>
            <a:off x="23308066" y="1413552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1" name="TextBox 630"/>
          <p:cNvSpPr txBox="1"/>
          <p:nvPr/>
        </p:nvSpPr>
        <p:spPr>
          <a:xfrm>
            <a:off x="22937170" y="13950863"/>
            <a:ext cx="370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E</a:t>
            </a:r>
          </a:p>
        </p:txBody>
      </p:sp>
      <p:sp>
        <p:nvSpPr>
          <p:cNvPr id="632" name="TextBox 631"/>
          <p:cNvSpPr txBox="1"/>
          <p:nvPr/>
        </p:nvSpPr>
        <p:spPr>
          <a:xfrm>
            <a:off x="23790759" y="1395086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633" name="TextBox 632"/>
          <p:cNvSpPr txBox="1"/>
          <p:nvPr/>
        </p:nvSpPr>
        <p:spPr>
          <a:xfrm>
            <a:off x="21484009" y="13410476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634" name="Straight Connector 633"/>
          <p:cNvCxnSpPr/>
          <p:nvPr/>
        </p:nvCxnSpPr>
        <p:spPr>
          <a:xfrm flipV="1">
            <a:off x="21811692" y="13484304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" name="TextBox 634"/>
          <p:cNvSpPr txBox="1"/>
          <p:nvPr/>
        </p:nvSpPr>
        <p:spPr>
          <a:xfrm>
            <a:off x="22412540" y="13410597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636" name="Straight Connector 635"/>
          <p:cNvCxnSpPr/>
          <p:nvPr/>
        </p:nvCxnSpPr>
        <p:spPr>
          <a:xfrm flipV="1">
            <a:off x="22740223" y="13484425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7" name="TextBox 636"/>
          <p:cNvSpPr txBox="1"/>
          <p:nvPr/>
        </p:nvSpPr>
        <p:spPr>
          <a:xfrm>
            <a:off x="13613254" y="1176745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638" name="Straight Connector 637"/>
          <p:cNvCxnSpPr/>
          <p:nvPr/>
        </p:nvCxnSpPr>
        <p:spPr>
          <a:xfrm flipV="1">
            <a:off x="13498713" y="1167958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TextBox 638"/>
          <p:cNvSpPr txBox="1"/>
          <p:nvPr/>
        </p:nvSpPr>
        <p:spPr>
          <a:xfrm>
            <a:off x="13638950" y="1145643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13524409" y="1136856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3651595" y="1114598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194" name="Straight Connector 193"/>
          <p:cNvCxnSpPr/>
          <p:nvPr/>
        </p:nvCxnSpPr>
        <p:spPr>
          <a:xfrm flipV="1">
            <a:off x="13537054" y="1105811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13677291" y="1083495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196" name="Straight Connector 195"/>
          <p:cNvCxnSpPr/>
          <p:nvPr/>
        </p:nvCxnSpPr>
        <p:spPr>
          <a:xfrm flipV="1">
            <a:off x="13562750" y="1074708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8288000" y="9296400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199" name="Straight Connector 198"/>
          <p:cNvCxnSpPr>
            <a:stCxn id="198" idx="1"/>
            <a:endCxn id="550" idx="1"/>
          </p:cNvCxnSpPr>
          <p:nvPr/>
        </p:nvCxnSpPr>
        <p:spPr>
          <a:xfrm flipH="1">
            <a:off x="17800266" y="9481066"/>
            <a:ext cx="487734" cy="400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17042254" y="9838944"/>
            <a:ext cx="0" cy="25011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202" idx="1"/>
          </p:cNvCxnSpPr>
          <p:nvPr/>
        </p:nvCxnSpPr>
        <p:spPr>
          <a:xfrm>
            <a:off x="18492316" y="13380482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18975009" y="13195816"/>
            <a:ext cx="94018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wrENB</a:t>
            </a:r>
            <a:endParaRPr lang="en-US" sz="1800" dirty="0"/>
          </a:p>
        </p:txBody>
      </p:sp>
      <p:sp>
        <p:nvSpPr>
          <p:cNvPr id="215" name="Trapezoid 214"/>
          <p:cNvSpPr/>
          <p:nvPr/>
        </p:nvSpPr>
        <p:spPr>
          <a:xfrm rot="5400000">
            <a:off x="17651931" y="13078991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 rot="16200000">
            <a:off x="17767449" y="13163923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18273945" y="12475928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17831137" y="12099150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219" name="Straight Connector 218"/>
          <p:cNvCxnSpPr>
            <a:stCxn id="220" idx="3"/>
          </p:cNvCxnSpPr>
          <p:nvPr/>
        </p:nvCxnSpPr>
        <p:spPr>
          <a:xfrm flipV="1">
            <a:off x="17597151" y="13111450"/>
            <a:ext cx="381478" cy="134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16508854" y="12928125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exWen</a:t>
            </a:r>
            <a:endParaRPr lang="en-US" sz="1800" dirty="0"/>
          </a:p>
        </p:txBody>
      </p:sp>
      <p:cxnSp>
        <p:nvCxnSpPr>
          <p:cNvPr id="221" name="Straight Connector 220"/>
          <p:cNvCxnSpPr>
            <a:stCxn id="222" idx="3"/>
          </p:cNvCxnSpPr>
          <p:nvPr/>
        </p:nvCxnSpPr>
        <p:spPr>
          <a:xfrm>
            <a:off x="17597151" y="13557766"/>
            <a:ext cx="3814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16508854" y="13373100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17880454" y="13373100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0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17892787" y="12926784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23839800" y="8850590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23833454" y="9165491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18147973" y="1002030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228" name="Straight Connector 227"/>
          <p:cNvCxnSpPr/>
          <p:nvPr/>
        </p:nvCxnSpPr>
        <p:spPr>
          <a:xfrm flipV="1">
            <a:off x="18094122" y="9970630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15571997" y="10920064"/>
            <a:ext cx="708257" cy="2968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14908654" y="10923032"/>
            <a:ext cx="671941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310"/>
          <p:cNvCxnSpPr/>
          <p:nvPr/>
        </p:nvCxnSpPr>
        <p:spPr>
          <a:xfrm rot="16200000" flipV="1">
            <a:off x="16085456" y="11115371"/>
            <a:ext cx="586232" cy="201554"/>
          </a:xfrm>
          <a:prstGeom prst="bentConnector3">
            <a:avLst>
              <a:gd name="adj1" fmla="val 100374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39" idx="2"/>
          </p:cNvCxnSpPr>
          <p:nvPr/>
        </p:nvCxnSpPr>
        <p:spPr>
          <a:xfrm flipH="1">
            <a:off x="17405530" y="7334250"/>
            <a:ext cx="34947" cy="179796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17425935" y="779227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17254189" y="762820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36" idx="2"/>
          </p:cNvCxnSpPr>
          <p:nvPr/>
        </p:nvCxnSpPr>
        <p:spPr>
          <a:xfrm>
            <a:off x="19272341" y="7341632"/>
            <a:ext cx="0" cy="63516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18829532" y="6972300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237" name="Straight Connector 236"/>
          <p:cNvCxnSpPr>
            <a:stCxn id="238" idx="2"/>
          </p:cNvCxnSpPr>
          <p:nvPr/>
        </p:nvCxnSpPr>
        <p:spPr>
          <a:xfrm>
            <a:off x="18378702" y="7341632"/>
            <a:ext cx="0" cy="70580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7804254" y="6972300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exWen</a:t>
            </a:r>
            <a:endParaRPr lang="en-US" sz="1800" dirty="0"/>
          </a:p>
        </p:txBody>
      </p:sp>
      <p:sp>
        <p:nvSpPr>
          <p:cNvPr id="239" name="TextBox 238"/>
          <p:cNvSpPr txBox="1"/>
          <p:nvPr/>
        </p:nvSpPr>
        <p:spPr>
          <a:xfrm>
            <a:off x="16866029" y="6964918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exWrAddr</a:t>
            </a:r>
            <a:endParaRPr lang="en-US" sz="1800" dirty="0"/>
          </a:p>
        </p:txBody>
      </p:sp>
      <p:sp>
        <p:nvSpPr>
          <p:cNvPr id="240" name="Rounded Rectangle 349"/>
          <p:cNvSpPr/>
          <p:nvPr/>
        </p:nvSpPr>
        <p:spPr>
          <a:xfrm>
            <a:off x="13900022" y="9104074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1" name="TextBox 240"/>
          <p:cNvSpPr txBox="1"/>
          <p:nvPr/>
        </p:nvSpPr>
        <p:spPr>
          <a:xfrm>
            <a:off x="14023338" y="930040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cxnSp>
        <p:nvCxnSpPr>
          <p:cNvPr id="242" name="Straight Connector 241"/>
          <p:cNvCxnSpPr/>
          <p:nvPr/>
        </p:nvCxnSpPr>
        <p:spPr>
          <a:xfrm>
            <a:off x="14310077" y="8550852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14310077" y="8570495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3FF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3765654" y="8611632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245" name="Straight Connector 244"/>
          <p:cNvCxnSpPr/>
          <p:nvPr/>
        </p:nvCxnSpPr>
        <p:spPr>
          <a:xfrm flipV="1">
            <a:off x="14132256" y="8685460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V="1">
            <a:off x="15659570" y="9472159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5660682" y="9105900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260" name="TextBox 259"/>
          <p:cNvSpPr txBox="1"/>
          <p:nvPr/>
        </p:nvSpPr>
        <p:spPr>
          <a:xfrm>
            <a:off x="13713225" y="161848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13018823" y="1618062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15404773" y="845923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16038140" y="8469880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write_cntr</a:t>
            </a:r>
            <a:endParaRPr lang="en-US" sz="1800" dirty="0"/>
          </a:p>
        </p:txBody>
      </p:sp>
      <p:sp>
        <p:nvSpPr>
          <p:cNvPr id="264" name="TextBox 263"/>
          <p:cNvSpPr txBox="1"/>
          <p:nvPr/>
        </p:nvSpPr>
        <p:spPr>
          <a:xfrm>
            <a:off x="21195058" y="10694432"/>
            <a:ext cx="604256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>
                <a:latin typeface="Courier" pitchFamily="49" charset="0"/>
              </a:rPr>
              <a:t>‘1’</a:t>
            </a:r>
          </a:p>
        </p:txBody>
      </p:sp>
      <p:cxnSp>
        <p:nvCxnSpPr>
          <p:cNvPr id="267" name="Straight Connector 266"/>
          <p:cNvCxnSpPr/>
          <p:nvPr/>
        </p:nvCxnSpPr>
        <p:spPr>
          <a:xfrm>
            <a:off x="15581429" y="12145169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endCxn id="276" idx="1"/>
          </p:cNvCxnSpPr>
          <p:nvPr/>
        </p:nvCxnSpPr>
        <p:spPr>
          <a:xfrm>
            <a:off x="9727054" y="17296472"/>
            <a:ext cx="33923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endCxn id="277" idx="1"/>
          </p:cNvCxnSpPr>
          <p:nvPr/>
        </p:nvCxnSpPr>
        <p:spPr>
          <a:xfrm>
            <a:off x="9724596" y="17529994"/>
            <a:ext cx="34169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10066287" y="1711180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77" name="TextBox 276"/>
          <p:cNvSpPr txBox="1"/>
          <p:nvPr/>
        </p:nvSpPr>
        <p:spPr>
          <a:xfrm>
            <a:off x="10066286" y="1734532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78" name="Rounded Rectangle 106">
            <a:extLst>
              <a:ext uri="{FF2B5EF4-FFF2-40B4-BE49-F238E27FC236}">
                <a16:creationId xmlns:a16="http://schemas.microsoft.com/office/drawing/2014/main" id="{285D479C-5592-4062-A19C-121E01CFCFC3}"/>
              </a:ext>
            </a:extLst>
          </p:cNvPr>
          <p:cNvSpPr/>
          <p:nvPr/>
        </p:nvSpPr>
        <p:spPr>
          <a:xfrm>
            <a:off x="20802178" y="8923088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9D35A96F-A2E8-4405-9FE0-6E92EEC9E639}"/>
              </a:ext>
            </a:extLst>
          </p:cNvPr>
          <p:cNvSpPr txBox="1"/>
          <p:nvPr/>
        </p:nvSpPr>
        <p:spPr>
          <a:xfrm>
            <a:off x="20917092" y="889605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3D98DBB2-2297-4ED9-AD16-A102B50B308B}"/>
              </a:ext>
            </a:extLst>
          </p:cNvPr>
          <p:cNvCxnSpPr>
            <a:stCxn id="284" idx="3"/>
            <a:endCxn id="290" idx="1"/>
          </p:cNvCxnSpPr>
          <p:nvPr/>
        </p:nvCxnSpPr>
        <p:spPr>
          <a:xfrm>
            <a:off x="20311730" y="907774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>
            <a:extLst>
              <a:ext uri="{FF2B5EF4-FFF2-40B4-BE49-F238E27FC236}">
                <a16:creationId xmlns:a16="http://schemas.microsoft.com/office/drawing/2014/main" id="{5EDADB0C-2BDB-4404-9952-1DA5515DD600}"/>
              </a:ext>
            </a:extLst>
          </p:cNvPr>
          <p:cNvSpPr txBox="1"/>
          <p:nvPr/>
        </p:nvSpPr>
        <p:spPr>
          <a:xfrm>
            <a:off x="19778330" y="88930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2499C83-7460-4367-BF58-5C63BE69C487}"/>
              </a:ext>
            </a:extLst>
          </p:cNvPr>
          <p:cNvCxnSpPr>
            <a:stCxn id="286" idx="3"/>
          </p:cNvCxnSpPr>
          <p:nvPr/>
        </p:nvCxnSpPr>
        <p:spPr>
          <a:xfrm>
            <a:off x="20309272" y="9311271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>
            <a:extLst>
              <a:ext uri="{FF2B5EF4-FFF2-40B4-BE49-F238E27FC236}">
                <a16:creationId xmlns:a16="http://schemas.microsoft.com/office/drawing/2014/main" id="{DF88DFF5-40B8-405F-9755-FA049E617FF1}"/>
              </a:ext>
            </a:extLst>
          </p:cNvPr>
          <p:cNvSpPr txBox="1"/>
          <p:nvPr/>
        </p:nvSpPr>
        <p:spPr>
          <a:xfrm>
            <a:off x="19300529" y="9126605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FFACDAF5-16B9-4B18-96D6-2E3A02A07883}"/>
              </a:ext>
            </a:extLst>
          </p:cNvPr>
          <p:cNvCxnSpPr>
            <a:cxnSpLocks/>
            <a:endCxn id="292" idx="1"/>
          </p:cNvCxnSpPr>
          <p:nvPr/>
        </p:nvCxnSpPr>
        <p:spPr>
          <a:xfrm>
            <a:off x="20318797" y="9538950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18FEDB7D-0D06-4BB9-B89C-BED1DDE52B32}"/>
              </a:ext>
            </a:extLst>
          </p:cNvPr>
          <p:cNvSpPr txBox="1"/>
          <p:nvPr/>
        </p:nvSpPr>
        <p:spPr>
          <a:xfrm>
            <a:off x="18871054" y="9354284"/>
            <a:ext cx="14413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10B1B9D1-889E-4C08-9573-CF18E68BA421}"/>
              </a:ext>
            </a:extLst>
          </p:cNvPr>
          <p:cNvSpPr txBox="1"/>
          <p:nvPr/>
        </p:nvSpPr>
        <p:spPr>
          <a:xfrm>
            <a:off x="20794423" y="88930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D63D5F0A-8C51-431D-B08E-58520C1B54A5}"/>
              </a:ext>
            </a:extLst>
          </p:cNvPr>
          <p:cNvSpPr txBox="1"/>
          <p:nvPr/>
        </p:nvSpPr>
        <p:spPr>
          <a:xfrm>
            <a:off x="20803948" y="9126605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F77D8A78-A15D-46FB-9349-D546296B41C5}"/>
              </a:ext>
            </a:extLst>
          </p:cNvPr>
          <p:cNvSpPr txBox="1"/>
          <p:nvPr/>
        </p:nvSpPr>
        <p:spPr>
          <a:xfrm>
            <a:off x="20803947" y="9354284"/>
            <a:ext cx="136983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37EF5FA6-0A11-4264-A71E-F1375226AAEF}"/>
              </a:ext>
            </a:extLst>
          </p:cNvPr>
          <p:cNvCxnSpPr>
            <a:cxnSpLocks/>
          </p:cNvCxnSpPr>
          <p:nvPr/>
        </p:nvCxnSpPr>
        <p:spPr>
          <a:xfrm flipV="1">
            <a:off x="22563906" y="9161916"/>
            <a:ext cx="1253203" cy="242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6A1EB668-42EB-4B3E-B1B1-9BF973A33BA3}"/>
              </a:ext>
            </a:extLst>
          </p:cNvPr>
          <p:cNvSpPr txBox="1"/>
          <p:nvPr/>
        </p:nvSpPr>
        <p:spPr>
          <a:xfrm>
            <a:off x="22540254" y="8840561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785D2F2F-C33B-4E33-AFD9-9B67F3973AA6}"/>
              </a:ext>
            </a:extLst>
          </p:cNvPr>
          <p:cNvCxnSpPr>
            <a:cxnSpLocks/>
          </p:cNvCxnSpPr>
          <p:nvPr/>
        </p:nvCxnSpPr>
        <p:spPr>
          <a:xfrm>
            <a:off x="22563906" y="9478384"/>
            <a:ext cx="1260148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>
            <a:extLst>
              <a:ext uri="{FF2B5EF4-FFF2-40B4-BE49-F238E27FC236}">
                <a16:creationId xmlns:a16="http://schemas.microsoft.com/office/drawing/2014/main" id="{C0605EDF-92D2-47EC-AFE7-DF7C95E54335}"/>
              </a:ext>
            </a:extLst>
          </p:cNvPr>
          <p:cNvSpPr txBox="1"/>
          <p:nvPr/>
        </p:nvSpPr>
        <p:spPr>
          <a:xfrm>
            <a:off x="22547199" y="9157029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298" name="Rounded Rectangle 38">
            <a:extLst>
              <a:ext uri="{FF2B5EF4-FFF2-40B4-BE49-F238E27FC236}">
                <a16:creationId xmlns:a16="http://schemas.microsoft.com/office/drawing/2014/main" id="{73650887-6314-4E13-9FF4-CC0F5568F04B}"/>
              </a:ext>
            </a:extLst>
          </p:cNvPr>
          <p:cNvSpPr/>
          <p:nvPr/>
        </p:nvSpPr>
        <p:spPr>
          <a:xfrm>
            <a:off x="20781243" y="7804891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1AF980CF-7B88-4BC0-9559-732B8C964365}"/>
              </a:ext>
            </a:extLst>
          </p:cNvPr>
          <p:cNvSpPr txBox="1"/>
          <p:nvPr/>
        </p:nvSpPr>
        <p:spPr>
          <a:xfrm>
            <a:off x="20896157" y="777785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5C36645E-82F5-4800-9869-69985E8B4B0C}"/>
              </a:ext>
            </a:extLst>
          </p:cNvPr>
          <p:cNvCxnSpPr>
            <a:stCxn id="304" idx="3"/>
            <a:endCxn id="412" idx="1"/>
          </p:cNvCxnSpPr>
          <p:nvPr/>
        </p:nvCxnSpPr>
        <p:spPr>
          <a:xfrm>
            <a:off x="20290795" y="7959552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7D746D29-ACCA-41FF-8757-427395B8D37D}"/>
              </a:ext>
            </a:extLst>
          </p:cNvPr>
          <p:cNvSpPr txBox="1"/>
          <p:nvPr/>
        </p:nvSpPr>
        <p:spPr>
          <a:xfrm>
            <a:off x="19757395" y="777488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853227CE-4324-4F65-B9FC-EF5AE5E6D0D1}"/>
              </a:ext>
            </a:extLst>
          </p:cNvPr>
          <p:cNvCxnSpPr>
            <a:endCxn id="414" idx="1"/>
          </p:cNvCxnSpPr>
          <p:nvPr/>
        </p:nvCxnSpPr>
        <p:spPr>
          <a:xfrm>
            <a:off x="20288337" y="819307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62C6BC55-E814-495F-9B3B-FFA3ACF336CC}"/>
              </a:ext>
            </a:extLst>
          </p:cNvPr>
          <p:cNvCxnSpPr>
            <a:stCxn id="307" idx="3"/>
            <a:endCxn id="419" idx="1"/>
          </p:cNvCxnSpPr>
          <p:nvPr/>
        </p:nvCxnSpPr>
        <p:spPr>
          <a:xfrm>
            <a:off x="20297862" y="8420753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85B310C4-2193-4FAF-A64C-B4E83A2D8D23}"/>
              </a:ext>
            </a:extLst>
          </p:cNvPr>
          <p:cNvSpPr txBox="1"/>
          <p:nvPr/>
        </p:nvSpPr>
        <p:spPr>
          <a:xfrm>
            <a:off x="19538320" y="823608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7008BBE2-1040-4A5A-B268-4647A75BB0C0}"/>
              </a:ext>
            </a:extLst>
          </p:cNvPr>
          <p:cNvCxnSpPr/>
          <p:nvPr/>
        </p:nvCxnSpPr>
        <p:spPr>
          <a:xfrm flipV="1">
            <a:off x="22533844" y="8005179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>
            <a:extLst>
              <a:ext uri="{FF2B5EF4-FFF2-40B4-BE49-F238E27FC236}">
                <a16:creationId xmlns:a16="http://schemas.microsoft.com/office/drawing/2014/main" id="{42C34092-103C-4939-94A7-0FAC40E091AE}"/>
              </a:ext>
            </a:extLst>
          </p:cNvPr>
          <p:cNvSpPr txBox="1"/>
          <p:nvPr/>
        </p:nvSpPr>
        <p:spPr>
          <a:xfrm>
            <a:off x="22535072" y="7683824"/>
            <a:ext cx="13651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669A1403-9AF7-41BE-969A-E42F41E1145A}"/>
              </a:ext>
            </a:extLst>
          </p:cNvPr>
          <p:cNvSpPr txBox="1"/>
          <p:nvPr/>
        </p:nvSpPr>
        <p:spPr>
          <a:xfrm>
            <a:off x="20773488" y="777488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10AAAF56-1941-4608-99B2-36AE0D4B7CD5}"/>
              </a:ext>
            </a:extLst>
          </p:cNvPr>
          <p:cNvSpPr txBox="1"/>
          <p:nvPr/>
        </p:nvSpPr>
        <p:spPr>
          <a:xfrm>
            <a:off x="20773487" y="800840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F99BA61C-4922-4394-9515-87981E0E7ACE}"/>
              </a:ext>
            </a:extLst>
          </p:cNvPr>
          <p:cNvSpPr txBox="1"/>
          <p:nvPr/>
        </p:nvSpPr>
        <p:spPr>
          <a:xfrm>
            <a:off x="20783013" y="823608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3CACC6BF-21F0-4177-86A9-5F6BFD6BA5F0}"/>
              </a:ext>
            </a:extLst>
          </p:cNvPr>
          <p:cNvSpPr txBox="1"/>
          <p:nvPr/>
        </p:nvSpPr>
        <p:spPr>
          <a:xfrm>
            <a:off x="19280570" y="7993618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A24AD8C2-F9F7-A68D-F2D5-59D8FAEEE67A}"/>
              </a:ext>
            </a:extLst>
          </p:cNvPr>
          <p:cNvCxnSpPr>
            <a:cxnSpLocks/>
          </p:cNvCxnSpPr>
          <p:nvPr/>
        </p:nvCxnSpPr>
        <p:spPr>
          <a:xfrm>
            <a:off x="21966065" y="12425081"/>
            <a:ext cx="0" cy="58605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>
            <a:extLst>
              <a:ext uri="{FF2B5EF4-FFF2-40B4-BE49-F238E27FC236}">
                <a16:creationId xmlns:a16="http://schemas.microsoft.com/office/drawing/2014/main" id="{51D39066-9A08-831F-5B68-91A2393A389D}"/>
              </a:ext>
            </a:extLst>
          </p:cNvPr>
          <p:cNvSpPr txBox="1"/>
          <p:nvPr/>
        </p:nvSpPr>
        <p:spPr>
          <a:xfrm>
            <a:off x="21491046" y="12474371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18</a:t>
            </a:r>
          </a:p>
        </p:txBody>
      </p: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5C42FB8E-161A-0723-0728-B52D27877BF1}"/>
              </a:ext>
            </a:extLst>
          </p:cNvPr>
          <p:cNvCxnSpPr/>
          <p:nvPr/>
        </p:nvCxnSpPr>
        <p:spPr>
          <a:xfrm flipV="1">
            <a:off x="21818729" y="12548199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Rounded Rectangle 317">
            <a:extLst>
              <a:ext uri="{FF2B5EF4-FFF2-40B4-BE49-F238E27FC236}">
                <a16:creationId xmlns:a16="http://schemas.microsoft.com/office/drawing/2014/main" id="{63F3130F-4E00-DDED-4551-CC1C62423D4A}"/>
              </a:ext>
            </a:extLst>
          </p:cNvPr>
          <p:cNvSpPr/>
          <p:nvPr/>
        </p:nvSpPr>
        <p:spPr>
          <a:xfrm>
            <a:off x="21290016" y="13011483"/>
            <a:ext cx="1325296" cy="35526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98633CB7-843F-DB77-F1B6-BFE68EEABB45}"/>
              </a:ext>
            </a:extLst>
          </p:cNvPr>
          <p:cNvSpPr txBox="1"/>
          <p:nvPr/>
        </p:nvSpPr>
        <p:spPr>
          <a:xfrm>
            <a:off x="21309173" y="13011131"/>
            <a:ext cx="13150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Scale/Shift</a:t>
            </a:r>
            <a:endParaRPr lang="en-US" sz="4400" b="1" dirty="0"/>
          </a:p>
        </p:txBody>
      </p:sp>
      <p:cxnSp>
        <p:nvCxnSpPr>
          <p:cNvPr id="641" name="Straight Connector 640">
            <a:extLst>
              <a:ext uri="{FF2B5EF4-FFF2-40B4-BE49-F238E27FC236}">
                <a16:creationId xmlns:a16="http://schemas.microsoft.com/office/drawing/2014/main" id="{4952D616-0AE6-86FE-44AA-1B3DBABE70CA}"/>
              </a:ext>
            </a:extLst>
          </p:cNvPr>
          <p:cNvCxnSpPr>
            <a:cxnSpLocks/>
            <a:endCxn id="645" idx="0"/>
          </p:cNvCxnSpPr>
          <p:nvPr/>
        </p:nvCxnSpPr>
        <p:spPr>
          <a:xfrm flipH="1">
            <a:off x="14664789" y="12134850"/>
            <a:ext cx="1758" cy="44981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4" name="Rounded Rectangle 317">
            <a:extLst>
              <a:ext uri="{FF2B5EF4-FFF2-40B4-BE49-F238E27FC236}">
                <a16:creationId xmlns:a16="http://schemas.microsoft.com/office/drawing/2014/main" id="{F5D1CB9E-B2AC-AFE8-30EB-09A3F5841589}"/>
              </a:ext>
            </a:extLst>
          </p:cNvPr>
          <p:cNvSpPr/>
          <p:nvPr/>
        </p:nvSpPr>
        <p:spPr>
          <a:xfrm>
            <a:off x="14052341" y="12585020"/>
            <a:ext cx="1236054" cy="35526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C9D984E9-857B-B15E-C767-358A69EA147C}"/>
              </a:ext>
            </a:extLst>
          </p:cNvPr>
          <p:cNvSpPr txBox="1"/>
          <p:nvPr/>
        </p:nvSpPr>
        <p:spPr>
          <a:xfrm>
            <a:off x="14037417" y="12584668"/>
            <a:ext cx="12547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Scale/Shift</a:t>
            </a:r>
            <a:endParaRPr lang="en-US" sz="4400" b="1" dirty="0"/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BED7B889-320D-B7EE-4582-22E40BAA8F6C}"/>
              </a:ext>
            </a:extLst>
          </p:cNvPr>
          <p:cNvSpPr txBox="1"/>
          <p:nvPr/>
        </p:nvSpPr>
        <p:spPr>
          <a:xfrm>
            <a:off x="14211300" y="12965668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656" name="Straight Connector 655">
            <a:extLst>
              <a:ext uri="{FF2B5EF4-FFF2-40B4-BE49-F238E27FC236}">
                <a16:creationId xmlns:a16="http://schemas.microsoft.com/office/drawing/2014/main" id="{CFDE1BD5-86B6-6E85-7C99-CA272825BF17}"/>
              </a:ext>
            </a:extLst>
          </p:cNvPr>
          <p:cNvCxnSpPr/>
          <p:nvPr/>
        </p:nvCxnSpPr>
        <p:spPr>
          <a:xfrm flipV="1">
            <a:off x="14538983" y="13039496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7" name="TextBox 656">
            <a:extLst>
              <a:ext uri="{FF2B5EF4-FFF2-40B4-BE49-F238E27FC236}">
                <a16:creationId xmlns:a16="http://schemas.microsoft.com/office/drawing/2014/main" id="{602BEB9C-5BC8-2415-283E-8C32A73F6D50}"/>
              </a:ext>
            </a:extLst>
          </p:cNvPr>
          <p:cNvSpPr txBox="1"/>
          <p:nvPr/>
        </p:nvSpPr>
        <p:spPr>
          <a:xfrm>
            <a:off x="14188468" y="12127468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18</a:t>
            </a:r>
          </a:p>
        </p:txBody>
      </p:sp>
      <p:cxnSp>
        <p:nvCxnSpPr>
          <p:cNvPr id="658" name="Straight Connector 657">
            <a:extLst>
              <a:ext uri="{FF2B5EF4-FFF2-40B4-BE49-F238E27FC236}">
                <a16:creationId xmlns:a16="http://schemas.microsoft.com/office/drawing/2014/main" id="{B8B18EAB-27CA-1CFC-1604-3F1C4A32FF5D}"/>
              </a:ext>
            </a:extLst>
          </p:cNvPr>
          <p:cNvCxnSpPr/>
          <p:nvPr/>
        </p:nvCxnSpPr>
        <p:spPr>
          <a:xfrm flipV="1">
            <a:off x="14516151" y="12201296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11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332</Words>
  <Application>Microsoft Office PowerPoint</Application>
  <PresentationFormat>Custom</PresentationFormat>
  <Paragraphs>184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Jeffrey Falkinburg</cp:lastModifiedBy>
  <cp:revision>118</cp:revision>
  <cp:lastPrinted>2024-03-19T21:21:42Z</cp:lastPrinted>
  <dcterms:created xsi:type="dcterms:W3CDTF">2006-08-16T00:00:00Z</dcterms:created>
  <dcterms:modified xsi:type="dcterms:W3CDTF">2024-03-19T21:54:43Z</dcterms:modified>
</cp:coreProperties>
</file>