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54" y="48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B1926734-72DD-4E31-A63F-5EFB9BE078D4}"/>
    <pc:docChg chg="undo custSel modSld">
      <pc:chgData name="Jeffrey Falkinburg" userId="564ecc06-8e6c-46e5-98d6-5a3ff5d175eb" providerId="ADAL" clId="{B1926734-72DD-4E31-A63F-5EFB9BE078D4}" dt="2022-02-06T19:57:57.766" v="13" actId="14100"/>
      <pc:docMkLst>
        <pc:docMk/>
      </pc:docMkLst>
      <pc:sldChg chg="modSp mod">
        <pc:chgData name="Jeffrey Falkinburg" userId="564ecc06-8e6c-46e5-98d6-5a3ff5d175eb" providerId="ADAL" clId="{B1926734-72DD-4E31-A63F-5EFB9BE078D4}" dt="2022-02-06T19:57:57.766" v="13" actId="14100"/>
        <pc:sldMkLst>
          <pc:docMk/>
          <pc:sldMk cId="2927647232" sldId="256"/>
        </pc:sldMkLst>
        <pc:spChg chg="mod">
          <ac:chgData name="Jeffrey Falkinburg" userId="564ecc06-8e6c-46e5-98d6-5a3ff5d175eb" providerId="ADAL" clId="{B1926734-72DD-4E31-A63F-5EFB9BE078D4}" dt="2022-02-06T19:57:57.766" v="13" actId="14100"/>
          <ac:spMkLst>
            <pc:docMk/>
            <pc:sldMk cId="2927647232" sldId="256"/>
            <ac:spMk id="119" creationId="{00000000-0000-0000-0000-000000000000}"/>
          </ac:spMkLst>
        </pc:spChg>
        <pc:cxnChg chg="mod">
          <ac:chgData name="Jeffrey Falkinburg" userId="564ecc06-8e6c-46e5-98d6-5a3ff5d175eb" providerId="ADAL" clId="{B1926734-72DD-4E31-A63F-5EFB9BE078D4}" dt="2022-02-06T19:57:57.766" v="13" actId="14100"/>
          <ac:cxnSpMkLst>
            <pc:docMk/>
            <pc:sldMk cId="2927647232" sldId="256"/>
            <ac:cxnSpMk id="11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D15C-CBA0-4BCE-BE84-26287205EF6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3521-01E7-4F12-A9B0-EB7746E2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3521-01E7-4F12-A9B0-EB7746E2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3"/>
            <a:ext cx="155448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549279"/>
            <a:ext cx="4114800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49279"/>
            <a:ext cx="12039600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3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3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2870203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3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3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515112" y="1219200"/>
            <a:ext cx="17221200" cy="9296400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15112" y="1243263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Lab1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2422569" y="1536788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0" name="TextBox 39"/>
          <p:cNvSpPr txBox="1"/>
          <p:nvPr/>
        </p:nvSpPr>
        <p:spPr>
          <a:xfrm>
            <a:off x="2537483" y="150975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41" name="Straight Connector 40"/>
          <p:cNvCxnSpPr>
            <a:stCxn id="42" idx="3"/>
            <a:endCxn id="99" idx="1"/>
          </p:cNvCxnSpPr>
          <p:nvPr/>
        </p:nvCxnSpPr>
        <p:spPr>
          <a:xfrm>
            <a:off x="1932121" y="169144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398721" y="15067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43" name="Straight Connector 42"/>
          <p:cNvCxnSpPr>
            <a:stCxn id="44" idx="3"/>
            <a:endCxn id="100" idx="1"/>
          </p:cNvCxnSpPr>
          <p:nvPr/>
        </p:nvCxnSpPr>
        <p:spPr>
          <a:xfrm>
            <a:off x="1929663" y="1924971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11590" y="1740305"/>
            <a:ext cx="10180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45" name="Straight Connector 44"/>
          <p:cNvCxnSpPr>
            <a:stCxn id="46" idx="3"/>
            <a:endCxn id="101" idx="1"/>
          </p:cNvCxnSpPr>
          <p:nvPr/>
        </p:nvCxnSpPr>
        <p:spPr>
          <a:xfrm>
            <a:off x="1939188" y="2152650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179646" y="196798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4175170" y="1737076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176398" y="1415721"/>
            <a:ext cx="13651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btn_activity</a:t>
            </a:r>
            <a:endParaRPr lang="en-US" sz="1800" dirty="0"/>
          </a:p>
        </p:txBody>
      </p:sp>
      <p:sp>
        <p:nvSpPr>
          <p:cNvPr id="81" name="Rounded Rectangle 80"/>
          <p:cNvSpPr/>
          <p:nvPr/>
        </p:nvSpPr>
        <p:spPr>
          <a:xfrm>
            <a:off x="1429512" y="2613894"/>
            <a:ext cx="15849600" cy="7292105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2473275" y="4547936"/>
            <a:ext cx="10630081" cy="4367463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454512" y="2672630"/>
            <a:ext cx="993058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Video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493269" y="4547936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VGA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3489367" y="3077980"/>
            <a:ext cx="3111995" cy="97919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6" name="TextBox 85"/>
          <p:cNvSpPr txBox="1"/>
          <p:nvPr/>
        </p:nvSpPr>
        <p:spPr>
          <a:xfrm>
            <a:off x="4162078" y="305094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Clock_Wiz_0</a:t>
            </a:r>
            <a:endParaRPr lang="en-US" sz="44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2414814" y="15067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00" name="TextBox 99"/>
          <p:cNvSpPr txBox="1"/>
          <p:nvPr/>
        </p:nvSpPr>
        <p:spPr>
          <a:xfrm>
            <a:off x="2414813" y="174030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424339" y="196798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107" name="Rounded Rectangle 106"/>
          <p:cNvSpPr/>
          <p:nvPr/>
        </p:nvSpPr>
        <p:spPr>
          <a:xfrm>
            <a:off x="6842169" y="1530327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08" name="TextBox 107"/>
          <p:cNvSpPr txBox="1"/>
          <p:nvPr/>
        </p:nvSpPr>
        <p:spPr>
          <a:xfrm>
            <a:off x="6957083" y="1503289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109" name="Straight Connector 108"/>
          <p:cNvCxnSpPr>
            <a:stCxn id="110" idx="3"/>
            <a:endCxn id="117" idx="1"/>
          </p:cNvCxnSpPr>
          <p:nvPr/>
        </p:nvCxnSpPr>
        <p:spPr>
          <a:xfrm>
            <a:off x="6351721" y="1684988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818321" y="150032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11" name="Straight Connector 110"/>
          <p:cNvCxnSpPr>
            <a:stCxn id="112" idx="3"/>
          </p:cNvCxnSpPr>
          <p:nvPr/>
        </p:nvCxnSpPr>
        <p:spPr>
          <a:xfrm>
            <a:off x="6349263" y="1918510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340520" y="1733844"/>
            <a:ext cx="10087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13" name="Straight Connector 112"/>
          <p:cNvCxnSpPr>
            <a:cxnSpLocks/>
            <a:stCxn id="114" idx="3"/>
            <a:endCxn id="119" idx="1"/>
          </p:cNvCxnSpPr>
          <p:nvPr/>
        </p:nvCxnSpPr>
        <p:spPr>
          <a:xfrm>
            <a:off x="6358788" y="2146189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917395" y="1961523"/>
            <a:ext cx="14413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btn_activity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834414" y="150032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6843939" y="1733844"/>
            <a:ext cx="9443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6843938" y="1961523"/>
            <a:ext cx="136983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btn_activity</a:t>
            </a:r>
            <a:endParaRPr lang="en-US" sz="1800" dirty="0"/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8585367" y="1769155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8586595" y="1447800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cxnSp>
        <p:nvCxnSpPr>
          <p:cNvPr id="129" name="Straight Connector 128"/>
          <p:cNvCxnSpPr>
            <a:stCxn id="130" idx="3"/>
            <a:endCxn id="135" idx="1"/>
          </p:cNvCxnSpPr>
          <p:nvPr/>
        </p:nvCxnSpPr>
        <p:spPr>
          <a:xfrm>
            <a:off x="3006675" y="327229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473275" y="308763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31" name="Straight Connector 130"/>
          <p:cNvCxnSpPr>
            <a:stCxn id="132" idx="3"/>
            <a:endCxn id="136" idx="1"/>
          </p:cNvCxnSpPr>
          <p:nvPr/>
        </p:nvCxnSpPr>
        <p:spPr>
          <a:xfrm>
            <a:off x="3004217" y="3552076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2018752" y="3367410"/>
            <a:ext cx="98546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35" name="TextBox 134"/>
          <p:cNvSpPr txBox="1"/>
          <p:nvPr/>
        </p:nvSpPr>
        <p:spPr>
          <a:xfrm>
            <a:off x="3489368" y="308763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36" name="TextBox 135"/>
          <p:cNvSpPr txBox="1"/>
          <p:nvPr/>
        </p:nvSpPr>
        <p:spPr>
          <a:xfrm>
            <a:off x="3489367" y="3367410"/>
            <a:ext cx="8165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resetn</a:t>
            </a:r>
            <a:endParaRPr lang="en-US" sz="1800" dirty="0"/>
          </a:p>
        </p:txBody>
      </p:sp>
      <p:cxnSp>
        <p:nvCxnSpPr>
          <p:cNvPr id="138" name="Straight Connector 137"/>
          <p:cNvCxnSpPr>
            <a:stCxn id="139" idx="3"/>
          </p:cNvCxnSpPr>
          <p:nvPr/>
        </p:nvCxnSpPr>
        <p:spPr>
          <a:xfrm>
            <a:off x="6589846" y="3247276"/>
            <a:ext cx="101363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599246" y="3062610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clk_out1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6603154" y="3552997"/>
            <a:ext cx="101609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599246" y="3368331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clk_out2</a:t>
            </a:r>
          </a:p>
        </p:txBody>
      </p:sp>
      <p:cxnSp>
        <p:nvCxnSpPr>
          <p:cNvPr id="142" name="Straight Connector 141"/>
          <p:cNvCxnSpPr/>
          <p:nvPr/>
        </p:nvCxnSpPr>
        <p:spPr>
          <a:xfrm>
            <a:off x="6603154" y="3872504"/>
            <a:ext cx="101609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599246" y="3687838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clk_out3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6587388" y="2895600"/>
            <a:ext cx="140854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pixel_clk</a:t>
            </a:r>
            <a:endParaRPr lang="en-US" sz="18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589846" y="3207796"/>
            <a:ext cx="140854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</a:t>
            </a:r>
            <a:endParaRPr lang="en-US" sz="1800" dirty="0"/>
          </a:p>
        </p:txBody>
      </p:sp>
      <p:sp>
        <p:nvSpPr>
          <p:cNvPr id="166" name="TextBox 165"/>
          <p:cNvSpPr txBox="1"/>
          <p:nvPr/>
        </p:nvSpPr>
        <p:spPr>
          <a:xfrm>
            <a:off x="6587388" y="3527303"/>
            <a:ext cx="16721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serialize_clk_n</a:t>
            </a:r>
            <a:endParaRPr lang="en-US" sz="1800" dirty="0"/>
          </a:p>
        </p:txBody>
      </p:sp>
      <p:sp>
        <p:nvSpPr>
          <p:cNvPr id="51" name="Rounded Rectangle 50"/>
          <p:cNvSpPr/>
          <p:nvPr/>
        </p:nvSpPr>
        <p:spPr>
          <a:xfrm>
            <a:off x="10381057" y="5466318"/>
            <a:ext cx="1425881" cy="3144282"/>
          </a:xfrm>
          <a:prstGeom prst="roundRect">
            <a:avLst>
              <a:gd name="adj" fmla="val 120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0381056" y="5486400"/>
            <a:ext cx="14258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Scopeface</a:t>
            </a:r>
            <a:endParaRPr lang="en-US" sz="4400" b="1" dirty="0"/>
          </a:p>
        </p:txBody>
      </p:sp>
      <p:cxnSp>
        <p:nvCxnSpPr>
          <p:cNvPr id="63" name="Straight Connector 62"/>
          <p:cNvCxnSpPr>
            <a:stCxn id="64" idx="3"/>
            <a:endCxn id="69" idx="1"/>
          </p:cNvCxnSpPr>
          <p:nvPr/>
        </p:nvCxnSpPr>
        <p:spPr>
          <a:xfrm flipV="1">
            <a:off x="9904894" y="6135932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771533" y="5954233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cxnSp>
        <p:nvCxnSpPr>
          <p:cNvPr id="65" name="Straight Connector 64"/>
          <p:cNvCxnSpPr>
            <a:stCxn id="66" idx="3"/>
            <a:endCxn id="70" idx="1"/>
          </p:cNvCxnSpPr>
          <p:nvPr/>
        </p:nvCxnSpPr>
        <p:spPr>
          <a:xfrm>
            <a:off x="9902436" y="6445655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771533" y="6260989"/>
            <a:ext cx="11309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cxnSp>
        <p:nvCxnSpPr>
          <p:cNvPr id="67" name="Straight Connector 66"/>
          <p:cNvCxnSpPr>
            <a:stCxn id="68" idx="3"/>
            <a:endCxn id="71" idx="1"/>
          </p:cNvCxnSpPr>
          <p:nvPr/>
        </p:nvCxnSpPr>
        <p:spPr>
          <a:xfrm>
            <a:off x="9902436" y="6749534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142894" y="65648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row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387587" y="5951266"/>
            <a:ext cx="10097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70" name="TextBox 69"/>
          <p:cNvSpPr txBox="1"/>
          <p:nvPr/>
        </p:nvSpPr>
        <p:spPr>
          <a:xfrm>
            <a:off x="10387586" y="6260989"/>
            <a:ext cx="100977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71" name="TextBox 70"/>
          <p:cNvSpPr txBox="1"/>
          <p:nvPr/>
        </p:nvSpPr>
        <p:spPr>
          <a:xfrm>
            <a:off x="10387587" y="65648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79" name="Straight Connector 78"/>
          <p:cNvCxnSpPr>
            <a:stCxn id="80" idx="3"/>
            <a:endCxn id="87" idx="1"/>
          </p:cNvCxnSpPr>
          <p:nvPr/>
        </p:nvCxnSpPr>
        <p:spPr>
          <a:xfrm>
            <a:off x="9902437" y="7054334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882763" y="6869668"/>
            <a:ext cx="10196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column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387587" y="6869668"/>
            <a:ext cx="10097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9898366" y="734746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355441" y="7162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cxnSp>
        <p:nvCxnSpPr>
          <p:cNvPr id="90" name="Straight Connector 89"/>
          <p:cNvCxnSpPr>
            <a:stCxn id="91" idx="3"/>
            <a:endCxn id="93" idx="1"/>
          </p:cNvCxnSpPr>
          <p:nvPr/>
        </p:nvCxnSpPr>
        <p:spPr>
          <a:xfrm>
            <a:off x="9905433" y="76067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8882763" y="742211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ch1_enb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371534" y="7162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390583" y="74221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ch1_enb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9907890" y="788086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9364965" y="7696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cxnSp>
        <p:nvCxnSpPr>
          <p:cNvPr id="96" name="Straight Connector 95"/>
          <p:cNvCxnSpPr>
            <a:stCxn id="97" idx="3"/>
            <a:endCxn id="102" idx="1"/>
          </p:cNvCxnSpPr>
          <p:nvPr/>
        </p:nvCxnSpPr>
        <p:spPr>
          <a:xfrm>
            <a:off x="9914957" y="81401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8892287" y="795551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ch2_enb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0381058" y="7696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400107" y="79555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ch2_enb</a:t>
            </a:r>
          </a:p>
        </p:txBody>
      </p:sp>
      <p:cxnSp>
        <p:nvCxnSpPr>
          <p:cNvPr id="103" name="Straight Connector 102"/>
          <p:cNvCxnSpPr>
            <a:stCxn id="104" idx="3"/>
          </p:cNvCxnSpPr>
          <p:nvPr/>
        </p:nvCxnSpPr>
        <p:spPr>
          <a:xfrm>
            <a:off x="11809896" y="6141418"/>
            <a:ext cx="482693" cy="85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1502138" y="5958235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cxnSp>
        <p:nvCxnSpPr>
          <p:cNvPr id="106" name="Straight Connector 105"/>
          <p:cNvCxnSpPr>
            <a:stCxn id="115" idx="3"/>
          </p:cNvCxnSpPr>
          <p:nvPr/>
        </p:nvCxnSpPr>
        <p:spPr>
          <a:xfrm flipV="1">
            <a:off x="11809896" y="6569608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1502138" y="6387909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120" name="Straight Connector 119"/>
          <p:cNvCxnSpPr>
            <a:stCxn id="121" idx="3"/>
          </p:cNvCxnSpPr>
          <p:nvPr/>
        </p:nvCxnSpPr>
        <p:spPr>
          <a:xfrm flipV="1">
            <a:off x="11809896" y="6997184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1502138" y="6815485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23" name="Straight Connector 122"/>
          <p:cNvCxnSpPr>
            <a:stCxn id="124" idx="3"/>
            <a:endCxn id="125" idx="1"/>
          </p:cNvCxnSpPr>
          <p:nvPr/>
        </p:nvCxnSpPr>
        <p:spPr>
          <a:xfrm>
            <a:off x="13093833" y="7587734"/>
            <a:ext cx="75970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12071163" y="740306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blank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3853538" y="740306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blank</a:t>
            </a:r>
          </a:p>
        </p:txBody>
      </p:sp>
      <p:cxnSp>
        <p:nvCxnSpPr>
          <p:cNvPr id="126" name="Straight Connector 125"/>
          <p:cNvCxnSpPr>
            <a:stCxn id="133" idx="3"/>
            <a:endCxn id="144" idx="1"/>
          </p:cNvCxnSpPr>
          <p:nvPr/>
        </p:nvCxnSpPr>
        <p:spPr>
          <a:xfrm>
            <a:off x="13086765" y="7861816"/>
            <a:ext cx="760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2080687" y="7677150"/>
            <a:ext cx="10060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v_sync</a:t>
            </a:r>
            <a:endParaRPr lang="en-US" sz="1800" dirty="0"/>
          </a:p>
        </p:txBody>
      </p:sp>
      <p:cxnSp>
        <p:nvCxnSpPr>
          <p:cNvPr id="134" name="Straight Connector 133"/>
          <p:cNvCxnSpPr>
            <a:stCxn id="137" idx="3"/>
            <a:endCxn id="145" idx="1"/>
          </p:cNvCxnSpPr>
          <p:nvPr/>
        </p:nvCxnSpPr>
        <p:spPr>
          <a:xfrm>
            <a:off x="13103357" y="8121134"/>
            <a:ext cx="75107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2080687" y="793646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h_sync</a:t>
            </a:r>
            <a:endParaRPr lang="en-US" sz="1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3847261" y="7677150"/>
            <a:ext cx="10163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v_sync</a:t>
            </a:r>
            <a:endParaRPr lang="en-US" sz="1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3854436" y="793646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h_sync</a:t>
            </a:r>
            <a:endParaRPr lang="en-US" sz="1800" dirty="0"/>
          </a:p>
        </p:txBody>
      </p:sp>
      <p:sp>
        <p:nvSpPr>
          <p:cNvPr id="149" name="Trapezoid 148"/>
          <p:cNvSpPr/>
          <p:nvPr/>
        </p:nvSpPr>
        <p:spPr>
          <a:xfrm rot="5400000">
            <a:off x="12180938" y="5984349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0" name="Straight Connector 149"/>
          <p:cNvCxnSpPr>
            <a:stCxn id="149" idx="0"/>
            <a:endCxn id="151" idx="1"/>
          </p:cNvCxnSpPr>
          <p:nvPr/>
        </p:nvCxnSpPr>
        <p:spPr>
          <a:xfrm>
            <a:off x="12444989" y="6060549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12634177" y="5877620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cxnSp>
        <p:nvCxnSpPr>
          <p:cNvPr id="152" name="Straight Connector 151"/>
          <p:cNvCxnSpPr>
            <a:stCxn id="151" idx="3"/>
            <a:endCxn id="169" idx="1"/>
          </p:cNvCxnSpPr>
          <p:nvPr/>
        </p:nvCxnSpPr>
        <p:spPr>
          <a:xfrm>
            <a:off x="12949938" y="6060803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rapezoid 156"/>
          <p:cNvSpPr/>
          <p:nvPr/>
        </p:nvSpPr>
        <p:spPr>
          <a:xfrm rot="5400000">
            <a:off x="12184203" y="6420405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>
            <a:stCxn id="157" idx="0"/>
            <a:endCxn id="159" idx="1"/>
          </p:cNvCxnSpPr>
          <p:nvPr/>
        </p:nvCxnSpPr>
        <p:spPr>
          <a:xfrm>
            <a:off x="12448254" y="6496605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2637442" y="6313676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160" name="Straight Connector 159"/>
          <p:cNvCxnSpPr>
            <a:stCxn id="159" idx="3"/>
            <a:endCxn id="170" idx="1"/>
          </p:cNvCxnSpPr>
          <p:nvPr/>
        </p:nvCxnSpPr>
        <p:spPr>
          <a:xfrm>
            <a:off x="12953203" y="6496859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rapezoid 161"/>
          <p:cNvSpPr/>
          <p:nvPr/>
        </p:nvSpPr>
        <p:spPr>
          <a:xfrm rot="5400000">
            <a:off x="12184071" y="6850063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Connector 162"/>
          <p:cNvCxnSpPr>
            <a:stCxn id="162" idx="0"/>
            <a:endCxn id="167" idx="1"/>
          </p:cNvCxnSpPr>
          <p:nvPr/>
        </p:nvCxnSpPr>
        <p:spPr>
          <a:xfrm>
            <a:off x="12448122" y="6926263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2637310" y="6743334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68" name="Straight Connector 167"/>
          <p:cNvCxnSpPr>
            <a:stCxn id="167" idx="3"/>
            <a:endCxn id="171" idx="1"/>
          </p:cNvCxnSpPr>
          <p:nvPr/>
        </p:nvCxnSpPr>
        <p:spPr>
          <a:xfrm>
            <a:off x="12953071" y="6926517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3850112" y="5877972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3853377" y="6314028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3853245" y="6743686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3864338" y="5734050"/>
            <a:ext cx="1447800" cy="2895600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14149511" y="5751879"/>
            <a:ext cx="87745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DVID</a:t>
            </a:r>
            <a:endParaRPr lang="en-US" sz="44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14993112" y="5884652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14996377" y="6735383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14996245" y="7587447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77" name="Straight Connector 176"/>
          <p:cNvCxnSpPr>
            <a:stCxn id="174" idx="3"/>
            <a:endCxn id="76" idx="3"/>
          </p:cNvCxnSpPr>
          <p:nvPr/>
        </p:nvCxnSpPr>
        <p:spPr>
          <a:xfrm flipV="1">
            <a:off x="15308873" y="6065574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 rot="5400000">
            <a:off x="15589377" y="5801081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>
            <a:endCxn id="181" idx="3"/>
          </p:cNvCxnSpPr>
          <p:nvPr/>
        </p:nvCxnSpPr>
        <p:spPr>
          <a:xfrm flipV="1">
            <a:off x="15307240" y="6915506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Isosceles Triangle 180"/>
          <p:cNvSpPr/>
          <p:nvPr/>
        </p:nvSpPr>
        <p:spPr>
          <a:xfrm rot="5400000">
            <a:off x="15587744" y="6651013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>
            <a:endCxn id="183" idx="3"/>
          </p:cNvCxnSpPr>
          <p:nvPr/>
        </p:nvCxnSpPr>
        <p:spPr>
          <a:xfrm flipV="1">
            <a:off x="15305607" y="7772303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/>
          <p:cNvSpPr/>
          <p:nvPr/>
        </p:nvSpPr>
        <p:spPr>
          <a:xfrm rot="5400000">
            <a:off x="15586111" y="7507810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/>
          <p:nvPr/>
        </p:nvCxnSpPr>
        <p:spPr>
          <a:xfrm flipV="1">
            <a:off x="15837858" y="5886913"/>
            <a:ext cx="918422" cy="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15834592" y="6241372"/>
            <a:ext cx="1306346" cy="261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V="1">
            <a:off x="15835837" y="6736022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5832571" y="7086600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15834592" y="7594484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15831326" y="7951556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16754464" y="5872698"/>
            <a:ext cx="1515248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17140938" y="6241372"/>
            <a:ext cx="1128774" cy="70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lbow Connector 209"/>
          <p:cNvCxnSpPr/>
          <p:nvPr/>
        </p:nvCxnSpPr>
        <p:spPr>
          <a:xfrm flipV="1">
            <a:off x="16139389" y="5872348"/>
            <a:ext cx="1230149" cy="86480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Elbow Connector 211"/>
          <p:cNvCxnSpPr/>
          <p:nvPr/>
        </p:nvCxnSpPr>
        <p:spPr>
          <a:xfrm rot="5400000" flipH="1" flipV="1">
            <a:off x="16017377" y="6857398"/>
            <a:ext cx="859100" cy="615072"/>
          </a:xfrm>
          <a:prstGeom prst="bentConnector3">
            <a:avLst>
              <a:gd name="adj1" fmla="val -26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 flipV="1">
            <a:off x="16139389" y="6231403"/>
            <a:ext cx="1233782" cy="861691"/>
          </a:xfrm>
          <a:prstGeom prst="bentConnector3">
            <a:avLst>
              <a:gd name="adj1" fmla="val 8036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lbow Connector 219"/>
          <p:cNvCxnSpPr/>
          <p:nvPr/>
        </p:nvCxnSpPr>
        <p:spPr>
          <a:xfrm rot="5400000" flipH="1" flipV="1">
            <a:off x="15776430" y="6594363"/>
            <a:ext cx="1720154" cy="994233"/>
          </a:xfrm>
          <a:prstGeom prst="bentConnector3">
            <a:avLst>
              <a:gd name="adj1" fmla="val 16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16731757" y="5861050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17109188" y="6229350"/>
            <a:ext cx="45719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17106407" y="7071972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16725407" y="6716372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15374775" y="54663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15378041" y="6324600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5378041" y="7181706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3772502" y="4778768"/>
            <a:ext cx="1313380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47" name="TextBox 146"/>
          <p:cNvSpPr txBox="1"/>
          <p:nvPr/>
        </p:nvSpPr>
        <p:spPr>
          <a:xfrm>
            <a:off x="3777738" y="4771324"/>
            <a:ext cx="130603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h_counter</a:t>
            </a:r>
            <a:endParaRPr lang="en-US" sz="4400" b="1" dirty="0"/>
          </a:p>
        </p:txBody>
      </p:sp>
      <p:cxnSp>
        <p:nvCxnSpPr>
          <p:cNvPr id="148" name="Straight Connector 147"/>
          <p:cNvCxnSpPr>
            <a:stCxn id="153" idx="3"/>
            <a:endCxn id="156" idx="1"/>
          </p:cNvCxnSpPr>
          <p:nvPr/>
        </p:nvCxnSpPr>
        <p:spPr>
          <a:xfrm>
            <a:off x="3289809" y="5221600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2756409" y="503693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54" name="Straight Connector 153"/>
          <p:cNvCxnSpPr>
            <a:stCxn id="155" idx="3"/>
            <a:endCxn id="161" idx="1"/>
          </p:cNvCxnSpPr>
          <p:nvPr/>
        </p:nvCxnSpPr>
        <p:spPr>
          <a:xfrm>
            <a:off x="3287352" y="5501377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2244676" y="5316711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56" name="TextBox 155"/>
          <p:cNvSpPr txBox="1"/>
          <p:nvPr/>
        </p:nvSpPr>
        <p:spPr>
          <a:xfrm>
            <a:off x="3772502" y="503693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772502" y="5316711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78" name="Straight Connector 177"/>
          <p:cNvCxnSpPr>
            <a:stCxn id="179" idx="3"/>
          </p:cNvCxnSpPr>
          <p:nvPr/>
        </p:nvCxnSpPr>
        <p:spPr>
          <a:xfrm>
            <a:off x="5087112" y="5213866"/>
            <a:ext cx="50681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096512" y="5029200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roll</a:t>
            </a:r>
          </a:p>
        </p:txBody>
      </p:sp>
      <p:cxnSp>
        <p:nvCxnSpPr>
          <p:cNvPr id="198" name="Straight Connector 197"/>
          <p:cNvCxnSpPr>
            <a:stCxn id="199" idx="3"/>
            <a:endCxn id="200" idx="1"/>
          </p:cNvCxnSpPr>
          <p:nvPr/>
        </p:nvCxnSpPr>
        <p:spPr>
          <a:xfrm>
            <a:off x="3282437" y="5758934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2522895" y="55742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767588" y="55742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5589529" y="4760198"/>
            <a:ext cx="790525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02" name="TextBox 201"/>
          <p:cNvSpPr txBox="1"/>
          <p:nvPr/>
        </p:nvSpPr>
        <p:spPr>
          <a:xfrm>
            <a:off x="5604746" y="4780736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glue</a:t>
            </a:r>
            <a:endParaRPr lang="en-US" sz="4400" b="1" dirty="0"/>
          </a:p>
        </p:txBody>
      </p:sp>
      <p:sp>
        <p:nvSpPr>
          <p:cNvPr id="203" name="Rounded Rectangle 202"/>
          <p:cNvSpPr/>
          <p:nvPr/>
        </p:nvSpPr>
        <p:spPr>
          <a:xfrm>
            <a:off x="7506302" y="4776512"/>
            <a:ext cx="1344536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06" name="TextBox 205"/>
          <p:cNvSpPr txBox="1"/>
          <p:nvPr/>
        </p:nvSpPr>
        <p:spPr>
          <a:xfrm>
            <a:off x="7493847" y="4769068"/>
            <a:ext cx="13414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v_counter</a:t>
            </a:r>
            <a:endParaRPr lang="en-US" sz="4400" b="1" dirty="0"/>
          </a:p>
        </p:txBody>
      </p:sp>
      <p:cxnSp>
        <p:nvCxnSpPr>
          <p:cNvPr id="207" name="Straight Connector 206"/>
          <p:cNvCxnSpPr>
            <a:stCxn id="208" idx="3"/>
            <a:endCxn id="213" idx="1"/>
          </p:cNvCxnSpPr>
          <p:nvPr/>
        </p:nvCxnSpPr>
        <p:spPr>
          <a:xfrm>
            <a:off x="7247295" y="5219344"/>
            <a:ext cx="25900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6713895" y="503467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09" name="Straight Connector 208"/>
          <p:cNvCxnSpPr>
            <a:stCxn id="211" idx="3"/>
            <a:endCxn id="214" idx="1"/>
          </p:cNvCxnSpPr>
          <p:nvPr/>
        </p:nvCxnSpPr>
        <p:spPr>
          <a:xfrm>
            <a:off x="7244837" y="5499121"/>
            <a:ext cx="26146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>
            <a:off x="6276555" y="5314455"/>
            <a:ext cx="968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13" name="TextBox 212"/>
          <p:cNvSpPr txBox="1"/>
          <p:nvPr/>
        </p:nvSpPr>
        <p:spPr>
          <a:xfrm>
            <a:off x="7506302" y="503467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7506302" y="5314455"/>
            <a:ext cx="9322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15" name="Straight Connector 214"/>
          <p:cNvCxnSpPr>
            <a:stCxn id="216" idx="3"/>
          </p:cNvCxnSpPr>
          <p:nvPr/>
        </p:nvCxnSpPr>
        <p:spPr>
          <a:xfrm>
            <a:off x="8847495" y="5211610"/>
            <a:ext cx="50681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7856895" y="5026944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roll</a:t>
            </a:r>
          </a:p>
        </p:txBody>
      </p:sp>
      <p:cxnSp>
        <p:nvCxnSpPr>
          <p:cNvPr id="217" name="Straight Connector 216"/>
          <p:cNvCxnSpPr>
            <a:endCxn id="221" idx="1"/>
          </p:cNvCxnSpPr>
          <p:nvPr/>
        </p:nvCxnSpPr>
        <p:spPr>
          <a:xfrm flipV="1">
            <a:off x="6380054" y="5756678"/>
            <a:ext cx="1121334" cy="225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7501388" y="557201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cxnSp>
        <p:nvCxnSpPr>
          <p:cNvPr id="222" name="Straight Connector 221"/>
          <p:cNvCxnSpPr/>
          <p:nvPr/>
        </p:nvCxnSpPr>
        <p:spPr>
          <a:xfrm>
            <a:off x="1965370" y="5221600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1962912" y="5501377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429512" y="4897725"/>
            <a:ext cx="10510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pixel_clk</a:t>
            </a:r>
            <a:endParaRPr lang="en-US" sz="1800" dirty="0"/>
          </a:p>
        </p:txBody>
      </p:sp>
      <p:sp>
        <p:nvSpPr>
          <p:cNvPr id="225" name="TextBox 224"/>
          <p:cNvSpPr txBox="1"/>
          <p:nvPr/>
        </p:nvSpPr>
        <p:spPr>
          <a:xfrm>
            <a:off x="1559417" y="5177502"/>
            <a:ext cx="91867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26" name="Rounded Rectangle 225"/>
          <p:cNvSpPr/>
          <p:nvPr/>
        </p:nvSpPr>
        <p:spPr>
          <a:xfrm>
            <a:off x="3772537" y="6588998"/>
            <a:ext cx="1313380" cy="907275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228" name="Straight Connector 227"/>
          <p:cNvCxnSpPr>
            <a:stCxn id="229" idx="3"/>
            <a:endCxn id="232" idx="1"/>
          </p:cNvCxnSpPr>
          <p:nvPr/>
        </p:nvCxnSpPr>
        <p:spPr>
          <a:xfrm>
            <a:off x="3289844" y="690883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/>
          <p:cNvSpPr txBox="1"/>
          <p:nvPr/>
        </p:nvSpPr>
        <p:spPr>
          <a:xfrm>
            <a:off x="2756444" y="672417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30" name="Straight Connector 229"/>
          <p:cNvCxnSpPr>
            <a:stCxn id="231" idx="3"/>
            <a:endCxn id="236" idx="1"/>
          </p:cNvCxnSpPr>
          <p:nvPr/>
        </p:nvCxnSpPr>
        <p:spPr>
          <a:xfrm>
            <a:off x="3287387" y="7188613"/>
            <a:ext cx="48514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2393996" y="7003947"/>
            <a:ext cx="89339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3772537" y="672417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36" name="TextBox 235"/>
          <p:cNvSpPr txBox="1"/>
          <p:nvPr/>
        </p:nvSpPr>
        <p:spPr>
          <a:xfrm>
            <a:off x="3772536" y="7003947"/>
            <a:ext cx="93357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37" name="Straight Connector 236"/>
          <p:cNvCxnSpPr>
            <a:stCxn id="146" idx="2"/>
            <a:endCxn id="226" idx="0"/>
          </p:cNvCxnSpPr>
          <p:nvPr/>
        </p:nvCxnSpPr>
        <p:spPr>
          <a:xfrm>
            <a:off x="4429192" y="6038370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4429192" y="6058013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7521880" y="6570428"/>
            <a:ext cx="1313380" cy="925845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243" name="Straight Connector 242"/>
          <p:cNvCxnSpPr>
            <a:stCxn id="244" idx="3"/>
            <a:endCxn id="248" idx="1"/>
          </p:cNvCxnSpPr>
          <p:nvPr/>
        </p:nvCxnSpPr>
        <p:spPr>
          <a:xfrm>
            <a:off x="7038555" y="689026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6505155" y="67056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45" name="Straight Connector 244"/>
          <p:cNvCxnSpPr>
            <a:stCxn id="246" idx="3"/>
            <a:endCxn id="249" idx="1"/>
          </p:cNvCxnSpPr>
          <p:nvPr/>
        </p:nvCxnSpPr>
        <p:spPr>
          <a:xfrm>
            <a:off x="7036098" y="7170043"/>
            <a:ext cx="48514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6104295" y="6985377"/>
            <a:ext cx="9318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48" name="TextBox 247"/>
          <p:cNvSpPr txBox="1"/>
          <p:nvPr/>
        </p:nvSpPr>
        <p:spPr>
          <a:xfrm>
            <a:off x="7521248" y="67056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49" name="TextBox 248"/>
          <p:cNvSpPr txBox="1"/>
          <p:nvPr/>
        </p:nvSpPr>
        <p:spPr>
          <a:xfrm>
            <a:off x="7521247" y="6985377"/>
            <a:ext cx="9172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50" name="Straight Connector 249"/>
          <p:cNvCxnSpPr>
            <a:stCxn id="203" idx="2"/>
            <a:endCxn id="239" idx="0"/>
          </p:cNvCxnSpPr>
          <p:nvPr/>
        </p:nvCxnSpPr>
        <p:spPr>
          <a:xfrm>
            <a:off x="8178570" y="6036114"/>
            <a:ext cx="0" cy="53431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8193669" y="603944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52" name="Straight Connector 251"/>
          <p:cNvCxnSpPr/>
          <p:nvPr/>
        </p:nvCxnSpPr>
        <p:spPr>
          <a:xfrm flipH="1">
            <a:off x="3951583" y="749481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H="1">
            <a:off x="4934677" y="749481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3956765" y="751445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h_sync</a:t>
            </a:r>
            <a:endParaRPr lang="en-US" sz="1800" dirty="0"/>
          </a:p>
        </p:txBody>
      </p:sp>
      <p:sp>
        <p:nvSpPr>
          <p:cNvPr id="255" name="TextBox 254"/>
          <p:cNvSpPr txBox="1"/>
          <p:nvPr/>
        </p:nvSpPr>
        <p:spPr>
          <a:xfrm>
            <a:off x="4939894" y="751445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h_blank</a:t>
            </a:r>
            <a:endParaRPr lang="en-US" sz="1800" dirty="0"/>
          </a:p>
        </p:txBody>
      </p:sp>
      <p:cxnSp>
        <p:nvCxnSpPr>
          <p:cNvPr id="256" name="Straight Connector 255"/>
          <p:cNvCxnSpPr/>
          <p:nvPr/>
        </p:nvCxnSpPr>
        <p:spPr>
          <a:xfrm flipH="1">
            <a:off x="7673866" y="749959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H="1">
            <a:off x="8656960" y="749959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6742470" y="751923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v_sync</a:t>
            </a:r>
            <a:endParaRPr lang="en-US" sz="1800" dirty="0"/>
          </a:p>
        </p:txBody>
      </p:sp>
      <p:sp>
        <p:nvSpPr>
          <p:cNvPr id="259" name="TextBox 258"/>
          <p:cNvSpPr txBox="1"/>
          <p:nvPr/>
        </p:nvSpPr>
        <p:spPr>
          <a:xfrm>
            <a:off x="7725599" y="751923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v_blank</a:t>
            </a:r>
            <a:endParaRPr lang="en-US" sz="1800" dirty="0"/>
          </a:p>
        </p:txBody>
      </p:sp>
      <p:sp>
        <p:nvSpPr>
          <p:cNvPr id="260" name="TextBox 259"/>
          <p:cNvSpPr txBox="1"/>
          <p:nvPr/>
        </p:nvSpPr>
        <p:spPr>
          <a:xfrm>
            <a:off x="7982712" y="854606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7449312" y="854606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62" name="Straight Connector 261"/>
          <p:cNvCxnSpPr/>
          <p:nvPr/>
        </p:nvCxnSpPr>
        <p:spPr>
          <a:xfrm>
            <a:off x="7734652" y="8915399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8438376" y="8915400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8442984" y="95366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7154037" y="95366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8442984" y="99176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154037" y="99176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68" name="Straight Connector 267"/>
          <p:cNvCxnSpPr/>
          <p:nvPr/>
        </p:nvCxnSpPr>
        <p:spPr>
          <a:xfrm>
            <a:off x="851982" y="7728466"/>
            <a:ext cx="161862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endCxn id="273" idx="1"/>
          </p:cNvCxnSpPr>
          <p:nvPr/>
        </p:nvCxnSpPr>
        <p:spPr>
          <a:xfrm>
            <a:off x="851982" y="7987784"/>
            <a:ext cx="1628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461083" y="7543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2480132" y="78031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ch1_enb</a:t>
            </a:r>
          </a:p>
        </p:txBody>
      </p:sp>
      <p:cxnSp>
        <p:nvCxnSpPr>
          <p:cNvPr id="274" name="Straight Connector 273"/>
          <p:cNvCxnSpPr/>
          <p:nvPr/>
        </p:nvCxnSpPr>
        <p:spPr>
          <a:xfrm>
            <a:off x="851982" y="8261866"/>
            <a:ext cx="1628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endCxn id="279" idx="1"/>
          </p:cNvCxnSpPr>
          <p:nvPr/>
        </p:nvCxnSpPr>
        <p:spPr>
          <a:xfrm>
            <a:off x="861506" y="8521184"/>
            <a:ext cx="1628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/>
          <p:cNvSpPr txBox="1"/>
          <p:nvPr/>
        </p:nvSpPr>
        <p:spPr>
          <a:xfrm>
            <a:off x="2470607" y="8077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2489656" y="83365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ch2_enb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911590" y="74166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438912" y="76759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ch1_enb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921114" y="79500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448436" y="82093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ch2_enb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1860596" y="74166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1387918" y="76759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ch1_enb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1870120" y="79500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1397442" y="82093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ch2_enb</a:t>
            </a:r>
          </a:p>
        </p:txBody>
      </p:sp>
      <p:cxnSp>
        <p:nvCxnSpPr>
          <p:cNvPr id="288" name="Straight Connector 287"/>
          <p:cNvCxnSpPr>
            <a:endCxn id="289" idx="1"/>
          </p:cNvCxnSpPr>
          <p:nvPr/>
        </p:nvCxnSpPr>
        <p:spPr>
          <a:xfrm>
            <a:off x="29961" y="3857894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515112" y="367322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290" name="Straight Connector 289"/>
          <p:cNvCxnSpPr>
            <a:endCxn id="294" idx="1"/>
          </p:cNvCxnSpPr>
          <p:nvPr/>
        </p:nvCxnSpPr>
        <p:spPr>
          <a:xfrm>
            <a:off x="29961" y="4230012"/>
            <a:ext cx="140200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endCxn id="295" idx="1"/>
          </p:cNvCxnSpPr>
          <p:nvPr/>
        </p:nvCxnSpPr>
        <p:spPr>
          <a:xfrm>
            <a:off x="29961" y="4463534"/>
            <a:ext cx="140200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1431970" y="404534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95" name="TextBox 294"/>
          <p:cNvSpPr txBox="1"/>
          <p:nvPr/>
        </p:nvSpPr>
        <p:spPr>
          <a:xfrm>
            <a:off x="1431970" y="4278868"/>
            <a:ext cx="96202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96" name="TextBox 295"/>
          <p:cNvSpPr txBox="1"/>
          <p:nvPr/>
        </p:nvSpPr>
        <p:spPr>
          <a:xfrm>
            <a:off x="526987" y="392857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98" name="Straight Connector 297"/>
          <p:cNvCxnSpPr/>
          <p:nvPr/>
        </p:nvCxnSpPr>
        <p:spPr>
          <a:xfrm>
            <a:off x="851985" y="6147316"/>
            <a:ext cx="1618626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301" idx="1"/>
          </p:cNvCxnSpPr>
          <p:nvPr/>
        </p:nvCxnSpPr>
        <p:spPr>
          <a:xfrm>
            <a:off x="851985" y="6406634"/>
            <a:ext cx="1628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>
            <a:off x="515112" y="4162093"/>
            <a:ext cx="92381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300" name="TextBox 299"/>
          <p:cNvSpPr txBox="1"/>
          <p:nvPr/>
        </p:nvSpPr>
        <p:spPr>
          <a:xfrm>
            <a:off x="2461085" y="5962650"/>
            <a:ext cx="8383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1" name="TextBox 300"/>
          <p:cNvSpPr txBox="1"/>
          <p:nvPr/>
        </p:nvSpPr>
        <p:spPr>
          <a:xfrm>
            <a:off x="2480136" y="6221968"/>
            <a:ext cx="9275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02" name="TextBox 301"/>
          <p:cNvSpPr txBox="1"/>
          <p:nvPr/>
        </p:nvSpPr>
        <p:spPr>
          <a:xfrm>
            <a:off x="515112" y="5812466"/>
            <a:ext cx="9298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3" name="TextBox 302"/>
          <p:cNvSpPr txBox="1"/>
          <p:nvPr/>
        </p:nvSpPr>
        <p:spPr>
          <a:xfrm>
            <a:off x="438915" y="6082417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04" name="TextBox 303"/>
          <p:cNvSpPr txBox="1"/>
          <p:nvPr/>
        </p:nvSpPr>
        <p:spPr>
          <a:xfrm>
            <a:off x="1471106" y="5812466"/>
            <a:ext cx="9228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5" name="TextBox 304"/>
          <p:cNvSpPr txBox="1"/>
          <p:nvPr/>
        </p:nvSpPr>
        <p:spPr>
          <a:xfrm>
            <a:off x="1387921" y="6082417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cxnSp>
        <p:nvCxnSpPr>
          <p:cNvPr id="306" name="Straight Connector 305"/>
          <p:cNvCxnSpPr/>
          <p:nvPr/>
        </p:nvCxnSpPr>
        <p:spPr>
          <a:xfrm>
            <a:off x="14744646" y="4162093"/>
            <a:ext cx="1643" cy="1552907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 rot="16200000">
            <a:off x="13821542" y="4654817"/>
            <a:ext cx="15882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Serialize_clk_n</a:t>
            </a:r>
            <a:endParaRPr lang="en-US" sz="1800" dirty="0"/>
          </a:p>
        </p:txBody>
      </p:sp>
      <p:cxnSp>
        <p:nvCxnSpPr>
          <p:cNvPr id="308" name="Straight Connector 307"/>
          <p:cNvCxnSpPr/>
          <p:nvPr/>
        </p:nvCxnSpPr>
        <p:spPr>
          <a:xfrm>
            <a:off x="14392346" y="4155347"/>
            <a:ext cx="1643" cy="1552907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/>
          <p:cNvSpPr txBox="1"/>
          <p:nvPr/>
        </p:nvSpPr>
        <p:spPr>
          <a:xfrm rot="16200000">
            <a:off x="13469242" y="4648071"/>
            <a:ext cx="15882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</a:t>
            </a:r>
            <a:endParaRPr lang="en-US" sz="1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16669512" y="5505442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tmds</a:t>
            </a:r>
            <a:endParaRPr lang="en-US" sz="1800" dirty="0"/>
          </a:p>
        </p:txBody>
      </p:sp>
      <p:sp>
        <p:nvSpPr>
          <p:cNvPr id="271" name="TextBox 270"/>
          <p:cNvSpPr txBox="1"/>
          <p:nvPr/>
        </p:nvSpPr>
        <p:spPr>
          <a:xfrm>
            <a:off x="16680702" y="5879068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tmdsb</a:t>
            </a:r>
            <a:endParaRPr lang="en-US" sz="1800" dirty="0"/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8B26AEA0-3972-4054-8D40-EE01910CD6C6}"/>
              </a:ext>
            </a:extLst>
          </p:cNvPr>
          <p:cNvCxnSpPr/>
          <p:nvPr/>
        </p:nvCxnSpPr>
        <p:spPr>
          <a:xfrm flipV="1">
            <a:off x="8592312" y="2085623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TextBox 276">
            <a:extLst>
              <a:ext uri="{FF2B5EF4-FFF2-40B4-BE49-F238E27FC236}">
                <a16:creationId xmlns:a16="http://schemas.microsoft.com/office/drawing/2014/main" id="{F5AC1E2B-D0A9-42B0-B76E-42FD08E395E1}"/>
              </a:ext>
            </a:extLst>
          </p:cNvPr>
          <p:cNvSpPr txBox="1"/>
          <p:nvPr/>
        </p:nvSpPr>
        <p:spPr>
          <a:xfrm>
            <a:off x="8593540" y="1764268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764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264</Words>
  <Application>Microsoft Office PowerPoint</Application>
  <PresentationFormat>Custom</PresentationFormat>
  <Paragraphs>136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Falkinburg, Jeffrey L MAJ USAF USAFA USAFA/DFEC</dc:creator>
  <cp:lastModifiedBy>Jeffrey Falkinburg</cp:lastModifiedBy>
  <cp:revision>41</cp:revision>
  <dcterms:created xsi:type="dcterms:W3CDTF">2006-08-16T00:00:00Z</dcterms:created>
  <dcterms:modified xsi:type="dcterms:W3CDTF">2023-02-11T15:23:02Z</dcterms:modified>
</cp:coreProperties>
</file>