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8288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A22D5-3683-4894-9075-51C31B5392C7}" v="5" dt="2022-02-16T19:48:42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75" d="100"/>
          <a:sy n="75" d="100"/>
        </p:scale>
        <p:origin x="774" y="54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F4EA22D5-3683-4894-9075-51C31B5392C7}"/>
    <pc:docChg chg="undo custSel modSld">
      <pc:chgData name="Jeffrey Falkinburg" userId="564ecc06-8e6c-46e5-98d6-5a3ff5d175eb" providerId="ADAL" clId="{F4EA22D5-3683-4894-9075-51C31B5392C7}" dt="2022-02-16T19:49:10.662" v="108" actId="1035"/>
      <pc:docMkLst>
        <pc:docMk/>
      </pc:docMkLst>
      <pc:sldChg chg="addSp delSp modSp mod">
        <pc:chgData name="Jeffrey Falkinburg" userId="564ecc06-8e6c-46e5-98d6-5a3ff5d175eb" providerId="ADAL" clId="{F4EA22D5-3683-4894-9075-51C31B5392C7}" dt="2022-02-16T19:49:10.662" v="108" actId="1035"/>
        <pc:sldMkLst>
          <pc:docMk/>
          <pc:sldMk cId="2709113408" sldId="257"/>
        </pc:sldMkLst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8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9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11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9.119" v="1" actId="478"/>
          <ac:spMkLst>
            <pc:docMk/>
            <pc:sldMk cId="2709113408" sldId="257"/>
            <ac:spMk id="13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15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17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0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1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2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3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4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6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28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30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31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32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33" creationId="{00000000-0000-0000-0000-000000000000}"/>
          </ac:spMkLst>
        </pc:spChg>
        <pc:spChg chg="del">
          <ac:chgData name="Jeffrey Falkinburg" userId="564ecc06-8e6c-46e5-98d6-5a3ff5d175eb" providerId="ADAL" clId="{F4EA22D5-3683-4894-9075-51C31B5392C7}" dt="2022-02-16T19:45:24.930" v="0" actId="478"/>
          <ac:spMkLst>
            <pc:docMk/>
            <pc:sldMk cId="2709113408" sldId="257"/>
            <ac:spMk id="35" creationId="{00000000-0000-0000-0000-000000000000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13" creationId="{285D479C-5592-4062-A19C-121E01CFCFC3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14" creationId="{9D35A96F-A2E8-4405-9FE0-6E92EEC9E639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16" creationId="{5EDADB0C-2BDB-4404-9952-1DA5515DD600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22" creationId="{DF88DFF5-40B8-405F-9755-FA049E617FF1}"/>
          </ac:spMkLst>
        </pc:spChg>
        <pc:spChg chg="add mod">
          <ac:chgData name="Jeffrey Falkinburg" userId="564ecc06-8e6c-46e5-98d6-5a3ff5d175eb" providerId="ADAL" clId="{F4EA22D5-3683-4894-9075-51C31B5392C7}" dt="2022-02-16T19:46:47.811" v="65" actId="1037"/>
          <ac:spMkLst>
            <pc:docMk/>
            <pc:sldMk cId="2709113408" sldId="257"/>
            <ac:spMk id="378" creationId="{18FEDB7D-0D06-4BB9-B89C-BED1DDE52B32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80" creationId="{10B1B9D1-889E-4C08-9573-CF18E68BA421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81" creationId="{D63D5F0A-8C51-431D-B08E-58520C1B54A5}"/>
          </ac:spMkLst>
        </pc:spChg>
        <pc:spChg chg="add mod">
          <ac:chgData name="Jeffrey Falkinburg" userId="564ecc06-8e6c-46e5-98d6-5a3ff5d175eb" providerId="ADAL" clId="{F4EA22D5-3683-4894-9075-51C31B5392C7}" dt="2022-02-16T19:48:15.441" v="89" actId="1038"/>
          <ac:spMkLst>
            <pc:docMk/>
            <pc:sldMk cId="2709113408" sldId="257"/>
            <ac:spMk id="386" creationId="{F77D8A78-A15D-46FB-9349-D546296B41C5}"/>
          </ac:spMkLst>
        </pc:spChg>
        <pc:spChg chg="add mod">
          <ac:chgData name="Jeffrey Falkinburg" userId="564ecc06-8e6c-46e5-98d6-5a3ff5d175eb" providerId="ADAL" clId="{F4EA22D5-3683-4894-9075-51C31B5392C7}" dt="2022-02-16T19:46:47.811" v="65" actId="1037"/>
          <ac:spMkLst>
            <pc:docMk/>
            <pc:sldMk cId="2709113408" sldId="257"/>
            <ac:spMk id="388" creationId="{6A1EB668-42EB-4B3E-B1B1-9BF973A33BA3}"/>
          </ac:spMkLst>
        </pc:spChg>
        <pc:spChg chg="add mod">
          <ac:chgData name="Jeffrey Falkinburg" userId="564ecc06-8e6c-46e5-98d6-5a3ff5d175eb" providerId="ADAL" clId="{F4EA22D5-3683-4894-9075-51C31B5392C7}" dt="2022-02-16T19:46:47.811" v="65" actId="1037"/>
          <ac:spMkLst>
            <pc:docMk/>
            <pc:sldMk cId="2709113408" sldId="257"/>
            <ac:spMk id="392" creationId="{C0605EDF-92D2-47EC-AFE7-DF7C95E54335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396" creationId="{73650887-6314-4E13-9FF4-CC0F5568F04B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397" creationId="{1AF980CF-7B88-4BC0-9559-732B8C964365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399" creationId="{7D746D29-ACCA-41FF-8757-427395B8D37D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403" creationId="{85B310C4-2193-4FAF-A64C-B4E83A2D8D23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406" creationId="{42C34092-103C-4939-94A7-0FAC40E091AE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407" creationId="{669A1403-9AF7-41BE-969A-E42F41E1145A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408" creationId="{10AAAF56-1941-4608-99B2-36AE0D4B7CD5}"/>
          </ac:spMkLst>
        </pc:spChg>
        <pc:spChg chg="add mod">
          <ac:chgData name="Jeffrey Falkinburg" userId="564ecc06-8e6c-46e5-98d6-5a3ff5d175eb" providerId="ADAL" clId="{F4EA22D5-3683-4894-9075-51C31B5392C7}" dt="2022-02-16T19:48:08.081" v="88" actId="1038"/>
          <ac:spMkLst>
            <pc:docMk/>
            <pc:sldMk cId="2709113408" sldId="257"/>
            <ac:spMk id="409" creationId="{F99BA61C-4922-4394-9515-87981E0E7ACE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10" creationId="{230A49FC-FDA8-42DD-AE02-42FB6C85BAC9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11" creationId="{15CEDD81-27A1-4514-A5BF-897999C409D9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14" creationId="{F3CDF604-2E27-45B4-8CD6-1066E69B7DC7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27" creationId="{8EBD3D8F-E231-4657-B2B7-E88DCDF0245A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31" creationId="{4B6E0D7A-C9E3-4292-8425-D83682A99633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32" creationId="{0A5FA9E5-C5D5-4A9E-80A0-1DC6061828BB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35" creationId="{0FAFCB66-29F6-4DA3-B7F5-AB3777BF012B}"/>
          </ac:spMkLst>
        </pc:spChg>
        <pc:spChg chg="add del mod">
          <ac:chgData name="Jeffrey Falkinburg" userId="564ecc06-8e6c-46e5-98d6-5a3ff5d175eb" providerId="ADAL" clId="{F4EA22D5-3683-4894-9075-51C31B5392C7}" dt="2022-02-16T19:48:31.833" v="91"/>
          <ac:spMkLst>
            <pc:docMk/>
            <pc:sldMk cId="2709113408" sldId="257"/>
            <ac:spMk id="436" creationId="{B146EBC8-6952-4310-B56D-A5991F6F9C52}"/>
          </ac:spMkLst>
        </pc:spChg>
        <pc:spChg chg="add mod">
          <ac:chgData name="Jeffrey Falkinburg" userId="564ecc06-8e6c-46e5-98d6-5a3ff5d175eb" providerId="ADAL" clId="{F4EA22D5-3683-4894-9075-51C31B5392C7}" dt="2022-02-16T19:49:10.662" v="108" actId="1035"/>
          <ac:spMkLst>
            <pc:docMk/>
            <pc:sldMk cId="2709113408" sldId="257"/>
            <ac:spMk id="441" creationId="{3CACC6BF-21F0-4177-86A9-5F6BFD6BA5F0}"/>
          </ac:spMkLst>
        </pc:spChg>
        <pc:spChg chg="mod">
          <ac:chgData name="Jeffrey Falkinburg" userId="564ecc06-8e6c-46e5-98d6-5a3ff5d175eb" providerId="ADAL" clId="{F4EA22D5-3683-4894-9075-51C31B5392C7}" dt="2022-02-16T19:46:05.439" v="51" actId="1036"/>
          <ac:spMkLst>
            <pc:docMk/>
            <pc:sldMk cId="2709113408" sldId="257"/>
            <ac:spMk id="585" creationId="{00000000-0000-0000-0000-000000000000}"/>
          </ac:spMkLst>
        </pc:sp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10" creationId="{00000000-0000-0000-0000-000000000000}"/>
          </ac:cxnSpMkLst>
        </pc:cxn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12" creationId="{00000000-0000-0000-0000-000000000000}"/>
          </ac:cxnSpMkLst>
        </pc:cxn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14" creationId="{00000000-0000-0000-0000-000000000000}"/>
          </ac:cxnSpMkLst>
        </pc:cxnChg>
        <pc:cxnChg chg="del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16" creationId="{00000000-0000-0000-0000-000000000000}"/>
          </ac:cxnSpMkLst>
        </pc:cxn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25" creationId="{00000000-0000-0000-0000-000000000000}"/>
          </ac:cxnSpMkLst>
        </pc:cxn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27" creationId="{00000000-0000-0000-0000-000000000000}"/>
          </ac:cxnSpMkLst>
        </pc:cxnChg>
        <pc:cxnChg chg="del mod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29" creationId="{00000000-0000-0000-0000-000000000000}"/>
          </ac:cxnSpMkLst>
        </pc:cxnChg>
        <pc:cxnChg chg="del">
          <ac:chgData name="Jeffrey Falkinburg" userId="564ecc06-8e6c-46e5-98d6-5a3ff5d175eb" providerId="ADAL" clId="{F4EA22D5-3683-4894-9075-51C31B5392C7}" dt="2022-02-16T19:45:24.930" v="0" actId="478"/>
          <ac:cxnSpMkLst>
            <pc:docMk/>
            <pc:sldMk cId="2709113408" sldId="257"/>
            <ac:cxnSpMk id="34" creationId="{00000000-0000-0000-0000-000000000000}"/>
          </ac:cxnSpMkLst>
        </pc:cxnChg>
        <pc:cxnChg chg="add mod">
          <ac:chgData name="Jeffrey Falkinburg" userId="564ecc06-8e6c-46e5-98d6-5a3ff5d175eb" providerId="ADAL" clId="{F4EA22D5-3683-4894-9075-51C31B5392C7}" dt="2022-02-16T19:48:15.441" v="89" actId="1038"/>
          <ac:cxnSpMkLst>
            <pc:docMk/>
            <pc:sldMk cId="2709113408" sldId="257"/>
            <ac:cxnSpMk id="315" creationId="{3D98DBB2-2297-4ED9-AD16-A102B50B308B}"/>
          </ac:cxnSpMkLst>
        </pc:cxnChg>
        <pc:cxnChg chg="add mod">
          <ac:chgData name="Jeffrey Falkinburg" userId="564ecc06-8e6c-46e5-98d6-5a3ff5d175eb" providerId="ADAL" clId="{F4EA22D5-3683-4894-9075-51C31B5392C7}" dt="2022-02-16T19:48:15.441" v="89" actId="1038"/>
          <ac:cxnSpMkLst>
            <pc:docMk/>
            <pc:sldMk cId="2709113408" sldId="257"/>
            <ac:cxnSpMk id="317" creationId="{A2499C83-7460-4367-BF58-5C63BE69C487}"/>
          </ac:cxnSpMkLst>
        </pc:cxnChg>
        <pc:cxnChg chg="add mod">
          <ac:chgData name="Jeffrey Falkinburg" userId="564ecc06-8e6c-46e5-98d6-5a3ff5d175eb" providerId="ADAL" clId="{F4EA22D5-3683-4894-9075-51C31B5392C7}" dt="2022-02-16T19:48:15.441" v="89" actId="1038"/>
          <ac:cxnSpMkLst>
            <pc:docMk/>
            <pc:sldMk cId="2709113408" sldId="257"/>
            <ac:cxnSpMk id="368" creationId="{FFACDAF5-16B9-4B18-96D6-2E3A02A07883}"/>
          </ac:cxnSpMkLst>
        </pc:cxnChg>
        <pc:cxnChg chg="add mod">
          <ac:chgData name="Jeffrey Falkinburg" userId="564ecc06-8e6c-46e5-98d6-5a3ff5d175eb" providerId="ADAL" clId="{F4EA22D5-3683-4894-9075-51C31B5392C7}" dt="2022-02-16T19:47:43.875" v="83" actId="14100"/>
          <ac:cxnSpMkLst>
            <pc:docMk/>
            <pc:sldMk cId="2709113408" sldId="257"/>
            <ac:cxnSpMk id="387" creationId="{37EF5FA6-0A11-4264-A71E-F1375226AAEF}"/>
          </ac:cxnSpMkLst>
        </pc:cxnChg>
        <pc:cxnChg chg="add mod">
          <ac:chgData name="Jeffrey Falkinburg" userId="564ecc06-8e6c-46e5-98d6-5a3ff5d175eb" providerId="ADAL" clId="{F4EA22D5-3683-4894-9075-51C31B5392C7}" dt="2022-02-16T19:47:50.338" v="84" actId="14100"/>
          <ac:cxnSpMkLst>
            <pc:docMk/>
            <pc:sldMk cId="2709113408" sldId="257"/>
            <ac:cxnSpMk id="389" creationId="{785D2F2F-C33B-4E33-AFD9-9B67F3973AA6}"/>
          </ac:cxnSpMkLst>
        </pc:cxnChg>
        <pc:cxnChg chg="add mod">
          <ac:chgData name="Jeffrey Falkinburg" userId="564ecc06-8e6c-46e5-98d6-5a3ff5d175eb" providerId="ADAL" clId="{F4EA22D5-3683-4894-9075-51C31B5392C7}" dt="2022-02-16T19:48:08.081" v="88" actId="1038"/>
          <ac:cxnSpMkLst>
            <pc:docMk/>
            <pc:sldMk cId="2709113408" sldId="257"/>
            <ac:cxnSpMk id="398" creationId="{5C36645E-82F5-4800-9869-69985E8B4B0C}"/>
          </ac:cxnSpMkLst>
        </pc:cxnChg>
        <pc:cxnChg chg="add mod">
          <ac:chgData name="Jeffrey Falkinburg" userId="564ecc06-8e6c-46e5-98d6-5a3ff5d175eb" providerId="ADAL" clId="{F4EA22D5-3683-4894-9075-51C31B5392C7}" dt="2022-02-16T19:48:08.081" v="88" actId="1038"/>
          <ac:cxnSpMkLst>
            <pc:docMk/>
            <pc:sldMk cId="2709113408" sldId="257"/>
            <ac:cxnSpMk id="400" creationId="{853227CE-4324-4F65-B9FC-EF5AE5E6D0D1}"/>
          </ac:cxnSpMkLst>
        </pc:cxnChg>
        <pc:cxnChg chg="add mod">
          <ac:chgData name="Jeffrey Falkinburg" userId="564ecc06-8e6c-46e5-98d6-5a3ff5d175eb" providerId="ADAL" clId="{F4EA22D5-3683-4894-9075-51C31B5392C7}" dt="2022-02-16T19:48:08.081" v="88" actId="1038"/>
          <ac:cxnSpMkLst>
            <pc:docMk/>
            <pc:sldMk cId="2709113408" sldId="257"/>
            <ac:cxnSpMk id="402" creationId="{62C6BC55-E814-495F-9B3B-FFA3ACF336CC}"/>
          </ac:cxnSpMkLst>
        </pc:cxnChg>
        <pc:cxnChg chg="add mod">
          <ac:chgData name="Jeffrey Falkinburg" userId="564ecc06-8e6c-46e5-98d6-5a3ff5d175eb" providerId="ADAL" clId="{F4EA22D5-3683-4894-9075-51C31B5392C7}" dt="2022-02-16T19:48:08.081" v="88" actId="1038"/>
          <ac:cxnSpMkLst>
            <pc:docMk/>
            <pc:sldMk cId="2709113408" sldId="257"/>
            <ac:cxnSpMk id="405" creationId="{7008BBE2-1040-4A5A-B268-4647A75BB0C0}"/>
          </ac:cxnSpMkLst>
        </pc:cxnChg>
        <pc:cxnChg chg="add del mod">
          <ac:chgData name="Jeffrey Falkinburg" userId="564ecc06-8e6c-46e5-98d6-5a3ff5d175eb" providerId="ADAL" clId="{F4EA22D5-3683-4894-9075-51C31B5392C7}" dt="2022-02-16T19:48:31.833" v="91"/>
          <ac:cxnSpMkLst>
            <pc:docMk/>
            <pc:sldMk cId="2709113408" sldId="257"/>
            <ac:cxnSpMk id="412" creationId="{67C93D9A-987E-4121-8797-C4368EE0CE13}"/>
          </ac:cxnSpMkLst>
        </pc:cxnChg>
        <pc:cxnChg chg="add del mod">
          <ac:chgData name="Jeffrey Falkinburg" userId="564ecc06-8e6c-46e5-98d6-5a3ff5d175eb" providerId="ADAL" clId="{F4EA22D5-3683-4894-9075-51C31B5392C7}" dt="2022-02-16T19:48:31.833" v="91"/>
          <ac:cxnSpMkLst>
            <pc:docMk/>
            <pc:sldMk cId="2709113408" sldId="257"/>
            <ac:cxnSpMk id="419" creationId="{FA7ECB30-A7E1-4394-9040-4A82568C6A28}"/>
          </ac:cxnSpMkLst>
        </pc:cxnChg>
        <pc:cxnChg chg="add del mod">
          <ac:chgData name="Jeffrey Falkinburg" userId="564ecc06-8e6c-46e5-98d6-5a3ff5d175eb" providerId="ADAL" clId="{F4EA22D5-3683-4894-9075-51C31B5392C7}" dt="2022-02-16T19:48:31.833" v="91"/>
          <ac:cxnSpMkLst>
            <pc:docMk/>
            <pc:sldMk cId="2709113408" sldId="257"/>
            <ac:cxnSpMk id="423" creationId="{1609FAA1-7F3D-4B61-9067-6D6B163C5227}"/>
          </ac:cxnSpMkLst>
        </pc:cxnChg>
        <pc:cxnChg chg="add del mod">
          <ac:chgData name="Jeffrey Falkinburg" userId="564ecc06-8e6c-46e5-98d6-5a3ff5d175eb" providerId="ADAL" clId="{F4EA22D5-3683-4894-9075-51C31B5392C7}" dt="2022-02-16T19:48:31.833" v="91"/>
          <ac:cxnSpMkLst>
            <pc:docMk/>
            <pc:sldMk cId="2709113408" sldId="257"/>
            <ac:cxnSpMk id="430" creationId="{88C13F76-580A-41BC-A447-ADF28923A2E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49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3"/>
            <a:ext cx="155448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9"/>
            <a:ext cx="4114800" cy="1170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9"/>
            <a:ext cx="12039600" cy="1170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3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3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3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3400" y="1069460"/>
            <a:ext cx="17221200" cy="1127065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1069460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Lab2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29878" y="1619008"/>
            <a:ext cx="16367522" cy="8587506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0600" y="1619008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400" b="1" dirty="0"/>
              <a:t>Lab2_dp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967767" y="10845380"/>
            <a:ext cx="457077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0" name="TextBox 59"/>
          <p:cNvSpPr txBox="1"/>
          <p:nvPr/>
        </p:nvSpPr>
        <p:spPr>
          <a:xfrm>
            <a:off x="959681" y="10845380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Lab2_cu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019032" y="9492449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85632" y="949244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3770972" y="9861781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474696" y="9861782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479304" y="10483050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66" name="TextBox 65"/>
          <p:cNvSpPr txBox="1"/>
          <p:nvPr/>
        </p:nvSpPr>
        <p:spPr>
          <a:xfrm>
            <a:off x="3190357" y="1048305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67" name="TextBox 66"/>
          <p:cNvSpPr txBox="1"/>
          <p:nvPr/>
        </p:nvSpPr>
        <p:spPr>
          <a:xfrm>
            <a:off x="4479304" y="10864050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>
            <a:off x="3190357" y="1086405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3599226" y="1031898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312884" y="1036291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518177" y="9492449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R_Bus_Out</a:t>
            </a:r>
            <a:endParaRPr lang="en-US" sz="1800" dirty="0"/>
          </a:p>
        </p:txBody>
      </p:sp>
      <p:sp>
        <p:nvSpPr>
          <p:cNvPr id="76" name="TextBox 75"/>
          <p:cNvSpPr txBox="1"/>
          <p:nvPr/>
        </p:nvSpPr>
        <p:spPr>
          <a:xfrm>
            <a:off x="6501685" y="9508318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L_Bus</a:t>
            </a:r>
            <a:r>
              <a:rPr lang="en-US" sz="1800" dirty="0"/>
              <a:t> Out</a:t>
            </a:r>
          </a:p>
        </p:txBody>
      </p:sp>
      <p:cxnSp>
        <p:nvCxnSpPr>
          <p:cNvPr id="77" name="Straight Connector 76"/>
          <p:cNvCxnSpPr/>
          <p:nvPr/>
        </p:nvCxnSpPr>
        <p:spPr>
          <a:xfrm>
            <a:off x="7210015" y="9877650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304264" y="9877651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308872" y="10498919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210015" y="1049891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84553" y="11150594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R_Bus</a:t>
            </a:r>
            <a:r>
              <a:rPr lang="en-US" sz="1800" dirty="0"/>
              <a:t> Out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619651" y="11150594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L_Bus_Out</a:t>
            </a:r>
            <a:endParaRPr lang="en-US" sz="1800" dirty="0"/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7038269" y="10334850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8142452" y="10378785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880377" y="9474437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exRBus</a:t>
            </a:r>
            <a:endParaRPr lang="en-US" sz="1800" dirty="0"/>
          </a:p>
        </p:txBody>
      </p:sp>
      <p:sp>
        <p:nvSpPr>
          <p:cNvPr id="96" name="TextBox 95"/>
          <p:cNvSpPr txBox="1"/>
          <p:nvPr/>
        </p:nvSpPr>
        <p:spPr>
          <a:xfrm>
            <a:off x="8863885" y="9490306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97" name="Straight Connector 96"/>
          <p:cNvCxnSpPr/>
          <p:nvPr/>
        </p:nvCxnSpPr>
        <p:spPr>
          <a:xfrm>
            <a:off x="9572215" y="9859638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0666464" y="9859639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0671072" y="1048090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9572215" y="104809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16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946753" y="11132582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exRBus</a:t>
            </a:r>
            <a:endParaRPr lang="en-US" sz="1800" dirty="0"/>
          </a:p>
        </p:txBody>
      </p:sp>
      <p:sp>
        <p:nvSpPr>
          <p:cNvPr id="102" name="TextBox 101"/>
          <p:cNvSpPr txBox="1"/>
          <p:nvPr/>
        </p:nvSpPr>
        <p:spPr>
          <a:xfrm>
            <a:off x="8981851" y="11132582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103" name="Straight Connector 102"/>
          <p:cNvCxnSpPr/>
          <p:nvPr/>
        </p:nvCxnSpPr>
        <p:spPr>
          <a:xfrm flipV="1">
            <a:off x="9400469" y="1031683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10504652" y="1036077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90577" y="9474437"/>
            <a:ext cx="15721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clear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4274085" y="9490306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cxnSp>
        <p:nvCxnSpPr>
          <p:cNvPr id="107" name="Straight Connector 106"/>
          <p:cNvCxnSpPr/>
          <p:nvPr/>
        </p:nvCxnSpPr>
        <p:spPr>
          <a:xfrm>
            <a:off x="14982415" y="9859638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6076664" y="9859639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6081272" y="1048090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4982415" y="104809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5356953" y="11044714"/>
            <a:ext cx="140704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clear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4392051" y="11044714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cxnSp>
        <p:nvCxnSpPr>
          <p:cNvPr id="113" name="Straight Connector 112"/>
          <p:cNvCxnSpPr/>
          <p:nvPr/>
        </p:nvCxnSpPr>
        <p:spPr>
          <a:xfrm flipV="1">
            <a:off x="14810669" y="10316838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15914852" y="1036077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unded Rectangle 114"/>
          <p:cNvSpPr/>
          <p:nvPr/>
        </p:nvSpPr>
        <p:spPr>
          <a:xfrm>
            <a:off x="14020800" y="8554400"/>
            <a:ext cx="2924390" cy="129858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16" name="TextBox 115"/>
          <p:cNvSpPr txBox="1"/>
          <p:nvPr/>
        </p:nvSpPr>
        <p:spPr>
          <a:xfrm>
            <a:off x="14042735" y="8554400"/>
            <a:ext cx="1844971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flag register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5597873" y="7551182"/>
            <a:ext cx="141666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set</a:t>
            </a:r>
          </a:p>
        </p:txBody>
      </p:sp>
      <p:cxnSp>
        <p:nvCxnSpPr>
          <p:cNvPr id="118" name="Straight Connector 117"/>
          <p:cNvCxnSpPr>
            <a:stCxn id="117" idx="2"/>
          </p:cNvCxnSpPr>
          <p:nvPr/>
        </p:nvCxnSpPr>
        <p:spPr>
          <a:xfrm flipH="1">
            <a:off x="16306203" y="7920514"/>
            <a:ext cx="1" cy="64605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6306203" y="82369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5715839" y="8578240"/>
            <a:ext cx="12027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set</a:t>
            </a:r>
          </a:p>
        </p:txBody>
      </p:sp>
      <p:cxnSp>
        <p:nvCxnSpPr>
          <p:cNvPr id="121" name="Straight Connector 120"/>
          <p:cNvCxnSpPr/>
          <p:nvPr/>
        </p:nvCxnSpPr>
        <p:spPr>
          <a:xfrm flipV="1">
            <a:off x="16134457" y="807291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127" idx="3"/>
          </p:cNvCxnSpPr>
          <p:nvPr/>
        </p:nvCxnSpPr>
        <p:spPr>
          <a:xfrm flipV="1">
            <a:off x="16829010" y="4184638"/>
            <a:ext cx="1458990" cy="564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16840200" y="4553312"/>
            <a:ext cx="1447800" cy="5886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15840868" y="4005614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tmds</a:t>
            </a:r>
            <a:endParaRPr lang="en-US" sz="1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5852058" y="437453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tmdsb</a:t>
            </a:r>
            <a:endParaRPr lang="en-US" sz="1800" dirty="0"/>
          </a:p>
        </p:txBody>
      </p:sp>
      <p:sp>
        <p:nvSpPr>
          <p:cNvPr id="129" name="Rounded Rectangle 128"/>
          <p:cNvSpPr/>
          <p:nvPr/>
        </p:nvSpPr>
        <p:spPr>
          <a:xfrm>
            <a:off x="14706600" y="2041447"/>
            <a:ext cx="2144885" cy="4812267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30" name="TextBox 129"/>
          <p:cNvSpPr txBox="1"/>
          <p:nvPr/>
        </p:nvSpPr>
        <p:spPr>
          <a:xfrm>
            <a:off x="15282513" y="2078676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Video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9839871" y="4186715"/>
            <a:ext cx="2199729" cy="4367686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1839742" y="2149315"/>
            <a:ext cx="2066822" cy="830997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err="1"/>
              <a:t>Audio_Codec_Wrapper</a:t>
            </a:r>
            <a:endParaRPr lang="en-US" sz="2400" b="1" dirty="0"/>
          </a:p>
        </p:txBody>
      </p:sp>
      <p:cxnSp>
        <p:nvCxnSpPr>
          <p:cNvPr id="140" name="Straight Connector 139"/>
          <p:cNvCxnSpPr>
            <a:stCxn id="141" idx="3"/>
            <a:endCxn id="145" idx="1"/>
          </p:cNvCxnSpPr>
          <p:nvPr/>
        </p:nvCxnSpPr>
        <p:spPr>
          <a:xfrm flipV="1">
            <a:off x="4326954" y="4984286"/>
            <a:ext cx="482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3193593" y="4802587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L_bus_in</a:t>
            </a:r>
            <a:endParaRPr lang="en-US" sz="1800" dirty="0"/>
          </a:p>
        </p:txBody>
      </p:sp>
      <p:cxnSp>
        <p:nvCxnSpPr>
          <p:cNvPr id="142" name="Straight Connector 141"/>
          <p:cNvCxnSpPr>
            <a:stCxn id="143" idx="3"/>
            <a:endCxn id="146" idx="1"/>
          </p:cNvCxnSpPr>
          <p:nvPr/>
        </p:nvCxnSpPr>
        <p:spPr>
          <a:xfrm>
            <a:off x="4336371" y="5294009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205468" y="5109343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R_bus_in</a:t>
            </a:r>
            <a:endParaRPr lang="en-US" sz="1800" dirty="0"/>
          </a:p>
        </p:txBody>
      </p:sp>
      <p:sp>
        <p:nvSpPr>
          <p:cNvPr id="145" name="TextBox 144"/>
          <p:cNvSpPr txBox="1"/>
          <p:nvPr/>
        </p:nvSpPr>
        <p:spPr>
          <a:xfrm>
            <a:off x="4809646" y="4799620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L_bus_in</a:t>
            </a:r>
            <a:endParaRPr lang="en-US" sz="1800" dirty="0"/>
          </a:p>
        </p:txBody>
      </p:sp>
      <p:sp>
        <p:nvSpPr>
          <p:cNvPr id="146" name="TextBox 145"/>
          <p:cNvSpPr txBox="1"/>
          <p:nvPr/>
        </p:nvSpPr>
        <p:spPr>
          <a:xfrm>
            <a:off x="4821521" y="5109343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R_bus_in</a:t>
            </a:r>
            <a:endParaRPr lang="en-US" sz="1800" dirty="0"/>
          </a:p>
        </p:txBody>
      </p:sp>
      <p:cxnSp>
        <p:nvCxnSpPr>
          <p:cNvPr id="149" name="Straight Connector 148"/>
          <p:cNvCxnSpPr>
            <a:stCxn id="150" idx="3"/>
            <a:endCxn id="153" idx="1"/>
          </p:cNvCxnSpPr>
          <p:nvPr/>
        </p:nvCxnSpPr>
        <p:spPr>
          <a:xfrm flipV="1">
            <a:off x="4343779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111064" y="5415626"/>
            <a:ext cx="1232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L_bus_out</a:t>
            </a:r>
            <a:endParaRPr lang="en-US" sz="1800" dirty="0"/>
          </a:p>
        </p:txBody>
      </p:sp>
      <p:cxnSp>
        <p:nvCxnSpPr>
          <p:cNvPr id="151" name="Straight Connector 150"/>
          <p:cNvCxnSpPr/>
          <p:nvPr/>
        </p:nvCxnSpPr>
        <p:spPr>
          <a:xfrm>
            <a:off x="4353196" y="5912761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122939" y="5722382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R_bus_out</a:t>
            </a:r>
            <a:endParaRPr lang="en-US" sz="1800" dirty="0"/>
          </a:p>
        </p:txBody>
      </p:sp>
      <p:sp>
        <p:nvSpPr>
          <p:cNvPr id="153" name="TextBox 152"/>
          <p:cNvSpPr txBox="1"/>
          <p:nvPr/>
        </p:nvSpPr>
        <p:spPr>
          <a:xfrm>
            <a:off x="4826471" y="5412659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L_bus_out</a:t>
            </a:r>
            <a:endParaRPr lang="en-US" sz="1800" dirty="0"/>
          </a:p>
        </p:txBody>
      </p:sp>
      <p:sp>
        <p:nvSpPr>
          <p:cNvPr id="154" name="TextBox 153"/>
          <p:cNvSpPr txBox="1"/>
          <p:nvPr/>
        </p:nvSpPr>
        <p:spPr>
          <a:xfrm>
            <a:off x="4838346" y="5722382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R_bus_out</a:t>
            </a:r>
            <a:endParaRPr lang="en-US" sz="1800" dirty="0"/>
          </a:p>
        </p:txBody>
      </p:sp>
      <p:cxnSp>
        <p:nvCxnSpPr>
          <p:cNvPr id="157" name="Straight Connector 156"/>
          <p:cNvCxnSpPr>
            <a:stCxn id="158" idx="3"/>
            <a:endCxn id="159" idx="1"/>
          </p:cNvCxnSpPr>
          <p:nvPr/>
        </p:nvCxnSpPr>
        <p:spPr>
          <a:xfrm>
            <a:off x="4328930" y="471068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3533670" y="4526020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ready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811623" y="452602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cxnSp>
        <p:nvCxnSpPr>
          <p:cNvPr id="162" name="Straight Connector 161"/>
          <p:cNvCxnSpPr>
            <a:stCxn id="163" idx="3"/>
            <a:endCxn id="166" idx="1"/>
          </p:cNvCxnSpPr>
          <p:nvPr/>
        </p:nvCxnSpPr>
        <p:spPr>
          <a:xfrm>
            <a:off x="223758" y="3021290"/>
            <a:ext cx="113690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-309642" y="283662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64" name="Straight Connector 163"/>
          <p:cNvCxnSpPr>
            <a:stCxn id="165" idx="3"/>
            <a:endCxn id="167" idx="1"/>
          </p:cNvCxnSpPr>
          <p:nvPr/>
        </p:nvCxnSpPr>
        <p:spPr>
          <a:xfrm>
            <a:off x="221301" y="3301067"/>
            <a:ext cx="113935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-821375" y="3116401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360658" y="283662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67" name="TextBox 166"/>
          <p:cNvSpPr txBox="1"/>
          <p:nvPr/>
        </p:nvSpPr>
        <p:spPr>
          <a:xfrm>
            <a:off x="1360658" y="3116401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68" name="Straight Connector 167"/>
          <p:cNvCxnSpPr>
            <a:stCxn id="169" idx="3"/>
            <a:endCxn id="170" idx="1"/>
          </p:cNvCxnSpPr>
          <p:nvPr/>
        </p:nvCxnSpPr>
        <p:spPr>
          <a:xfrm>
            <a:off x="216386" y="3558624"/>
            <a:ext cx="113935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-543156" y="337395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1355744" y="337395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826325" y="272208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73" name="TextBox 172"/>
          <p:cNvSpPr txBox="1"/>
          <p:nvPr/>
        </p:nvSpPr>
        <p:spPr>
          <a:xfrm>
            <a:off x="314592" y="3001866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74" name="TextBox 173"/>
          <p:cNvSpPr txBox="1"/>
          <p:nvPr/>
        </p:nvSpPr>
        <p:spPr>
          <a:xfrm>
            <a:off x="592811" y="325942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cxnSp>
        <p:nvCxnSpPr>
          <p:cNvPr id="175" name="Straight Connector 174"/>
          <p:cNvCxnSpPr>
            <a:stCxn id="176" idx="3"/>
            <a:endCxn id="179" idx="1"/>
          </p:cNvCxnSpPr>
          <p:nvPr/>
        </p:nvCxnSpPr>
        <p:spPr>
          <a:xfrm>
            <a:off x="218808" y="3845714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-1524000" y="3661048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ac_mclk</a:t>
            </a:r>
            <a:endParaRPr lang="en-US" sz="1800" dirty="0"/>
          </a:p>
        </p:txBody>
      </p:sp>
      <p:cxnSp>
        <p:nvCxnSpPr>
          <p:cNvPr id="177" name="Straight Connector 176"/>
          <p:cNvCxnSpPr>
            <a:stCxn id="178" idx="3"/>
            <a:endCxn id="180" idx="1"/>
          </p:cNvCxnSpPr>
          <p:nvPr/>
        </p:nvCxnSpPr>
        <p:spPr>
          <a:xfrm>
            <a:off x="216351" y="4125491"/>
            <a:ext cx="113935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-1524000" y="3940825"/>
            <a:ext cx="174035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ac_adc_sdata</a:t>
            </a:r>
            <a:endParaRPr lang="en-US" sz="1800" dirty="0"/>
          </a:p>
        </p:txBody>
      </p:sp>
      <p:sp>
        <p:nvSpPr>
          <p:cNvPr id="179" name="TextBox 178"/>
          <p:cNvSpPr txBox="1"/>
          <p:nvPr/>
        </p:nvSpPr>
        <p:spPr>
          <a:xfrm>
            <a:off x="1355707" y="3661048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ac_mclk</a:t>
            </a:r>
            <a:endParaRPr lang="en-US" sz="1800" dirty="0"/>
          </a:p>
        </p:txBody>
      </p:sp>
      <p:sp>
        <p:nvSpPr>
          <p:cNvPr id="180" name="TextBox 179"/>
          <p:cNvSpPr txBox="1"/>
          <p:nvPr/>
        </p:nvSpPr>
        <p:spPr>
          <a:xfrm>
            <a:off x="1355707" y="3940825"/>
            <a:ext cx="20702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ac_adc_sdata</a:t>
            </a:r>
            <a:r>
              <a:rPr lang="en-US" sz="1800" dirty="0"/>
              <a:t>(In)</a:t>
            </a:r>
          </a:p>
        </p:txBody>
      </p:sp>
      <p:cxnSp>
        <p:nvCxnSpPr>
          <p:cNvPr id="181" name="Straight Connector 180"/>
          <p:cNvCxnSpPr>
            <a:stCxn id="182" idx="3"/>
            <a:endCxn id="183" idx="1"/>
          </p:cNvCxnSpPr>
          <p:nvPr/>
        </p:nvCxnSpPr>
        <p:spPr>
          <a:xfrm>
            <a:off x="223311" y="4383048"/>
            <a:ext cx="11274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-1512125" y="4198382"/>
            <a:ext cx="173543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ac_dac_sdata</a:t>
            </a:r>
            <a:endParaRPr lang="en-US" sz="1800" dirty="0"/>
          </a:p>
        </p:txBody>
      </p:sp>
      <p:sp>
        <p:nvSpPr>
          <p:cNvPr id="183" name="TextBox 182"/>
          <p:cNvSpPr txBox="1"/>
          <p:nvPr/>
        </p:nvSpPr>
        <p:spPr>
          <a:xfrm>
            <a:off x="1350793" y="4198382"/>
            <a:ext cx="213483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ac_dac_sdata</a:t>
            </a:r>
            <a:r>
              <a:rPr lang="en-US" sz="1800" dirty="0"/>
              <a:t>(Out)</a:t>
            </a:r>
          </a:p>
        </p:txBody>
      </p:sp>
      <p:cxnSp>
        <p:nvCxnSpPr>
          <p:cNvPr id="203" name="Straight Connector 202"/>
          <p:cNvCxnSpPr>
            <a:stCxn id="204" idx="3"/>
            <a:endCxn id="205" idx="1"/>
          </p:cNvCxnSpPr>
          <p:nvPr/>
        </p:nvCxnSpPr>
        <p:spPr>
          <a:xfrm>
            <a:off x="218808" y="46643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/>
        </p:nvSpPr>
        <p:spPr>
          <a:xfrm>
            <a:off x="-1524000" y="44796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ac_bclk</a:t>
            </a:r>
            <a:endParaRPr lang="en-US" sz="1800" dirty="0"/>
          </a:p>
        </p:txBody>
      </p:sp>
      <p:sp>
        <p:nvSpPr>
          <p:cNvPr id="205" name="TextBox 204"/>
          <p:cNvSpPr txBox="1"/>
          <p:nvPr/>
        </p:nvSpPr>
        <p:spPr>
          <a:xfrm>
            <a:off x="1355707" y="44796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ac_bclk</a:t>
            </a:r>
            <a:endParaRPr lang="en-US" sz="1800" dirty="0"/>
          </a:p>
        </p:txBody>
      </p:sp>
      <p:cxnSp>
        <p:nvCxnSpPr>
          <p:cNvPr id="206" name="Straight Connector 205"/>
          <p:cNvCxnSpPr>
            <a:stCxn id="207" idx="3"/>
            <a:endCxn id="208" idx="1"/>
          </p:cNvCxnSpPr>
          <p:nvPr/>
        </p:nvCxnSpPr>
        <p:spPr>
          <a:xfrm>
            <a:off x="230683" y="49404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/>
          <p:cNvSpPr txBox="1"/>
          <p:nvPr/>
        </p:nvSpPr>
        <p:spPr>
          <a:xfrm>
            <a:off x="-1512125" y="47557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ac_lrclk</a:t>
            </a:r>
            <a:endParaRPr lang="en-US" sz="1800" dirty="0"/>
          </a:p>
        </p:txBody>
      </p:sp>
      <p:sp>
        <p:nvSpPr>
          <p:cNvPr id="208" name="TextBox 207"/>
          <p:cNvSpPr txBox="1"/>
          <p:nvPr/>
        </p:nvSpPr>
        <p:spPr>
          <a:xfrm>
            <a:off x="1367582" y="47557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ac_lrclk</a:t>
            </a:r>
            <a:endParaRPr lang="en-US" sz="1800" dirty="0"/>
          </a:p>
        </p:txBody>
      </p:sp>
      <p:cxnSp>
        <p:nvCxnSpPr>
          <p:cNvPr id="209" name="Straight Connector 208"/>
          <p:cNvCxnSpPr>
            <a:stCxn id="210" idx="3"/>
            <a:endCxn id="211" idx="1"/>
          </p:cNvCxnSpPr>
          <p:nvPr/>
        </p:nvCxnSpPr>
        <p:spPr>
          <a:xfrm>
            <a:off x="230683" y="52452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-1512125" y="50605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scl</a:t>
            </a:r>
            <a:endParaRPr lang="en-US" sz="1800" dirty="0"/>
          </a:p>
        </p:txBody>
      </p:sp>
      <p:sp>
        <p:nvSpPr>
          <p:cNvPr id="211" name="TextBox 210"/>
          <p:cNvSpPr txBox="1"/>
          <p:nvPr/>
        </p:nvSpPr>
        <p:spPr>
          <a:xfrm>
            <a:off x="1367582" y="50605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scl</a:t>
            </a:r>
            <a:endParaRPr lang="en-US" sz="1800" dirty="0"/>
          </a:p>
        </p:txBody>
      </p:sp>
      <p:cxnSp>
        <p:nvCxnSpPr>
          <p:cNvPr id="212" name="Straight Connector 211"/>
          <p:cNvCxnSpPr>
            <a:stCxn id="213" idx="3"/>
            <a:endCxn id="214" idx="1"/>
          </p:cNvCxnSpPr>
          <p:nvPr/>
        </p:nvCxnSpPr>
        <p:spPr>
          <a:xfrm>
            <a:off x="230683" y="5521305"/>
            <a:ext cx="1136899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-1512125" y="5336639"/>
            <a:ext cx="174280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sda</a:t>
            </a:r>
            <a:endParaRPr lang="en-US" sz="1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1367582" y="5336639"/>
            <a:ext cx="183739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sda</a:t>
            </a:r>
            <a:endParaRPr lang="en-US" sz="1800" dirty="0"/>
          </a:p>
        </p:txBody>
      </p:sp>
      <p:sp>
        <p:nvSpPr>
          <p:cNvPr id="246" name="Rounded Rectangle 245"/>
          <p:cNvSpPr/>
          <p:nvPr/>
        </p:nvSpPr>
        <p:spPr>
          <a:xfrm>
            <a:off x="2115199" y="6315266"/>
            <a:ext cx="1548505" cy="137664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7" name="TextBox 246"/>
          <p:cNvSpPr txBox="1"/>
          <p:nvPr/>
        </p:nvSpPr>
        <p:spPr>
          <a:xfrm>
            <a:off x="2129942" y="631487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Clock_Wiz_1</a:t>
            </a:r>
            <a:endParaRPr lang="en-US" sz="4400" b="1" dirty="0"/>
          </a:p>
        </p:txBody>
      </p:sp>
      <p:cxnSp>
        <p:nvCxnSpPr>
          <p:cNvPr id="248" name="Straight Connector 247"/>
          <p:cNvCxnSpPr>
            <a:endCxn id="252" idx="1"/>
          </p:cNvCxnSpPr>
          <p:nvPr/>
        </p:nvCxnSpPr>
        <p:spPr>
          <a:xfrm>
            <a:off x="1625397" y="714728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>
            <a:endCxn id="253" idx="1"/>
          </p:cNvCxnSpPr>
          <p:nvPr/>
        </p:nvCxnSpPr>
        <p:spPr>
          <a:xfrm>
            <a:off x="1622939" y="742706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TextBox 251"/>
          <p:cNvSpPr txBox="1"/>
          <p:nvPr/>
        </p:nvSpPr>
        <p:spPr>
          <a:xfrm>
            <a:off x="2108090" y="696262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53" name="TextBox 252"/>
          <p:cNvSpPr txBox="1"/>
          <p:nvPr/>
        </p:nvSpPr>
        <p:spPr>
          <a:xfrm>
            <a:off x="2108089" y="7242400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resetn</a:t>
            </a:r>
            <a:endParaRPr lang="en-US" sz="1800" dirty="0"/>
          </a:p>
        </p:txBody>
      </p:sp>
      <p:cxnSp>
        <p:nvCxnSpPr>
          <p:cNvPr id="254" name="Straight Connector 253"/>
          <p:cNvCxnSpPr/>
          <p:nvPr/>
        </p:nvCxnSpPr>
        <p:spPr>
          <a:xfrm>
            <a:off x="3620656" y="6853236"/>
            <a:ext cx="568958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2661588" y="666857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clk_out1</a:t>
            </a:r>
          </a:p>
        </p:txBody>
      </p:sp>
      <p:cxnSp>
        <p:nvCxnSpPr>
          <p:cNvPr id="256" name="Straight Connector 255"/>
          <p:cNvCxnSpPr/>
          <p:nvPr/>
        </p:nvCxnSpPr>
        <p:spPr>
          <a:xfrm>
            <a:off x="3633964" y="7158957"/>
            <a:ext cx="55565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2661588" y="6974291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clk_out2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3669778" y="6476760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ac_mclk</a:t>
            </a:r>
            <a:endParaRPr lang="en-US" sz="1800" dirty="0"/>
          </a:p>
        </p:txBody>
      </p:sp>
      <p:sp>
        <p:nvSpPr>
          <p:cNvPr id="259" name="TextBox 258"/>
          <p:cNvSpPr txBox="1"/>
          <p:nvPr/>
        </p:nvSpPr>
        <p:spPr>
          <a:xfrm>
            <a:off x="3620656" y="6813756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clk_50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1571037" y="677207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66" name="TextBox 265"/>
          <p:cNvSpPr txBox="1"/>
          <p:nvPr/>
        </p:nvSpPr>
        <p:spPr>
          <a:xfrm>
            <a:off x="1116514" y="7051849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69" name="Straight Connector 268"/>
          <p:cNvCxnSpPr>
            <a:endCxn id="270" idx="1"/>
          </p:cNvCxnSpPr>
          <p:nvPr/>
        </p:nvCxnSpPr>
        <p:spPr>
          <a:xfrm>
            <a:off x="216351" y="2249448"/>
            <a:ext cx="740849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/>
          <p:cNvSpPr txBox="1"/>
          <p:nvPr/>
        </p:nvSpPr>
        <p:spPr>
          <a:xfrm>
            <a:off x="957200" y="206478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271" name="Rounded Rectangle 270"/>
          <p:cNvSpPr/>
          <p:nvPr/>
        </p:nvSpPr>
        <p:spPr>
          <a:xfrm>
            <a:off x="1371600" y="2153065"/>
            <a:ext cx="2952226" cy="5919849"/>
          </a:xfrm>
          <a:prstGeom prst="roundRect">
            <a:avLst>
              <a:gd name="adj" fmla="val 127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272" name="TextBox 271"/>
          <p:cNvSpPr txBox="1"/>
          <p:nvPr/>
        </p:nvSpPr>
        <p:spPr>
          <a:xfrm>
            <a:off x="9911313" y="4207265"/>
            <a:ext cx="2066822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BRAM_SDP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5863180" y="1849840"/>
            <a:ext cx="1959248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4" name="TextBox 273"/>
          <p:cNvSpPr txBox="1"/>
          <p:nvPr/>
        </p:nvSpPr>
        <p:spPr>
          <a:xfrm>
            <a:off x="6096000" y="1822802"/>
            <a:ext cx="15240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Counter (unsigned)</a:t>
            </a:r>
            <a:endParaRPr lang="en-US" sz="4400" b="1" dirty="0"/>
          </a:p>
        </p:txBody>
      </p:sp>
      <p:cxnSp>
        <p:nvCxnSpPr>
          <p:cNvPr id="279" name="Straight Connector 278"/>
          <p:cNvCxnSpPr>
            <a:stCxn id="280" idx="3"/>
            <a:endCxn id="283" idx="1"/>
          </p:cNvCxnSpPr>
          <p:nvPr/>
        </p:nvCxnSpPr>
        <p:spPr>
          <a:xfrm>
            <a:off x="5384707" y="2237780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/>
          <p:cNvSpPr txBox="1"/>
          <p:nvPr/>
        </p:nvSpPr>
        <p:spPr>
          <a:xfrm>
            <a:off x="4625165" y="205311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283" name="TextBox 282"/>
          <p:cNvSpPr txBox="1"/>
          <p:nvPr/>
        </p:nvSpPr>
        <p:spPr>
          <a:xfrm>
            <a:off x="5869858" y="205311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cxnSp>
        <p:nvCxnSpPr>
          <p:cNvPr id="288" name="Elbow Connector 287"/>
          <p:cNvCxnSpPr/>
          <p:nvPr/>
        </p:nvCxnSpPr>
        <p:spPr>
          <a:xfrm rot="16200000" flipH="1">
            <a:off x="6801492" y="2627827"/>
            <a:ext cx="647585" cy="564961"/>
          </a:xfrm>
          <a:prstGeom prst="bentConnector3">
            <a:avLst>
              <a:gd name="adj1" fmla="val 5000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Elbow Connector 292"/>
          <p:cNvCxnSpPr>
            <a:stCxn id="273" idx="2"/>
          </p:cNvCxnSpPr>
          <p:nvPr/>
        </p:nvCxnSpPr>
        <p:spPr>
          <a:xfrm rot="5400000">
            <a:off x="6281156" y="2644308"/>
            <a:ext cx="594116" cy="52918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Trapezoid 299"/>
          <p:cNvSpPr/>
          <p:nvPr/>
        </p:nvSpPr>
        <p:spPr>
          <a:xfrm rot="10800000">
            <a:off x="7032352" y="3222298"/>
            <a:ext cx="1741624" cy="729313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TextBox 300"/>
          <p:cNvSpPr txBox="1"/>
          <p:nvPr/>
        </p:nvSpPr>
        <p:spPr>
          <a:xfrm>
            <a:off x="7141164" y="343638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sp>
        <p:nvSpPr>
          <p:cNvPr id="318" name="Rounded Rectangle 317"/>
          <p:cNvSpPr/>
          <p:nvPr/>
        </p:nvSpPr>
        <p:spPr>
          <a:xfrm>
            <a:off x="12445998" y="7507248"/>
            <a:ext cx="1770632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9" name="TextBox 318"/>
          <p:cNvSpPr txBox="1"/>
          <p:nvPr/>
        </p:nvSpPr>
        <p:spPr>
          <a:xfrm>
            <a:off x="12569314" y="770358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cxnSp>
        <p:nvCxnSpPr>
          <p:cNvPr id="320" name="Straight Connector 319"/>
          <p:cNvCxnSpPr/>
          <p:nvPr/>
        </p:nvCxnSpPr>
        <p:spPr>
          <a:xfrm>
            <a:off x="12856053" y="6954026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/>
          <p:nvPr/>
        </p:nvCxnSpPr>
        <p:spPr>
          <a:xfrm>
            <a:off x="13767346" y="6954629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>
            <a:off x="12043850" y="6967893"/>
            <a:ext cx="81223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0813593" y="6777514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DOUT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12052002" y="6606064"/>
            <a:ext cx="125971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readL</a:t>
            </a:r>
            <a:endParaRPr lang="en-US" sz="1800" dirty="0"/>
          </a:p>
        </p:txBody>
      </p:sp>
      <p:sp>
        <p:nvSpPr>
          <p:cNvPr id="330" name="TextBox 329"/>
          <p:cNvSpPr txBox="1"/>
          <p:nvPr/>
        </p:nvSpPr>
        <p:spPr>
          <a:xfrm>
            <a:off x="13795272" y="6979682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331" name="Straight Connector 330"/>
          <p:cNvCxnSpPr>
            <a:stCxn id="332" idx="3"/>
            <a:endCxn id="333" idx="1"/>
          </p:cNvCxnSpPr>
          <p:nvPr/>
        </p:nvCxnSpPr>
        <p:spPr>
          <a:xfrm flipV="1">
            <a:off x="13782561" y="5478675"/>
            <a:ext cx="951692" cy="1484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2649200" y="5296976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row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14734253" y="5294009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334" name="Straight Connector 333"/>
          <p:cNvCxnSpPr>
            <a:stCxn id="343" idx="3"/>
            <a:endCxn id="336" idx="1"/>
          </p:cNvCxnSpPr>
          <p:nvPr/>
        </p:nvCxnSpPr>
        <p:spPr>
          <a:xfrm flipV="1">
            <a:off x="12043850" y="5907048"/>
            <a:ext cx="2678603" cy="5713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TextBox 334"/>
          <p:cNvSpPr txBox="1"/>
          <p:nvPr/>
        </p:nvSpPr>
        <p:spPr>
          <a:xfrm>
            <a:off x="12049239" y="5558314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14722453" y="5722382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339" name="TextBox 338"/>
          <p:cNvSpPr txBox="1"/>
          <p:nvPr/>
        </p:nvSpPr>
        <p:spPr>
          <a:xfrm>
            <a:off x="14288319" y="549378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340" name="Straight Connector 339"/>
          <p:cNvCxnSpPr/>
          <p:nvPr/>
        </p:nvCxnSpPr>
        <p:spPr>
          <a:xfrm flipV="1">
            <a:off x="14116573" y="532971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14288319" y="58747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342" name="Straight Connector 341"/>
          <p:cNvCxnSpPr/>
          <p:nvPr/>
        </p:nvCxnSpPr>
        <p:spPr>
          <a:xfrm flipV="1">
            <a:off x="14116573" y="571071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/>
          <p:cNvSpPr txBox="1"/>
          <p:nvPr/>
        </p:nvSpPr>
        <p:spPr>
          <a:xfrm>
            <a:off x="10813593" y="5728095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 RDADDR</a:t>
            </a:r>
          </a:p>
        </p:txBody>
      </p:sp>
      <p:cxnSp>
        <p:nvCxnSpPr>
          <p:cNvPr id="344" name="Straight Connector 343"/>
          <p:cNvCxnSpPr/>
          <p:nvPr/>
        </p:nvCxnSpPr>
        <p:spPr>
          <a:xfrm>
            <a:off x="12023747" y="5082185"/>
            <a:ext cx="545567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/>
          <p:cNvSpPr txBox="1"/>
          <p:nvPr/>
        </p:nvSpPr>
        <p:spPr>
          <a:xfrm>
            <a:off x="10797740" y="4903232"/>
            <a:ext cx="12302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 </a:t>
            </a:r>
            <a:r>
              <a:rPr lang="en-US" sz="1800" dirty="0" err="1"/>
              <a:t>rENB</a:t>
            </a:r>
            <a:endParaRPr lang="en-US" sz="1800" dirty="0"/>
          </a:p>
        </p:txBody>
      </p:sp>
      <p:pic>
        <p:nvPicPr>
          <p:cNvPr id="3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7865100"/>
            <a:ext cx="953381" cy="76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4" name="Rounded Rectangle 353"/>
          <p:cNvSpPr/>
          <p:nvPr/>
        </p:nvSpPr>
        <p:spPr>
          <a:xfrm>
            <a:off x="5141758" y="7253149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355" name="Straight Connector 354"/>
          <p:cNvCxnSpPr/>
          <p:nvPr/>
        </p:nvCxnSpPr>
        <p:spPr>
          <a:xfrm>
            <a:off x="5551813" y="6699927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6380833" y="6699927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TextBox 357"/>
          <p:cNvSpPr txBox="1"/>
          <p:nvPr/>
        </p:nvSpPr>
        <p:spPr>
          <a:xfrm>
            <a:off x="6380833" y="6719570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triggerVolt</a:t>
            </a:r>
            <a:endParaRPr lang="en-US" sz="1800" dirty="0"/>
          </a:p>
        </p:txBody>
      </p:sp>
      <p:sp>
        <p:nvSpPr>
          <p:cNvPr id="359" name="TextBox 358"/>
          <p:cNvSpPr txBox="1"/>
          <p:nvPr/>
        </p:nvSpPr>
        <p:spPr>
          <a:xfrm>
            <a:off x="5245477" y="7253149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sp>
        <p:nvSpPr>
          <p:cNvPr id="362" name="TextBox 361"/>
          <p:cNvSpPr txBox="1"/>
          <p:nvPr/>
        </p:nvSpPr>
        <p:spPr>
          <a:xfrm>
            <a:off x="6131170" y="7244030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363" name="Elbow Connector 362"/>
          <p:cNvCxnSpPr>
            <a:stCxn id="362" idx="3"/>
          </p:cNvCxnSpPr>
          <p:nvPr/>
        </p:nvCxnSpPr>
        <p:spPr>
          <a:xfrm>
            <a:off x="6926430" y="7428696"/>
            <a:ext cx="693570" cy="60028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Rounded Rectangle 372"/>
          <p:cNvSpPr/>
          <p:nvPr/>
        </p:nvSpPr>
        <p:spPr>
          <a:xfrm>
            <a:off x="4692509" y="7920514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74" name="TextBox 373"/>
          <p:cNvSpPr txBox="1"/>
          <p:nvPr/>
        </p:nvSpPr>
        <p:spPr>
          <a:xfrm>
            <a:off x="4815825" y="8086681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Register</a:t>
            </a:r>
            <a:endParaRPr lang="en-US" sz="4400" b="1" dirty="0"/>
          </a:p>
        </p:txBody>
      </p:sp>
      <p:cxnSp>
        <p:nvCxnSpPr>
          <p:cNvPr id="375" name="Straight Connector 374"/>
          <p:cNvCxnSpPr>
            <a:endCxn id="376" idx="1"/>
          </p:cNvCxnSpPr>
          <p:nvPr/>
        </p:nvCxnSpPr>
        <p:spPr>
          <a:xfrm>
            <a:off x="4189614" y="8292693"/>
            <a:ext cx="502222" cy="17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" name="TextBox 375"/>
          <p:cNvSpPr txBox="1"/>
          <p:nvPr/>
        </p:nvSpPr>
        <p:spPr>
          <a:xfrm>
            <a:off x="4691836" y="810819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379" name="TextBox 378"/>
          <p:cNvSpPr txBox="1"/>
          <p:nvPr/>
        </p:nvSpPr>
        <p:spPr>
          <a:xfrm>
            <a:off x="3929638" y="796781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ready</a:t>
            </a:r>
          </a:p>
        </p:txBody>
      </p:sp>
      <p:sp>
        <p:nvSpPr>
          <p:cNvPr id="382" name="TextBox 381"/>
          <p:cNvSpPr txBox="1"/>
          <p:nvPr/>
        </p:nvSpPr>
        <p:spPr>
          <a:xfrm>
            <a:off x="6783526" y="7691914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383" name="TextBox 382"/>
          <p:cNvSpPr txBox="1"/>
          <p:nvPr/>
        </p:nvSpPr>
        <p:spPr>
          <a:xfrm>
            <a:off x="6781800" y="811684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L</a:t>
            </a:r>
          </a:p>
        </p:txBody>
      </p:sp>
      <p:cxnSp>
        <p:nvCxnSpPr>
          <p:cNvPr id="384" name="Straight Connector 383"/>
          <p:cNvCxnSpPr>
            <a:stCxn id="351" idx="3"/>
            <a:endCxn id="385" idx="1"/>
          </p:cNvCxnSpPr>
          <p:nvPr/>
        </p:nvCxnSpPr>
        <p:spPr>
          <a:xfrm flipV="1">
            <a:off x="8547981" y="8247397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/>
          <p:cNvSpPr txBox="1"/>
          <p:nvPr/>
        </p:nvSpPr>
        <p:spPr>
          <a:xfrm>
            <a:off x="8917486" y="8062731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390" name="Rounded Rectangle 389"/>
          <p:cNvSpPr/>
          <p:nvPr/>
        </p:nvSpPr>
        <p:spPr>
          <a:xfrm>
            <a:off x="5141758" y="8894940"/>
            <a:ext cx="1770632" cy="36933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391" name="Straight Connector 390"/>
          <p:cNvCxnSpPr/>
          <p:nvPr/>
        </p:nvCxnSpPr>
        <p:spPr>
          <a:xfrm>
            <a:off x="6584915" y="8341718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TextBox 392"/>
          <p:cNvSpPr txBox="1"/>
          <p:nvPr/>
        </p:nvSpPr>
        <p:spPr>
          <a:xfrm>
            <a:off x="5245477" y="889494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sp>
        <p:nvSpPr>
          <p:cNvPr id="394" name="TextBox 393"/>
          <p:cNvSpPr txBox="1"/>
          <p:nvPr/>
        </p:nvSpPr>
        <p:spPr>
          <a:xfrm>
            <a:off x="6131170" y="888582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L</a:t>
            </a:r>
          </a:p>
        </p:txBody>
      </p:sp>
      <p:cxnSp>
        <p:nvCxnSpPr>
          <p:cNvPr id="395" name="Elbow Connector 394"/>
          <p:cNvCxnSpPr>
            <a:stCxn id="394" idx="3"/>
          </p:cNvCxnSpPr>
          <p:nvPr/>
        </p:nvCxnSpPr>
        <p:spPr>
          <a:xfrm flipV="1">
            <a:off x="6926430" y="8481413"/>
            <a:ext cx="693570" cy="58907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/>
          <p:cNvCxnSpPr>
            <a:endCxn id="373" idx="0"/>
          </p:cNvCxnSpPr>
          <p:nvPr/>
        </p:nvCxnSpPr>
        <p:spPr>
          <a:xfrm>
            <a:off x="5577825" y="7601266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/>
          <p:cNvCxnSpPr/>
          <p:nvPr/>
        </p:nvCxnSpPr>
        <p:spPr>
          <a:xfrm>
            <a:off x="5575300" y="8577352"/>
            <a:ext cx="0" cy="31924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Elbow Connector 196"/>
          <p:cNvCxnSpPr/>
          <p:nvPr/>
        </p:nvCxnSpPr>
        <p:spPr>
          <a:xfrm rot="16200000" flipH="1">
            <a:off x="5815986" y="7609134"/>
            <a:ext cx="1339811" cy="197346"/>
          </a:xfrm>
          <a:prstGeom prst="bentConnector3">
            <a:avLst>
              <a:gd name="adj1" fmla="val 1116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TextBox 412"/>
          <p:cNvSpPr txBox="1"/>
          <p:nvPr/>
        </p:nvSpPr>
        <p:spPr>
          <a:xfrm>
            <a:off x="5177670" y="790432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5181600" y="829503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416" name="TextBox 415"/>
          <p:cNvSpPr txBox="1"/>
          <p:nvPr/>
        </p:nvSpPr>
        <p:spPr>
          <a:xfrm>
            <a:off x="5334000" y="7551182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17" name="TextBox 416"/>
          <p:cNvSpPr txBox="1"/>
          <p:nvPr/>
        </p:nvSpPr>
        <p:spPr>
          <a:xfrm>
            <a:off x="5348514" y="8544628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418" name="Rounded Rectangle 417"/>
          <p:cNvSpPr/>
          <p:nvPr/>
        </p:nvSpPr>
        <p:spPr>
          <a:xfrm rot="16200000">
            <a:off x="5944123" y="5263472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20" name="TextBox 419"/>
          <p:cNvSpPr txBox="1"/>
          <p:nvPr/>
        </p:nvSpPr>
        <p:spPr>
          <a:xfrm>
            <a:off x="6501684" y="4731956"/>
            <a:ext cx="65865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421" name="TextBox 420"/>
          <p:cNvSpPr txBox="1"/>
          <p:nvPr/>
        </p:nvSpPr>
        <p:spPr>
          <a:xfrm>
            <a:off x="6203082" y="5426477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D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6656710" y="5412659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Q</a:t>
            </a:r>
          </a:p>
        </p:txBody>
      </p:sp>
      <p:sp>
        <p:nvSpPr>
          <p:cNvPr id="424" name="TextBox 423"/>
          <p:cNvSpPr txBox="1"/>
          <p:nvPr/>
        </p:nvSpPr>
        <p:spPr>
          <a:xfrm rot="16200000">
            <a:off x="6036833" y="542647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Register</a:t>
            </a:r>
            <a:endParaRPr lang="en-US" sz="4400" b="1" dirty="0"/>
          </a:p>
        </p:txBody>
      </p:sp>
      <p:cxnSp>
        <p:nvCxnSpPr>
          <p:cNvPr id="425" name="Straight Connector 424"/>
          <p:cNvCxnSpPr/>
          <p:nvPr/>
        </p:nvCxnSpPr>
        <p:spPr>
          <a:xfrm flipV="1">
            <a:off x="5994308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/>
          <p:cNvCxnSpPr/>
          <p:nvPr/>
        </p:nvCxnSpPr>
        <p:spPr>
          <a:xfrm>
            <a:off x="6831012" y="4383048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TextBox 427"/>
          <p:cNvSpPr txBox="1"/>
          <p:nvPr/>
        </p:nvSpPr>
        <p:spPr>
          <a:xfrm>
            <a:off x="6388810" y="4006270"/>
            <a:ext cx="88440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ready</a:t>
            </a:r>
          </a:p>
        </p:txBody>
      </p:sp>
      <p:sp>
        <p:nvSpPr>
          <p:cNvPr id="429" name="Rounded Rectangle 428"/>
          <p:cNvSpPr/>
          <p:nvPr/>
        </p:nvSpPr>
        <p:spPr>
          <a:xfrm rot="16200000">
            <a:off x="7134289" y="5263472"/>
            <a:ext cx="1770632" cy="68391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33" name="TextBox 432"/>
          <p:cNvSpPr txBox="1"/>
          <p:nvPr/>
        </p:nvSpPr>
        <p:spPr>
          <a:xfrm rot="16200000">
            <a:off x="7226999" y="542647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sign2Unsign</a:t>
            </a:r>
            <a:endParaRPr lang="en-US" sz="4400" b="1" dirty="0"/>
          </a:p>
        </p:txBody>
      </p:sp>
      <p:cxnSp>
        <p:nvCxnSpPr>
          <p:cNvPr id="434" name="Straight Connector 433"/>
          <p:cNvCxnSpPr/>
          <p:nvPr/>
        </p:nvCxnSpPr>
        <p:spPr>
          <a:xfrm flipV="1">
            <a:off x="7184474" y="5597325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rapezoid 436"/>
          <p:cNvSpPr/>
          <p:nvPr/>
        </p:nvSpPr>
        <p:spPr>
          <a:xfrm rot="5400000">
            <a:off x="8497457" y="5338005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TextBox 437"/>
          <p:cNvSpPr txBox="1"/>
          <p:nvPr/>
        </p:nvSpPr>
        <p:spPr>
          <a:xfrm rot="16200000">
            <a:off x="8612975" y="5422937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cxnSp>
        <p:nvCxnSpPr>
          <p:cNvPr id="439" name="Straight Connector 438"/>
          <p:cNvCxnSpPr>
            <a:endCxn id="440" idx="1"/>
          </p:cNvCxnSpPr>
          <p:nvPr/>
        </p:nvCxnSpPr>
        <p:spPr>
          <a:xfrm flipV="1">
            <a:off x="9372009" y="5662219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TextBox 439"/>
          <p:cNvSpPr txBox="1"/>
          <p:nvPr/>
        </p:nvSpPr>
        <p:spPr>
          <a:xfrm>
            <a:off x="9854701" y="5477553"/>
            <a:ext cx="133871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Din</a:t>
            </a:r>
          </a:p>
        </p:txBody>
      </p:sp>
      <p:cxnSp>
        <p:nvCxnSpPr>
          <p:cNvPr id="449" name="Elbow Connector 448"/>
          <p:cNvCxnSpPr/>
          <p:nvPr/>
        </p:nvCxnSpPr>
        <p:spPr>
          <a:xfrm rot="16200000" flipH="1">
            <a:off x="8259925" y="4841680"/>
            <a:ext cx="879891" cy="248574"/>
          </a:xfrm>
          <a:prstGeom prst="bentConnector3">
            <a:avLst>
              <a:gd name="adj1" fmla="val 9948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/>
          <p:cNvSpPr txBox="1"/>
          <p:nvPr/>
        </p:nvSpPr>
        <p:spPr>
          <a:xfrm>
            <a:off x="8765181" y="5667172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0</a:t>
            </a:r>
          </a:p>
        </p:txBody>
      </p:sp>
      <p:cxnSp>
        <p:nvCxnSpPr>
          <p:cNvPr id="451" name="Straight Connector 450"/>
          <p:cNvCxnSpPr/>
          <p:nvPr/>
        </p:nvCxnSpPr>
        <p:spPr>
          <a:xfrm flipV="1">
            <a:off x="8334235" y="5843918"/>
            <a:ext cx="482692" cy="296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8761748" y="5220856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7806824" y="4186714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exLBus</a:t>
            </a:r>
            <a:endParaRPr lang="en-US" sz="1800" dirty="0"/>
          </a:p>
        </p:txBody>
      </p:sp>
      <p:cxnSp>
        <p:nvCxnSpPr>
          <p:cNvPr id="455" name="Straight Connector 454"/>
          <p:cNvCxnSpPr/>
          <p:nvPr/>
        </p:nvCxnSpPr>
        <p:spPr>
          <a:xfrm>
            <a:off x="9119471" y="4734942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TextBox 455"/>
          <p:cNvSpPr txBox="1"/>
          <p:nvPr/>
        </p:nvSpPr>
        <p:spPr>
          <a:xfrm>
            <a:off x="8676663" y="4358164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460" name="Elbow Connector 459"/>
          <p:cNvCxnSpPr/>
          <p:nvPr/>
        </p:nvCxnSpPr>
        <p:spPr>
          <a:xfrm flipV="1">
            <a:off x="5551849" y="6244114"/>
            <a:ext cx="911292" cy="527962"/>
          </a:xfrm>
          <a:prstGeom prst="bentConnector3">
            <a:avLst>
              <a:gd name="adj1" fmla="val -21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/>
          <p:cNvCxnSpPr/>
          <p:nvPr/>
        </p:nvCxnSpPr>
        <p:spPr>
          <a:xfrm>
            <a:off x="7187661" y="6239462"/>
            <a:ext cx="489985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" name="Straight Connector 473"/>
          <p:cNvCxnSpPr/>
          <p:nvPr/>
        </p:nvCxnSpPr>
        <p:spPr>
          <a:xfrm>
            <a:off x="8350507" y="6234810"/>
            <a:ext cx="225074" cy="232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Straight Connector 474"/>
          <p:cNvCxnSpPr/>
          <p:nvPr/>
        </p:nvCxnSpPr>
        <p:spPr>
          <a:xfrm>
            <a:off x="7691850" y="6239462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/>
          <p:cNvCxnSpPr/>
          <p:nvPr/>
        </p:nvCxnSpPr>
        <p:spPr>
          <a:xfrm>
            <a:off x="8547981" y="5843918"/>
            <a:ext cx="0" cy="39205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Connector 488"/>
          <p:cNvCxnSpPr/>
          <p:nvPr/>
        </p:nvCxnSpPr>
        <p:spPr>
          <a:xfrm flipV="1">
            <a:off x="6705600" y="26349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" name="Elbow Connector 492"/>
          <p:cNvCxnSpPr>
            <a:endCxn id="495" idx="1"/>
          </p:cNvCxnSpPr>
          <p:nvPr/>
        </p:nvCxnSpPr>
        <p:spPr>
          <a:xfrm>
            <a:off x="7918347" y="4184638"/>
            <a:ext cx="1914339" cy="493782"/>
          </a:xfrm>
          <a:prstGeom prst="bentConnector3">
            <a:avLst>
              <a:gd name="adj1" fmla="val 84829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TextBox 494"/>
          <p:cNvSpPr txBox="1"/>
          <p:nvPr/>
        </p:nvSpPr>
        <p:spPr>
          <a:xfrm>
            <a:off x="9832686" y="4493754"/>
            <a:ext cx="129405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WRADDR</a:t>
            </a:r>
          </a:p>
        </p:txBody>
      </p:sp>
      <p:cxnSp>
        <p:nvCxnSpPr>
          <p:cNvPr id="498" name="Straight Connector 497"/>
          <p:cNvCxnSpPr>
            <a:stCxn id="499" idx="3"/>
            <a:endCxn id="500" idx="1"/>
          </p:cNvCxnSpPr>
          <p:nvPr/>
        </p:nvCxnSpPr>
        <p:spPr>
          <a:xfrm>
            <a:off x="14223087" y="5033637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9" name="TextBox 498"/>
          <p:cNvSpPr txBox="1"/>
          <p:nvPr/>
        </p:nvSpPr>
        <p:spPr>
          <a:xfrm>
            <a:off x="13427827" y="4848971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500" name="TextBox 499"/>
          <p:cNvSpPr txBox="1"/>
          <p:nvPr/>
        </p:nvSpPr>
        <p:spPr>
          <a:xfrm>
            <a:off x="14705780" y="484897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cxnSp>
        <p:nvCxnSpPr>
          <p:cNvPr id="501" name="Straight Connector 500"/>
          <p:cNvCxnSpPr>
            <a:stCxn id="502" idx="3"/>
            <a:endCxn id="503" idx="1"/>
          </p:cNvCxnSpPr>
          <p:nvPr/>
        </p:nvCxnSpPr>
        <p:spPr>
          <a:xfrm>
            <a:off x="14231860" y="470158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3436600" y="4516914"/>
            <a:ext cx="79526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14714553" y="451691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cxnSp>
        <p:nvCxnSpPr>
          <p:cNvPr id="506" name="Straight Connector 505"/>
          <p:cNvCxnSpPr>
            <a:stCxn id="507" idx="3"/>
            <a:endCxn id="508" idx="1"/>
          </p:cNvCxnSpPr>
          <p:nvPr/>
        </p:nvCxnSpPr>
        <p:spPr>
          <a:xfrm>
            <a:off x="14205126" y="788928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7" name="TextBox 506"/>
          <p:cNvSpPr txBox="1"/>
          <p:nvPr/>
        </p:nvSpPr>
        <p:spPr>
          <a:xfrm>
            <a:off x="13834230" y="7704614"/>
            <a:ext cx="370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E</a:t>
            </a:r>
          </a:p>
        </p:txBody>
      </p:sp>
      <p:sp>
        <p:nvSpPr>
          <p:cNvPr id="508" name="TextBox 507"/>
          <p:cNvSpPr txBox="1"/>
          <p:nvPr/>
        </p:nvSpPr>
        <p:spPr>
          <a:xfrm>
            <a:off x="14687819" y="770461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512" name="TextBox 511"/>
          <p:cNvSpPr txBox="1"/>
          <p:nvPr/>
        </p:nvSpPr>
        <p:spPr>
          <a:xfrm>
            <a:off x="12381069" y="6967893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513" name="Straight Connector 512"/>
          <p:cNvCxnSpPr/>
          <p:nvPr/>
        </p:nvCxnSpPr>
        <p:spPr>
          <a:xfrm flipV="1">
            <a:off x="12708752" y="7041721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TextBox 513"/>
          <p:cNvSpPr txBox="1"/>
          <p:nvPr/>
        </p:nvSpPr>
        <p:spPr>
          <a:xfrm>
            <a:off x="13309600" y="6968014"/>
            <a:ext cx="46006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515" name="Straight Connector 514"/>
          <p:cNvCxnSpPr/>
          <p:nvPr/>
        </p:nvCxnSpPr>
        <p:spPr>
          <a:xfrm flipV="1">
            <a:off x="13637283" y="70418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TextBox 515"/>
          <p:cNvSpPr txBox="1"/>
          <p:nvPr/>
        </p:nvSpPr>
        <p:spPr>
          <a:xfrm>
            <a:off x="4495800" y="586933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517" name="Straight Connector 516"/>
          <p:cNvCxnSpPr/>
          <p:nvPr/>
        </p:nvCxnSpPr>
        <p:spPr>
          <a:xfrm flipV="1">
            <a:off x="4381259" y="5781470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TextBox 517"/>
          <p:cNvSpPr txBox="1"/>
          <p:nvPr/>
        </p:nvSpPr>
        <p:spPr>
          <a:xfrm>
            <a:off x="4521496" y="555831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519" name="Straight Connector 518"/>
          <p:cNvCxnSpPr/>
          <p:nvPr/>
        </p:nvCxnSpPr>
        <p:spPr>
          <a:xfrm flipV="1">
            <a:off x="4406955" y="5470445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0" name="TextBox 519"/>
          <p:cNvSpPr txBox="1"/>
          <p:nvPr/>
        </p:nvSpPr>
        <p:spPr>
          <a:xfrm>
            <a:off x="4534141" y="524786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521" name="Straight Connector 520"/>
          <p:cNvCxnSpPr/>
          <p:nvPr/>
        </p:nvCxnSpPr>
        <p:spPr>
          <a:xfrm flipV="1">
            <a:off x="4419600" y="515999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" name="TextBox 521"/>
          <p:cNvSpPr txBox="1"/>
          <p:nvPr/>
        </p:nvSpPr>
        <p:spPr>
          <a:xfrm>
            <a:off x="4559837" y="493684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18</a:t>
            </a:r>
          </a:p>
        </p:txBody>
      </p:sp>
      <p:cxnSp>
        <p:nvCxnSpPr>
          <p:cNvPr id="523" name="Straight Connector 522"/>
          <p:cNvCxnSpPr/>
          <p:nvPr/>
        </p:nvCxnSpPr>
        <p:spPr>
          <a:xfrm flipV="1">
            <a:off x="4445296" y="484897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1" name="TextBox 530"/>
          <p:cNvSpPr txBox="1"/>
          <p:nvPr/>
        </p:nvSpPr>
        <p:spPr>
          <a:xfrm>
            <a:off x="9170546" y="339828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533" name="Straight Connector 532"/>
          <p:cNvCxnSpPr>
            <a:stCxn id="531" idx="1"/>
            <a:endCxn id="300" idx="1"/>
          </p:cNvCxnSpPr>
          <p:nvPr/>
        </p:nvCxnSpPr>
        <p:spPr>
          <a:xfrm flipH="1">
            <a:off x="8682812" y="3582948"/>
            <a:ext cx="487734" cy="400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V="1">
            <a:off x="7924800" y="3940826"/>
            <a:ext cx="0" cy="25011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>
            <a:endCxn id="558" idx="1"/>
          </p:cNvCxnSpPr>
          <p:nvPr/>
        </p:nvCxnSpPr>
        <p:spPr>
          <a:xfrm>
            <a:off x="9374862" y="7482364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8" name="TextBox 557"/>
          <p:cNvSpPr txBox="1"/>
          <p:nvPr/>
        </p:nvSpPr>
        <p:spPr>
          <a:xfrm>
            <a:off x="9857555" y="7297698"/>
            <a:ext cx="94018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wrENB</a:t>
            </a:r>
            <a:endParaRPr lang="en-US" sz="1800" dirty="0"/>
          </a:p>
        </p:txBody>
      </p:sp>
      <p:sp>
        <p:nvSpPr>
          <p:cNvPr id="561" name="Trapezoid 560"/>
          <p:cNvSpPr/>
          <p:nvPr/>
        </p:nvSpPr>
        <p:spPr>
          <a:xfrm rot="5400000">
            <a:off x="8534477" y="7180873"/>
            <a:ext cx="1224663" cy="571266"/>
          </a:xfrm>
          <a:prstGeom prst="trapezoi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TextBox 561"/>
          <p:cNvSpPr txBox="1"/>
          <p:nvPr/>
        </p:nvSpPr>
        <p:spPr>
          <a:xfrm rot="16200000">
            <a:off x="8649995" y="7265805"/>
            <a:ext cx="107163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Mux</a:t>
            </a:r>
            <a:endParaRPr lang="en-US" sz="4400" b="1" dirty="0"/>
          </a:p>
        </p:txBody>
      </p:sp>
      <p:cxnSp>
        <p:nvCxnSpPr>
          <p:cNvPr id="565" name="Straight Connector 564"/>
          <p:cNvCxnSpPr/>
          <p:nvPr/>
        </p:nvCxnSpPr>
        <p:spPr>
          <a:xfrm>
            <a:off x="9156491" y="6577810"/>
            <a:ext cx="0" cy="322535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6" name="TextBox 565"/>
          <p:cNvSpPr txBox="1"/>
          <p:nvPr/>
        </p:nvSpPr>
        <p:spPr>
          <a:xfrm>
            <a:off x="8713683" y="620103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569" name="Straight Connector 568"/>
          <p:cNvCxnSpPr>
            <a:stCxn id="570" idx="3"/>
          </p:cNvCxnSpPr>
          <p:nvPr/>
        </p:nvCxnSpPr>
        <p:spPr>
          <a:xfrm flipV="1">
            <a:off x="8479697" y="7213332"/>
            <a:ext cx="381478" cy="134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" name="TextBox 569"/>
          <p:cNvSpPr txBox="1"/>
          <p:nvPr/>
        </p:nvSpPr>
        <p:spPr>
          <a:xfrm>
            <a:off x="7391400" y="7030007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exWen</a:t>
            </a:r>
            <a:endParaRPr lang="en-US" sz="1800" dirty="0"/>
          </a:p>
        </p:txBody>
      </p:sp>
      <p:cxnSp>
        <p:nvCxnSpPr>
          <p:cNvPr id="572" name="Straight Connector 571"/>
          <p:cNvCxnSpPr>
            <a:stCxn id="573" idx="3"/>
          </p:cNvCxnSpPr>
          <p:nvPr/>
        </p:nvCxnSpPr>
        <p:spPr>
          <a:xfrm>
            <a:off x="8479697" y="7659648"/>
            <a:ext cx="38147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" name="TextBox 572"/>
          <p:cNvSpPr txBox="1"/>
          <p:nvPr/>
        </p:nvSpPr>
        <p:spPr>
          <a:xfrm>
            <a:off x="7391400" y="7474982"/>
            <a:ext cx="1088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582" name="TextBox 581"/>
          <p:cNvSpPr txBox="1"/>
          <p:nvPr/>
        </p:nvSpPr>
        <p:spPr>
          <a:xfrm>
            <a:off x="8763000" y="7474982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0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8775333" y="7028666"/>
            <a:ext cx="4195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14722346" y="2952472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586" name="TextBox 585"/>
          <p:cNvSpPr txBox="1"/>
          <p:nvPr/>
        </p:nvSpPr>
        <p:spPr>
          <a:xfrm>
            <a:off x="14716000" y="3267373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2" name="TextBox 301"/>
          <p:cNvSpPr txBox="1"/>
          <p:nvPr/>
        </p:nvSpPr>
        <p:spPr>
          <a:xfrm>
            <a:off x="9030519" y="41221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308" name="Straight Connector 307"/>
          <p:cNvCxnSpPr/>
          <p:nvPr/>
        </p:nvCxnSpPr>
        <p:spPr>
          <a:xfrm flipV="1">
            <a:off x="8976668" y="407251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/>
          <p:nvPr/>
        </p:nvCxnSpPr>
        <p:spPr>
          <a:xfrm flipV="1">
            <a:off x="6454543" y="5021946"/>
            <a:ext cx="708257" cy="2968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>
            <a:off x="5791200" y="5024914"/>
            <a:ext cx="671941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Elbow Connector 310"/>
          <p:cNvCxnSpPr/>
          <p:nvPr/>
        </p:nvCxnSpPr>
        <p:spPr>
          <a:xfrm rot="16200000" flipV="1">
            <a:off x="6968002" y="5217253"/>
            <a:ext cx="586232" cy="201554"/>
          </a:xfrm>
          <a:prstGeom prst="bentConnector3">
            <a:avLst>
              <a:gd name="adj1" fmla="val 100374"/>
            </a:avLst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>
            <a:stCxn id="349" idx="2"/>
          </p:cNvCxnSpPr>
          <p:nvPr/>
        </p:nvCxnSpPr>
        <p:spPr>
          <a:xfrm flipH="1">
            <a:off x="8288076" y="1436132"/>
            <a:ext cx="34947" cy="179796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8308481" y="189415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10</a:t>
            </a:r>
          </a:p>
        </p:txBody>
      </p:sp>
      <p:cxnSp>
        <p:nvCxnSpPr>
          <p:cNvPr id="329" name="Straight Connector 328"/>
          <p:cNvCxnSpPr/>
          <p:nvPr/>
        </p:nvCxnSpPr>
        <p:spPr>
          <a:xfrm flipV="1">
            <a:off x="8136735" y="173008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>
            <a:stCxn id="338" idx="2"/>
          </p:cNvCxnSpPr>
          <p:nvPr/>
        </p:nvCxnSpPr>
        <p:spPr>
          <a:xfrm>
            <a:off x="10154887" y="1443514"/>
            <a:ext cx="0" cy="635162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TextBox 337"/>
          <p:cNvSpPr txBox="1"/>
          <p:nvPr/>
        </p:nvSpPr>
        <p:spPr>
          <a:xfrm>
            <a:off x="9712078" y="1074182"/>
            <a:ext cx="8856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exSel</a:t>
            </a:r>
            <a:endParaRPr lang="en-US" sz="1800" dirty="0"/>
          </a:p>
        </p:txBody>
      </p:sp>
      <p:cxnSp>
        <p:nvCxnSpPr>
          <p:cNvPr id="347" name="Straight Connector 346"/>
          <p:cNvCxnSpPr>
            <a:stCxn id="348" idx="2"/>
          </p:cNvCxnSpPr>
          <p:nvPr/>
        </p:nvCxnSpPr>
        <p:spPr>
          <a:xfrm>
            <a:off x="9261248" y="1443514"/>
            <a:ext cx="0" cy="705801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TextBox 347"/>
          <p:cNvSpPr txBox="1"/>
          <p:nvPr/>
        </p:nvSpPr>
        <p:spPr>
          <a:xfrm>
            <a:off x="8686800" y="1074182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exWen</a:t>
            </a:r>
            <a:endParaRPr lang="en-US" sz="1800" dirty="0"/>
          </a:p>
        </p:txBody>
      </p:sp>
      <p:sp>
        <p:nvSpPr>
          <p:cNvPr id="349" name="TextBox 348"/>
          <p:cNvSpPr txBox="1"/>
          <p:nvPr/>
        </p:nvSpPr>
        <p:spPr>
          <a:xfrm>
            <a:off x="7748575" y="1066800"/>
            <a:ext cx="114889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exWrAddr</a:t>
            </a:r>
            <a:endParaRPr lang="en-US" sz="1800" dirty="0"/>
          </a:p>
        </p:txBody>
      </p:sp>
      <p:sp>
        <p:nvSpPr>
          <p:cNvPr id="350" name="Rounded Rectangle 349"/>
          <p:cNvSpPr/>
          <p:nvPr/>
        </p:nvSpPr>
        <p:spPr>
          <a:xfrm>
            <a:off x="4782568" y="3205956"/>
            <a:ext cx="1770632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2" name="TextBox 351"/>
          <p:cNvSpPr txBox="1"/>
          <p:nvPr/>
        </p:nvSpPr>
        <p:spPr>
          <a:xfrm>
            <a:off x="4905884" y="340229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Compare</a:t>
            </a:r>
            <a:endParaRPr lang="en-US" sz="4400" b="1" dirty="0"/>
          </a:p>
        </p:txBody>
      </p:sp>
      <p:cxnSp>
        <p:nvCxnSpPr>
          <p:cNvPr id="353" name="Straight Connector 352"/>
          <p:cNvCxnSpPr/>
          <p:nvPr/>
        </p:nvCxnSpPr>
        <p:spPr>
          <a:xfrm>
            <a:off x="5192623" y="2652734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TextBox 355"/>
          <p:cNvSpPr txBox="1"/>
          <p:nvPr/>
        </p:nvSpPr>
        <p:spPr>
          <a:xfrm>
            <a:off x="5192623" y="267237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3FF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4648200" y="2713514"/>
            <a:ext cx="4798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cxnSp>
        <p:nvCxnSpPr>
          <p:cNvPr id="361" name="Straight Connector 360"/>
          <p:cNvCxnSpPr/>
          <p:nvPr/>
        </p:nvCxnSpPr>
        <p:spPr>
          <a:xfrm flipV="1">
            <a:off x="5014802" y="2787342"/>
            <a:ext cx="264757" cy="2309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/>
          <p:nvPr/>
        </p:nvCxnSpPr>
        <p:spPr>
          <a:xfrm flipV="1">
            <a:off x="6542116" y="3574041"/>
            <a:ext cx="369505" cy="101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TextBox 364"/>
          <p:cNvSpPr txBox="1"/>
          <p:nvPr/>
        </p:nvSpPr>
        <p:spPr>
          <a:xfrm>
            <a:off x="6543228" y="3207782"/>
            <a:ext cx="4551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  <p:sp>
        <p:nvSpPr>
          <p:cNvPr id="366" name="TextBox 365"/>
          <p:cNvSpPr txBox="1"/>
          <p:nvPr/>
        </p:nvSpPr>
        <p:spPr>
          <a:xfrm>
            <a:off x="4595771" y="10286716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367" name="TextBox 366"/>
          <p:cNvSpPr txBox="1"/>
          <p:nvPr/>
        </p:nvSpPr>
        <p:spPr>
          <a:xfrm>
            <a:off x="3901369" y="102825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</a:t>
            </a:r>
          </a:p>
        </p:txBody>
      </p:sp>
      <p:sp>
        <p:nvSpPr>
          <p:cNvPr id="370" name="TextBox 369"/>
          <p:cNvSpPr txBox="1"/>
          <p:nvPr/>
        </p:nvSpPr>
        <p:spPr>
          <a:xfrm>
            <a:off x="6287319" y="256111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10</a:t>
            </a:r>
          </a:p>
        </p:txBody>
      </p:sp>
      <p:sp>
        <p:nvSpPr>
          <p:cNvPr id="371" name="TextBox 370"/>
          <p:cNvSpPr txBox="1"/>
          <p:nvPr/>
        </p:nvSpPr>
        <p:spPr>
          <a:xfrm>
            <a:off x="6920686" y="2571762"/>
            <a:ext cx="15375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write_cntr</a:t>
            </a:r>
            <a:endParaRPr lang="en-US" sz="1800" dirty="0"/>
          </a:p>
        </p:txBody>
      </p:sp>
      <p:sp>
        <p:nvSpPr>
          <p:cNvPr id="372" name="TextBox 371"/>
          <p:cNvSpPr txBox="1"/>
          <p:nvPr/>
        </p:nvSpPr>
        <p:spPr>
          <a:xfrm>
            <a:off x="12077604" y="4796314"/>
            <a:ext cx="604256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>
                <a:latin typeface="Courier" pitchFamily="49" charset="0"/>
              </a:rPr>
              <a:t>‘1’</a:t>
            </a:r>
          </a:p>
        </p:txBody>
      </p:sp>
      <p:cxnSp>
        <p:nvCxnSpPr>
          <p:cNvPr id="312" name="Straight Connector 311"/>
          <p:cNvCxnSpPr/>
          <p:nvPr/>
        </p:nvCxnSpPr>
        <p:spPr>
          <a:xfrm>
            <a:off x="6463975" y="6247051"/>
            <a:ext cx="669715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>
            <a:endCxn id="369" idx="1"/>
          </p:cNvCxnSpPr>
          <p:nvPr/>
        </p:nvCxnSpPr>
        <p:spPr>
          <a:xfrm>
            <a:off x="609600" y="11398354"/>
            <a:ext cx="33923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>
            <a:endCxn id="377" idx="1"/>
          </p:cNvCxnSpPr>
          <p:nvPr/>
        </p:nvCxnSpPr>
        <p:spPr>
          <a:xfrm>
            <a:off x="607142" y="11631876"/>
            <a:ext cx="34169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/>
          <p:cNvSpPr txBox="1"/>
          <p:nvPr/>
        </p:nvSpPr>
        <p:spPr>
          <a:xfrm>
            <a:off x="948833" y="1121368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377" name="TextBox 376"/>
          <p:cNvSpPr txBox="1"/>
          <p:nvPr/>
        </p:nvSpPr>
        <p:spPr>
          <a:xfrm>
            <a:off x="948832" y="11447210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13" name="Rounded Rectangle 106">
            <a:extLst>
              <a:ext uri="{FF2B5EF4-FFF2-40B4-BE49-F238E27FC236}">
                <a16:creationId xmlns:a16="http://schemas.microsoft.com/office/drawing/2014/main" id="{285D479C-5592-4062-A19C-121E01CFCFC3}"/>
              </a:ext>
            </a:extLst>
          </p:cNvPr>
          <p:cNvSpPr/>
          <p:nvPr/>
        </p:nvSpPr>
        <p:spPr>
          <a:xfrm>
            <a:off x="11684724" y="3024970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9D35A96F-A2E8-4405-9FE0-6E92EEC9E639}"/>
              </a:ext>
            </a:extLst>
          </p:cNvPr>
          <p:cNvSpPr txBox="1"/>
          <p:nvPr/>
        </p:nvSpPr>
        <p:spPr>
          <a:xfrm>
            <a:off x="11799638" y="299793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3D98DBB2-2297-4ED9-AD16-A102B50B308B}"/>
              </a:ext>
            </a:extLst>
          </p:cNvPr>
          <p:cNvCxnSpPr>
            <a:stCxn id="316" idx="3"/>
            <a:endCxn id="380" idx="1"/>
          </p:cNvCxnSpPr>
          <p:nvPr/>
        </p:nvCxnSpPr>
        <p:spPr>
          <a:xfrm>
            <a:off x="11194276" y="3179631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>
            <a:extLst>
              <a:ext uri="{FF2B5EF4-FFF2-40B4-BE49-F238E27FC236}">
                <a16:creationId xmlns:a16="http://schemas.microsoft.com/office/drawing/2014/main" id="{5EDADB0C-2BDB-4404-9952-1DA5515DD600}"/>
              </a:ext>
            </a:extLst>
          </p:cNvPr>
          <p:cNvSpPr txBox="1"/>
          <p:nvPr/>
        </p:nvSpPr>
        <p:spPr>
          <a:xfrm>
            <a:off x="10660876" y="299496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A2499C83-7460-4367-BF58-5C63BE69C487}"/>
              </a:ext>
            </a:extLst>
          </p:cNvPr>
          <p:cNvCxnSpPr>
            <a:stCxn id="322" idx="3"/>
          </p:cNvCxnSpPr>
          <p:nvPr/>
        </p:nvCxnSpPr>
        <p:spPr>
          <a:xfrm>
            <a:off x="11191818" y="3413153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>
            <a:extLst>
              <a:ext uri="{FF2B5EF4-FFF2-40B4-BE49-F238E27FC236}">
                <a16:creationId xmlns:a16="http://schemas.microsoft.com/office/drawing/2014/main" id="{DF88DFF5-40B8-405F-9755-FA049E617FF1}"/>
              </a:ext>
            </a:extLst>
          </p:cNvPr>
          <p:cNvSpPr txBox="1"/>
          <p:nvPr/>
        </p:nvSpPr>
        <p:spPr>
          <a:xfrm>
            <a:off x="10183075" y="3228487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FFACDAF5-16B9-4B18-96D6-2E3A02A07883}"/>
              </a:ext>
            </a:extLst>
          </p:cNvPr>
          <p:cNvCxnSpPr>
            <a:cxnSpLocks/>
            <a:endCxn id="386" idx="1"/>
          </p:cNvCxnSpPr>
          <p:nvPr/>
        </p:nvCxnSpPr>
        <p:spPr>
          <a:xfrm>
            <a:off x="11201343" y="3640832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TextBox 377">
            <a:extLst>
              <a:ext uri="{FF2B5EF4-FFF2-40B4-BE49-F238E27FC236}">
                <a16:creationId xmlns:a16="http://schemas.microsoft.com/office/drawing/2014/main" id="{18FEDB7D-0D06-4BB9-B89C-BED1DDE52B32}"/>
              </a:ext>
            </a:extLst>
          </p:cNvPr>
          <p:cNvSpPr txBox="1"/>
          <p:nvPr/>
        </p:nvSpPr>
        <p:spPr>
          <a:xfrm>
            <a:off x="9753600" y="3456166"/>
            <a:ext cx="14413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380" name="TextBox 379">
            <a:extLst>
              <a:ext uri="{FF2B5EF4-FFF2-40B4-BE49-F238E27FC236}">
                <a16:creationId xmlns:a16="http://schemas.microsoft.com/office/drawing/2014/main" id="{10B1B9D1-889E-4C08-9573-CF18E68BA421}"/>
              </a:ext>
            </a:extLst>
          </p:cNvPr>
          <p:cNvSpPr txBox="1"/>
          <p:nvPr/>
        </p:nvSpPr>
        <p:spPr>
          <a:xfrm>
            <a:off x="11676969" y="299496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D63D5F0A-8C51-431D-B08E-58520C1B54A5}"/>
              </a:ext>
            </a:extLst>
          </p:cNvPr>
          <p:cNvSpPr txBox="1"/>
          <p:nvPr/>
        </p:nvSpPr>
        <p:spPr>
          <a:xfrm>
            <a:off x="11686494" y="3228487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F77D8A78-A15D-46FB-9349-D546296B41C5}"/>
              </a:ext>
            </a:extLst>
          </p:cNvPr>
          <p:cNvSpPr txBox="1"/>
          <p:nvPr/>
        </p:nvSpPr>
        <p:spPr>
          <a:xfrm>
            <a:off x="11686493" y="3456166"/>
            <a:ext cx="136983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37EF5FA6-0A11-4264-A71E-F1375226AAEF}"/>
              </a:ext>
            </a:extLst>
          </p:cNvPr>
          <p:cNvCxnSpPr>
            <a:cxnSpLocks/>
          </p:cNvCxnSpPr>
          <p:nvPr/>
        </p:nvCxnSpPr>
        <p:spPr>
          <a:xfrm flipV="1">
            <a:off x="13446452" y="3263798"/>
            <a:ext cx="1253203" cy="2427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TextBox 387">
            <a:extLst>
              <a:ext uri="{FF2B5EF4-FFF2-40B4-BE49-F238E27FC236}">
                <a16:creationId xmlns:a16="http://schemas.microsoft.com/office/drawing/2014/main" id="{6A1EB668-42EB-4B3E-B1B1-9BF973A33BA3}"/>
              </a:ext>
            </a:extLst>
          </p:cNvPr>
          <p:cNvSpPr txBox="1"/>
          <p:nvPr/>
        </p:nvSpPr>
        <p:spPr>
          <a:xfrm>
            <a:off x="13422800" y="2942443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785D2F2F-C33B-4E33-AFD9-9B67F3973AA6}"/>
              </a:ext>
            </a:extLst>
          </p:cNvPr>
          <p:cNvCxnSpPr>
            <a:cxnSpLocks/>
          </p:cNvCxnSpPr>
          <p:nvPr/>
        </p:nvCxnSpPr>
        <p:spPr>
          <a:xfrm>
            <a:off x="13446452" y="3580266"/>
            <a:ext cx="1260148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2" name="TextBox 391">
            <a:extLst>
              <a:ext uri="{FF2B5EF4-FFF2-40B4-BE49-F238E27FC236}">
                <a16:creationId xmlns:a16="http://schemas.microsoft.com/office/drawing/2014/main" id="{C0605EDF-92D2-47EC-AFE7-DF7C95E54335}"/>
              </a:ext>
            </a:extLst>
          </p:cNvPr>
          <p:cNvSpPr txBox="1"/>
          <p:nvPr/>
        </p:nvSpPr>
        <p:spPr>
          <a:xfrm>
            <a:off x="13429745" y="3258911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96" name="Rounded Rectangle 38">
            <a:extLst>
              <a:ext uri="{FF2B5EF4-FFF2-40B4-BE49-F238E27FC236}">
                <a16:creationId xmlns:a16="http://schemas.microsoft.com/office/drawing/2014/main" id="{73650887-6314-4E13-9FF4-CC0F5568F04B}"/>
              </a:ext>
            </a:extLst>
          </p:cNvPr>
          <p:cNvSpPr/>
          <p:nvPr/>
        </p:nvSpPr>
        <p:spPr>
          <a:xfrm>
            <a:off x="11663789" y="1906773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1AF980CF-7B88-4BC0-9559-732B8C964365}"/>
              </a:ext>
            </a:extLst>
          </p:cNvPr>
          <p:cNvSpPr txBox="1"/>
          <p:nvPr/>
        </p:nvSpPr>
        <p:spPr>
          <a:xfrm>
            <a:off x="11778703" y="1879735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5C36645E-82F5-4800-9869-69985E8B4B0C}"/>
              </a:ext>
            </a:extLst>
          </p:cNvPr>
          <p:cNvCxnSpPr>
            <a:stCxn id="399" idx="3"/>
            <a:endCxn id="407" idx="1"/>
          </p:cNvCxnSpPr>
          <p:nvPr/>
        </p:nvCxnSpPr>
        <p:spPr>
          <a:xfrm>
            <a:off x="11173341" y="2061434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TextBox 398">
            <a:extLst>
              <a:ext uri="{FF2B5EF4-FFF2-40B4-BE49-F238E27FC236}">
                <a16:creationId xmlns:a16="http://schemas.microsoft.com/office/drawing/2014/main" id="{7D746D29-ACCA-41FF-8757-427395B8D37D}"/>
              </a:ext>
            </a:extLst>
          </p:cNvPr>
          <p:cNvSpPr txBox="1"/>
          <p:nvPr/>
        </p:nvSpPr>
        <p:spPr>
          <a:xfrm>
            <a:off x="10639941" y="187676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400" name="Straight Connector 399">
            <a:extLst>
              <a:ext uri="{FF2B5EF4-FFF2-40B4-BE49-F238E27FC236}">
                <a16:creationId xmlns:a16="http://schemas.microsoft.com/office/drawing/2014/main" id="{853227CE-4324-4F65-B9FC-EF5AE5E6D0D1}"/>
              </a:ext>
            </a:extLst>
          </p:cNvPr>
          <p:cNvCxnSpPr>
            <a:endCxn id="408" idx="1"/>
          </p:cNvCxnSpPr>
          <p:nvPr/>
        </p:nvCxnSpPr>
        <p:spPr>
          <a:xfrm>
            <a:off x="11170883" y="229495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62C6BC55-E814-495F-9B3B-FFA3ACF336CC}"/>
              </a:ext>
            </a:extLst>
          </p:cNvPr>
          <p:cNvCxnSpPr>
            <a:stCxn id="403" idx="3"/>
            <a:endCxn id="409" idx="1"/>
          </p:cNvCxnSpPr>
          <p:nvPr/>
        </p:nvCxnSpPr>
        <p:spPr>
          <a:xfrm>
            <a:off x="11180408" y="2522635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TextBox 402">
            <a:extLst>
              <a:ext uri="{FF2B5EF4-FFF2-40B4-BE49-F238E27FC236}">
                <a16:creationId xmlns:a16="http://schemas.microsoft.com/office/drawing/2014/main" id="{85B310C4-2193-4FAF-A64C-B4E83A2D8D23}"/>
              </a:ext>
            </a:extLst>
          </p:cNvPr>
          <p:cNvSpPr txBox="1"/>
          <p:nvPr/>
        </p:nvSpPr>
        <p:spPr>
          <a:xfrm>
            <a:off x="10420866" y="233796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405" name="Straight Connector 404">
            <a:extLst>
              <a:ext uri="{FF2B5EF4-FFF2-40B4-BE49-F238E27FC236}">
                <a16:creationId xmlns:a16="http://schemas.microsoft.com/office/drawing/2014/main" id="{7008BBE2-1040-4A5A-B268-4647A75BB0C0}"/>
              </a:ext>
            </a:extLst>
          </p:cNvPr>
          <p:cNvCxnSpPr/>
          <p:nvPr/>
        </p:nvCxnSpPr>
        <p:spPr>
          <a:xfrm flipV="1">
            <a:off x="13416390" y="2107061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TextBox 405">
            <a:extLst>
              <a:ext uri="{FF2B5EF4-FFF2-40B4-BE49-F238E27FC236}">
                <a16:creationId xmlns:a16="http://schemas.microsoft.com/office/drawing/2014/main" id="{42C34092-103C-4939-94A7-0FAC40E091AE}"/>
              </a:ext>
            </a:extLst>
          </p:cNvPr>
          <p:cNvSpPr txBox="1"/>
          <p:nvPr/>
        </p:nvSpPr>
        <p:spPr>
          <a:xfrm>
            <a:off x="13417618" y="1785706"/>
            <a:ext cx="13651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669A1403-9AF7-41BE-969A-E42F41E1145A}"/>
              </a:ext>
            </a:extLst>
          </p:cNvPr>
          <p:cNvSpPr txBox="1"/>
          <p:nvPr/>
        </p:nvSpPr>
        <p:spPr>
          <a:xfrm>
            <a:off x="11656034" y="187676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10AAAF56-1941-4608-99B2-36AE0D4B7CD5}"/>
              </a:ext>
            </a:extLst>
          </p:cNvPr>
          <p:cNvSpPr txBox="1"/>
          <p:nvPr/>
        </p:nvSpPr>
        <p:spPr>
          <a:xfrm>
            <a:off x="11656033" y="2110290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F99BA61C-4922-4394-9515-87981E0E7ACE}"/>
              </a:ext>
            </a:extLst>
          </p:cNvPr>
          <p:cNvSpPr txBox="1"/>
          <p:nvPr/>
        </p:nvSpPr>
        <p:spPr>
          <a:xfrm>
            <a:off x="11665559" y="233796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CACC6BF-21F0-4177-86A9-5F6BFD6BA5F0}"/>
              </a:ext>
            </a:extLst>
          </p:cNvPr>
          <p:cNvSpPr txBox="1"/>
          <p:nvPr/>
        </p:nvSpPr>
        <p:spPr>
          <a:xfrm>
            <a:off x="10163116" y="2095500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0911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323</Words>
  <Application>Microsoft Office PowerPoint</Application>
  <PresentationFormat>Custom</PresentationFormat>
  <Paragraphs>179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Jeffrey Falkinburg</cp:lastModifiedBy>
  <cp:revision>112</cp:revision>
  <dcterms:created xsi:type="dcterms:W3CDTF">2006-08-16T00:00:00Z</dcterms:created>
  <dcterms:modified xsi:type="dcterms:W3CDTF">2022-02-16T19:49:19Z</dcterms:modified>
</cp:coreProperties>
</file>