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3"/>
  </p:notesMasterIdLst>
  <p:handoutMasterIdLst>
    <p:handoutMasterId r:id="rId24"/>
  </p:handoutMasterIdLst>
  <p:sldIdLst>
    <p:sldId id="394" r:id="rId2"/>
    <p:sldId id="367" r:id="rId3"/>
    <p:sldId id="398" r:id="rId4"/>
    <p:sldId id="366" r:id="rId5"/>
    <p:sldId id="378" r:id="rId6"/>
    <p:sldId id="381" r:id="rId7"/>
    <p:sldId id="399" r:id="rId8"/>
    <p:sldId id="379" r:id="rId9"/>
    <p:sldId id="380" r:id="rId10"/>
    <p:sldId id="371" r:id="rId11"/>
    <p:sldId id="393" r:id="rId12"/>
    <p:sldId id="382" r:id="rId13"/>
    <p:sldId id="383" r:id="rId14"/>
    <p:sldId id="386" r:id="rId15"/>
    <p:sldId id="385" r:id="rId16"/>
    <p:sldId id="384" r:id="rId17"/>
    <p:sldId id="389" r:id="rId18"/>
    <p:sldId id="387" r:id="rId19"/>
    <p:sldId id="390" r:id="rId20"/>
    <p:sldId id="391" r:id="rId21"/>
    <p:sldId id="392" r:id="rId22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FA0A79-3756-4DEF-A507-0982901B5C4E}" v="15" dt="2022-02-06T19:59:23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96" autoAdjust="0"/>
  </p:normalViewPr>
  <p:slideViewPr>
    <p:cSldViewPr snapToGrid="0">
      <p:cViewPr varScale="1">
        <p:scale>
          <a:sx n="79" d="100"/>
          <a:sy n="79" d="100"/>
        </p:scale>
        <p:origin x="78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Falkinburg" userId="564ecc06-8e6c-46e5-98d6-5a3ff5d175eb" providerId="ADAL" clId="{F7FA0A79-3756-4DEF-A507-0982901B5C4E}"/>
    <pc:docChg chg="undo custSel modSld">
      <pc:chgData name="Jeffrey Falkinburg" userId="564ecc06-8e6c-46e5-98d6-5a3ff5d175eb" providerId="ADAL" clId="{F7FA0A79-3756-4DEF-A507-0982901B5C4E}" dt="2022-02-06T19:59:23.575" v="53"/>
      <pc:docMkLst>
        <pc:docMk/>
      </pc:docMkLst>
      <pc:sldChg chg="modNotesTx">
        <pc:chgData name="Jeffrey Falkinburg" userId="564ecc06-8e6c-46e5-98d6-5a3ff5d175eb" providerId="ADAL" clId="{F7FA0A79-3756-4DEF-A507-0982901B5C4E}" dt="2022-02-06T19:41:59.900" v="33"/>
        <pc:sldMkLst>
          <pc:docMk/>
          <pc:sldMk cId="2194440317" sldId="366"/>
        </pc:sldMkLst>
      </pc:sldChg>
      <pc:sldChg chg="addSp delSp modSp mod">
        <pc:chgData name="Jeffrey Falkinburg" userId="564ecc06-8e6c-46e5-98d6-5a3ff5d175eb" providerId="ADAL" clId="{F7FA0A79-3756-4DEF-A507-0982901B5C4E}" dt="2022-02-06T19:59:23.575" v="53"/>
        <pc:sldMkLst>
          <pc:docMk/>
          <pc:sldMk cId="2266517267" sldId="371"/>
        </pc:sldMkLst>
        <pc:picChg chg="add del mod">
          <ac:chgData name="Jeffrey Falkinburg" userId="564ecc06-8e6c-46e5-98d6-5a3ff5d175eb" providerId="ADAL" clId="{F7FA0A79-3756-4DEF-A507-0982901B5C4E}" dt="2022-02-06T19:59:23.026" v="52" actId="478"/>
          <ac:picMkLst>
            <pc:docMk/>
            <pc:sldMk cId="2266517267" sldId="371"/>
            <ac:picMk id="6" creationId="{4F2573F9-2614-4359-BA1A-57538E5ED5E7}"/>
          </ac:picMkLst>
        </pc:picChg>
        <pc:picChg chg="add mod">
          <ac:chgData name="Jeffrey Falkinburg" userId="564ecc06-8e6c-46e5-98d6-5a3ff5d175eb" providerId="ADAL" clId="{F7FA0A79-3756-4DEF-A507-0982901B5C4E}" dt="2022-02-06T19:59:23.575" v="53"/>
          <ac:picMkLst>
            <pc:docMk/>
            <pc:sldMk cId="2266517267" sldId="371"/>
            <ac:picMk id="7" creationId="{7C2523A3-F31C-408E-A124-65CB216598FA}"/>
          </ac:picMkLst>
        </pc:picChg>
        <pc:picChg chg="del mod">
          <ac:chgData name="Jeffrey Falkinburg" userId="564ecc06-8e6c-46e5-98d6-5a3ff5d175eb" providerId="ADAL" clId="{F7FA0A79-3756-4DEF-A507-0982901B5C4E}" dt="2022-02-06T19:38:01.144" v="31" actId="478"/>
          <ac:picMkLst>
            <pc:docMk/>
            <pc:sldMk cId="2266517267" sldId="371"/>
            <ac:picMk id="8194" creationId="{00000000-0000-0000-0000-000000000000}"/>
          </ac:picMkLst>
        </pc:picChg>
      </pc:sldChg>
      <pc:sldChg chg="addSp delSp modSp mod">
        <pc:chgData name="Jeffrey Falkinburg" userId="564ecc06-8e6c-46e5-98d6-5a3ff5d175eb" providerId="ADAL" clId="{F7FA0A79-3756-4DEF-A507-0982901B5C4E}" dt="2022-02-06T19:58:57.821" v="48" actId="167"/>
        <pc:sldMkLst>
          <pc:docMk/>
          <pc:sldMk cId="2056724585" sldId="398"/>
        </pc:sldMkLst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8" creationId="{DDF314E8-E588-4524-BC8B-B12E12E64996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9" creationId="{DA6B2C68-A006-4D52-A0BB-07B43978B47D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0" creationId="{A79C41BF-3470-41BB-896F-42526323B4E0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1" creationId="{68B176BC-AE8D-425B-9762-7C7812234398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3" creationId="{CAABFCF7-4C0C-44D7-ABD9-FAB3CADE6D47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5" creationId="{CF40C581-0EA9-4941-B02E-8987B4FC3EC4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7" creationId="{B7D3B392-4157-40F8-9678-DAD57E7CC9EE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9" creationId="{FEA6E7BE-048C-43B4-BDEE-08CCDCCA99A3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0" creationId="{77F50818-70FA-4035-BC93-B6C48D3D1A25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1" creationId="{FE953880-7964-484E-ADFC-A79B31658FB1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2" creationId="{6CB5AC48-7589-482E-ABBE-6F590639F7DC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3" creationId="{2FD7478A-EA42-4A3D-80C1-B6FAF5F75D1D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4" creationId="{25031485-19C6-44B0-A360-4043261798F5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5" creationId="{61493F73-BF0A-4E9B-AED0-0A80FAF093F0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6" creationId="{96C6B316-2220-4361-A346-B39AED6C0445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7" creationId="{BC1775EC-EB5D-4C34-809D-497CA5A77E21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8" creationId="{F9965A05-336B-4C2D-A0F4-13755414B3CC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9" creationId="{6890862D-E6D2-430E-8592-51ED84FF3DE7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30" creationId="{E93D479A-E5CB-4D4B-899C-D5A802CCDFD8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32" creationId="{AA30678B-0FFE-4308-836F-EFA5BD6DC751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34" creationId="{8F856FDB-EF09-4034-8F35-C9E6675E1222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36" creationId="{B491A279-6AB6-4C34-A25A-E8E8A6F48D7D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37" creationId="{C0FC51DF-AED7-427D-A630-A2726150C05B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38" creationId="{219139B1-B22E-4D82-9823-D8251D3FAF07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39" creationId="{181EE0A6-380E-4AB7-BDD5-729FB75AA107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41" creationId="{1DE44A30-CD8D-4799-8EB4-0CD9D1614EB8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43" creationId="{B5FF3B6E-B716-4815-92EC-33AF9C284CB4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45" creationId="{BA871408-06B4-4E6D-9412-A96FE519FD10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46" creationId="{D34DFD45-1270-4B3C-9AC7-9C1BFA5643E4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47" creationId="{64278AE1-057A-4F5E-9A4A-4FB455D66C10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49" creationId="{61ED5A48-08DA-44D1-9617-1831E6CF17CC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51" creationId="{7833D155-EA5F-4185-BD8B-3BD82F96441D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53" creationId="{C0ECC305-CE2B-4FB0-B70B-EF73435A56B1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54" creationId="{4498AC6C-1FAB-4615-BD78-1265C7868922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55" creationId="{9EA5AF8A-28E2-4911-AA09-8CC4F03B7136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56" creationId="{9D5ADE24-9FC3-4F76-BC7D-67B64AAC139D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57" creationId="{C16087EC-1804-4028-9D6C-6783183E52CD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58" creationId="{AE340D5A-1601-407F-BE4E-819CF0E0BB13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60" creationId="{D85EAFBC-6EBE-410F-B852-DF573FFED398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62" creationId="{199221A8-AF7D-4B67-877F-755E6B97A1BB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64" creationId="{6AB12F64-C678-47AB-B861-C0EF14BCA4C6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65" creationId="{E9BF6360-97DA-437E-819A-D87A83749675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66" creationId="{1D85C831-8FBF-4AEF-A1A7-B14658786362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67" creationId="{7D9FB776-8773-459A-A753-4450A7E8C23E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69" creationId="{95023BA3-7638-4D66-A423-B353C535D8F6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70" creationId="{4E3E5758-992B-4453-94B6-A2C508B62228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72" creationId="{EAD1ED43-BD9A-48C5-8863-96A16AC8D2BD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74" creationId="{51E90CE7-B0CB-490D-A8DE-E975AD2716AC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75" creationId="{2318263A-ECF1-42F0-AC55-6EE21FA2169E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76" creationId="{42B7D927-C4ED-4185-B5CE-CBEED467597D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78" creationId="{97FEDB26-1C01-45A9-BF86-3D7B8610D681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80" creationId="{129ED89B-28B9-4ECF-881E-2A719B323CCE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81" creationId="{97ECC9B0-D446-4615-A156-4FAE7137BD43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82" creationId="{1322F525-6375-405B-89E7-E7FD7E242C43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84" creationId="{750DF900-FD33-4B15-A4A3-59ACD6DA1D8D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86" creationId="{0C88296A-E1DB-4D02-B08A-26E6C0975241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88" creationId="{601CF71A-AD34-4870-8FAB-CC79E7505CBC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90" creationId="{E5674258-E5EB-4BAE-BAF1-B91CA0665D2B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91" creationId="{832943AF-9A72-4524-A46D-5D4D1AE9B9C0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93" creationId="{6916D610-C5D3-4F7A-9629-C1AEF0392A40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95" creationId="{87722A75-0C4A-4ECE-8AC3-8783BE4AC283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96" creationId="{5EC27006-9226-436C-B03B-2E7F0DD92FD1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97" creationId="{C3DBBA2D-9E9D-4F4A-A5DA-623B71994CF4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98" creationId="{5B6989BB-570E-491F-918D-35FA6CE9D79C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00" creationId="{F2A71992-AA17-48C3-81D9-36CB596D87E6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02" creationId="{73C11726-C15E-4B0F-8A18-B49B22A6B757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04" creationId="{7D7A12CE-A399-4A58-9EAB-366D65371501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06" creationId="{26D55C06-A346-48E9-8853-83016C052637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08" creationId="{147D9941-A553-46BF-9631-AFB39E0BD713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10" creationId="{D46BC884-DF6D-4DC0-9E5F-72BF78574BA2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11" creationId="{0923C5F1-B589-4A18-B707-727DFF9EB309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12" creationId="{06BDE434-5599-4317-BFB5-74C64AAA72D7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13" creationId="{3CF3EF08-498C-4367-A1E3-5578066379DC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14" creationId="{ABCD5FCF-F2D1-42B4-86E3-8A1517AEC103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15" creationId="{5F8FA6C6-1931-4EE0-AB1D-138F51A893E4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16" creationId="{3A52F250-2C44-4FC5-880C-CAF803B0EA3E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17" creationId="{AEDEDF1A-9F22-432F-BB98-E9AB796DAFB5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19" creationId="{41243EF0-7676-4EDC-A263-9723269188FA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21" creationId="{01645F6C-AF4C-4E8C-9C36-82BDF6C1CD34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23" creationId="{A101F674-4DD6-41EA-9A79-5D6199A7A777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36" creationId="{4F70D7D2-5E88-4AB5-97B6-AB55A7646F5A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37" creationId="{A20BB43D-4514-4704-85CD-DBCCD7A088F7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38" creationId="{D4B6CCDD-5F89-42CC-8A18-FE506A4CBAAE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39" creationId="{D075F8C6-8181-4459-BFD1-9A3631454A1C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40" creationId="{59FA6ABF-2852-4E56-85FC-B9E8EE50D713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41" creationId="{1D4CA222-8C2A-4CFA-BE3A-150AD4E20237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42" creationId="{B23CADB6-A309-475E-B692-4F21B59D5556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43" creationId="{3B41E200-E1C9-464C-9687-686A135F4F25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44" creationId="{DE43F242-3319-4B70-A9A4-87037FD17C9A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46" creationId="{925FDDC7-9F52-418C-B804-940561B4601A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48" creationId="{1951CFAE-BBAB-4DC7-AE7B-8C2E58A4CA74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49" creationId="{F5E1BA71-9233-4630-AF96-2D4BFB8466F8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50" creationId="{CA37385A-DB44-4CBE-A775-6DB0924D197E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52" creationId="{CFFC2050-2D8E-4BB6-A356-8D97B043E1F0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54" creationId="{1D54ACDD-70D4-4639-9429-7C17A2E700D6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55" creationId="{6C748844-DE3B-477F-8982-D797C581B3D5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56" creationId="{BDF76AE8-873D-4755-B1FB-9856EBECFC63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57" creationId="{28EFAF86-AD6E-493F-B96F-0E9BB57EB85F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58" creationId="{65D7B2FB-E9BA-49F2-8FBC-1712339B48FA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59" creationId="{C452CCD0-5F26-42CA-8E38-F9A9EDA5DDC8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61" creationId="{8B9CF1B0-7E4E-438C-B610-F37978FEC355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63" creationId="{89BABE13-E3F8-4BF8-8D5B-BC94AE375154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64" creationId="{D12D7BC0-6ED3-4CB4-8714-D55C32C311C7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65" creationId="{E8C95A55-5FC1-4BC3-960E-705CEA74355D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67" creationId="{F7C9903B-F057-4012-A841-17C8045570CF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69" creationId="{24C5849D-ABE9-4BA0-8C5A-32AAF106F91E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72" creationId="{F0F7AF91-BA79-45E4-A087-050BB0C35E12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73" creationId="{C4968920-E4FC-4E2E-B983-6C0B57BE1DE6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74" creationId="{1AC771B0-BD91-47D9-9B83-282461BE331C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76" creationId="{5FF679AB-BEE5-4BAC-A923-231C4C2BF4A2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78" creationId="{63AE2ABA-24E3-4D99-A5EE-43AF48DAF110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79" creationId="{A15A39D3-3B6E-4E6B-83A8-D0A5E35098B6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80" creationId="{D0F52B07-DA77-4EBD-85F2-26EE0DDCE928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82" creationId="{A83A3DA1-1AFD-4F65-8AAF-197837F0BBB3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83" creationId="{41E26AA7-D807-4C9B-9AE8-5AEB4CA2627C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85" creationId="{7CAD1FC7-847C-46AE-9EF8-239119D2BD26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87" creationId="{F5573C37-49CC-4DA1-AA18-0D82E5294D8F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88" creationId="{5BAC8083-CE47-47FB-BEED-C15266490573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89" creationId="{D3389891-2906-4931-8D38-D1AC206BCCBD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91" creationId="{53550F05-CE95-4708-98DC-40B2BD6575B6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94" creationId="{3F25D4CA-214B-49A8-B3D7-D96D59243CA6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95" creationId="{A96542EA-486A-4BF7-BE5F-816AB51EE321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98" creationId="{EAC83347-E5F5-4AED-B383-CCCC88599ACA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199" creationId="{A7B42F89-73AB-4503-94A5-C602C21C3642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00" creationId="{555414D9-0521-4248-A4BD-D415676A24B8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01" creationId="{CD03106C-9BED-4945-95D1-A9F952669277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04" creationId="{A1126D8E-7A5A-43CF-9B4C-9335AC93E66B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05" creationId="{FB3603B1-A020-4A90-84CD-84ED01986108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06" creationId="{64232D4C-EB3F-4D40-B853-05F4BABEC8C5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07" creationId="{4FC4337A-3750-4A5E-A75E-EFE87D5A20AC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10" creationId="{119DAC10-6637-4DC5-B657-1D799D9814F5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11" creationId="{F5B73EFB-1006-4E73-A89F-28A7E5289E3A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14" creationId="{E4CE22FA-EA41-4D23-9D8B-CC87D8FE100E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15" creationId="{0A8EFD12-C040-4AA5-A580-E6F9B15D23EC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16" creationId="{B3E5D7C0-3F41-4DF7-BF66-B55DD5E24F64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17" creationId="{27C27BEF-C0F6-446D-94D5-7992E862B0F0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18" creationId="{BED3DD77-9EA1-4F8F-AED9-83603B458E30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19" creationId="{160FF1DC-73E0-4295-AEF0-8D65DB28B798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20" creationId="{80503A23-82C0-4603-8EF5-87A16E50C3A6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21" creationId="{FC57DC3F-1FE8-43ED-AF9F-6F3A67294392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22" creationId="{18594B00-0CA5-4840-95BC-9915CD930EB7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23" creationId="{BCC9650B-D0A8-4014-B723-865AF463CADF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25" creationId="{304448C1-956B-41E2-8509-0849D321A732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28" creationId="{FBD7FC92-18F6-4ED9-8A1E-3823637F14B0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29" creationId="{D9590CD4-799A-4050-897A-AEDF59031003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30" creationId="{00CC0BD4-C493-45E9-B6CC-330EB411F207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33" creationId="{6F136261-9708-460C-9996-152182F5BD74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34" creationId="{2F3ED2C4-5010-464B-9D30-F3E04BF43792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35" creationId="{B3371472-11A9-4336-B0E9-46AE96B46D81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36" creationId="{E685B174-EF15-41C2-A9D0-47DFBA354388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37" creationId="{58E311D7-E04C-403F-9FFB-389F746B06B1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38" creationId="{3E7BECF1-377B-4D92-A962-A17513B9DC5B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39" creationId="{7191462F-A347-4874-A4A0-EC45D7AB8A79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41" creationId="{F2220DBF-DE54-44FB-A9DA-74CD07AC3143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43" creationId="{F109D1FE-0BE4-4B1B-90EC-806A786BC5C8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44" creationId="{B03B3544-0B27-4468-822D-A9F526895390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45" creationId="{12AD229B-E1B0-40A7-A441-91A0902EE42A}"/>
          </ac:spMkLst>
        </pc:spChg>
        <pc:spChg chg="add mod">
          <ac:chgData name="Jeffrey Falkinburg" userId="564ecc06-8e6c-46e5-98d6-5a3ff5d175eb" providerId="ADAL" clId="{F7FA0A79-3756-4DEF-A507-0982901B5C4E}" dt="2022-02-06T19:58:28.777" v="36"/>
          <ac:spMkLst>
            <pc:docMk/>
            <pc:sldMk cId="2056724585" sldId="398"/>
            <ac:spMk id="247" creationId="{F5AC1E2B-D0A9-42B0-B76E-42FD08E395E1}"/>
          </ac:spMkLst>
        </pc:spChg>
        <pc:picChg chg="add del mod ord">
          <ac:chgData name="Jeffrey Falkinburg" userId="564ecc06-8e6c-46e5-98d6-5a3ff5d175eb" providerId="ADAL" clId="{F7FA0A79-3756-4DEF-A507-0982901B5C4E}" dt="2022-02-06T19:58:26.264" v="34" actId="478"/>
          <ac:picMkLst>
            <pc:docMk/>
            <pc:sldMk cId="2056724585" sldId="398"/>
            <ac:picMk id="3" creationId="{8C2B2BE8-D4B6-4835-A36E-22E659A5B48E}"/>
          </ac:picMkLst>
        </pc:picChg>
        <pc:picChg chg="add mod ord">
          <ac:chgData name="Jeffrey Falkinburg" userId="564ecc06-8e6c-46e5-98d6-5a3ff5d175eb" providerId="ADAL" clId="{F7FA0A79-3756-4DEF-A507-0982901B5C4E}" dt="2022-02-06T19:58:57.821" v="48" actId="167"/>
          <ac:picMkLst>
            <pc:docMk/>
            <pc:sldMk cId="2056724585" sldId="398"/>
            <ac:picMk id="6" creationId="{DB0E7A35-DC6A-4437-B237-0EF1E7446AA6}"/>
          </ac:picMkLst>
        </pc:picChg>
        <pc:picChg chg="add del">
          <ac:chgData name="Jeffrey Falkinburg" userId="564ecc06-8e6c-46e5-98d6-5a3ff5d175eb" providerId="ADAL" clId="{F7FA0A79-3756-4DEF-A507-0982901B5C4E}" dt="2022-02-06T19:37:05.325" v="8" actId="478"/>
          <ac:picMkLst>
            <pc:docMk/>
            <pc:sldMk cId="2056724585" sldId="398"/>
            <ac:picMk id="8194" creationId="{00000000-0000-0000-0000-000000000000}"/>
          </ac:picMkLst>
        </pc:pic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2" creationId="{614021DE-154A-474E-9A60-8C8FB231865D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4" creationId="{EFC7720C-C1D5-4300-83A5-59B640E502D3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6" creationId="{F8818E80-35F6-4649-9EDD-481679E7A63F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8" creationId="{97AD78BB-AD32-4A9E-AE7A-33EE253715CA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31" creationId="{75D8EB7A-8200-460D-94A9-E0157A5F1CE0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33" creationId="{F05BF58B-C50D-4C11-9E8E-4CE5E9E1B61E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35" creationId="{E4A59305-E065-45ED-B73D-4F70948BBC86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40" creationId="{AAC529CD-B5FE-42FC-9AE0-0F6D77EEA615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42" creationId="{90ED59AD-4748-4E82-B3F9-C6B6348AD2C1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44" creationId="{19CBDC3D-C333-4699-BF88-F2FEDF4B4FD9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48" creationId="{3849FF90-D2CA-4FA2-9FDC-0D2421BE6418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50" creationId="{67E0B4BB-F2CD-4B9E-A052-5461A338FE71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52" creationId="{B8445AEB-03AB-4B6E-8286-86AA1463DF6D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59" creationId="{CB231523-5BD1-4F6B-B46D-8518BAA86B77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61" creationId="{BC47A533-FC37-4876-A2FE-4622DE609ADB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63" creationId="{5D42CBC6-1208-42DD-9FFE-66F3379073F1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68" creationId="{C39EBB60-6592-47A3-93BE-2CCD908F0B71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71" creationId="{192D59BF-59D4-4C29-AA0C-9A1E2D1547EF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73" creationId="{54C5FE9E-83BA-4D31-9150-C04204E87566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77" creationId="{F8D8C1D7-7551-44E3-B348-F76B80E24D85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79" creationId="{3F61BFDE-3BAC-409B-AAE9-624CD9861F25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83" creationId="{99F29600-D06D-4C12-95F6-93A4BE0B78A0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85" creationId="{F8327838-A014-4F2C-9D70-E3ED494865DF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87" creationId="{5E0913C5-03C2-4F87-B4F9-3EB7E7C05113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89" creationId="{4B9AE5C2-EEB1-4321-BC82-49B9C09FDC8F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92" creationId="{2BFD3DCA-1C0B-4D75-922B-87B2B82CBB36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94" creationId="{78123303-4B2D-4D4A-8A1B-672E94351962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99" creationId="{7FBD9AD9-01B4-460C-A257-FE631546DD1C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01" creationId="{267B65E1-BF79-4EBB-B619-F75C9B64DDAF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03" creationId="{F6E8DE38-2803-4D75-A0CF-E7C2392CDDF3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05" creationId="{CF6C0E6D-C662-45A3-A587-831EBFD64111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07" creationId="{B430A3A2-4CF3-4373-9EA1-32DA6F1B8C9B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09" creationId="{30E84596-3C6F-471D-8D67-7EB27B31B90B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18" creationId="{22FCD91D-DFAB-41DA-810B-E8350BCA2C7D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20" creationId="{472EFCB9-4690-42C7-BFB5-B03A0E4F653E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22" creationId="{FA9951E1-8197-4F35-A41A-B36087DBB1B2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24" creationId="{A9551B98-777B-4ADD-B590-7799214B033E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25" creationId="{C8B986D1-1A73-41D3-8A2B-DB05AB4CE59B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26" creationId="{7F48B389-097E-43C4-9DD4-EC552EDE554B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27" creationId="{9CB7D034-12B6-4B41-ABA5-77A5812A5A54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28" creationId="{E9247059-B4DC-4C19-AA90-3CE0DCFA7EC6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29" creationId="{C9645AE8-CA97-41FE-B745-A5BED7378171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30" creationId="{580DB1FE-FDF4-44E0-9EBF-1AABEF934339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31" creationId="{2A4A5877-ACA7-4EAD-9675-2D403AE8482A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32" creationId="{CD4FF69E-F02D-48A5-8650-4E988ED06BD0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33" creationId="{226BCF92-3514-427C-AFAD-0A18DA220A0B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34" creationId="{6AB1C62B-46C6-46C5-BB20-2A91FECC8E98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35" creationId="{665C0E47-2401-4758-9FD7-EBEEAA1DE622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45" creationId="{65338847-4AC4-41F7-A7DC-B9A0A141B46C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47" creationId="{34C3A6E9-E85A-402E-B742-9BD3A2C667A2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51" creationId="{79DD80CD-8DC8-4CB0-9776-4665DEF1C404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53" creationId="{B3F7CD0A-2B46-4286-9119-E64715A56C78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60" creationId="{985AF272-4831-492C-A5C4-822170367F1B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62" creationId="{0B349001-7558-476B-A65C-5F988AD1D760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66" creationId="{5D122B14-B0FD-4694-96A8-3E30636593F8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68" creationId="{2244114C-D6CE-4260-B0DE-A50B7CB3BD09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70" creationId="{30AD67FD-AD3A-48D4-9D9F-3A95E85558A3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71" creationId="{F685AC91-203A-4D91-8889-30750F3E0E35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75" creationId="{CF2B7C8B-BA3F-498A-A284-4B26749390D5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77" creationId="{36ADC2C9-C261-4451-8680-08F78DEB3C92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81" creationId="{75195CFE-14DC-49D6-9DCD-8BF321105A86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84" creationId="{35D13928-32CA-44AD-ABBA-5ECC645B2ACA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86" creationId="{0369DB9A-95AF-4E97-B936-8657D01DB869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90" creationId="{0755BE47-A777-47A5-AA07-A51CB31ECCF7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92" creationId="{03E9B8EE-9811-4B30-B142-7384A00BFC7D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93" creationId="{BB58B94B-30E4-4939-8894-4E08A48BAFA6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96" creationId="{B0AF5167-07FA-46A1-96E1-681F466A938D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197" creationId="{0CAAC425-A080-4638-936E-C1C76C61B67C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202" creationId="{878E683C-BE47-4F3C-ACF8-D662CE122D20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203" creationId="{A5277552-0347-44EE-8DE7-FBBA79290C93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208" creationId="{9E19A706-827A-4F03-BE5D-914D67119DA4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209" creationId="{C41834B2-01F0-4BE6-AD89-4C3FDDDF237E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212" creationId="{61EB4F2C-C5A6-4F90-B61F-38098BC94DF7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213" creationId="{E757AB7D-DE57-41E6-8218-758721213FC4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224" creationId="{77975320-3A2D-42EF-A5ED-0F0A7B867009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226" creationId="{386E2532-19C4-47DC-A461-6171C132073E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227" creationId="{487237E4-5062-41D3-83CD-E729DF0590ED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231" creationId="{6DD02413-D5BF-499A-88BD-ABD88408E45C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232" creationId="{10DEB347-9B46-4832-921A-155CC0922A41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240" creationId="{2B4E5AAB-AB45-4544-BC51-8A112C42258F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242" creationId="{20776076-E889-4843-9093-25C4937B5268}"/>
          </ac:cxnSpMkLst>
        </pc:cxnChg>
        <pc:cxnChg chg="add mod">
          <ac:chgData name="Jeffrey Falkinburg" userId="564ecc06-8e6c-46e5-98d6-5a3ff5d175eb" providerId="ADAL" clId="{F7FA0A79-3756-4DEF-A507-0982901B5C4E}" dt="2022-02-06T19:58:28.777" v="36"/>
          <ac:cxnSpMkLst>
            <pc:docMk/>
            <pc:sldMk cId="2056724585" sldId="398"/>
            <ac:cxnSpMk id="246" creationId="{8B26AEA0-3972-4054-8D40-EE01910CD6C6}"/>
          </ac:cxnSpMkLst>
        </pc:cxnChg>
      </pc:sldChg>
      <pc:sldChg chg="addSp delSp modSp mod">
        <pc:chgData name="Jeffrey Falkinburg" userId="564ecc06-8e6c-46e5-98d6-5a3ff5d175eb" providerId="ADAL" clId="{F7FA0A79-3756-4DEF-A507-0982901B5C4E}" dt="2022-02-06T19:59:16.878" v="51" actId="167"/>
        <pc:sldMkLst>
          <pc:docMk/>
          <pc:sldMk cId="4166841634" sldId="399"/>
        </pc:sldMkLst>
        <pc:spChg chg="ord">
          <ac:chgData name="Jeffrey Falkinburg" userId="564ecc06-8e6c-46e5-98d6-5a3ff5d175eb" providerId="ADAL" clId="{F7FA0A79-3756-4DEF-A507-0982901B5C4E}" dt="2022-02-06T19:37:41.431" v="28" actId="166"/>
          <ac:spMkLst>
            <pc:docMk/>
            <pc:sldMk cId="4166841634" sldId="399"/>
            <ac:spMk id="6" creationId="{00000000-0000-0000-0000-000000000000}"/>
          </ac:spMkLst>
        </pc:spChg>
        <pc:picChg chg="add del mod ord">
          <ac:chgData name="Jeffrey Falkinburg" userId="564ecc06-8e6c-46e5-98d6-5a3ff5d175eb" providerId="ADAL" clId="{F7FA0A79-3756-4DEF-A507-0982901B5C4E}" dt="2022-02-06T19:59:11.092" v="49" actId="478"/>
          <ac:picMkLst>
            <pc:docMk/>
            <pc:sldMk cId="4166841634" sldId="399"/>
            <ac:picMk id="7" creationId="{5DE0D378-703F-473E-9279-3C2EDF920F56}"/>
          </ac:picMkLst>
        </pc:picChg>
        <pc:picChg chg="add mod ord">
          <ac:chgData name="Jeffrey Falkinburg" userId="564ecc06-8e6c-46e5-98d6-5a3ff5d175eb" providerId="ADAL" clId="{F7FA0A79-3756-4DEF-A507-0982901B5C4E}" dt="2022-02-06T19:59:16.878" v="51" actId="167"/>
          <ac:picMkLst>
            <pc:docMk/>
            <pc:sldMk cId="4166841634" sldId="399"/>
            <ac:picMk id="8" creationId="{BD6F0750-8229-4623-AC49-7412B01B75FD}"/>
          </ac:picMkLst>
        </pc:picChg>
        <pc:picChg chg="del">
          <ac:chgData name="Jeffrey Falkinburg" userId="564ecc06-8e6c-46e5-98d6-5a3ff5d175eb" providerId="ADAL" clId="{F7FA0A79-3756-4DEF-A507-0982901B5C4E}" dt="2022-02-06T19:37:17.853" v="9" actId="478"/>
          <ac:picMkLst>
            <pc:docMk/>
            <pc:sldMk cId="4166841634" sldId="399"/>
            <ac:picMk id="8194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0FCD54C7-7181-400D-9449-EBC4D4A2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6" y="4410076"/>
            <a:ext cx="51214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B521704A-D1DF-485C-B173-B5BBD5DD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mtl.mit.edu/Courses/6.111/labkit/vga.s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Old  Link: </a:t>
            </a:r>
            <a:r>
              <a:rPr lang="en-US" b="0">
                <a:hlinkClick r:id="rId3"/>
              </a:rPr>
              <a:t>http://www-mtl.mit.edu/Courses/6.111/labkit/vga.shtml</a:t>
            </a:r>
            <a:endParaRPr lang="en-US" b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21704A-D1DF-485C-B173-B5BBD5DDB5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3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2E6F30D6-1EC5-4AC0-B8E3-41C1A5A7F0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6255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6B76A75-9569-4839-82B6-D501383B85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48100" y="2286000"/>
            <a:ext cx="47625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Briefing Topic Title Goes Here</a:t>
            </a: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94D46D8D-4063-4AF2-B509-E9307F7EB66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2200" y="631600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6B73C35F-68DC-4CCE-A388-AF048CF30F6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17368" y="1558796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10" name="Picture 9" descr="Nebraska_N_RGB.png">
            <a:extLst>
              <a:ext uri="{FF2B5EF4-FFF2-40B4-BE49-F238E27FC236}">
                <a16:creationId xmlns:a16="http://schemas.microsoft.com/office/drawing/2014/main" id="{532BA6F7-7474-4B85-B179-A35BAC7681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35" y="2312385"/>
            <a:ext cx="1815450" cy="1692456"/>
          </a:xfrm>
          <a:prstGeom prst="rect">
            <a:avLst/>
          </a:prstGeom>
        </p:spPr>
      </p:pic>
      <p:pic>
        <p:nvPicPr>
          <p:cNvPr id="11" name="Picture 10" descr="1505.028 Toolbox PPT_Sidebar_1a.jpg">
            <a:extLst>
              <a:ext uri="{FF2B5EF4-FFF2-40B4-BE49-F238E27FC236}">
                <a16:creationId xmlns:a16="http://schemas.microsoft.com/office/drawing/2014/main" id="{88CD54E5-2D97-4EC6-AFD6-80F77B82C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531540" y="4266229"/>
            <a:ext cx="2871639" cy="1368795"/>
          </a:xfrm>
          <a:prstGeom prst="rect">
            <a:avLst/>
          </a:prstGeom>
        </p:spPr>
      </p:pic>
      <p:sp>
        <p:nvSpPr>
          <p:cNvPr id="12" name="Line 15">
            <a:extLst>
              <a:ext uri="{FF2B5EF4-FFF2-40B4-BE49-F238E27FC236}">
                <a16:creationId xmlns:a16="http://schemas.microsoft.com/office/drawing/2014/main" id="{DCB57705-7682-45B0-B593-4365372FB80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id="{C5FE169C-72EE-4AD3-8CF3-AA944DE2373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54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567F1F5-194A-4EF4-8702-89EFF55C2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4E03DF-8FF9-4CC1-81A9-7D65C03EA82B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3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1B54694-5A4F-4DDE-A246-90E7B842F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DCB877-6D3E-4BCA-8EC7-D4670F81984A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9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0102" y="1536700"/>
            <a:ext cx="8131175" cy="43243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4A63687-7E6C-4DE0-9BEB-878944814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D8F38-5EEC-4D31-B27F-2563D8A07911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7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96941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1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83EF015-741B-43DE-8A3A-BDAB09921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E6BC4E5-C517-43F2-870E-64EFEEF1198A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8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90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4E23353-4FEE-4528-8A35-E06682B0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C7A53D6-9E1F-476B-811C-8B0D7D6C129D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5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8D331FD-6F1F-4D9B-AF9A-483E3CAF7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20B285-4050-43FA-AADB-0920DF539A7F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4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FF413A6-C1B6-4F62-8CFB-187CFCE21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A175A4-5690-4F6B-983E-B173AF56C5D4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3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B30F739-B175-493E-BCB7-A2F184EDE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B5E55D-52CC-4139-85F7-657F2B75D194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A4FB6B9-BF17-439A-AF11-BF4CD9B97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5EA206-6CCF-4F3A-B44D-6D7AD10113F2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3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49A2477-CE7E-45C6-B43D-4B971EC74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98E6776-D5C5-46E4-88B5-BCF57C743C82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5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2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0388" y="6253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9C0791-D0EA-4F3B-9503-D0DBAFE8CE0E}" type="slidenum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0" name="Picture 9" descr="1505.028 Toolbox PPT_Sidebar_1a.jpg">
            <a:extLst>
              <a:ext uri="{FF2B5EF4-FFF2-40B4-BE49-F238E27FC236}">
                <a16:creationId xmlns:a16="http://schemas.microsoft.com/office/drawing/2014/main" id="{A356F0D2-8BA4-47BE-BAC4-EA6E79217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7972" y="196902"/>
            <a:ext cx="1896812" cy="904134"/>
          </a:xfrm>
          <a:prstGeom prst="rect">
            <a:avLst/>
          </a:prstGeom>
        </p:spPr>
      </p:pic>
      <p:sp>
        <p:nvSpPr>
          <p:cNvPr id="11" name="Line 15">
            <a:extLst>
              <a:ext uri="{FF2B5EF4-FFF2-40B4-BE49-F238E27FC236}">
                <a16:creationId xmlns:a16="http://schemas.microsoft.com/office/drawing/2014/main" id="{B3431A56-42F7-4CE7-9B45-2C59A99FCDC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42891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CF6EA36E-529A-45D0-AEEC-9C78A7B74EC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05754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 Box 43">
            <a:extLst>
              <a:ext uri="{FF2B5EF4-FFF2-40B4-BE49-F238E27FC236}">
                <a16:creationId xmlns:a16="http://schemas.microsoft.com/office/drawing/2014/main" id="{3E6BE4A9-758A-44A8-868E-76557BC385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CSCE 436 – Advanced Embedded Systems</a:t>
            </a:r>
          </a:p>
        </p:txBody>
      </p:sp>
    </p:spTree>
    <p:extLst>
      <p:ext uri="{BB962C8B-B14F-4D97-AF65-F5344CB8AC3E}">
        <p14:creationId xmlns:p14="http://schemas.microsoft.com/office/powerpoint/2010/main" val="15501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ilinx.com/support/documentation/ip_documentation/clk_wiz/v5_3/pg065-clk-wiz.pdf" TargetMode="External"/><Relationship Id="rId2" Type="http://schemas.openxmlformats.org/officeDocument/2006/relationships/hyperlink" Target="https://www.xilinx.com/products/intellectual-property/clocking_wizard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it.edu/6.111/www/s2004/NEWKIT/vga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tmlcolorcodes.com/" TargetMode="External"/><Relationship Id="rId2" Type="http://schemas.openxmlformats.org/officeDocument/2006/relationships/hyperlink" Target="https://w3schools.sinsixx.com/html/html_colornames.asp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CF1DBFC-AB1C-4721-9369-BE1A838625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 Jeffrey Falkinburg</a:t>
            </a:r>
            <a:br>
              <a:rPr lang="en-US" dirty="0"/>
            </a:br>
            <a:r>
              <a:rPr lang="en-US" dirty="0"/>
              <a:t>Avery Hall 368</a:t>
            </a:r>
            <a:br>
              <a:rPr lang="en-US" dirty="0"/>
            </a:br>
            <a:r>
              <a:rPr lang="en-US" dirty="0"/>
              <a:t>472-5120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3E019F-BA8A-4BD7-A7E8-286A15EEC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8031" y="2286000"/>
            <a:ext cx="5902569" cy="1905000"/>
          </a:xfrm>
        </p:spPr>
        <p:txBody>
          <a:bodyPr/>
          <a:lstStyle/>
          <a:p>
            <a:r>
              <a:rPr lang="en-US" sz="4000" dirty="0"/>
              <a:t>CSCE 436 – Advanced Embedded Systems</a:t>
            </a:r>
            <a:br>
              <a:rPr lang="en-US" sz="4000" dirty="0"/>
            </a:br>
            <a:r>
              <a:rPr lang="en-US" sz="4000" dirty="0"/>
              <a:t>Lab 1 Supplement</a:t>
            </a:r>
          </a:p>
        </p:txBody>
      </p:sp>
    </p:spTree>
    <p:extLst>
      <p:ext uri="{BB962C8B-B14F-4D97-AF65-F5344CB8AC3E}">
        <p14:creationId xmlns:p14="http://schemas.microsoft.com/office/powerpoint/2010/main" val="1964504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 Intro – Architecture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2523A3-F31C-408E-A124-65CB2165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1" y="1615233"/>
            <a:ext cx="9144000" cy="46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17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4" descr="https://reference.digilentinc.com/_media/reference/programmable-logic/nexys-video/nexys-vide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25" y="1662762"/>
            <a:ext cx="5715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240751" y="5213447"/>
            <a:ext cx="1050878" cy="9826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en-US" sz="1400" dirty="0">
              <a:solidFill>
                <a:srgbClr val="FF0000"/>
              </a:solidFill>
              <a:latin typeface="Arial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	       Buttons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2101764" y="2376993"/>
            <a:ext cx="1050877" cy="73697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Power		         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152642" y="1833356"/>
            <a:ext cx="1050877" cy="73697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HDMI Out</a:t>
            </a:r>
          </a:p>
          <a:p>
            <a:pPr algn="ctr" eaLnBrk="0" hangingPunct="0">
              <a:spcBef>
                <a:spcPct val="0"/>
              </a:spcBef>
            </a:pPr>
            <a:endParaRPr lang="en-US" sz="14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14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        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224604" y="5704767"/>
            <a:ext cx="805200" cy="49595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USB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Prog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		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445477" y="3220870"/>
            <a:ext cx="477650" cy="4185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	    CPU Reset</a:t>
            </a:r>
          </a:p>
        </p:txBody>
      </p:sp>
    </p:spTree>
    <p:extLst>
      <p:ext uri="{BB962C8B-B14F-4D97-AF65-F5344CB8AC3E}">
        <p14:creationId xmlns:p14="http://schemas.microsoft.com/office/powerpoint/2010/main" val="1225153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Xilinx Clocking Wizard Page:</a:t>
            </a:r>
          </a:p>
          <a:p>
            <a:pPr lvl="1"/>
            <a:r>
              <a:rPr lang="en-US" b="0" dirty="0">
                <a:hlinkClick r:id="rId2"/>
              </a:rPr>
              <a:t>https://www.xilinx.com/products/intellectual-property/clocking_wizard.html</a:t>
            </a:r>
            <a:endParaRPr lang="en-US" b="0" dirty="0"/>
          </a:p>
          <a:p>
            <a:r>
              <a:rPr lang="en-US" dirty="0"/>
              <a:t>Clocking Wizard v5.3 - </a:t>
            </a:r>
            <a:r>
              <a:rPr lang="en-US" dirty="0" err="1"/>
              <a:t>LogiCORE</a:t>
            </a:r>
            <a:r>
              <a:rPr lang="en-US" dirty="0"/>
              <a:t> IP Product Guide:</a:t>
            </a:r>
            <a:endParaRPr lang="en-US" b="0" dirty="0">
              <a:hlinkClick r:id="rId3"/>
            </a:endParaRPr>
          </a:p>
          <a:p>
            <a:pPr lvl="1"/>
            <a:r>
              <a:rPr lang="en-US" b="0" dirty="0">
                <a:hlinkClick r:id="rId3"/>
              </a:rPr>
              <a:t>https://www.xilinx.com/support/documentation/ip_documentation/clk_wiz/v5_3/pg065-clk-wiz.pdf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5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IP Catalog</a:t>
            </a:r>
          </a:p>
          <a:p>
            <a:r>
              <a:rPr lang="en-US" dirty="0"/>
              <a:t>Search for Clocking Wizard 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00" y="2703535"/>
            <a:ext cx="21494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1359858" y="3702633"/>
            <a:ext cx="1383341" cy="288056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3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7" y="1460347"/>
            <a:ext cx="7502219" cy="495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442679" y="2528582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42679" y="2741337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412596" y="2051254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5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99" y="1480457"/>
            <a:ext cx="7328202" cy="49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738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3" y="1489728"/>
            <a:ext cx="7290254" cy="490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3186812" y="2727355"/>
            <a:ext cx="1385188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185311" y="2879755"/>
            <a:ext cx="1385188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183810" y="3032155"/>
            <a:ext cx="1385188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10692" y="3032155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110692" y="5494698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183810" y="5494698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468938"/>
            <a:ext cx="7362825" cy="496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655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11" y="1484733"/>
            <a:ext cx="7299778" cy="491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315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68" y="1474012"/>
            <a:ext cx="7322064" cy="492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7111506" y="6188195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</a:t>
            </a:r>
            <a:r>
              <a:rPr lang="en-US"/>
              <a:t>1 –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8" name="Picture 2" descr="Fig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" y="1241949"/>
            <a:ext cx="9140657" cy="563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03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Verify Component Declaration in </a:t>
            </a:r>
            <a:r>
              <a:rPr lang="en-US" dirty="0" err="1"/>
              <a:t>video.vhd</a:t>
            </a:r>
            <a:endParaRPr lang="en-US" dirty="0"/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    --------------------------------------------------------------------------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    -- Clock Wizard Component Instantiation Using Xilinx </a:t>
            </a:r>
            <a:r>
              <a:rPr lang="en-US" sz="1800" dirty="0" err="1">
                <a:solidFill>
                  <a:srgbClr val="00B050"/>
                </a:solidFill>
              </a:rPr>
              <a:t>Vivado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    --------------------------------------------------------------------------</a:t>
            </a:r>
          </a:p>
          <a:p>
            <a:pPr marL="0" indent="0">
              <a:buNone/>
            </a:pPr>
            <a:r>
              <a:rPr lang="en-US" sz="1800" dirty="0"/>
              <a:t>    component clk_wiz_0 is</a:t>
            </a:r>
          </a:p>
          <a:p>
            <a:pPr marL="0" indent="0">
              <a:buNone/>
            </a:pPr>
            <a:r>
              <a:rPr lang="en-US" sz="1800" dirty="0"/>
              <a:t>    Port (</a:t>
            </a:r>
          </a:p>
          <a:p>
            <a:pPr marL="0" indent="0">
              <a:buNone/>
            </a:pPr>
            <a:r>
              <a:rPr lang="en-US" sz="1800" dirty="0"/>
              <a:t>        clk_in1 : in STD_LOGIC;</a:t>
            </a:r>
          </a:p>
          <a:p>
            <a:pPr marL="0" indent="0">
              <a:buNone/>
            </a:pPr>
            <a:r>
              <a:rPr lang="en-US" sz="1800" dirty="0"/>
              <a:t>        clk_out1 : out STD_LOGIC;</a:t>
            </a:r>
          </a:p>
          <a:p>
            <a:pPr marL="0" indent="0">
              <a:buNone/>
            </a:pPr>
            <a:r>
              <a:rPr lang="en-US" sz="1800" dirty="0"/>
              <a:t>        clk_out2 : out STD_LOGIC;</a:t>
            </a:r>
          </a:p>
          <a:p>
            <a:pPr marL="0" indent="0">
              <a:buNone/>
            </a:pPr>
            <a:r>
              <a:rPr lang="en-US" sz="1800" dirty="0"/>
              <a:t>        clk_out3 : out STD_LOGIC;</a:t>
            </a:r>
          </a:p>
          <a:p>
            <a:pPr marL="0" indent="0">
              <a:buNone/>
            </a:pPr>
            <a:r>
              <a:rPr lang="en-US" sz="1800" dirty="0"/>
              <a:t>        </a:t>
            </a:r>
            <a:r>
              <a:rPr lang="en-US" sz="1800" dirty="0" err="1"/>
              <a:t>resetn</a:t>
            </a:r>
            <a:r>
              <a:rPr lang="en-US" sz="1800" dirty="0"/>
              <a:t> : in STD_LOGIC);</a:t>
            </a:r>
          </a:p>
          <a:p>
            <a:pPr marL="0" indent="0">
              <a:buNone/>
            </a:pPr>
            <a:r>
              <a:rPr lang="en-US" sz="1800" dirty="0"/>
              <a:t>     end component; </a:t>
            </a:r>
          </a:p>
          <a:p>
            <a:r>
              <a:rPr lang="en-US" dirty="0"/>
              <a:t>Verify Component Instantiation in </a:t>
            </a:r>
            <a:r>
              <a:rPr lang="en-US" dirty="0" err="1"/>
              <a:t>video.vhd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8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Verify Component Instantiation in </a:t>
            </a:r>
            <a:r>
              <a:rPr lang="en-US" dirty="0" err="1"/>
              <a:t>video.vhd</a:t>
            </a:r>
            <a:endParaRPr lang="en-US" dirty="0"/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--------------------------------------------------------------------------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-- Digital Clocking Wizard using Xilinx </a:t>
            </a:r>
            <a:r>
              <a:rPr lang="en-US" sz="1600" dirty="0" err="1">
                <a:solidFill>
                  <a:srgbClr val="00B050"/>
                </a:solidFill>
              </a:rPr>
              <a:t>Vivado</a:t>
            </a:r>
            <a:r>
              <a:rPr lang="en-US" sz="1600" dirty="0">
                <a:solidFill>
                  <a:srgbClr val="00B050"/>
                </a:solidFill>
              </a:rPr>
              <a:t> creates 25Mhz pixel clock and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-- 125MHz HDMI serial output clocks from 100MHz system clock. The Digital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-- Clocking Wizard is in the </a:t>
            </a:r>
            <a:r>
              <a:rPr lang="en-US" sz="1600" dirty="0" err="1">
                <a:solidFill>
                  <a:srgbClr val="00B050"/>
                </a:solidFill>
              </a:rPr>
              <a:t>Vivado</a:t>
            </a:r>
            <a:r>
              <a:rPr lang="en-US" sz="1600" dirty="0">
                <a:solidFill>
                  <a:srgbClr val="00B050"/>
                </a:solidFill>
              </a:rPr>
              <a:t> IP Catalog.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--------------------------------------------------------------------------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mmcm_adv_inst_display_clocks</a:t>
            </a:r>
            <a:r>
              <a:rPr lang="en-US" sz="1600" dirty="0"/>
              <a:t>: clk_wiz_0</a:t>
            </a:r>
          </a:p>
          <a:p>
            <a:pPr marL="0" indent="0">
              <a:buNone/>
            </a:pPr>
            <a:r>
              <a:rPr lang="en-US" sz="1600" dirty="0"/>
              <a:t>        Port Map (</a:t>
            </a:r>
          </a:p>
          <a:p>
            <a:pPr marL="0" indent="0">
              <a:buNone/>
            </a:pPr>
            <a:r>
              <a:rPr lang="en-US" sz="1600" dirty="0"/>
              <a:t>            clk_in1 =&gt; </a:t>
            </a:r>
            <a:r>
              <a:rPr lang="en-US" sz="1600" dirty="0" err="1"/>
              <a:t>clk</a:t>
            </a:r>
            <a:r>
              <a:rPr lang="en-US" sz="1600" dirty="0"/>
              <a:t>,</a:t>
            </a:r>
          </a:p>
          <a:p>
            <a:pPr marL="0" indent="0">
              <a:buNone/>
            </a:pPr>
            <a:r>
              <a:rPr lang="en-US" sz="1600" dirty="0"/>
              <a:t>            clk_out1 =&gt; </a:t>
            </a:r>
            <a:r>
              <a:rPr lang="en-US" sz="1600" dirty="0" err="1"/>
              <a:t>pixel_clk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B050"/>
                </a:solidFill>
              </a:rPr>
              <a:t>-- 25Mhz pixel clock</a:t>
            </a:r>
          </a:p>
          <a:p>
            <a:pPr marL="0" indent="0">
              <a:buNone/>
            </a:pPr>
            <a:r>
              <a:rPr lang="en-US" sz="1600" dirty="0"/>
              <a:t>            clk_out2 =&gt; </a:t>
            </a:r>
            <a:r>
              <a:rPr lang="en-US" sz="1600" dirty="0" err="1"/>
              <a:t>serialize_clk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B050"/>
                </a:solidFill>
              </a:rPr>
              <a:t>-- 125Mhz HDMI serial output clock</a:t>
            </a:r>
          </a:p>
          <a:p>
            <a:pPr marL="0" indent="0">
              <a:buNone/>
            </a:pPr>
            <a:r>
              <a:rPr lang="en-US" sz="1600" dirty="0"/>
              <a:t>            clk_out3 =&gt; </a:t>
            </a:r>
            <a:r>
              <a:rPr lang="en-US" sz="1600" dirty="0" err="1"/>
              <a:t>serialize_clk_n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B050"/>
                </a:solidFill>
              </a:rPr>
              <a:t>-- 125Mhz HDMI serial output clock 180 					degrees out of phase</a:t>
            </a:r>
          </a:p>
          <a:p>
            <a:pPr marL="0" indent="0">
              <a:buNone/>
            </a:pPr>
            <a:r>
              <a:rPr lang="en-US" sz="1600" dirty="0"/>
              <a:t>            </a:t>
            </a:r>
            <a:r>
              <a:rPr lang="en-US" sz="1600" dirty="0" err="1"/>
              <a:t>resetn</a:t>
            </a:r>
            <a:r>
              <a:rPr lang="en-US" sz="1600" dirty="0"/>
              <a:t> =&gt; </a:t>
            </a:r>
            <a:r>
              <a:rPr lang="en-US" sz="1600" dirty="0" err="1"/>
              <a:t>reset_n</a:t>
            </a:r>
            <a:r>
              <a:rPr lang="en-US" sz="1600" dirty="0"/>
              <a:t>);  </a:t>
            </a:r>
            <a:r>
              <a:rPr lang="en-US" sz="1600" dirty="0">
                <a:solidFill>
                  <a:srgbClr val="00B050"/>
                </a:solidFill>
              </a:rPr>
              <a:t>-- active low reset for </a:t>
            </a:r>
            <a:r>
              <a:rPr lang="en-US" sz="1600" dirty="0" err="1">
                <a:solidFill>
                  <a:srgbClr val="00B050"/>
                </a:solidFill>
              </a:rPr>
              <a:t>Nexys</a:t>
            </a:r>
            <a:r>
              <a:rPr lang="en-US" sz="1600" dirty="0">
                <a:solidFill>
                  <a:srgbClr val="00B050"/>
                </a:solidFill>
              </a:rPr>
              <a:t>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1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0E7A35-DC6A-4437-B237-0EF1E7446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1" y="1615233"/>
            <a:ext cx="9144000" cy="4649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 Intro – Architecture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14375" y="2990850"/>
            <a:ext cx="6096000" cy="27484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VGA</a:t>
            </a: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2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 Intro – VGA 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>
                <a:hlinkClick r:id="rId3"/>
              </a:rPr>
              <a:t>https://web.mit.edu/6.111/www/s2004/NEWKIT/vga.shtml</a:t>
            </a:r>
            <a:endParaRPr lang="en-US" b="0" dirty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4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VGA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entity </a:t>
            </a:r>
            <a:r>
              <a:rPr lang="en-US" sz="1400" dirty="0" err="1"/>
              <a:t>vga</a:t>
            </a:r>
            <a:r>
              <a:rPr lang="en-US" sz="1400" dirty="0"/>
              <a:t> is</a:t>
            </a:r>
          </a:p>
          <a:p>
            <a:pPr marL="0" indent="0">
              <a:buNone/>
            </a:pPr>
            <a:r>
              <a:rPr lang="en-US" sz="1400" dirty="0"/>
              <a:t>	Port(	</a:t>
            </a:r>
            <a:r>
              <a:rPr lang="en-US" sz="1400" dirty="0" err="1"/>
              <a:t>clk</a:t>
            </a:r>
            <a:r>
              <a:rPr lang="en-US" sz="1400" dirty="0"/>
              <a:t>: in  STD_LOGIC;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/>
              <a:t>reset_n</a:t>
            </a:r>
            <a:r>
              <a:rPr lang="en-US" sz="1400" dirty="0"/>
              <a:t> : in  STD_LOGIC;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/>
              <a:t>h_sync</a:t>
            </a:r>
            <a:r>
              <a:rPr lang="en-US" sz="1400" dirty="0"/>
              <a:t> : out  STD_LOGIC;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/>
              <a:t>v_sync</a:t>
            </a:r>
            <a:r>
              <a:rPr lang="en-US" sz="1400" dirty="0"/>
              <a:t> : out  STD_LOGIC; </a:t>
            </a:r>
          </a:p>
          <a:p>
            <a:pPr marL="0" indent="0">
              <a:buNone/>
            </a:pPr>
            <a:r>
              <a:rPr lang="en-US" sz="1400" dirty="0"/>
              <a:t>		blank : out  STD_LOGIC;</a:t>
            </a:r>
          </a:p>
          <a:p>
            <a:pPr marL="0" indent="0">
              <a:buNone/>
            </a:pPr>
            <a:r>
              <a:rPr lang="en-US" sz="1400" dirty="0"/>
              <a:t>		r: out STD_LOGIC_VECTOR(7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g: out STD_LOGIC_VECTOR(7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b: out STD_LOGIC_VECTOR(7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/>
              <a:t>trigger_time</a:t>
            </a:r>
            <a:r>
              <a:rPr lang="en-US" sz="1400" dirty="0"/>
              <a:t>: in unsigned(9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/>
              <a:t>trigger_volt</a:t>
            </a:r>
            <a:r>
              <a:rPr lang="en-US" sz="1400" dirty="0"/>
              <a:t>: in unsigned (9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row: out unsigned(9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column: out unsigned(9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ch1: in </a:t>
            </a:r>
            <a:r>
              <a:rPr lang="en-US" sz="1400" dirty="0" err="1"/>
              <a:t>std_logic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		ch1_enb: in </a:t>
            </a:r>
            <a:r>
              <a:rPr lang="en-US" sz="1400" dirty="0" err="1"/>
              <a:t>std_logic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		ch2: in </a:t>
            </a:r>
            <a:r>
              <a:rPr lang="en-US" sz="1400" dirty="0" err="1"/>
              <a:t>std_logic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		ch2_enb: in </a:t>
            </a:r>
            <a:r>
              <a:rPr lang="en-US" sz="1400" dirty="0" err="1"/>
              <a:t>std_logic</a:t>
            </a:r>
            <a:r>
              <a:rPr lang="en-US" sz="1400" dirty="0"/>
              <a:t>);</a:t>
            </a:r>
          </a:p>
          <a:p>
            <a:pPr marL="0" indent="0">
              <a:buNone/>
            </a:pPr>
            <a:r>
              <a:rPr lang="en-US" sz="1400" dirty="0"/>
              <a:t>end </a:t>
            </a:r>
            <a:r>
              <a:rPr lang="en-US" sz="1400" dirty="0" err="1"/>
              <a:t>vga</a:t>
            </a:r>
            <a:r>
              <a:rPr lang="en-US" sz="1400" dirty="0"/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4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VGA Module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68762"/>
              </p:ext>
            </p:extLst>
          </p:nvPr>
        </p:nvGraphicFramePr>
        <p:xfrm>
          <a:off x="68238" y="1482109"/>
          <a:ext cx="9007522" cy="5133920"/>
        </p:xfrm>
        <a:graphic>
          <a:graphicData uri="http://schemas.openxmlformats.org/drawingml/2006/table">
            <a:tbl>
              <a:tblPr/>
              <a:tblGrid>
                <a:gridCol w="858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9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clk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the 25Mhz pixel clock generated by the DCM in the video module.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reset_n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This is the same active low reset signal passed into the top level Lab1 module.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7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tr_volt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a 10-bit unsigned value representing the trigger voltage. This value is passed to the scopeFace module so that a yellow arrow (see Trigger Level Marker in the screen show) on the vertical axis.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7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tr_time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a 10-bit unsigned value representing the trigger time. This value is passed to the scopeFace module so that a yellow arrow (see Trigger Time Marker in the screen show) on the horizontal axis.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5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ch1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signals the VGA module to draw the channel 1 signal on the scope for this row, column pixel. When the value is 1, draw a yellow pixel on the display at the current row,colum position. When 0, do not draw a pixel.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ch1_enb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enable the ch1 signal to be drawn.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5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ch2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This 1-bit signal signals the VGA module to draw the channel 2 signal on the scope for this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pixel. When the value is 1, draw a green pixel on the display at the current row, column position. When 0, do not draw a pixel.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ch2_enb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enable the ch2 signal to be drawn.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R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red intensity for this row,column pixel on the screen.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>
                          <a:effectLst/>
                        </a:rPr>
                        <a:t>G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The 8-bit green intensity for this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pixel on the screen.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>
                          <a:effectLst/>
                        </a:rPr>
                        <a:t>B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blue intensity for this row,column pixel on the screen.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Row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current row being drawn on the display.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>
                          <a:effectLst/>
                        </a:rPr>
                        <a:t>Column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current row being drawn on the display.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blank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The blank signal for the current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position. Its the logical OR of the </a:t>
                      </a:r>
                      <a:r>
                        <a:rPr lang="en-US" sz="1200" dirty="0" err="1">
                          <a:effectLst/>
                        </a:rPr>
                        <a:t>h_blank</a:t>
                      </a:r>
                      <a:r>
                        <a:rPr lang="en-US" sz="1200" dirty="0">
                          <a:effectLst/>
                        </a:rPr>
                        <a:t> and </a:t>
                      </a:r>
                      <a:r>
                        <a:rPr lang="en-US" sz="1200" dirty="0" err="1">
                          <a:effectLst/>
                        </a:rPr>
                        <a:t>v_blank</a:t>
                      </a:r>
                      <a:r>
                        <a:rPr lang="en-US" sz="1200" dirty="0">
                          <a:effectLst/>
                        </a:rPr>
                        <a:t> signals.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h_synch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h_synch signal for the current row,column position.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v_synch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v_synch signal for the current row,column position.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902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Behavior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The VGA component contains a pair of cascaded counters which generate the row and column values of the current pixel being displayed. The row and column values are used to generate the blank, </a:t>
                      </a:r>
                      <a:r>
                        <a:rPr lang="en-US" sz="1200" dirty="0" err="1">
                          <a:effectLst/>
                        </a:rPr>
                        <a:t>h_synch</a:t>
                      </a:r>
                      <a:r>
                        <a:rPr lang="en-US" sz="1200" dirty="0">
                          <a:effectLst/>
                        </a:rPr>
                        <a:t> and </a:t>
                      </a:r>
                      <a:r>
                        <a:rPr lang="en-US" sz="1200" dirty="0" err="1">
                          <a:effectLst/>
                        </a:rPr>
                        <a:t>v_synch</a:t>
                      </a:r>
                      <a:r>
                        <a:rPr lang="en-US" sz="1200" dirty="0">
                          <a:effectLst/>
                        </a:rPr>
                        <a:t> signals according to the Figures above. 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component (more on this below), takes the row and column values (along with some other information) and generates the R,G,B color of that pixel. The three </a:t>
                      </a:r>
                      <a:r>
                        <a:rPr lang="en-US" sz="1200" dirty="0" err="1">
                          <a:effectLst/>
                        </a:rPr>
                        <a:t>muxes</a:t>
                      </a:r>
                      <a:r>
                        <a:rPr lang="en-US" sz="1200" dirty="0">
                          <a:effectLst/>
                        </a:rPr>
                        <a:t> on the output of the R,G,B output of 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component output 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R,G,B values for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values within the 640x480 displayable region, or 0's for values outside this region.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36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6F0750-8229-4623-AC49-7412B01B7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1" y="1615233"/>
            <a:ext cx="9144000" cy="4649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 Intro – Architecture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901980" y="3300918"/>
            <a:ext cx="1260696" cy="233788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ScopeFace</a:t>
            </a: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4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scopeFace</a:t>
            </a:r>
            <a:r>
              <a:rPr lang="en-US" dirty="0"/>
              <a:t>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entity </a:t>
            </a:r>
            <a:r>
              <a:rPr lang="en-US" sz="1800" dirty="0" err="1"/>
              <a:t>scopeFace</a:t>
            </a:r>
            <a:r>
              <a:rPr lang="en-US" sz="1800" dirty="0"/>
              <a:t> is</a:t>
            </a:r>
          </a:p>
          <a:p>
            <a:pPr marL="0" indent="0">
              <a:buNone/>
            </a:pPr>
            <a:r>
              <a:rPr lang="en-US" sz="1800" dirty="0"/>
              <a:t>    Port ( row : in  unsigned(9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           	column : in  unsigned(9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trigger_volt</a:t>
            </a:r>
            <a:r>
              <a:rPr lang="en-US" sz="1800" dirty="0"/>
              <a:t>: in unsigned (9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trigger_time</a:t>
            </a:r>
            <a:r>
              <a:rPr lang="en-US" sz="1800" dirty="0"/>
              <a:t>: in unsigned (9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           	r : out  </a:t>
            </a:r>
            <a:r>
              <a:rPr lang="en-US" sz="1800" dirty="0" err="1"/>
              <a:t>std_logic_vector</a:t>
            </a:r>
            <a:r>
              <a:rPr lang="en-US" sz="1800" dirty="0"/>
              <a:t>(7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           	g : out  </a:t>
            </a:r>
            <a:r>
              <a:rPr lang="en-US" sz="1800" dirty="0" err="1"/>
              <a:t>std_logic_vector</a:t>
            </a:r>
            <a:r>
              <a:rPr lang="en-US" sz="1800" dirty="0"/>
              <a:t>(7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           	b : out  </a:t>
            </a:r>
            <a:r>
              <a:rPr lang="en-US" sz="1800" dirty="0" err="1"/>
              <a:t>std_logic_vector</a:t>
            </a:r>
            <a:r>
              <a:rPr lang="en-US" sz="1800" dirty="0"/>
              <a:t>(7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	ch1: in </a:t>
            </a:r>
            <a:r>
              <a:rPr lang="en-US" sz="1800" dirty="0" err="1"/>
              <a:t>std_logic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/>
              <a:t>	ch1_enb: in </a:t>
            </a:r>
            <a:r>
              <a:rPr lang="en-US" sz="1800" dirty="0" err="1"/>
              <a:t>std_logic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/>
              <a:t>	ch2: in </a:t>
            </a:r>
            <a:r>
              <a:rPr lang="en-US" sz="1800" dirty="0" err="1"/>
              <a:t>std_logic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/>
              <a:t>	ch2_enb: in </a:t>
            </a:r>
            <a:r>
              <a:rPr lang="en-US" sz="1800" dirty="0" err="1"/>
              <a:t>std_logic</a:t>
            </a:r>
            <a:r>
              <a:rPr lang="en-US" sz="1800" dirty="0"/>
              <a:t>);</a:t>
            </a:r>
          </a:p>
          <a:p>
            <a:pPr marL="0" indent="0">
              <a:buNone/>
            </a:pPr>
            <a:r>
              <a:rPr lang="en-US" sz="1800" dirty="0"/>
              <a:t>end </a:t>
            </a:r>
            <a:r>
              <a:rPr lang="en-US" sz="1800" dirty="0" err="1"/>
              <a:t>scopeFace</a:t>
            </a:r>
            <a:r>
              <a:rPr lang="en-US" sz="1800" dirty="0"/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5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ScopeFace</a:t>
            </a:r>
            <a:r>
              <a:rPr lang="en-US" dirty="0"/>
              <a:t> Module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860601"/>
              </p:ext>
            </p:extLst>
          </p:nvPr>
        </p:nvGraphicFramePr>
        <p:xfrm>
          <a:off x="150118" y="1460305"/>
          <a:ext cx="8857403" cy="4954142"/>
        </p:xfrm>
        <a:graphic>
          <a:graphicData uri="http://schemas.openxmlformats.org/drawingml/2006/table">
            <a:tbl>
              <a:tblPr/>
              <a:tblGrid>
                <a:gridCol w="105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2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clk</a:t>
                      </a:r>
                      <a:endParaRPr lang="en-US" sz="1200" b="1" dirty="0">
                        <a:effectLst/>
                      </a:endParaRP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the 25Mhz pixel clock generated by the DCM in the video module.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reset_n</a:t>
                      </a:r>
                      <a:endParaRPr lang="en-US" sz="1200" b="1" dirty="0">
                        <a:effectLst/>
                      </a:endParaRP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This is the same active low reset signal passed into the top level Lab1 module.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tr_volt</a:t>
                      </a:r>
                      <a:endParaRPr lang="en-US" sz="1200" b="1" dirty="0">
                        <a:effectLst/>
                      </a:endParaRP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This is a 10-bit unsigned value representing the trigger voltage. This value is passed to 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module so that a yellow arrow (see Trigger Level Marker in the screen show) on the vertical axis.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tr_time</a:t>
                      </a:r>
                      <a:endParaRPr lang="en-US" sz="1200" b="1" dirty="0">
                        <a:effectLst/>
                      </a:endParaRP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a 10-bit unsigned value representing the trigger time. This value is passed to the scopeFace module so that a yellow arrow (see Trigger Time Marker in the screen show) on the horizontal axis.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5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ch1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signals the VGA module to draw the channel 1 signal on the scope for this row, column pixel. When the value is 1, draw a yellow pixel on the display at the current row,column position. When 0, do not draw a pixel.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ch1_enb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enable the ch1 signal to be drawn.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3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ch2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signals the VGA module to draw the channel 2 signal on the scope for this row,column pixel. When the value is 1, draw a green pixel on the display at the current row, column position. When 0, do not draw a pixel.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ch2_enb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enable the ch2 signal to be drawn.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R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red intensity for this row,column pixel on the screen.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G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green intensity for this row,column pixel on the screen.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B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blue intensity for this row,column pixel on the screen.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Row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current row being drawn on the display.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Column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current row being drawn on the display.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84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Behavior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component takes in the current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coordinates of the display and generates the R,G,B values at that screen coordinate. For example, if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= 20,20 then the R,G,B output should be 0xFF,0xFF,0xFF (white) because the upper left corner of the </a:t>
                      </a:r>
                      <a:r>
                        <a:rPr lang="en-US" sz="1200" dirty="0" err="1">
                          <a:effectLst/>
                        </a:rPr>
                        <a:t>O'scope</a:t>
                      </a:r>
                      <a:r>
                        <a:rPr lang="en-US" sz="1200" dirty="0">
                          <a:effectLst/>
                        </a:rPr>
                        <a:t> grid display is white. Note, you can get the RGB values for common colors at </a:t>
                      </a:r>
                      <a:r>
                        <a:rPr lang="en-US" sz="1200" u="none" strike="noStrike" dirty="0">
                          <a:solidFill>
                            <a:srgbClr val="0088CC"/>
                          </a:solidFill>
                          <a:effectLst/>
                          <a:hlinkClick r:id="rId2"/>
                        </a:rPr>
                        <a:t>this</a:t>
                      </a:r>
                      <a:r>
                        <a:rPr lang="en-US" sz="1200" dirty="0">
                          <a:effectLst/>
                        </a:rPr>
                        <a:t> website or </a:t>
                      </a:r>
                      <a:r>
                        <a:rPr lang="en-US" sz="1200" dirty="0">
                          <a:effectLst/>
                          <a:hlinkClick r:id="rId3"/>
                        </a:rPr>
                        <a:t>this</a:t>
                      </a:r>
                      <a:r>
                        <a:rPr lang="en-US" sz="1200" dirty="0">
                          <a:effectLst/>
                        </a:rPr>
                        <a:t> website.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 February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34990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11417</TotalTime>
  <Words>1723</Words>
  <Application>Microsoft Office PowerPoint</Application>
  <PresentationFormat>On-screen Show (4:3)</PresentationFormat>
  <Paragraphs>224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Schoolbook</vt:lpstr>
      <vt:lpstr>Times New Roman</vt:lpstr>
      <vt:lpstr>Wingdings</vt:lpstr>
      <vt:lpstr>1_Blank Presentation</vt:lpstr>
      <vt:lpstr>CSCE 436 – Advanced Embedded Systems Lab 1 Supplement</vt:lpstr>
      <vt:lpstr>Lab 1 – Overview</vt:lpstr>
      <vt:lpstr>Lab 1 Intro – Architecture</vt:lpstr>
      <vt:lpstr>Lab 1 Intro – VGA Overview</vt:lpstr>
      <vt:lpstr>VGA Module</vt:lpstr>
      <vt:lpstr>VGA Module</vt:lpstr>
      <vt:lpstr>Lab 1 Intro – Architecture</vt:lpstr>
      <vt:lpstr>scopeFace Module</vt:lpstr>
      <vt:lpstr>ScopeFace Module</vt:lpstr>
      <vt:lpstr>Lab 1 Intro – Architecture</vt:lpstr>
      <vt:lpstr>Lab 1 Connections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</vt:vector>
  </TitlesOfParts>
  <Company>usafa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 Courses</dc:title>
  <dc:creator>Falkinburg, Jeffrey L Capt USAF USAFA USAFA/DFEC</dc:creator>
  <cp:lastModifiedBy>Jeffrey Falkinburg</cp:lastModifiedBy>
  <cp:revision>387</cp:revision>
  <cp:lastPrinted>2014-08-12T17:37:01Z</cp:lastPrinted>
  <dcterms:created xsi:type="dcterms:W3CDTF">2001-06-27T14:08:57Z</dcterms:created>
  <dcterms:modified xsi:type="dcterms:W3CDTF">2022-02-06T19:59:29Z</dcterms:modified>
</cp:coreProperties>
</file>