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B6E3D-C4E7-45E3-8276-6034897EE1D5}" v="1" dt="2022-01-19T14:32:59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132" d="100"/>
          <a:sy n="132" d="100"/>
        </p:scale>
        <p:origin x="8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2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 January 2022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https://cse.unl.edu/~jfalkinburg/cse_courses/2022/436/datasheets/NexysVideo_Master.xdc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300</cp:revision>
  <cp:lastPrinted>2014-08-12T17:37:01Z</cp:lastPrinted>
  <dcterms:created xsi:type="dcterms:W3CDTF">2001-06-27T14:08:57Z</dcterms:created>
  <dcterms:modified xsi:type="dcterms:W3CDTF">2022-01-19T14:33:12Z</dcterms:modified>
</cp:coreProperties>
</file>