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7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0CC76-D274-4230-A6A0-14B832BEBC8A}" v="1" dt="2022-02-16T19:30:16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7C80CC76-D274-4230-A6A0-14B832BEBC8A}"/>
    <pc:docChg chg="undo custSel modSld">
      <pc:chgData name="Jeffrey Falkinburg" userId="564ecc06-8e6c-46e5-98d6-5a3ff5d175eb" providerId="ADAL" clId="{7C80CC76-D274-4230-A6A0-14B832BEBC8A}" dt="2022-02-16T19:30:15.675" v="2" actId="20577"/>
      <pc:docMkLst>
        <pc:docMk/>
      </pc:docMkLst>
      <pc:sldChg chg="modSp mod">
        <pc:chgData name="Jeffrey Falkinburg" userId="564ecc06-8e6c-46e5-98d6-5a3ff5d175eb" providerId="ADAL" clId="{7C80CC76-D274-4230-A6A0-14B832BEBC8A}" dt="2022-02-16T19:29:58.627" v="1" actId="20577"/>
        <pc:sldMkLst>
          <pc:docMk/>
          <pc:sldMk cId="3991601210" sldId="300"/>
        </pc:sldMkLst>
        <pc:spChg chg="mod">
          <ac:chgData name="Jeffrey Falkinburg" userId="564ecc06-8e6c-46e5-98d6-5a3ff5d175eb" providerId="ADAL" clId="{7C80CC76-D274-4230-A6A0-14B832BEBC8A}" dt="2022-02-16T19:29:58.627" v="1" actId="20577"/>
          <ac:spMkLst>
            <pc:docMk/>
            <pc:sldMk cId="3991601210" sldId="300"/>
            <ac:spMk id="4" creationId="{00000000-0000-0000-0000-000000000000}"/>
          </ac:spMkLst>
        </pc:spChg>
      </pc:sldChg>
      <pc:sldChg chg="modSp mod">
        <pc:chgData name="Jeffrey Falkinburg" userId="564ecc06-8e6c-46e5-98d6-5a3ff5d175eb" providerId="ADAL" clId="{7C80CC76-D274-4230-A6A0-14B832BEBC8A}" dt="2022-02-16T19:30:15.675" v="2" actId="20577"/>
        <pc:sldMkLst>
          <pc:docMk/>
          <pc:sldMk cId="2233972180" sldId="381"/>
        </pc:sldMkLst>
        <pc:spChg chg="mod">
          <ac:chgData name="Jeffrey Falkinburg" userId="564ecc06-8e6c-46e5-98d6-5a3ff5d175eb" providerId="ADAL" clId="{7C80CC76-D274-4230-A6A0-14B832BEBC8A}" dt="2022-02-16T19:30:15.675" v="2" actId="20577"/>
          <ac:spMkLst>
            <pc:docMk/>
            <pc:sldMk cId="2233972180" sldId="38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 February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2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Addr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writeInput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(4)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(3,2)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(5)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readOutput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0x3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0x4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0x5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0x6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0x7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0x8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0x2AAA8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0x9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0xA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0xB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0xC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0xD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0xE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0x2AAAE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0xF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C9FFB0-CC30-40D8-AED7-984CD9B721EB}"/>
              </a:ext>
            </a:extLst>
          </p:cNvPr>
          <p:cNvGraphicFramePr>
            <a:graphicFrameLocks noGrp="1"/>
          </p:cNvGraphicFramePr>
          <p:nvPr/>
        </p:nvGraphicFramePr>
        <p:xfrm>
          <a:off x="1005841" y="1798320"/>
          <a:ext cx="8407399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59">
                  <a:extLst>
                    <a:ext uri="{9D8B030D-6E8A-4147-A177-3AD203B41FA5}">
                      <a16:colId xmlns:a16="http://schemas.microsoft.com/office/drawing/2014/main" val="3346147079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34726065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6325443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423362397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9869057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91472803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24994120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5931481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145601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495873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32740736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10657349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8311437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37598604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139082526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0352454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02217716"/>
                    </a:ext>
                  </a:extLst>
                </a:gridCol>
              </a:tblGrid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78249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909877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47582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81127"/>
                  </a:ext>
                </a:extLst>
              </a:tr>
              <a:tr h="160401"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9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 dirty="0">
                <a:hlinkClick r:id="rId2"/>
              </a:rPr>
              <a:t>https://cse.unl.edu/~jfalkinburg/cse_courses</a:t>
            </a:r>
            <a:r>
              <a:rPr lang="en-US" sz="1800">
                <a:hlinkClick r:id="rId2"/>
              </a:rPr>
              <a:t>/2022/436</a:t>
            </a:r>
            <a:r>
              <a:rPr lang="en-US" sz="1800" dirty="0">
                <a:hlinkClick r:id="rId2"/>
              </a:rPr>
              <a:t>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13.3.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18kbx8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</a:t>
            </a:r>
            <a:r>
              <a:rPr lang="en-US" sz="2000" dirty="0" err="1"/>
              <a:t>i</a:t>
            </a:r>
            <a:r>
              <a:rPr lang="en-US" sz="2000"/>
              <a:t>&lt;2048; </a:t>
            </a:r>
            <a:r>
              <a:rPr lang="en-US" sz="2000" dirty="0"/>
              <a:t>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HW #8 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12.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/>
              <a:t> Video board</a:t>
            </a:r>
            <a:r>
              <a:rPr lang="en-US" b="0" dirty="0"/>
              <a:t>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10778</TotalTime>
  <Words>1772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472</cp:revision>
  <cp:lastPrinted>2014-08-12T17:37:01Z</cp:lastPrinted>
  <dcterms:created xsi:type="dcterms:W3CDTF">2001-06-27T14:08:57Z</dcterms:created>
  <dcterms:modified xsi:type="dcterms:W3CDTF">2022-02-16T19:30:16Z</dcterms:modified>
</cp:coreProperties>
</file>