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949" y="72"/>
      </p:cViewPr>
      <p:guideLst>
        <p:guide orient="horz" pos="432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B1926734-72DD-4E31-A63F-5EFB9BE078D4}"/>
    <pc:docChg chg="undo custSel modSld">
      <pc:chgData name="Jeffrey Falkinburg" userId="564ecc06-8e6c-46e5-98d6-5a3ff5d175eb" providerId="ADAL" clId="{B1926734-72DD-4E31-A63F-5EFB9BE078D4}" dt="2022-02-06T19:57:57.766" v="13" actId="14100"/>
      <pc:docMkLst>
        <pc:docMk/>
      </pc:docMkLst>
      <pc:sldChg chg="modSp mod">
        <pc:chgData name="Jeffrey Falkinburg" userId="564ecc06-8e6c-46e5-98d6-5a3ff5d175eb" providerId="ADAL" clId="{B1926734-72DD-4E31-A63F-5EFB9BE078D4}" dt="2022-02-06T19:57:57.766" v="13" actId="14100"/>
        <pc:sldMkLst>
          <pc:docMk/>
          <pc:sldMk cId="2927647232" sldId="256"/>
        </pc:sldMkLst>
        <pc:spChg chg="mod">
          <ac:chgData name="Jeffrey Falkinburg" userId="564ecc06-8e6c-46e5-98d6-5a3ff5d175eb" providerId="ADAL" clId="{B1926734-72DD-4E31-A63F-5EFB9BE078D4}" dt="2022-02-06T19:57:57.766" v="13" actId="14100"/>
          <ac:spMkLst>
            <pc:docMk/>
            <pc:sldMk cId="2927647232" sldId="256"/>
            <ac:spMk id="119" creationId="{00000000-0000-0000-0000-000000000000}"/>
          </ac:spMkLst>
        </pc:spChg>
        <pc:cxnChg chg="mod">
          <ac:chgData name="Jeffrey Falkinburg" userId="564ecc06-8e6c-46e5-98d6-5a3ff5d175eb" providerId="ADAL" clId="{B1926734-72DD-4E31-A63F-5EFB9BE078D4}" dt="2022-02-06T19:57:57.766" v="13" actId="14100"/>
          <ac:cxnSpMkLst>
            <pc:docMk/>
            <pc:sldMk cId="2927647232" sldId="256"/>
            <ac:cxnSpMk id="113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FD15C-CBA0-4BCE-BE84-26287205EF6C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73521-01E7-4F12-A9B0-EB7746E29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10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73521-01E7-4F12-A9B0-EB7746E299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98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260853"/>
            <a:ext cx="15544800" cy="29400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7772400"/>
            <a:ext cx="12801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549279"/>
            <a:ext cx="4114800" cy="11703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49279"/>
            <a:ext cx="12039600" cy="11703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8813803"/>
            <a:ext cx="15544800" cy="2724150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5813427"/>
            <a:ext cx="15544800" cy="3000374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200403"/>
            <a:ext cx="8077200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3200403"/>
            <a:ext cx="8077200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070226"/>
            <a:ext cx="8080376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349750"/>
            <a:ext cx="8080376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3" y="3070226"/>
            <a:ext cx="8083550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3" y="4349750"/>
            <a:ext cx="8083550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3" y="546100"/>
            <a:ext cx="6016626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546103"/>
            <a:ext cx="10223500" cy="11706226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3" y="2870203"/>
            <a:ext cx="6016626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9601200"/>
            <a:ext cx="10972800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225550"/>
            <a:ext cx="10972800" cy="822960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0734676"/>
            <a:ext cx="10972800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  <a:prstGeom prst="rect">
            <a:avLst/>
          </a:prstGeom>
        </p:spPr>
        <p:txBody>
          <a:bodyPr vert="horz" lIns="182880" tIns="91440" rIns="182880" bIns="9144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200403"/>
            <a:ext cx="16459200" cy="9051926"/>
          </a:xfrm>
          <a:prstGeom prst="rect">
            <a:avLst/>
          </a:prstGeom>
        </p:spPr>
        <p:txBody>
          <a:bodyPr vert="horz" lIns="182880" tIns="91440" rIns="182880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2712703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2712703"/>
            <a:ext cx="5791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2712703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288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1828800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1828800" rtl="0" eaLnBrk="1" latinLnBrk="0" hangingPunct="1">
        <a:spcBef>
          <a:spcPct val="20000"/>
        </a:spcBef>
        <a:buFont typeface="Arial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spcBef>
          <a:spcPct val="20000"/>
        </a:spcBef>
        <a:buFont typeface="Arial" pitchFamily="34" charset="0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ounded Rectangle 36"/>
          <p:cNvSpPr/>
          <p:nvPr/>
        </p:nvSpPr>
        <p:spPr>
          <a:xfrm>
            <a:off x="533400" y="1219200"/>
            <a:ext cx="17221200" cy="9296400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33400" y="1243263"/>
            <a:ext cx="914400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Lab1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2440857" y="1536788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40" name="TextBox 39"/>
          <p:cNvSpPr txBox="1"/>
          <p:nvPr/>
        </p:nvSpPr>
        <p:spPr>
          <a:xfrm>
            <a:off x="2555771" y="1509750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Process</a:t>
            </a:r>
            <a:endParaRPr lang="en-US" sz="4400" b="1" dirty="0"/>
          </a:p>
        </p:txBody>
      </p:sp>
      <p:cxnSp>
        <p:nvCxnSpPr>
          <p:cNvPr id="41" name="Straight Connector 40"/>
          <p:cNvCxnSpPr>
            <a:stCxn id="42" idx="3"/>
            <a:endCxn id="99" idx="1"/>
          </p:cNvCxnSpPr>
          <p:nvPr/>
        </p:nvCxnSpPr>
        <p:spPr>
          <a:xfrm>
            <a:off x="1950409" y="1691449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417009" y="150678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43" name="Straight Connector 42"/>
          <p:cNvCxnSpPr>
            <a:stCxn id="44" idx="3"/>
            <a:endCxn id="100" idx="1"/>
          </p:cNvCxnSpPr>
          <p:nvPr/>
        </p:nvCxnSpPr>
        <p:spPr>
          <a:xfrm>
            <a:off x="1947951" y="1924971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929878" y="1740305"/>
            <a:ext cx="10180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45" name="Straight Connector 44"/>
          <p:cNvCxnSpPr>
            <a:stCxn id="46" idx="3"/>
            <a:endCxn id="101" idx="1"/>
          </p:cNvCxnSpPr>
          <p:nvPr/>
        </p:nvCxnSpPr>
        <p:spPr>
          <a:xfrm>
            <a:off x="1957476" y="2152650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197934" y="1967984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btn</a:t>
            </a:r>
            <a:endParaRPr lang="en-US" sz="1800" dirty="0"/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4193458" y="1737076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194686" y="1415721"/>
            <a:ext cx="13651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btn_activity</a:t>
            </a:r>
            <a:endParaRPr lang="en-US" sz="1800" dirty="0"/>
          </a:p>
        </p:txBody>
      </p:sp>
      <p:sp>
        <p:nvSpPr>
          <p:cNvPr id="81" name="Rounded Rectangle 80"/>
          <p:cNvSpPr/>
          <p:nvPr/>
        </p:nvSpPr>
        <p:spPr>
          <a:xfrm>
            <a:off x="1447800" y="2613894"/>
            <a:ext cx="15849600" cy="7292105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82" name="Rounded Rectangle 81"/>
          <p:cNvSpPr/>
          <p:nvPr/>
        </p:nvSpPr>
        <p:spPr>
          <a:xfrm>
            <a:off x="2491563" y="4547936"/>
            <a:ext cx="10630081" cy="4367463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1472800" y="2672630"/>
            <a:ext cx="993058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Video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511557" y="4547936"/>
            <a:ext cx="914400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400" b="1" dirty="0"/>
              <a:t>VGA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3507655" y="3077980"/>
            <a:ext cx="3111995" cy="97919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6" name="TextBox 85"/>
          <p:cNvSpPr txBox="1"/>
          <p:nvPr/>
        </p:nvSpPr>
        <p:spPr>
          <a:xfrm>
            <a:off x="4180366" y="305094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Clock_Wiz_0</a:t>
            </a:r>
            <a:endParaRPr lang="en-US" sz="44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2433102" y="150678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00" name="TextBox 99"/>
          <p:cNvSpPr txBox="1"/>
          <p:nvPr/>
        </p:nvSpPr>
        <p:spPr>
          <a:xfrm>
            <a:off x="2433101" y="174030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01" name="TextBox 100"/>
          <p:cNvSpPr txBox="1"/>
          <p:nvPr/>
        </p:nvSpPr>
        <p:spPr>
          <a:xfrm>
            <a:off x="2442627" y="1967984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</a:t>
            </a:r>
            <a:endParaRPr lang="en-US" sz="1800" dirty="0"/>
          </a:p>
        </p:txBody>
      </p:sp>
      <p:sp>
        <p:nvSpPr>
          <p:cNvPr id="107" name="Rounded Rectangle 106"/>
          <p:cNvSpPr/>
          <p:nvPr/>
        </p:nvSpPr>
        <p:spPr>
          <a:xfrm>
            <a:off x="6860457" y="1530327"/>
            <a:ext cx="1753829" cy="7620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108" name="TextBox 107"/>
          <p:cNvSpPr txBox="1"/>
          <p:nvPr/>
        </p:nvSpPr>
        <p:spPr>
          <a:xfrm>
            <a:off x="6975371" y="1503289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Process</a:t>
            </a:r>
            <a:endParaRPr lang="en-US" sz="4400" b="1" dirty="0"/>
          </a:p>
        </p:txBody>
      </p:sp>
      <p:cxnSp>
        <p:nvCxnSpPr>
          <p:cNvPr id="109" name="Straight Connector 108"/>
          <p:cNvCxnSpPr>
            <a:stCxn id="110" idx="3"/>
            <a:endCxn id="117" idx="1"/>
          </p:cNvCxnSpPr>
          <p:nvPr/>
        </p:nvCxnSpPr>
        <p:spPr>
          <a:xfrm>
            <a:off x="6370009" y="1684988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836609" y="1500322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111" name="Straight Connector 110"/>
          <p:cNvCxnSpPr>
            <a:stCxn id="112" idx="3"/>
          </p:cNvCxnSpPr>
          <p:nvPr/>
        </p:nvCxnSpPr>
        <p:spPr>
          <a:xfrm>
            <a:off x="6367551" y="1918510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5358808" y="1733844"/>
            <a:ext cx="100874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13" name="Straight Connector 112"/>
          <p:cNvCxnSpPr>
            <a:cxnSpLocks/>
            <a:stCxn id="114" idx="3"/>
            <a:endCxn id="119" idx="1"/>
          </p:cNvCxnSpPr>
          <p:nvPr/>
        </p:nvCxnSpPr>
        <p:spPr>
          <a:xfrm>
            <a:off x="6377076" y="2146189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4935683" y="1961523"/>
            <a:ext cx="144139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btn_activity</a:t>
            </a:r>
            <a:endParaRPr lang="en-US" sz="1800" dirty="0"/>
          </a:p>
        </p:txBody>
      </p:sp>
      <p:sp>
        <p:nvSpPr>
          <p:cNvPr id="117" name="TextBox 116"/>
          <p:cNvSpPr txBox="1"/>
          <p:nvPr/>
        </p:nvSpPr>
        <p:spPr>
          <a:xfrm>
            <a:off x="6852702" y="1500322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18" name="TextBox 117"/>
          <p:cNvSpPr txBox="1"/>
          <p:nvPr/>
        </p:nvSpPr>
        <p:spPr>
          <a:xfrm>
            <a:off x="6862227" y="1733844"/>
            <a:ext cx="9443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19" name="TextBox 118"/>
          <p:cNvSpPr txBox="1"/>
          <p:nvPr/>
        </p:nvSpPr>
        <p:spPr>
          <a:xfrm>
            <a:off x="6862226" y="1961523"/>
            <a:ext cx="136983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btn_activity</a:t>
            </a:r>
            <a:endParaRPr lang="en-US" sz="1800" dirty="0"/>
          </a:p>
        </p:txBody>
      </p:sp>
      <p:cxnSp>
        <p:nvCxnSpPr>
          <p:cNvPr id="127" name="Straight Connector 126"/>
          <p:cNvCxnSpPr/>
          <p:nvPr/>
        </p:nvCxnSpPr>
        <p:spPr>
          <a:xfrm flipV="1">
            <a:off x="8603655" y="1769155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8604883" y="1447800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tr_volt</a:t>
            </a:r>
            <a:endParaRPr lang="en-US" sz="1800" dirty="0"/>
          </a:p>
        </p:txBody>
      </p:sp>
      <p:cxnSp>
        <p:nvCxnSpPr>
          <p:cNvPr id="129" name="Straight Connector 128"/>
          <p:cNvCxnSpPr>
            <a:stCxn id="130" idx="3"/>
            <a:endCxn id="135" idx="1"/>
          </p:cNvCxnSpPr>
          <p:nvPr/>
        </p:nvCxnSpPr>
        <p:spPr>
          <a:xfrm>
            <a:off x="3024963" y="3272299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2491563" y="308763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131" name="Straight Connector 130"/>
          <p:cNvCxnSpPr>
            <a:stCxn id="132" idx="3"/>
            <a:endCxn id="136" idx="1"/>
          </p:cNvCxnSpPr>
          <p:nvPr/>
        </p:nvCxnSpPr>
        <p:spPr>
          <a:xfrm>
            <a:off x="3022505" y="3552076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2037040" y="3367410"/>
            <a:ext cx="98546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35" name="TextBox 134"/>
          <p:cNvSpPr txBox="1"/>
          <p:nvPr/>
        </p:nvSpPr>
        <p:spPr>
          <a:xfrm>
            <a:off x="3507656" y="3087633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507655" y="3367410"/>
            <a:ext cx="8165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resetn</a:t>
            </a:r>
            <a:endParaRPr lang="en-US" sz="1800" dirty="0"/>
          </a:p>
        </p:txBody>
      </p:sp>
      <p:cxnSp>
        <p:nvCxnSpPr>
          <p:cNvPr id="138" name="Straight Connector 137"/>
          <p:cNvCxnSpPr>
            <a:stCxn id="139" idx="3"/>
          </p:cNvCxnSpPr>
          <p:nvPr/>
        </p:nvCxnSpPr>
        <p:spPr>
          <a:xfrm>
            <a:off x="6608134" y="3247276"/>
            <a:ext cx="1013635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5617534" y="3062610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clk_out1</a:t>
            </a:r>
          </a:p>
        </p:txBody>
      </p:sp>
      <p:cxnSp>
        <p:nvCxnSpPr>
          <p:cNvPr id="140" name="Straight Connector 139"/>
          <p:cNvCxnSpPr/>
          <p:nvPr/>
        </p:nvCxnSpPr>
        <p:spPr>
          <a:xfrm>
            <a:off x="6621442" y="3552997"/>
            <a:ext cx="1016093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5617534" y="3368331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clk_out2</a:t>
            </a:r>
          </a:p>
        </p:txBody>
      </p:sp>
      <p:cxnSp>
        <p:nvCxnSpPr>
          <p:cNvPr id="142" name="Straight Connector 141"/>
          <p:cNvCxnSpPr/>
          <p:nvPr/>
        </p:nvCxnSpPr>
        <p:spPr>
          <a:xfrm>
            <a:off x="6621442" y="3872504"/>
            <a:ext cx="1016093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5617534" y="3687838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clk_out3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6605676" y="2895600"/>
            <a:ext cx="140854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pixel_clk</a:t>
            </a:r>
            <a:endParaRPr lang="en-US" sz="1800" dirty="0"/>
          </a:p>
        </p:txBody>
      </p:sp>
      <p:sp>
        <p:nvSpPr>
          <p:cNvPr id="165" name="TextBox 164"/>
          <p:cNvSpPr txBox="1"/>
          <p:nvPr/>
        </p:nvSpPr>
        <p:spPr>
          <a:xfrm>
            <a:off x="6608134" y="3207796"/>
            <a:ext cx="140854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serialize_clk</a:t>
            </a:r>
            <a:endParaRPr lang="en-US" sz="1800" dirty="0"/>
          </a:p>
        </p:txBody>
      </p:sp>
      <p:sp>
        <p:nvSpPr>
          <p:cNvPr id="166" name="TextBox 165"/>
          <p:cNvSpPr txBox="1"/>
          <p:nvPr/>
        </p:nvSpPr>
        <p:spPr>
          <a:xfrm>
            <a:off x="6605676" y="3527303"/>
            <a:ext cx="16721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serialize_clk_n</a:t>
            </a:r>
            <a:endParaRPr lang="en-US" sz="1800" dirty="0"/>
          </a:p>
        </p:txBody>
      </p:sp>
      <p:sp>
        <p:nvSpPr>
          <p:cNvPr id="51" name="Rounded Rectangle 50"/>
          <p:cNvSpPr/>
          <p:nvPr/>
        </p:nvSpPr>
        <p:spPr>
          <a:xfrm>
            <a:off x="10399345" y="5466318"/>
            <a:ext cx="1425881" cy="3144282"/>
          </a:xfrm>
          <a:prstGeom prst="roundRect">
            <a:avLst>
              <a:gd name="adj" fmla="val 120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10399344" y="5486400"/>
            <a:ext cx="14258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Scopeface</a:t>
            </a:r>
            <a:endParaRPr lang="en-US" sz="4400" b="1" dirty="0"/>
          </a:p>
        </p:txBody>
      </p:sp>
      <p:cxnSp>
        <p:nvCxnSpPr>
          <p:cNvPr id="63" name="Straight Connector 62"/>
          <p:cNvCxnSpPr>
            <a:stCxn id="64" idx="3"/>
            <a:endCxn id="69" idx="1"/>
          </p:cNvCxnSpPr>
          <p:nvPr/>
        </p:nvCxnSpPr>
        <p:spPr>
          <a:xfrm flipV="1">
            <a:off x="9923182" y="6135932"/>
            <a:ext cx="482693" cy="148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8789821" y="5954233"/>
            <a:ext cx="11333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tr_volt</a:t>
            </a:r>
            <a:endParaRPr lang="en-US" sz="1800" dirty="0"/>
          </a:p>
        </p:txBody>
      </p:sp>
      <p:cxnSp>
        <p:nvCxnSpPr>
          <p:cNvPr id="65" name="Straight Connector 64"/>
          <p:cNvCxnSpPr>
            <a:stCxn id="66" idx="3"/>
            <a:endCxn id="70" idx="1"/>
          </p:cNvCxnSpPr>
          <p:nvPr/>
        </p:nvCxnSpPr>
        <p:spPr>
          <a:xfrm>
            <a:off x="9920724" y="6445655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789821" y="6260989"/>
            <a:ext cx="11309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tr_time</a:t>
            </a:r>
            <a:endParaRPr lang="en-US" sz="1800" dirty="0"/>
          </a:p>
        </p:txBody>
      </p:sp>
      <p:cxnSp>
        <p:nvCxnSpPr>
          <p:cNvPr id="67" name="Straight Connector 66"/>
          <p:cNvCxnSpPr>
            <a:stCxn id="68" idx="3"/>
            <a:endCxn id="71" idx="1"/>
          </p:cNvCxnSpPr>
          <p:nvPr/>
        </p:nvCxnSpPr>
        <p:spPr>
          <a:xfrm>
            <a:off x="9920724" y="6749534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9161182" y="65648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row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405875" y="5951266"/>
            <a:ext cx="10097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tr_volt</a:t>
            </a:r>
            <a:endParaRPr lang="en-US" sz="1800" dirty="0"/>
          </a:p>
        </p:txBody>
      </p:sp>
      <p:sp>
        <p:nvSpPr>
          <p:cNvPr id="70" name="TextBox 69"/>
          <p:cNvSpPr txBox="1"/>
          <p:nvPr/>
        </p:nvSpPr>
        <p:spPr>
          <a:xfrm>
            <a:off x="10405874" y="6260989"/>
            <a:ext cx="100977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tr_time</a:t>
            </a:r>
            <a:endParaRPr lang="en-US" sz="1800" dirty="0"/>
          </a:p>
        </p:txBody>
      </p:sp>
      <p:sp>
        <p:nvSpPr>
          <p:cNvPr id="71" name="TextBox 70"/>
          <p:cNvSpPr txBox="1"/>
          <p:nvPr/>
        </p:nvSpPr>
        <p:spPr>
          <a:xfrm>
            <a:off x="10405875" y="65648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79" name="Straight Connector 78"/>
          <p:cNvCxnSpPr>
            <a:stCxn id="80" idx="3"/>
            <a:endCxn id="87" idx="1"/>
          </p:cNvCxnSpPr>
          <p:nvPr/>
        </p:nvCxnSpPr>
        <p:spPr>
          <a:xfrm>
            <a:off x="9920725" y="7054334"/>
            <a:ext cx="485150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8901051" y="6869668"/>
            <a:ext cx="10196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column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405875" y="6869668"/>
            <a:ext cx="100977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cxnSp>
        <p:nvCxnSpPr>
          <p:cNvPr id="88" name="Straight Connector 87"/>
          <p:cNvCxnSpPr/>
          <p:nvPr/>
        </p:nvCxnSpPr>
        <p:spPr>
          <a:xfrm>
            <a:off x="9916654" y="734746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9373729" y="71628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</a:t>
            </a:r>
          </a:p>
        </p:txBody>
      </p:sp>
      <p:cxnSp>
        <p:nvCxnSpPr>
          <p:cNvPr id="90" name="Straight Connector 89"/>
          <p:cNvCxnSpPr>
            <a:stCxn id="91" idx="3"/>
            <a:endCxn id="93" idx="1"/>
          </p:cNvCxnSpPr>
          <p:nvPr/>
        </p:nvCxnSpPr>
        <p:spPr>
          <a:xfrm>
            <a:off x="9923721" y="7606784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8901051" y="742211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ch1_enb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0389822" y="71628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10408871" y="74221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ch1_enb</a:t>
            </a:r>
          </a:p>
        </p:txBody>
      </p:sp>
      <p:cxnSp>
        <p:nvCxnSpPr>
          <p:cNvPr id="94" name="Straight Connector 93"/>
          <p:cNvCxnSpPr/>
          <p:nvPr/>
        </p:nvCxnSpPr>
        <p:spPr>
          <a:xfrm>
            <a:off x="9926178" y="788086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9383253" y="76962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</a:t>
            </a:r>
          </a:p>
        </p:txBody>
      </p:sp>
      <p:cxnSp>
        <p:nvCxnSpPr>
          <p:cNvPr id="96" name="Straight Connector 95"/>
          <p:cNvCxnSpPr>
            <a:stCxn id="97" idx="3"/>
            <a:endCxn id="102" idx="1"/>
          </p:cNvCxnSpPr>
          <p:nvPr/>
        </p:nvCxnSpPr>
        <p:spPr>
          <a:xfrm>
            <a:off x="9933245" y="8140184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8910575" y="795551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ch2_enb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399346" y="76962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ch2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0418395" y="79555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ch2_enb</a:t>
            </a:r>
          </a:p>
        </p:txBody>
      </p:sp>
      <p:cxnSp>
        <p:nvCxnSpPr>
          <p:cNvPr id="103" name="Straight Connector 102"/>
          <p:cNvCxnSpPr>
            <a:stCxn id="104" idx="3"/>
          </p:cNvCxnSpPr>
          <p:nvPr/>
        </p:nvCxnSpPr>
        <p:spPr>
          <a:xfrm>
            <a:off x="11828184" y="6141418"/>
            <a:ext cx="482693" cy="85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11520426" y="5958235"/>
            <a:ext cx="307758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</a:t>
            </a:r>
          </a:p>
        </p:txBody>
      </p:sp>
      <p:cxnSp>
        <p:nvCxnSpPr>
          <p:cNvPr id="106" name="Straight Connector 105"/>
          <p:cNvCxnSpPr>
            <a:stCxn id="115" idx="3"/>
          </p:cNvCxnSpPr>
          <p:nvPr/>
        </p:nvCxnSpPr>
        <p:spPr>
          <a:xfrm flipV="1">
            <a:off x="11828184" y="6569608"/>
            <a:ext cx="482693" cy="148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11520426" y="6387909"/>
            <a:ext cx="307758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cxnSp>
        <p:nvCxnSpPr>
          <p:cNvPr id="120" name="Straight Connector 119"/>
          <p:cNvCxnSpPr>
            <a:stCxn id="121" idx="3"/>
          </p:cNvCxnSpPr>
          <p:nvPr/>
        </p:nvCxnSpPr>
        <p:spPr>
          <a:xfrm flipV="1">
            <a:off x="11828184" y="6997184"/>
            <a:ext cx="482693" cy="148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11520426" y="6815485"/>
            <a:ext cx="307758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B</a:t>
            </a:r>
          </a:p>
        </p:txBody>
      </p:sp>
      <p:cxnSp>
        <p:nvCxnSpPr>
          <p:cNvPr id="123" name="Straight Connector 122"/>
          <p:cNvCxnSpPr>
            <a:stCxn id="124" idx="3"/>
            <a:endCxn id="125" idx="1"/>
          </p:cNvCxnSpPr>
          <p:nvPr/>
        </p:nvCxnSpPr>
        <p:spPr>
          <a:xfrm>
            <a:off x="13112121" y="7587734"/>
            <a:ext cx="759705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12089451" y="740306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blank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3871826" y="740306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blank</a:t>
            </a:r>
          </a:p>
        </p:txBody>
      </p:sp>
      <p:cxnSp>
        <p:nvCxnSpPr>
          <p:cNvPr id="126" name="Straight Connector 125"/>
          <p:cNvCxnSpPr>
            <a:stCxn id="133" idx="3"/>
            <a:endCxn id="144" idx="1"/>
          </p:cNvCxnSpPr>
          <p:nvPr/>
        </p:nvCxnSpPr>
        <p:spPr>
          <a:xfrm>
            <a:off x="13105053" y="7861816"/>
            <a:ext cx="760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12098975" y="7677150"/>
            <a:ext cx="100607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v_synch</a:t>
            </a:r>
            <a:endParaRPr lang="en-US" sz="1800" dirty="0"/>
          </a:p>
        </p:txBody>
      </p:sp>
      <p:cxnSp>
        <p:nvCxnSpPr>
          <p:cNvPr id="134" name="Straight Connector 133"/>
          <p:cNvCxnSpPr>
            <a:stCxn id="137" idx="3"/>
            <a:endCxn id="145" idx="1"/>
          </p:cNvCxnSpPr>
          <p:nvPr/>
        </p:nvCxnSpPr>
        <p:spPr>
          <a:xfrm>
            <a:off x="13121645" y="8121134"/>
            <a:ext cx="75107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12098975" y="7936468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h_synch</a:t>
            </a:r>
            <a:endParaRPr lang="en-US" sz="1800" dirty="0"/>
          </a:p>
        </p:txBody>
      </p:sp>
      <p:sp>
        <p:nvSpPr>
          <p:cNvPr id="144" name="TextBox 143"/>
          <p:cNvSpPr txBox="1"/>
          <p:nvPr/>
        </p:nvSpPr>
        <p:spPr>
          <a:xfrm>
            <a:off x="13865549" y="7677150"/>
            <a:ext cx="10163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v_synch</a:t>
            </a:r>
            <a:endParaRPr lang="en-US" sz="1800" dirty="0"/>
          </a:p>
        </p:txBody>
      </p:sp>
      <p:sp>
        <p:nvSpPr>
          <p:cNvPr id="145" name="TextBox 144"/>
          <p:cNvSpPr txBox="1"/>
          <p:nvPr/>
        </p:nvSpPr>
        <p:spPr>
          <a:xfrm>
            <a:off x="13872724" y="793646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h_synch</a:t>
            </a:r>
            <a:endParaRPr lang="en-US" sz="1800" dirty="0"/>
          </a:p>
        </p:txBody>
      </p:sp>
      <p:sp>
        <p:nvSpPr>
          <p:cNvPr id="149" name="Trapezoid 148"/>
          <p:cNvSpPr/>
          <p:nvPr/>
        </p:nvSpPr>
        <p:spPr>
          <a:xfrm rot="5400000">
            <a:off x="12199226" y="5984349"/>
            <a:ext cx="375702" cy="152400"/>
          </a:xfrm>
          <a:prstGeom prst="trapezoid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0" name="Straight Connector 149"/>
          <p:cNvCxnSpPr>
            <a:stCxn id="149" idx="0"/>
            <a:endCxn id="151" idx="1"/>
          </p:cNvCxnSpPr>
          <p:nvPr/>
        </p:nvCxnSpPr>
        <p:spPr>
          <a:xfrm>
            <a:off x="12463277" y="6060549"/>
            <a:ext cx="189188" cy="25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12652465" y="5877620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</a:t>
            </a:r>
          </a:p>
        </p:txBody>
      </p:sp>
      <p:cxnSp>
        <p:nvCxnSpPr>
          <p:cNvPr id="152" name="Straight Connector 151"/>
          <p:cNvCxnSpPr>
            <a:stCxn id="151" idx="3"/>
            <a:endCxn id="169" idx="1"/>
          </p:cNvCxnSpPr>
          <p:nvPr/>
        </p:nvCxnSpPr>
        <p:spPr>
          <a:xfrm>
            <a:off x="12968226" y="6060803"/>
            <a:ext cx="900174" cy="35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rapezoid 156"/>
          <p:cNvSpPr/>
          <p:nvPr/>
        </p:nvSpPr>
        <p:spPr>
          <a:xfrm rot="5400000">
            <a:off x="12202491" y="6420405"/>
            <a:ext cx="375702" cy="152400"/>
          </a:xfrm>
          <a:prstGeom prst="trapezoid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8" name="Straight Connector 157"/>
          <p:cNvCxnSpPr>
            <a:stCxn id="157" idx="0"/>
            <a:endCxn id="159" idx="1"/>
          </p:cNvCxnSpPr>
          <p:nvPr/>
        </p:nvCxnSpPr>
        <p:spPr>
          <a:xfrm>
            <a:off x="12466542" y="6496605"/>
            <a:ext cx="189188" cy="25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12655730" y="6313676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cxnSp>
        <p:nvCxnSpPr>
          <p:cNvPr id="160" name="Straight Connector 159"/>
          <p:cNvCxnSpPr>
            <a:stCxn id="159" idx="3"/>
            <a:endCxn id="170" idx="1"/>
          </p:cNvCxnSpPr>
          <p:nvPr/>
        </p:nvCxnSpPr>
        <p:spPr>
          <a:xfrm>
            <a:off x="12971491" y="6496859"/>
            <a:ext cx="900174" cy="35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rapezoid 161"/>
          <p:cNvSpPr/>
          <p:nvPr/>
        </p:nvSpPr>
        <p:spPr>
          <a:xfrm rot="5400000">
            <a:off x="12202359" y="6850063"/>
            <a:ext cx="375702" cy="152400"/>
          </a:xfrm>
          <a:prstGeom prst="trapezoid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3" name="Straight Connector 162"/>
          <p:cNvCxnSpPr>
            <a:stCxn id="162" idx="0"/>
            <a:endCxn id="167" idx="1"/>
          </p:cNvCxnSpPr>
          <p:nvPr/>
        </p:nvCxnSpPr>
        <p:spPr>
          <a:xfrm>
            <a:off x="12466410" y="6926263"/>
            <a:ext cx="189188" cy="25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12655598" y="6743334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B</a:t>
            </a:r>
          </a:p>
        </p:txBody>
      </p:sp>
      <p:cxnSp>
        <p:nvCxnSpPr>
          <p:cNvPr id="168" name="Straight Connector 167"/>
          <p:cNvCxnSpPr>
            <a:stCxn id="167" idx="3"/>
            <a:endCxn id="171" idx="1"/>
          </p:cNvCxnSpPr>
          <p:nvPr/>
        </p:nvCxnSpPr>
        <p:spPr>
          <a:xfrm>
            <a:off x="12971359" y="6926517"/>
            <a:ext cx="900174" cy="352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13868400" y="5877972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13871665" y="6314028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13871533" y="6743686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B</a:t>
            </a:r>
          </a:p>
        </p:txBody>
      </p:sp>
      <p:sp>
        <p:nvSpPr>
          <p:cNvPr id="172" name="Rounded Rectangle 171"/>
          <p:cNvSpPr/>
          <p:nvPr/>
        </p:nvSpPr>
        <p:spPr>
          <a:xfrm>
            <a:off x="13882626" y="5734050"/>
            <a:ext cx="1447800" cy="2895600"/>
          </a:xfrm>
          <a:prstGeom prst="roundRect">
            <a:avLst>
              <a:gd name="adj" fmla="val 381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/>
          </a:p>
        </p:txBody>
      </p:sp>
      <p:sp>
        <p:nvSpPr>
          <p:cNvPr id="173" name="TextBox 172"/>
          <p:cNvSpPr txBox="1"/>
          <p:nvPr/>
        </p:nvSpPr>
        <p:spPr>
          <a:xfrm>
            <a:off x="14167799" y="5751879"/>
            <a:ext cx="87745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DVID</a:t>
            </a:r>
            <a:endParaRPr lang="en-US" sz="4400" b="1" dirty="0"/>
          </a:p>
        </p:txBody>
      </p:sp>
      <p:sp>
        <p:nvSpPr>
          <p:cNvPr id="174" name="TextBox 173"/>
          <p:cNvSpPr txBox="1"/>
          <p:nvPr/>
        </p:nvSpPr>
        <p:spPr>
          <a:xfrm>
            <a:off x="15011400" y="5884652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15014665" y="6735383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G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15014533" y="7587447"/>
            <a:ext cx="315761" cy="3663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B</a:t>
            </a:r>
          </a:p>
        </p:txBody>
      </p:sp>
      <p:cxnSp>
        <p:nvCxnSpPr>
          <p:cNvPr id="177" name="Straight Connector 176"/>
          <p:cNvCxnSpPr>
            <a:stCxn id="174" idx="3"/>
            <a:endCxn id="76" idx="3"/>
          </p:cNvCxnSpPr>
          <p:nvPr/>
        </p:nvCxnSpPr>
        <p:spPr>
          <a:xfrm flipV="1">
            <a:off x="15327161" y="6065574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Isosceles Triangle 75"/>
          <p:cNvSpPr/>
          <p:nvPr/>
        </p:nvSpPr>
        <p:spPr>
          <a:xfrm rot="5400000">
            <a:off x="15607665" y="5801081"/>
            <a:ext cx="584107" cy="528985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0" name="Straight Connector 179"/>
          <p:cNvCxnSpPr>
            <a:endCxn id="181" idx="3"/>
          </p:cNvCxnSpPr>
          <p:nvPr/>
        </p:nvCxnSpPr>
        <p:spPr>
          <a:xfrm flipV="1">
            <a:off x="15325528" y="6915506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Isosceles Triangle 180"/>
          <p:cNvSpPr/>
          <p:nvPr/>
        </p:nvSpPr>
        <p:spPr>
          <a:xfrm rot="5400000">
            <a:off x="15606032" y="6651013"/>
            <a:ext cx="584107" cy="528985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2" name="Straight Connector 181"/>
          <p:cNvCxnSpPr>
            <a:endCxn id="183" idx="3"/>
          </p:cNvCxnSpPr>
          <p:nvPr/>
        </p:nvCxnSpPr>
        <p:spPr>
          <a:xfrm flipV="1">
            <a:off x="15323895" y="7772303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Isosceles Triangle 182"/>
          <p:cNvSpPr/>
          <p:nvPr/>
        </p:nvSpPr>
        <p:spPr>
          <a:xfrm rot="5400000">
            <a:off x="15604399" y="7507810"/>
            <a:ext cx="584107" cy="528985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4" name="Straight Connector 183"/>
          <p:cNvCxnSpPr/>
          <p:nvPr/>
        </p:nvCxnSpPr>
        <p:spPr>
          <a:xfrm flipV="1">
            <a:off x="15856146" y="5886913"/>
            <a:ext cx="918422" cy="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flipV="1">
            <a:off x="15852880" y="6241372"/>
            <a:ext cx="1306346" cy="2614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V="1">
            <a:off x="15854125" y="6736022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V="1">
            <a:off x="15850859" y="7086600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V="1">
            <a:off x="15852880" y="7594484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V="1">
            <a:off x="15849614" y="7951556"/>
            <a:ext cx="308065" cy="2261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>
            <a:off x="16772752" y="5872698"/>
            <a:ext cx="1515248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 flipV="1">
            <a:off x="17159226" y="6241372"/>
            <a:ext cx="1128774" cy="70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Elbow Connector 209"/>
          <p:cNvCxnSpPr/>
          <p:nvPr/>
        </p:nvCxnSpPr>
        <p:spPr>
          <a:xfrm flipV="1">
            <a:off x="16157677" y="5872348"/>
            <a:ext cx="1230149" cy="864804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Elbow Connector 211"/>
          <p:cNvCxnSpPr/>
          <p:nvPr/>
        </p:nvCxnSpPr>
        <p:spPr>
          <a:xfrm rot="5400000" flipH="1" flipV="1">
            <a:off x="16035665" y="6857398"/>
            <a:ext cx="859100" cy="615072"/>
          </a:xfrm>
          <a:prstGeom prst="bentConnector3">
            <a:avLst>
              <a:gd name="adj1" fmla="val -26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 flipV="1">
            <a:off x="16157677" y="6231403"/>
            <a:ext cx="1233782" cy="861691"/>
          </a:xfrm>
          <a:prstGeom prst="bentConnector3">
            <a:avLst>
              <a:gd name="adj1" fmla="val 8036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Elbow Connector 219"/>
          <p:cNvCxnSpPr/>
          <p:nvPr/>
        </p:nvCxnSpPr>
        <p:spPr>
          <a:xfrm rot="5400000" flipH="1" flipV="1">
            <a:off x="15794718" y="6594363"/>
            <a:ext cx="1720154" cy="994233"/>
          </a:xfrm>
          <a:prstGeom prst="bentConnector3">
            <a:avLst>
              <a:gd name="adj1" fmla="val 16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Oval 232"/>
          <p:cNvSpPr/>
          <p:nvPr/>
        </p:nvSpPr>
        <p:spPr>
          <a:xfrm>
            <a:off x="16750045" y="5861050"/>
            <a:ext cx="4723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val 233"/>
          <p:cNvSpPr/>
          <p:nvPr/>
        </p:nvSpPr>
        <p:spPr>
          <a:xfrm>
            <a:off x="17127476" y="6229350"/>
            <a:ext cx="45719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/>
          <p:cNvSpPr/>
          <p:nvPr/>
        </p:nvSpPr>
        <p:spPr>
          <a:xfrm>
            <a:off x="17124695" y="7071972"/>
            <a:ext cx="4723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val 239"/>
          <p:cNvSpPr/>
          <p:nvPr/>
        </p:nvSpPr>
        <p:spPr>
          <a:xfrm>
            <a:off x="16743695" y="6716372"/>
            <a:ext cx="4723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TextBox 240"/>
          <p:cNvSpPr txBox="1"/>
          <p:nvPr/>
        </p:nvSpPr>
        <p:spPr>
          <a:xfrm>
            <a:off x="15393063" y="54663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OBUFDS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15396329" y="6324600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OBUFDS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15396329" y="7181706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OBUFDS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3790790" y="4778768"/>
            <a:ext cx="1313380" cy="125960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147" name="TextBox 146"/>
          <p:cNvSpPr txBox="1"/>
          <p:nvPr/>
        </p:nvSpPr>
        <p:spPr>
          <a:xfrm>
            <a:off x="3796026" y="4771324"/>
            <a:ext cx="130603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h_counter</a:t>
            </a:r>
            <a:endParaRPr lang="en-US" sz="4400" b="1" dirty="0"/>
          </a:p>
        </p:txBody>
      </p:sp>
      <p:cxnSp>
        <p:nvCxnSpPr>
          <p:cNvPr id="148" name="Straight Connector 147"/>
          <p:cNvCxnSpPr>
            <a:stCxn id="153" idx="3"/>
            <a:endCxn id="156" idx="1"/>
          </p:cNvCxnSpPr>
          <p:nvPr/>
        </p:nvCxnSpPr>
        <p:spPr>
          <a:xfrm>
            <a:off x="3308097" y="5221600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2774697" y="503693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154" name="Straight Connector 153"/>
          <p:cNvCxnSpPr>
            <a:stCxn id="155" idx="3"/>
            <a:endCxn id="161" idx="1"/>
          </p:cNvCxnSpPr>
          <p:nvPr/>
        </p:nvCxnSpPr>
        <p:spPr>
          <a:xfrm>
            <a:off x="3305640" y="5501377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2262964" y="5316711"/>
            <a:ext cx="104267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56" name="TextBox 155"/>
          <p:cNvSpPr txBox="1"/>
          <p:nvPr/>
        </p:nvSpPr>
        <p:spPr>
          <a:xfrm>
            <a:off x="3790790" y="503693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61" name="TextBox 160"/>
          <p:cNvSpPr txBox="1"/>
          <p:nvPr/>
        </p:nvSpPr>
        <p:spPr>
          <a:xfrm>
            <a:off x="3790790" y="5316711"/>
            <a:ext cx="93361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78" name="Straight Connector 177"/>
          <p:cNvCxnSpPr>
            <a:stCxn id="179" idx="3"/>
          </p:cNvCxnSpPr>
          <p:nvPr/>
        </p:nvCxnSpPr>
        <p:spPr>
          <a:xfrm>
            <a:off x="5105400" y="5213866"/>
            <a:ext cx="506817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4114800" y="5029200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roll</a:t>
            </a:r>
          </a:p>
        </p:txBody>
      </p:sp>
      <p:cxnSp>
        <p:nvCxnSpPr>
          <p:cNvPr id="198" name="Straight Connector 197"/>
          <p:cNvCxnSpPr>
            <a:stCxn id="199" idx="3"/>
            <a:endCxn id="200" idx="1"/>
          </p:cNvCxnSpPr>
          <p:nvPr/>
        </p:nvCxnSpPr>
        <p:spPr>
          <a:xfrm>
            <a:off x="3300725" y="5758934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98"/>
          <p:cNvSpPr txBox="1"/>
          <p:nvPr/>
        </p:nvSpPr>
        <p:spPr>
          <a:xfrm>
            <a:off x="2541183" y="55742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ctrl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785876" y="557426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201" name="Rounded Rectangle 200"/>
          <p:cNvSpPr/>
          <p:nvPr/>
        </p:nvSpPr>
        <p:spPr>
          <a:xfrm>
            <a:off x="5607817" y="4760198"/>
            <a:ext cx="790525" cy="125960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02" name="TextBox 201"/>
          <p:cNvSpPr txBox="1"/>
          <p:nvPr/>
        </p:nvSpPr>
        <p:spPr>
          <a:xfrm>
            <a:off x="5623034" y="4780736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glue</a:t>
            </a:r>
            <a:endParaRPr lang="en-US" sz="4400" b="1" dirty="0"/>
          </a:p>
        </p:txBody>
      </p:sp>
      <p:sp>
        <p:nvSpPr>
          <p:cNvPr id="203" name="Rounded Rectangle 202"/>
          <p:cNvSpPr/>
          <p:nvPr/>
        </p:nvSpPr>
        <p:spPr>
          <a:xfrm>
            <a:off x="7524590" y="4776512"/>
            <a:ext cx="1344536" cy="125960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06" name="TextBox 205"/>
          <p:cNvSpPr txBox="1"/>
          <p:nvPr/>
        </p:nvSpPr>
        <p:spPr>
          <a:xfrm>
            <a:off x="7512135" y="4769068"/>
            <a:ext cx="134141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v_counter</a:t>
            </a:r>
            <a:endParaRPr lang="en-US" sz="4400" b="1" dirty="0"/>
          </a:p>
        </p:txBody>
      </p:sp>
      <p:cxnSp>
        <p:nvCxnSpPr>
          <p:cNvPr id="207" name="Straight Connector 206"/>
          <p:cNvCxnSpPr>
            <a:stCxn id="208" idx="3"/>
            <a:endCxn id="213" idx="1"/>
          </p:cNvCxnSpPr>
          <p:nvPr/>
        </p:nvCxnSpPr>
        <p:spPr>
          <a:xfrm>
            <a:off x="7265583" y="5219344"/>
            <a:ext cx="259007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TextBox 207"/>
          <p:cNvSpPr txBox="1"/>
          <p:nvPr/>
        </p:nvSpPr>
        <p:spPr>
          <a:xfrm>
            <a:off x="6732183" y="5034678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209" name="Straight Connector 208"/>
          <p:cNvCxnSpPr>
            <a:stCxn id="211" idx="3"/>
            <a:endCxn id="214" idx="1"/>
          </p:cNvCxnSpPr>
          <p:nvPr/>
        </p:nvCxnSpPr>
        <p:spPr>
          <a:xfrm>
            <a:off x="7263125" y="5499121"/>
            <a:ext cx="261465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extBox 210"/>
          <p:cNvSpPr txBox="1"/>
          <p:nvPr/>
        </p:nvSpPr>
        <p:spPr>
          <a:xfrm>
            <a:off x="6294843" y="5314455"/>
            <a:ext cx="968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13" name="TextBox 212"/>
          <p:cNvSpPr txBox="1"/>
          <p:nvPr/>
        </p:nvSpPr>
        <p:spPr>
          <a:xfrm>
            <a:off x="7524590" y="5034678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14" name="TextBox 213"/>
          <p:cNvSpPr txBox="1"/>
          <p:nvPr/>
        </p:nvSpPr>
        <p:spPr>
          <a:xfrm>
            <a:off x="7524590" y="5314455"/>
            <a:ext cx="9322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15" name="Straight Connector 214"/>
          <p:cNvCxnSpPr>
            <a:stCxn id="216" idx="3"/>
          </p:cNvCxnSpPr>
          <p:nvPr/>
        </p:nvCxnSpPr>
        <p:spPr>
          <a:xfrm>
            <a:off x="8865783" y="5211610"/>
            <a:ext cx="506817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215"/>
          <p:cNvSpPr txBox="1"/>
          <p:nvPr/>
        </p:nvSpPr>
        <p:spPr>
          <a:xfrm>
            <a:off x="7875183" y="5026944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roll</a:t>
            </a:r>
          </a:p>
        </p:txBody>
      </p:sp>
      <p:cxnSp>
        <p:nvCxnSpPr>
          <p:cNvPr id="217" name="Straight Connector 216"/>
          <p:cNvCxnSpPr>
            <a:endCxn id="221" idx="1"/>
          </p:cNvCxnSpPr>
          <p:nvPr/>
        </p:nvCxnSpPr>
        <p:spPr>
          <a:xfrm flipV="1">
            <a:off x="6398342" y="5756678"/>
            <a:ext cx="1121334" cy="2256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Box 220"/>
          <p:cNvSpPr txBox="1"/>
          <p:nvPr/>
        </p:nvSpPr>
        <p:spPr>
          <a:xfrm>
            <a:off x="7519676" y="5572012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cxnSp>
        <p:nvCxnSpPr>
          <p:cNvPr id="222" name="Straight Connector 221"/>
          <p:cNvCxnSpPr/>
          <p:nvPr/>
        </p:nvCxnSpPr>
        <p:spPr>
          <a:xfrm>
            <a:off x="1983658" y="5221600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>
            <a:off x="1981200" y="5501377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/>
          <p:cNvSpPr txBox="1"/>
          <p:nvPr/>
        </p:nvSpPr>
        <p:spPr>
          <a:xfrm>
            <a:off x="1447800" y="4897725"/>
            <a:ext cx="10510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pixel_clk</a:t>
            </a:r>
            <a:endParaRPr lang="en-US" sz="1800" dirty="0"/>
          </a:p>
        </p:txBody>
      </p:sp>
      <p:sp>
        <p:nvSpPr>
          <p:cNvPr id="225" name="TextBox 224"/>
          <p:cNvSpPr txBox="1"/>
          <p:nvPr/>
        </p:nvSpPr>
        <p:spPr>
          <a:xfrm>
            <a:off x="1577705" y="5177502"/>
            <a:ext cx="91867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26" name="Rounded Rectangle 225"/>
          <p:cNvSpPr/>
          <p:nvPr/>
        </p:nvSpPr>
        <p:spPr>
          <a:xfrm>
            <a:off x="3790825" y="6588998"/>
            <a:ext cx="1313380" cy="907275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228" name="Straight Connector 227"/>
          <p:cNvCxnSpPr>
            <a:stCxn id="229" idx="3"/>
            <a:endCxn id="232" idx="1"/>
          </p:cNvCxnSpPr>
          <p:nvPr/>
        </p:nvCxnSpPr>
        <p:spPr>
          <a:xfrm>
            <a:off x="3308132" y="690883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TextBox 228"/>
          <p:cNvSpPr txBox="1"/>
          <p:nvPr/>
        </p:nvSpPr>
        <p:spPr>
          <a:xfrm>
            <a:off x="2774732" y="672417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230" name="Straight Connector 229"/>
          <p:cNvCxnSpPr>
            <a:stCxn id="231" idx="3"/>
            <a:endCxn id="236" idx="1"/>
          </p:cNvCxnSpPr>
          <p:nvPr/>
        </p:nvCxnSpPr>
        <p:spPr>
          <a:xfrm>
            <a:off x="3305675" y="7188613"/>
            <a:ext cx="48514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extBox 230"/>
          <p:cNvSpPr txBox="1"/>
          <p:nvPr/>
        </p:nvSpPr>
        <p:spPr>
          <a:xfrm>
            <a:off x="2412284" y="7003947"/>
            <a:ext cx="89339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32" name="TextBox 231"/>
          <p:cNvSpPr txBox="1"/>
          <p:nvPr/>
        </p:nvSpPr>
        <p:spPr>
          <a:xfrm>
            <a:off x="3790825" y="672417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36" name="TextBox 235"/>
          <p:cNvSpPr txBox="1"/>
          <p:nvPr/>
        </p:nvSpPr>
        <p:spPr>
          <a:xfrm>
            <a:off x="3790824" y="7003947"/>
            <a:ext cx="93357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37" name="Straight Connector 236"/>
          <p:cNvCxnSpPr>
            <a:stCxn id="146" idx="2"/>
            <a:endCxn id="226" idx="0"/>
          </p:cNvCxnSpPr>
          <p:nvPr/>
        </p:nvCxnSpPr>
        <p:spPr>
          <a:xfrm>
            <a:off x="4447480" y="6038370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Box 237"/>
          <p:cNvSpPr txBox="1"/>
          <p:nvPr/>
        </p:nvSpPr>
        <p:spPr>
          <a:xfrm>
            <a:off x="4447480" y="6058013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239" name="Rounded Rectangle 238"/>
          <p:cNvSpPr/>
          <p:nvPr/>
        </p:nvSpPr>
        <p:spPr>
          <a:xfrm>
            <a:off x="7540168" y="6570428"/>
            <a:ext cx="1313380" cy="925845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cxnSp>
        <p:nvCxnSpPr>
          <p:cNvPr id="243" name="Straight Connector 242"/>
          <p:cNvCxnSpPr>
            <a:stCxn id="244" idx="3"/>
            <a:endCxn id="248" idx="1"/>
          </p:cNvCxnSpPr>
          <p:nvPr/>
        </p:nvCxnSpPr>
        <p:spPr>
          <a:xfrm>
            <a:off x="7056843" y="6890266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/>
          <p:cNvSpPr txBox="1"/>
          <p:nvPr/>
        </p:nvSpPr>
        <p:spPr>
          <a:xfrm>
            <a:off x="6523443" y="67056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245" name="Straight Connector 244"/>
          <p:cNvCxnSpPr>
            <a:stCxn id="246" idx="3"/>
            <a:endCxn id="249" idx="1"/>
          </p:cNvCxnSpPr>
          <p:nvPr/>
        </p:nvCxnSpPr>
        <p:spPr>
          <a:xfrm>
            <a:off x="7054386" y="7170043"/>
            <a:ext cx="48514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TextBox 245"/>
          <p:cNvSpPr txBox="1"/>
          <p:nvPr/>
        </p:nvSpPr>
        <p:spPr>
          <a:xfrm>
            <a:off x="6122583" y="6985377"/>
            <a:ext cx="9318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48" name="TextBox 247"/>
          <p:cNvSpPr txBox="1"/>
          <p:nvPr/>
        </p:nvSpPr>
        <p:spPr>
          <a:xfrm>
            <a:off x="7539536" y="67056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49" name="TextBox 248"/>
          <p:cNvSpPr txBox="1"/>
          <p:nvPr/>
        </p:nvSpPr>
        <p:spPr>
          <a:xfrm>
            <a:off x="7539535" y="6985377"/>
            <a:ext cx="9172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50" name="Straight Connector 249"/>
          <p:cNvCxnSpPr>
            <a:stCxn id="203" idx="2"/>
            <a:endCxn id="239" idx="0"/>
          </p:cNvCxnSpPr>
          <p:nvPr/>
        </p:nvCxnSpPr>
        <p:spPr>
          <a:xfrm>
            <a:off x="8196858" y="6036114"/>
            <a:ext cx="0" cy="53431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/>
          <p:cNvSpPr txBox="1"/>
          <p:nvPr/>
        </p:nvSpPr>
        <p:spPr>
          <a:xfrm>
            <a:off x="8211957" y="6039443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252" name="Straight Connector 251"/>
          <p:cNvCxnSpPr/>
          <p:nvPr/>
        </p:nvCxnSpPr>
        <p:spPr>
          <a:xfrm flipH="1">
            <a:off x="3969871" y="749481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H="1">
            <a:off x="4952965" y="749481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TextBox 253"/>
          <p:cNvSpPr txBox="1"/>
          <p:nvPr/>
        </p:nvSpPr>
        <p:spPr>
          <a:xfrm>
            <a:off x="3975053" y="751445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h_synch</a:t>
            </a:r>
            <a:endParaRPr lang="en-US" sz="1800" dirty="0"/>
          </a:p>
        </p:txBody>
      </p:sp>
      <p:sp>
        <p:nvSpPr>
          <p:cNvPr id="255" name="TextBox 254"/>
          <p:cNvSpPr txBox="1"/>
          <p:nvPr/>
        </p:nvSpPr>
        <p:spPr>
          <a:xfrm>
            <a:off x="4958182" y="751445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h_blank</a:t>
            </a:r>
            <a:endParaRPr lang="en-US" sz="1800" dirty="0"/>
          </a:p>
        </p:txBody>
      </p:sp>
      <p:cxnSp>
        <p:nvCxnSpPr>
          <p:cNvPr id="256" name="Straight Connector 255"/>
          <p:cNvCxnSpPr/>
          <p:nvPr/>
        </p:nvCxnSpPr>
        <p:spPr>
          <a:xfrm flipH="1">
            <a:off x="7692154" y="749959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 flipH="1">
            <a:off x="8675248" y="7499592"/>
            <a:ext cx="35" cy="568083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TextBox 257"/>
          <p:cNvSpPr txBox="1"/>
          <p:nvPr/>
        </p:nvSpPr>
        <p:spPr>
          <a:xfrm>
            <a:off x="6760758" y="751923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v_synch</a:t>
            </a:r>
            <a:endParaRPr lang="en-US" sz="1800" dirty="0"/>
          </a:p>
        </p:txBody>
      </p:sp>
      <p:sp>
        <p:nvSpPr>
          <p:cNvPr id="259" name="TextBox 258"/>
          <p:cNvSpPr txBox="1"/>
          <p:nvPr/>
        </p:nvSpPr>
        <p:spPr>
          <a:xfrm>
            <a:off x="7743887" y="7519231"/>
            <a:ext cx="98541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v_blank</a:t>
            </a:r>
            <a:endParaRPr lang="en-US" sz="1800" dirty="0"/>
          </a:p>
        </p:txBody>
      </p:sp>
      <p:sp>
        <p:nvSpPr>
          <p:cNvPr id="260" name="TextBox 259"/>
          <p:cNvSpPr txBox="1"/>
          <p:nvPr/>
        </p:nvSpPr>
        <p:spPr>
          <a:xfrm>
            <a:off x="8001000" y="8546067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7467600" y="8546067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262" name="Straight Connector 261"/>
          <p:cNvCxnSpPr/>
          <p:nvPr/>
        </p:nvCxnSpPr>
        <p:spPr>
          <a:xfrm>
            <a:off x="7752940" y="8915399"/>
            <a:ext cx="0" cy="121920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>
            <a:off x="8456664" y="8915400"/>
            <a:ext cx="0" cy="12192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TextBox 263"/>
          <p:cNvSpPr txBox="1"/>
          <p:nvPr/>
        </p:nvSpPr>
        <p:spPr>
          <a:xfrm>
            <a:off x="8461272" y="9536668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265" name="TextBox 264"/>
          <p:cNvSpPr txBox="1"/>
          <p:nvPr/>
        </p:nvSpPr>
        <p:spPr>
          <a:xfrm>
            <a:off x="7172325" y="9536668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sp>
        <p:nvSpPr>
          <p:cNvPr id="266" name="TextBox 265"/>
          <p:cNvSpPr txBox="1"/>
          <p:nvPr/>
        </p:nvSpPr>
        <p:spPr>
          <a:xfrm>
            <a:off x="8461272" y="9917668"/>
            <a:ext cx="911328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column</a:t>
            </a:r>
          </a:p>
        </p:txBody>
      </p:sp>
      <p:sp>
        <p:nvSpPr>
          <p:cNvPr id="267" name="TextBox 266"/>
          <p:cNvSpPr txBox="1"/>
          <p:nvPr/>
        </p:nvSpPr>
        <p:spPr>
          <a:xfrm>
            <a:off x="7172325" y="9917668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row</a:t>
            </a:r>
          </a:p>
        </p:txBody>
      </p:sp>
      <p:cxnSp>
        <p:nvCxnSpPr>
          <p:cNvPr id="268" name="Straight Connector 267"/>
          <p:cNvCxnSpPr/>
          <p:nvPr/>
        </p:nvCxnSpPr>
        <p:spPr>
          <a:xfrm>
            <a:off x="870270" y="7728466"/>
            <a:ext cx="161862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>
            <a:endCxn id="273" idx="1"/>
          </p:cNvCxnSpPr>
          <p:nvPr/>
        </p:nvCxnSpPr>
        <p:spPr>
          <a:xfrm>
            <a:off x="870270" y="7987784"/>
            <a:ext cx="1628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TextBox 271"/>
          <p:cNvSpPr txBox="1"/>
          <p:nvPr/>
        </p:nvSpPr>
        <p:spPr>
          <a:xfrm>
            <a:off x="2479371" y="75438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</a:t>
            </a:r>
          </a:p>
        </p:txBody>
      </p:sp>
      <p:sp>
        <p:nvSpPr>
          <p:cNvPr id="273" name="TextBox 272"/>
          <p:cNvSpPr txBox="1"/>
          <p:nvPr/>
        </p:nvSpPr>
        <p:spPr>
          <a:xfrm>
            <a:off x="2498420" y="78031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ch1_enb</a:t>
            </a:r>
          </a:p>
        </p:txBody>
      </p:sp>
      <p:cxnSp>
        <p:nvCxnSpPr>
          <p:cNvPr id="274" name="Straight Connector 273"/>
          <p:cNvCxnSpPr/>
          <p:nvPr/>
        </p:nvCxnSpPr>
        <p:spPr>
          <a:xfrm>
            <a:off x="870270" y="8261866"/>
            <a:ext cx="1628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>
            <a:endCxn id="279" idx="1"/>
          </p:cNvCxnSpPr>
          <p:nvPr/>
        </p:nvCxnSpPr>
        <p:spPr>
          <a:xfrm>
            <a:off x="879794" y="8521184"/>
            <a:ext cx="1628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/>
          <p:cNvSpPr txBox="1"/>
          <p:nvPr/>
        </p:nvSpPr>
        <p:spPr>
          <a:xfrm>
            <a:off x="2488895" y="8077200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ch2</a:t>
            </a:r>
          </a:p>
        </p:txBody>
      </p:sp>
      <p:sp>
        <p:nvSpPr>
          <p:cNvPr id="279" name="TextBox 278"/>
          <p:cNvSpPr txBox="1"/>
          <p:nvPr/>
        </p:nvSpPr>
        <p:spPr>
          <a:xfrm>
            <a:off x="2507944" y="8336518"/>
            <a:ext cx="10067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ch2_enb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929878" y="74166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</a:t>
            </a:r>
          </a:p>
        </p:txBody>
      </p:sp>
      <p:sp>
        <p:nvSpPr>
          <p:cNvPr id="281" name="TextBox 280"/>
          <p:cNvSpPr txBox="1"/>
          <p:nvPr/>
        </p:nvSpPr>
        <p:spPr>
          <a:xfrm>
            <a:off x="457200" y="76759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ch1_enb</a:t>
            </a:r>
          </a:p>
        </p:txBody>
      </p:sp>
      <p:sp>
        <p:nvSpPr>
          <p:cNvPr id="282" name="TextBox 281"/>
          <p:cNvSpPr txBox="1"/>
          <p:nvPr/>
        </p:nvSpPr>
        <p:spPr>
          <a:xfrm>
            <a:off x="939402" y="79500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</a:t>
            </a:r>
          </a:p>
        </p:txBody>
      </p:sp>
      <p:sp>
        <p:nvSpPr>
          <p:cNvPr id="283" name="TextBox 282"/>
          <p:cNvSpPr txBox="1"/>
          <p:nvPr/>
        </p:nvSpPr>
        <p:spPr>
          <a:xfrm>
            <a:off x="466724" y="82093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ch2_enb</a:t>
            </a:r>
          </a:p>
        </p:txBody>
      </p:sp>
      <p:sp>
        <p:nvSpPr>
          <p:cNvPr id="284" name="TextBox 283"/>
          <p:cNvSpPr txBox="1"/>
          <p:nvPr/>
        </p:nvSpPr>
        <p:spPr>
          <a:xfrm>
            <a:off x="1878884" y="74166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1406206" y="76759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ch1_enb</a:t>
            </a:r>
          </a:p>
        </p:txBody>
      </p:sp>
      <p:sp>
        <p:nvSpPr>
          <p:cNvPr id="286" name="TextBox 285"/>
          <p:cNvSpPr txBox="1"/>
          <p:nvPr/>
        </p:nvSpPr>
        <p:spPr>
          <a:xfrm>
            <a:off x="1888408" y="795005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</a:t>
            </a:r>
          </a:p>
        </p:txBody>
      </p:sp>
      <p:sp>
        <p:nvSpPr>
          <p:cNvPr id="287" name="TextBox 286"/>
          <p:cNvSpPr txBox="1"/>
          <p:nvPr/>
        </p:nvSpPr>
        <p:spPr>
          <a:xfrm>
            <a:off x="1415730" y="8209369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ch2_enb</a:t>
            </a:r>
          </a:p>
        </p:txBody>
      </p:sp>
      <p:cxnSp>
        <p:nvCxnSpPr>
          <p:cNvPr id="288" name="Straight Connector 287"/>
          <p:cNvCxnSpPr>
            <a:endCxn id="289" idx="1"/>
          </p:cNvCxnSpPr>
          <p:nvPr/>
        </p:nvCxnSpPr>
        <p:spPr>
          <a:xfrm>
            <a:off x="48249" y="3857894"/>
            <a:ext cx="485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/>
          <p:cNvSpPr txBox="1"/>
          <p:nvPr/>
        </p:nvSpPr>
        <p:spPr>
          <a:xfrm>
            <a:off x="533400" y="3673228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btn</a:t>
            </a:r>
            <a:endParaRPr lang="en-US" sz="1800" dirty="0"/>
          </a:p>
        </p:txBody>
      </p:sp>
      <p:cxnSp>
        <p:nvCxnSpPr>
          <p:cNvPr id="290" name="Straight Connector 289"/>
          <p:cNvCxnSpPr>
            <a:endCxn id="294" idx="1"/>
          </p:cNvCxnSpPr>
          <p:nvPr/>
        </p:nvCxnSpPr>
        <p:spPr>
          <a:xfrm>
            <a:off x="48249" y="4230012"/>
            <a:ext cx="140200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>
            <a:endCxn id="295" idx="1"/>
          </p:cNvCxnSpPr>
          <p:nvPr/>
        </p:nvCxnSpPr>
        <p:spPr>
          <a:xfrm>
            <a:off x="48249" y="4463534"/>
            <a:ext cx="140200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1450258" y="404534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95" name="TextBox 294"/>
          <p:cNvSpPr txBox="1"/>
          <p:nvPr/>
        </p:nvSpPr>
        <p:spPr>
          <a:xfrm>
            <a:off x="1450258" y="4278868"/>
            <a:ext cx="96202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96" name="TextBox 295"/>
          <p:cNvSpPr txBox="1"/>
          <p:nvPr/>
        </p:nvSpPr>
        <p:spPr>
          <a:xfrm>
            <a:off x="545275" y="3928571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298" name="Straight Connector 297"/>
          <p:cNvCxnSpPr/>
          <p:nvPr/>
        </p:nvCxnSpPr>
        <p:spPr>
          <a:xfrm>
            <a:off x="870273" y="6147316"/>
            <a:ext cx="1618626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>
            <a:endCxn id="301" idx="1"/>
          </p:cNvCxnSpPr>
          <p:nvPr/>
        </p:nvCxnSpPr>
        <p:spPr>
          <a:xfrm>
            <a:off x="870273" y="6406634"/>
            <a:ext cx="1628151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TextBox 296"/>
          <p:cNvSpPr txBox="1"/>
          <p:nvPr/>
        </p:nvSpPr>
        <p:spPr>
          <a:xfrm>
            <a:off x="533400" y="4162093"/>
            <a:ext cx="92381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300" name="TextBox 299"/>
          <p:cNvSpPr txBox="1"/>
          <p:nvPr/>
        </p:nvSpPr>
        <p:spPr>
          <a:xfrm>
            <a:off x="2479373" y="5962650"/>
            <a:ext cx="83839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tr_volt</a:t>
            </a:r>
            <a:endParaRPr lang="en-US" sz="1800" dirty="0"/>
          </a:p>
        </p:txBody>
      </p:sp>
      <p:sp>
        <p:nvSpPr>
          <p:cNvPr id="301" name="TextBox 300"/>
          <p:cNvSpPr txBox="1"/>
          <p:nvPr/>
        </p:nvSpPr>
        <p:spPr>
          <a:xfrm>
            <a:off x="2498424" y="6221968"/>
            <a:ext cx="9275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tr_time</a:t>
            </a:r>
            <a:endParaRPr lang="en-US" sz="1800" dirty="0"/>
          </a:p>
        </p:txBody>
      </p:sp>
      <p:sp>
        <p:nvSpPr>
          <p:cNvPr id="302" name="TextBox 301"/>
          <p:cNvSpPr txBox="1"/>
          <p:nvPr/>
        </p:nvSpPr>
        <p:spPr>
          <a:xfrm>
            <a:off x="533400" y="5812466"/>
            <a:ext cx="9298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tr_volt</a:t>
            </a:r>
            <a:endParaRPr lang="en-US" sz="1800" dirty="0"/>
          </a:p>
        </p:txBody>
      </p:sp>
      <p:sp>
        <p:nvSpPr>
          <p:cNvPr id="303" name="TextBox 302"/>
          <p:cNvSpPr txBox="1"/>
          <p:nvPr/>
        </p:nvSpPr>
        <p:spPr>
          <a:xfrm>
            <a:off x="457203" y="6082417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tr_time</a:t>
            </a:r>
            <a:endParaRPr lang="en-US" sz="1800" dirty="0"/>
          </a:p>
        </p:txBody>
      </p:sp>
      <p:sp>
        <p:nvSpPr>
          <p:cNvPr id="304" name="TextBox 303"/>
          <p:cNvSpPr txBox="1"/>
          <p:nvPr/>
        </p:nvSpPr>
        <p:spPr>
          <a:xfrm>
            <a:off x="1489394" y="5812466"/>
            <a:ext cx="92289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tr_volt</a:t>
            </a:r>
            <a:endParaRPr lang="en-US" sz="1800" dirty="0"/>
          </a:p>
        </p:txBody>
      </p:sp>
      <p:sp>
        <p:nvSpPr>
          <p:cNvPr id="305" name="TextBox 304"/>
          <p:cNvSpPr txBox="1"/>
          <p:nvPr/>
        </p:nvSpPr>
        <p:spPr>
          <a:xfrm>
            <a:off x="1406209" y="6082417"/>
            <a:ext cx="102267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tr_time</a:t>
            </a:r>
            <a:endParaRPr lang="en-US" sz="1800" dirty="0"/>
          </a:p>
        </p:txBody>
      </p:sp>
      <p:cxnSp>
        <p:nvCxnSpPr>
          <p:cNvPr id="306" name="Straight Connector 305"/>
          <p:cNvCxnSpPr/>
          <p:nvPr/>
        </p:nvCxnSpPr>
        <p:spPr>
          <a:xfrm>
            <a:off x="14762934" y="4162093"/>
            <a:ext cx="1643" cy="1552907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TextBox 306"/>
          <p:cNvSpPr txBox="1"/>
          <p:nvPr/>
        </p:nvSpPr>
        <p:spPr>
          <a:xfrm rot="16200000">
            <a:off x="13839830" y="4654817"/>
            <a:ext cx="15882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Serialize_clk_n</a:t>
            </a:r>
            <a:endParaRPr lang="en-US" sz="1800" dirty="0"/>
          </a:p>
        </p:txBody>
      </p:sp>
      <p:cxnSp>
        <p:nvCxnSpPr>
          <p:cNvPr id="308" name="Straight Connector 307"/>
          <p:cNvCxnSpPr/>
          <p:nvPr/>
        </p:nvCxnSpPr>
        <p:spPr>
          <a:xfrm>
            <a:off x="14410634" y="4155347"/>
            <a:ext cx="1643" cy="1552907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TextBox 308"/>
          <p:cNvSpPr txBox="1"/>
          <p:nvPr/>
        </p:nvSpPr>
        <p:spPr>
          <a:xfrm rot="16200000">
            <a:off x="13487530" y="4648071"/>
            <a:ext cx="158827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Serialize_clk</a:t>
            </a:r>
            <a:endParaRPr lang="en-US" sz="1800" dirty="0"/>
          </a:p>
        </p:txBody>
      </p:sp>
      <p:sp>
        <p:nvSpPr>
          <p:cNvPr id="269" name="TextBox 268"/>
          <p:cNvSpPr txBox="1"/>
          <p:nvPr/>
        </p:nvSpPr>
        <p:spPr>
          <a:xfrm>
            <a:off x="16687800" y="5505442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>
            <a:defPPr>
              <a:defRPr lang="en-US"/>
            </a:defPPr>
            <a:lvl1pPr marL="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/>
              <a:t>tmds</a:t>
            </a:r>
            <a:endParaRPr lang="en-US" sz="1800" dirty="0"/>
          </a:p>
        </p:txBody>
      </p:sp>
      <p:sp>
        <p:nvSpPr>
          <p:cNvPr id="271" name="TextBox 270"/>
          <p:cNvSpPr txBox="1"/>
          <p:nvPr/>
        </p:nvSpPr>
        <p:spPr>
          <a:xfrm>
            <a:off x="16698990" y="5879068"/>
            <a:ext cx="9881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>
            <a:defPPr>
              <a:defRPr lang="en-US"/>
            </a:defPPr>
            <a:lvl1pPr marL="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0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4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8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200" algn="l" defTabSz="1828800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/>
              <a:t>tmdsb</a:t>
            </a:r>
            <a:endParaRPr lang="en-US" sz="1800" dirty="0"/>
          </a:p>
        </p:txBody>
      </p:sp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8B26AEA0-3972-4054-8D40-EE01910CD6C6}"/>
              </a:ext>
            </a:extLst>
          </p:cNvPr>
          <p:cNvCxnSpPr/>
          <p:nvPr/>
        </p:nvCxnSpPr>
        <p:spPr>
          <a:xfrm flipV="1">
            <a:off x="8610600" y="2085623"/>
            <a:ext cx="835742" cy="323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TextBox 276">
            <a:extLst>
              <a:ext uri="{FF2B5EF4-FFF2-40B4-BE49-F238E27FC236}">
                <a16:creationId xmlns:a16="http://schemas.microsoft.com/office/drawing/2014/main" id="{F5AC1E2B-D0A9-42B0-B76E-42FD08E395E1}"/>
              </a:ext>
            </a:extLst>
          </p:cNvPr>
          <p:cNvSpPr txBox="1"/>
          <p:nvPr/>
        </p:nvSpPr>
        <p:spPr>
          <a:xfrm>
            <a:off x="8611828" y="1764268"/>
            <a:ext cx="90948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tr_time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2764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264</Words>
  <Application>Microsoft Office PowerPoint</Application>
  <PresentationFormat>Custom</PresentationFormat>
  <Paragraphs>136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Falkinburg, Jeffrey L MAJ USAF USAFA USAFA/DFEC</dc:creator>
  <cp:lastModifiedBy>Jeffrey Falkinburg</cp:lastModifiedBy>
  <cp:revision>40</cp:revision>
  <dcterms:created xsi:type="dcterms:W3CDTF">2006-08-16T00:00:00Z</dcterms:created>
  <dcterms:modified xsi:type="dcterms:W3CDTF">2022-02-06T19:58:01Z</dcterms:modified>
</cp:coreProperties>
</file>