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12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0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December 2019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https://cse.unl.edu/~jfalkinburg/cse_courses/2020/436/datasheets/NexysVideo_Master.xdc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299</cp:revision>
  <cp:lastPrinted>2014-08-12T17:37:01Z</cp:lastPrinted>
  <dcterms:created xsi:type="dcterms:W3CDTF">2001-06-27T14:08:57Z</dcterms:created>
  <dcterms:modified xsi:type="dcterms:W3CDTF">2020-01-01T04:14:50Z</dcterms:modified>
</cp:coreProperties>
</file>