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0" y="48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33400" y="1219200"/>
            <a:ext cx="17221200" cy="92964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33400" y="1243263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Lab1</a:t>
            </a:r>
            <a:endParaRPr lang="en-US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2440857" y="1536788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0" name="TextBox 39"/>
          <p:cNvSpPr txBox="1"/>
          <p:nvPr/>
        </p:nvSpPr>
        <p:spPr>
          <a:xfrm>
            <a:off x="2555771" y="150975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Process</a:t>
            </a:r>
            <a:endParaRPr lang="en-US" sz="4400" b="1" dirty="0"/>
          </a:p>
        </p:txBody>
      </p:sp>
      <p:cxnSp>
        <p:nvCxnSpPr>
          <p:cNvPr id="41" name="Straight Connector 40"/>
          <p:cNvCxnSpPr>
            <a:stCxn id="42" idx="3"/>
            <a:endCxn id="99" idx="1"/>
          </p:cNvCxnSpPr>
          <p:nvPr/>
        </p:nvCxnSpPr>
        <p:spPr>
          <a:xfrm>
            <a:off x="1950409" y="169144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7009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43" name="Straight Connector 42"/>
          <p:cNvCxnSpPr>
            <a:stCxn id="44" idx="3"/>
            <a:endCxn id="100" idx="1"/>
          </p:cNvCxnSpPr>
          <p:nvPr/>
        </p:nvCxnSpPr>
        <p:spPr>
          <a:xfrm>
            <a:off x="1947951" y="1924971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9878" y="1740305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45" name="Straight Connector 44"/>
          <p:cNvCxnSpPr>
            <a:stCxn id="46" idx="3"/>
            <a:endCxn id="101" idx="1"/>
          </p:cNvCxnSpPr>
          <p:nvPr/>
        </p:nvCxnSpPr>
        <p:spPr>
          <a:xfrm>
            <a:off x="1957476" y="215265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97934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btn</a:t>
            </a:r>
            <a:endParaRPr lang="en-US" sz="18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193458" y="1737076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94686" y="1415721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81" name="Rounded Rectangle 80"/>
          <p:cNvSpPr/>
          <p:nvPr/>
        </p:nvSpPr>
        <p:spPr>
          <a:xfrm>
            <a:off x="1447800" y="2613894"/>
            <a:ext cx="15849600" cy="7292105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491563" y="4547936"/>
            <a:ext cx="10630081" cy="436746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472800" y="2672630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Video</a:t>
            </a:r>
            <a:endParaRPr lang="en-US" sz="2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2511557" y="4547936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VGA</a:t>
            </a:r>
            <a:endParaRPr lang="en-US" sz="2400" b="1" dirty="0"/>
          </a:p>
        </p:txBody>
      </p:sp>
      <p:sp>
        <p:nvSpPr>
          <p:cNvPr id="85" name="Rounded Rectangle 84"/>
          <p:cNvSpPr/>
          <p:nvPr/>
        </p:nvSpPr>
        <p:spPr>
          <a:xfrm>
            <a:off x="3507655" y="3077980"/>
            <a:ext cx="3111995" cy="97919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6" name="TextBox 85"/>
          <p:cNvSpPr txBox="1"/>
          <p:nvPr/>
        </p:nvSpPr>
        <p:spPr>
          <a:xfrm>
            <a:off x="4180366" y="305094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Clock_Wiz_0</a:t>
            </a:r>
            <a:endParaRPr lang="en-US" sz="44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433102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2433101" y="174030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442627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btn</a:t>
            </a:r>
            <a:endParaRPr lang="en-US" sz="18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860457" y="1530327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6975371" y="150328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Process</a:t>
            </a:r>
            <a:endParaRPr lang="en-US" sz="4400" b="1" dirty="0"/>
          </a:p>
        </p:txBody>
      </p:sp>
      <p:cxnSp>
        <p:nvCxnSpPr>
          <p:cNvPr id="109" name="Straight Connector 108"/>
          <p:cNvCxnSpPr>
            <a:stCxn id="110" idx="3"/>
            <a:endCxn id="117" idx="1"/>
          </p:cNvCxnSpPr>
          <p:nvPr/>
        </p:nvCxnSpPr>
        <p:spPr>
          <a:xfrm>
            <a:off x="6370009" y="1684988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836609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111" name="Straight Connector 110"/>
          <p:cNvCxnSpPr>
            <a:stCxn id="112" idx="3"/>
          </p:cNvCxnSpPr>
          <p:nvPr/>
        </p:nvCxnSpPr>
        <p:spPr>
          <a:xfrm>
            <a:off x="6367551" y="1918510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58808" y="1733844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13" name="Straight Connector 112"/>
          <p:cNvCxnSpPr>
            <a:stCxn id="114" idx="3"/>
            <a:endCxn id="119" idx="1"/>
          </p:cNvCxnSpPr>
          <p:nvPr/>
        </p:nvCxnSpPr>
        <p:spPr>
          <a:xfrm>
            <a:off x="6377076" y="2146189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617534" y="19615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btn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52702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862227" y="1733844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862227" y="19615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btn</a:t>
            </a:r>
            <a:endParaRPr lang="en-US" sz="1800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8603655" y="1692955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8604883" y="1371600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tr_time</a:t>
            </a:r>
            <a:endParaRPr lang="en-US" sz="1800" dirty="0"/>
          </a:p>
        </p:txBody>
      </p:sp>
      <p:cxnSp>
        <p:nvCxnSpPr>
          <p:cNvPr id="129" name="Straight Connector 128"/>
          <p:cNvCxnSpPr>
            <a:stCxn id="130" idx="3"/>
            <a:endCxn id="135" idx="1"/>
          </p:cNvCxnSpPr>
          <p:nvPr/>
        </p:nvCxnSpPr>
        <p:spPr>
          <a:xfrm>
            <a:off x="3024963" y="327229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491563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131" name="Straight Connector 130"/>
          <p:cNvCxnSpPr>
            <a:stCxn id="132" idx="3"/>
            <a:endCxn id="136" idx="1"/>
          </p:cNvCxnSpPr>
          <p:nvPr/>
        </p:nvCxnSpPr>
        <p:spPr>
          <a:xfrm>
            <a:off x="3022505" y="355207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037040" y="3367410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507656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507655" y="336741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resetn</a:t>
            </a:r>
            <a:endParaRPr lang="en-US" sz="1800" dirty="0"/>
          </a:p>
        </p:txBody>
      </p:sp>
      <p:cxnSp>
        <p:nvCxnSpPr>
          <p:cNvPr id="138" name="Straight Connector 137"/>
          <p:cNvCxnSpPr>
            <a:stCxn id="139" idx="3"/>
          </p:cNvCxnSpPr>
          <p:nvPr/>
        </p:nvCxnSpPr>
        <p:spPr>
          <a:xfrm>
            <a:off x="6608134" y="3247276"/>
            <a:ext cx="101363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617534" y="306261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clk_out1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6621442" y="3552997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617534" y="336833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clk_out2</a:t>
            </a:r>
            <a:endParaRPr lang="en-US" sz="1800" dirty="0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6621442" y="3872504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617534" y="368783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clk_out3</a:t>
            </a:r>
            <a:endParaRPr lang="en-US" sz="1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6605676" y="289560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608134" y="320779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605676" y="3527303"/>
            <a:ext cx="16721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serialize_clk_n</a:t>
            </a:r>
            <a:endParaRPr lang="en-US" sz="1800" dirty="0"/>
          </a:p>
        </p:txBody>
      </p:sp>
      <p:sp>
        <p:nvSpPr>
          <p:cNvPr id="51" name="Rounded Rectangle 50"/>
          <p:cNvSpPr/>
          <p:nvPr/>
        </p:nvSpPr>
        <p:spPr>
          <a:xfrm>
            <a:off x="10399345" y="5466318"/>
            <a:ext cx="1425881" cy="3144282"/>
          </a:xfrm>
          <a:prstGeom prst="roundRect">
            <a:avLst>
              <a:gd name="adj" fmla="val 12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399344" y="5486400"/>
            <a:ext cx="1425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 smtClean="0"/>
              <a:t>Scopeface</a:t>
            </a:r>
            <a:endParaRPr lang="en-US" sz="4400" b="1" dirty="0"/>
          </a:p>
        </p:txBody>
      </p:sp>
      <p:cxnSp>
        <p:nvCxnSpPr>
          <p:cNvPr id="63" name="Straight Connector 62"/>
          <p:cNvCxnSpPr>
            <a:stCxn id="64" idx="3"/>
            <a:endCxn id="69" idx="1"/>
          </p:cNvCxnSpPr>
          <p:nvPr/>
        </p:nvCxnSpPr>
        <p:spPr>
          <a:xfrm flipV="1">
            <a:off x="9923182" y="6135932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89821" y="5954233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tr_volt</a:t>
            </a:r>
            <a:endParaRPr lang="en-US" sz="1800" dirty="0"/>
          </a:p>
        </p:txBody>
      </p:sp>
      <p:cxnSp>
        <p:nvCxnSpPr>
          <p:cNvPr id="65" name="Straight Connector 64"/>
          <p:cNvCxnSpPr>
            <a:stCxn id="66" idx="3"/>
            <a:endCxn id="70" idx="1"/>
          </p:cNvCxnSpPr>
          <p:nvPr/>
        </p:nvCxnSpPr>
        <p:spPr>
          <a:xfrm>
            <a:off x="9920724" y="6445655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789821" y="6260989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tr_time</a:t>
            </a:r>
            <a:endParaRPr lang="en-US" sz="1800" dirty="0"/>
          </a:p>
        </p:txBody>
      </p:sp>
      <p:cxnSp>
        <p:nvCxnSpPr>
          <p:cNvPr id="67" name="Straight Connector 66"/>
          <p:cNvCxnSpPr>
            <a:stCxn id="68" idx="3"/>
            <a:endCxn id="71" idx="1"/>
          </p:cNvCxnSpPr>
          <p:nvPr/>
        </p:nvCxnSpPr>
        <p:spPr>
          <a:xfrm>
            <a:off x="9920724" y="674953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161182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row</a:t>
            </a:r>
            <a:endParaRPr lang="en-US" sz="1800" dirty="0"/>
          </a:p>
        </p:txBody>
      </p:sp>
      <p:sp>
        <p:nvSpPr>
          <p:cNvPr id="69" name="TextBox 68"/>
          <p:cNvSpPr txBox="1"/>
          <p:nvPr/>
        </p:nvSpPr>
        <p:spPr>
          <a:xfrm>
            <a:off x="10405875" y="5951266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10405874" y="6260989"/>
            <a:ext cx="10097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dirty="0" err="1" smtClean="0"/>
              <a:t>r_time</a:t>
            </a:r>
            <a:endParaRPr lang="en-US" sz="1800" dirty="0"/>
          </a:p>
        </p:txBody>
      </p:sp>
      <p:sp>
        <p:nvSpPr>
          <p:cNvPr id="71" name="TextBox 70"/>
          <p:cNvSpPr txBox="1"/>
          <p:nvPr/>
        </p:nvSpPr>
        <p:spPr>
          <a:xfrm>
            <a:off x="10405875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cxnSp>
        <p:nvCxnSpPr>
          <p:cNvPr id="79" name="Straight Connector 78"/>
          <p:cNvCxnSpPr>
            <a:stCxn id="80" idx="3"/>
            <a:endCxn id="87" idx="1"/>
          </p:cNvCxnSpPr>
          <p:nvPr/>
        </p:nvCxnSpPr>
        <p:spPr>
          <a:xfrm>
            <a:off x="9920725" y="7054334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901051" y="6869668"/>
            <a:ext cx="10196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87" name="TextBox 86"/>
          <p:cNvSpPr txBox="1"/>
          <p:nvPr/>
        </p:nvSpPr>
        <p:spPr>
          <a:xfrm>
            <a:off x="10405875" y="6869668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9916654" y="73474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373729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</a:t>
            </a:r>
            <a:r>
              <a:rPr lang="en-US" sz="1800" dirty="0"/>
              <a:t>1</a:t>
            </a:r>
          </a:p>
        </p:txBody>
      </p:sp>
      <p:cxnSp>
        <p:nvCxnSpPr>
          <p:cNvPr id="90" name="Straight Connector 89"/>
          <p:cNvCxnSpPr>
            <a:stCxn id="91" idx="3"/>
            <a:endCxn id="93" idx="1"/>
          </p:cNvCxnSpPr>
          <p:nvPr/>
        </p:nvCxnSpPr>
        <p:spPr>
          <a:xfrm>
            <a:off x="9923721" y="76067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901051" y="74221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ch1_enb</a:t>
            </a:r>
            <a:endParaRPr lang="en-US" sz="1800" dirty="0"/>
          </a:p>
        </p:txBody>
      </p:sp>
      <p:sp>
        <p:nvSpPr>
          <p:cNvPr id="92" name="TextBox 91"/>
          <p:cNvSpPr txBox="1"/>
          <p:nvPr/>
        </p:nvSpPr>
        <p:spPr>
          <a:xfrm>
            <a:off x="10389822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ch1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10408871" y="7422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ch1_enb</a:t>
            </a:r>
            <a:endParaRPr lang="en-US" sz="1800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9926178" y="78808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383253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</a:t>
            </a:r>
            <a:endParaRPr lang="en-US" sz="1800" dirty="0"/>
          </a:p>
        </p:txBody>
      </p:sp>
      <p:cxnSp>
        <p:nvCxnSpPr>
          <p:cNvPr id="96" name="Straight Connector 95"/>
          <p:cNvCxnSpPr>
            <a:stCxn id="97" idx="3"/>
            <a:endCxn id="102" idx="1"/>
          </p:cNvCxnSpPr>
          <p:nvPr/>
        </p:nvCxnSpPr>
        <p:spPr>
          <a:xfrm>
            <a:off x="9933245" y="81401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910575" y="79555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ch2_enb</a:t>
            </a:r>
            <a:endParaRPr lang="en-US" sz="1800" dirty="0"/>
          </a:p>
        </p:txBody>
      </p:sp>
      <p:sp>
        <p:nvSpPr>
          <p:cNvPr id="98" name="TextBox 97"/>
          <p:cNvSpPr txBox="1"/>
          <p:nvPr/>
        </p:nvSpPr>
        <p:spPr>
          <a:xfrm>
            <a:off x="10399346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ch2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418395" y="7955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ch2_enb</a:t>
            </a:r>
            <a:endParaRPr lang="en-US" sz="1800" dirty="0"/>
          </a:p>
        </p:txBody>
      </p:sp>
      <p:cxnSp>
        <p:nvCxnSpPr>
          <p:cNvPr id="103" name="Straight Connector 102"/>
          <p:cNvCxnSpPr>
            <a:stCxn id="104" idx="3"/>
          </p:cNvCxnSpPr>
          <p:nvPr/>
        </p:nvCxnSpPr>
        <p:spPr>
          <a:xfrm>
            <a:off x="11828184" y="6141418"/>
            <a:ext cx="482693" cy="85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1520426" y="595823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</a:t>
            </a:r>
            <a:endParaRPr lang="en-US" sz="1800" dirty="0"/>
          </a:p>
        </p:txBody>
      </p:sp>
      <p:cxnSp>
        <p:nvCxnSpPr>
          <p:cNvPr id="106" name="Straight Connector 105"/>
          <p:cNvCxnSpPr>
            <a:stCxn id="115" idx="3"/>
          </p:cNvCxnSpPr>
          <p:nvPr/>
        </p:nvCxnSpPr>
        <p:spPr>
          <a:xfrm flipV="1">
            <a:off x="11828184" y="6569608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520426" y="6387909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G</a:t>
            </a:r>
            <a:endParaRPr lang="en-US" sz="1800" dirty="0"/>
          </a:p>
        </p:txBody>
      </p:sp>
      <p:cxnSp>
        <p:nvCxnSpPr>
          <p:cNvPr id="120" name="Straight Connector 119"/>
          <p:cNvCxnSpPr>
            <a:stCxn id="121" idx="3"/>
          </p:cNvCxnSpPr>
          <p:nvPr/>
        </p:nvCxnSpPr>
        <p:spPr>
          <a:xfrm flipV="1">
            <a:off x="11828184" y="6997184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1520426" y="681548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B</a:t>
            </a:r>
            <a:endParaRPr lang="en-US" sz="1800" dirty="0"/>
          </a:p>
        </p:txBody>
      </p:sp>
      <p:cxnSp>
        <p:nvCxnSpPr>
          <p:cNvPr id="123" name="Straight Connector 122"/>
          <p:cNvCxnSpPr>
            <a:stCxn id="124" idx="3"/>
            <a:endCxn id="125" idx="1"/>
          </p:cNvCxnSpPr>
          <p:nvPr/>
        </p:nvCxnSpPr>
        <p:spPr>
          <a:xfrm>
            <a:off x="13112121" y="7587734"/>
            <a:ext cx="75970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2089451" y="74030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blank</a:t>
            </a:r>
            <a:endParaRPr lang="en-US" sz="1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3871826" y="74030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blank</a:t>
            </a:r>
            <a:endParaRPr lang="en-US" sz="1800" dirty="0"/>
          </a:p>
        </p:txBody>
      </p:sp>
      <p:cxnSp>
        <p:nvCxnSpPr>
          <p:cNvPr id="126" name="Straight Connector 125"/>
          <p:cNvCxnSpPr>
            <a:stCxn id="133" idx="3"/>
            <a:endCxn id="144" idx="1"/>
          </p:cNvCxnSpPr>
          <p:nvPr/>
        </p:nvCxnSpPr>
        <p:spPr>
          <a:xfrm>
            <a:off x="13105053" y="7861816"/>
            <a:ext cx="760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098975" y="7677150"/>
            <a:ext cx="10060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v_synch</a:t>
            </a:r>
            <a:endParaRPr lang="en-US" sz="1800" dirty="0"/>
          </a:p>
        </p:txBody>
      </p:sp>
      <p:cxnSp>
        <p:nvCxnSpPr>
          <p:cNvPr id="134" name="Straight Connector 133"/>
          <p:cNvCxnSpPr>
            <a:stCxn id="137" idx="3"/>
            <a:endCxn id="145" idx="1"/>
          </p:cNvCxnSpPr>
          <p:nvPr/>
        </p:nvCxnSpPr>
        <p:spPr>
          <a:xfrm>
            <a:off x="13121645" y="8121134"/>
            <a:ext cx="75107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2098975" y="79364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h_synch</a:t>
            </a:r>
            <a:endParaRPr lang="en-US" sz="1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3865549" y="7677150"/>
            <a:ext cx="10163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v_synch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3872724" y="79364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h_synch</a:t>
            </a:r>
            <a:endParaRPr lang="en-US" sz="1800" dirty="0"/>
          </a:p>
        </p:txBody>
      </p:sp>
      <p:sp>
        <p:nvSpPr>
          <p:cNvPr id="149" name="Trapezoid 148"/>
          <p:cNvSpPr/>
          <p:nvPr/>
        </p:nvSpPr>
        <p:spPr>
          <a:xfrm rot="5400000">
            <a:off x="12199226" y="5984349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9" idx="0"/>
            <a:endCxn id="151" idx="1"/>
          </p:cNvCxnSpPr>
          <p:nvPr/>
        </p:nvCxnSpPr>
        <p:spPr>
          <a:xfrm>
            <a:off x="12463277" y="6060549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12652465" y="5877620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</a:t>
            </a:r>
            <a:endParaRPr lang="en-US" sz="1800" dirty="0"/>
          </a:p>
        </p:txBody>
      </p:sp>
      <p:cxnSp>
        <p:nvCxnSpPr>
          <p:cNvPr id="152" name="Straight Connector 151"/>
          <p:cNvCxnSpPr>
            <a:stCxn id="151" idx="3"/>
            <a:endCxn id="169" idx="1"/>
          </p:cNvCxnSpPr>
          <p:nvPr/>
        </p:nvCxnSpPr>
        <p:spPr>
          <a:xfrm>
            <a:off x="12968226" y="6060803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rapezoid 156"/>
          <p:cNvSpPr/>
          <p:nvPr/>
        </p:nvSpPr>
        <p:spPr>
          <a:xfrm rot="5400000">
            <a:off x="12202491" y="6420405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7" idx="0"/>
            <a:endCxn id="159" idx="1"/>
          </p:cNvCxnSpPr>
          <p:nvPr/>
        </p:nvCxnSpPr>
        <p:spPr>
          <a:xfrm>
            <a:off x="12466542" y="6496605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2655730" y="631367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G</a:t>
            </a:r>
            <a:endParaRPr lang="en-US" sz="1800" dirty="0"/>
          </a:p>
        </p:txBody>
      </p:sp>
      <p:cxnSp>
        <p:nvCxnSpPr>
          <p:cNvPr id="160" name="Straight Connector 159"/>
          <p:cNvCxnSpPr>
            <a:stCxn id="159" idx="3"/>
            <a:endCxn id="170" idx="1"/>
          </p:cNvCxnSpPr>
          <p:nvPr/>
        </p:nvCxnSpPr>
        <p:spPr>
          <a:xfrm>
            <a:off x="12971491" y="6496859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rapezoid 161"/>
          <p:cNvSpPr/>
          <p:nvPr/>
        </p:nvSpPr>
        <p:spPr>
          <a:xfrm rot="5400000">
            <a:off x="12202359" y="6850063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Connector 162"/>
          <p:cNvCxnSpPr>
            <a:stCxn id="162" idx="0"/>
            <a:endCxn id="167" idx="1"/>
          </p:cNvCxnSpPr>
          <p:nvPr/>
        </p:nvCxnSpPr>
        <p:spPr>
          <a:xfrm>
            <a:off x="12466410" y="6926263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2655598" y="6743334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B</a:t>
            </a:r>
            <a:endParaRPr lang="en-US" sz="1800" dirty="0"/>
          </a:p>
        </p:txBody>
      </p:sp>
      <p:cxnSp>
        <p:nvCxnSpPr>
          <p:cNvPr id="168" name="Straight Connector 167"/>
          <p:cNvCxnSpPr>
            <a:stCxn id="167" idx="3"/>
            <a:endCxn id="171" idx="1"/>
          </p:cNvCxnSpPr>
          <p:nvPr/>
        </p:nvCxnSpPr>
        <p:spPr>
          <a:xfrm>
            <a:off x="12971359" y="6926517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3868400" y="587797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3871665" y="6314028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G</a:t>
            </a:r>
            <a:endParaRPr lang="en-US" sz="1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3871533" y="674368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B</a:t>
            </a:r>
            <a:endParaRPr lang="en-US" sz="1800" dirty="0"/>
          </a:p>
        </p:txBody>
      </p:sp>
      <p:sp>
        <p:nvSpPr>
          <p:cNvPr id="172" name="Rounded Rectangle 171"/>
          <p:cNvSpPr/>
          <p:nvPr/>
        </p:nvSpPr>
        <p:spPr>
          <a:xfrm>
            <a:off x="13882626" y="5734050"/>
            <a:ext cx="1447800" cy="28956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14167799" y="5751879"/>
            <a:ext cx="8774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DVID</a:t>
            </a:r>
            <a:endParaRPr lang="en-US" sz="44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15011400" y="588465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</a:t>
            </a:r>
            <a:endParaRPr lang="en-US" sz="1800" dirty="0"/>
          </a:p>
        </p:txBody>
      </p:sp>
      <p:sp>
        <p:nvSpPr>
          <p:cNvPr id="175" name="TextBox 174"/>
          <p:cNvSpPr txBox="1"/>
          <p:nvPr/>
        </p:nvSpPr>
        <p:spPr>
          <a:xfrm>
            <a:off x="15014665" y="6735383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G</a:t>
            </a:r>
            <a:endParaRPr lang="en-US" sz="1800" dirty="0"/>
          </a:p>
        </p:txBody>
      </p:sp>
      <p:sp>
        <p:nvSpPr>
          <p:cNvPr id="176" name="TextBox 175"/>
          <p:cNvSpPr txBox="1"/>
          <p:nvPr/>
        </p:nvSpPr>
        <p:spPr>
          <a:xfrm>
            <a:off x="15014533" y="7587447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B</a:t>
            </a:r>
            <a:endParaRPr lang="en-US" sz="1800" dirty="0"/>
          </a:p>
        </p:txBody>
      </p:sp>
      <p:cxnSp>
        <p:nvCxnSpPr>
          <p:cNvPr id="177" name="Straight Connector 176"/>
          <p:cNvCxnSpPr>
            <a:stCxn id="174" idx="3"/>
            <a:endCxn id="76" idx="3"/>
          </p:cNvCxnSpPr>
          <p:nvPr/>
        </p:nvCxnSpPr>
        <p:spPr>
          <a:xfrm flipV="1">
            <a:off x="15327161" y="606557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 rot="5400000">
            <a:off x="15607665" y="5801081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endCxn id="181" idx="3"/>
          </p:cNvCxnSpPr>
          <p:nvPr/>
        </p:nvCxnSpPr>
        <p:spPr>
          <a:xfrm flipV="1">
            <a:off x="15325528" y="691550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Isosceles Triangle 180"/>
          <p:cNvSpPr/>
          <p:nvPr/>
        </p:nvSpPr>
        <p:spPr>
          <a:xfrm rot="5400000">
            <a:off x="15606032" y="6651013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>
            <a:endCxn id="183" idx="3"/>
          </p:cNvCxnSpPr>
          <p:nvPr/>
        </p:nvCxnSpPr>
        <p:spPr>
          <a:xfrm flipV="1">
            <a:off x="15323895" y="7772303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/>
          <p:cNvSpPr/>
          <p:nvPr/>
        </p:nvSpPr>
        <p:spPr>
          <a:xfrm rot="5400000">
            <a:off x="15604399" y="7507810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>
          <a:xfrm flipV="1">
            <a:off x="15856146" y="5886913"/>
            <a:ext cx="918422" cy="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15852880" y="6241372"/>
            <a:ext cx="1306346" cy="261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5854125" y="6736022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5850859" y="7086600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15852880" y="759448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15849614" y="795155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6772752" y="5872698"/>
            <a:ext cx="1515248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17159226" y="6241372"/>
            <a:ext cx="1128774" cy="70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/>
          <p:nvPr/>
        </p:nvCxnSpPr>
        <p:spPr>
          <a:xfrm flipV="1">
            <a:off x="16157677" y="5872348"/>
            <a:ext cx="1230149" cy="86480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/>
          <p:cNvCxnSpPr/>
          <p:nvPr/>
        </p:nvCxnSpPr>
        <p:spPr>
          <a:xfrm rot="5400000" flipH="1" flipV="1">
            <a:off x="16035665" y="6857398"/>
            <a:ext cx="859100" cy="615072"/>
          </a:xfrm>
          <a:prstGeom prst="bentConnector3">
            <a:avLst>
              <a:gd name="adj1" fmla="val -26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flipV="1">
            <a:off x="16157677" y="6231403"/>
            <a:ext cx="1233782" cy="861691"/>
          </a:xfrm>
          <a:prstGeom prst="bentConnector3">
            <a:avLst>
              <a:gd name="adj1" fmla="val 8036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5400000" flipH="1" flipV="1">
            <a:off x="15794718" y="6594363"/>
            <a:ext cx="1720154" cy="994233"/>
          </a:xfrm>
          <a:prstGeom prst="bentConnector3">
            <a:avLst>
              <a:gd name="adj1" fmla="val 16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16750045" y="5861050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17127476" y="6229350"/>
            <a:ext cx="45719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17124695" y="70719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16743695" y="67163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15393063" y="54663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OBUFDS</a:t>
            </a:r>
            <a:endParaRPr lang="en-US" sz="18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5396329" y="6324600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OBUFDS</a:t>
            </a:r>
            <a:endParaRPr lang="en-US" sz="18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5396329" y="7181706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OBUFDS</a:t>
            </a:r>
            <a:endParaRPr lang="en-US" sz="1800" dirty="0"/>
          </a:p>
        </p:txBody>
      </p:sp>
      <p:sp>
        <p:nvSpPr>
          <p:cNvPr id="146" name="Rounded Rectangle 145"/>
          <p:cNvSpPr/>
          <p:nvPr/>
        </p:nvSpPr>
        <p:spPr>
          <a:xfrm>
            <a:off x="3790790" y="4778768"/>
            <a:ext cx="1313380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47" name="TextBox 146"/>
          <p:cNvSpPr txBox="1"/>
          <p:nvPr/>
        </p:nvSpPr>
        <p:spPr>
          <a:xfrm>
            <a:off x="3962400" y="4771324"/>
            <a:ext cx="97328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counter</a:t>
            </a:r>
            <a:endParaRPr lang="en-US" sz="4400" b="1" dirty="0"/>
          </a:p>
        </p:txBody>
      </p:sp>
      <p:cxnSp>
        <p:nvCxnSpPr>
          <p:cNvPr id="148" name="Straight Connector 147"/>
          <p:cNvCxnSpPr>
            <a:stCxn id="153" idx="3"/>
            <a:endCxn id="156" idx="1"/>
          </p:cNvCxnSpPr>
          <p:nvPr/>
        </p:nvCxnSpPr>
        <p:spPr>
          <a:xfrm>
            <a:off x="3308097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774697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154" name="Straight Connector 153"/>
          <p:cNvCxnSpPr>
            <a:stCxn id="155" idx="3"/>
            <a:endCxn id="161" idx="1"/>
          </p:cNvCxnSpPr>
          <p:nvPr/>
        </p:nvCxnSpPr>
        <p:spPr>
          <a:xfrm>
            <a:off x="3305640" y="5501377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262964" y="531671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156" name="TextBox 155"/>
          <p:cNvSpPr txBox="1"/>
          <p:nvPr/>
        </p:nvSpPr>
        <p:spPr>
          <a:xfrm>
            <a:off x="3790790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790790" y="531671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reset_n</a:t>
            </a:r>
            <a:endParaRPr lang="en-US" sz="1800" dirty="0"/>
          </a:p>
        </p:txBody>
      </p:sp>
      <p:cxnSp>
        <p:nvCxnSpPr>
          <p:cNvPr id="178" name="Straight Connector 177"/>
          <p:cNvCxnSpPr>
            <a:stCxn id="179" idx="3"/>
          </p:cNvCxnSpPr>
          <p:nvPr/>
        </p:nvCxnSpPr>
        <p:spPr>
          <a:xfrm>
            <a:off x="5105400" y="5213866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114800" y="502920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roll</a:t>
            </a:r>
            <a:endParaRPr lang="en-US" sz="1800" dirty="0"/>
          </a:p>
        </p:txBody>
      </p:sp>
      <p:cxnSp>
        <p:nvCxnSpPr>
          <p:cNvPr id="198" name="Straight Connector 197"/>
          <p:cNvCxnSpPr>
            <a:stCxn id="199" idx="3"/>
            <a:endCxn id="200" idx="1"/>
          </p:cNvCxnSpPr>
          <p:nvPr/>
        </p:nvCxnSpPr>
        <p:spPr>
          <a:xfrm>
            <a:off x="3300725" y="5758934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2541183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ctrl</a:t>
            </a:r>
            <a:endParaRPr lang="en-US" sz="1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3785876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ctrl</a:t>
            </a:r>
            <a:endParaRPr lang="en-US" sz="1800" dirty="0"/>
          </a:p>
        </p:txBody>
      </p:sp>
      <p:sp>
        <p:nvSpPr>
          <p:cNvPr id="201" name="Rounded Rectangle 200"/>
          <p:cNvSpPr/>
          <p:nvPr/>
        </p:nvSpPr>
        <p:spPr>
          <a:xfrm>
            <a:off x="5607817" y="4760198"/>
            <a:ext cx="790525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2" name="TextBox 201"/>
          <p:cNvSpPr txBox="1"/>
          <p:nvPr/>
        </p:nvSpPr>
        <p:spPr>
          <a:xfrm>
            <a:off x="5623034" y="4780736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glue</a:t>
            </a:r>
            <a:endParaRPr lang="en-US" sz="4400" b="1" dirty="0"/>
          </a:p>
        </p:txBody>
      </p:sp>
      <p:sp>
        <p:nvSpPr>
          <p:cNvPr id="203" name="Rounded Rectangle 202"/>
          <p:cNvSpPr/>
          <p:nvPr/>
        </p:nvSpPr>
        <p:spPr>
          <a:xfrm>
            <a:off x="7524590" y="4776512"/>
            <a:ext cx="1344536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6" name="TextBox 205"/>
          <p:cNvSpPr txBox="1"/>
          <p:nvPr/>
        </p:nvSpPr>
        <p:spPr>
          <a:xfrm>
            <a:off x="7696200" y="4769068"/>
            <a:ext cx="97328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counter</a:t>
            </a:r>
            <a:endParaRPr lang="en-US" sz="4400" b="1" dirty="0"/>
          </a:p>
        </p:txBody>
      </p:sp>
      <p:cxnSp>
        <p:nvCxnSpPr>
          <p:cNvPr id="207" name="Straight Connector 206"/>
          <p:cNvCxnSpPr>
            <a:stCxn id="208" idx="3"/>
            <a:endCxn id="213" idx="1"/>
          </p:cNvCxnSpPr>
          <p:nvPr/>
        </p:nvCxnSpPr>
        <p:spPr>
          <a:xfrm>
            <a:off x="7265583" y="5219344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6732183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209" name="Straight Connector 208"/>
          <p:cNvCxnSpPr>
            <a:stCxn id="211" idx="3"/>
            <a:endCxn id="214" idx="1"/>
          </p:cNvCxnSpPr>
          <p:nvPr/>
        </p:nvCxnSpPr>
        <p:spPr>
          <a:xfrm>
            <a:off x="7263125" y="5499121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294843" y="5314455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213" name="TextBox 212"/>
          <p:cNvSpPr txBox="1"/>
          <p:nvPr/>
        </p:nvSpPr>
        <p:spPr>
          <a:xfrm>
            <a:off x="7524590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7524590" y="5314455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15" name="Straight Connector 214"/>
          <p:cNvCxnSpPr>
            <a:stCxn id="216" idx="3"/>
          </p:cNvCxnSpPr>
          <p:nvPr/>
        </p:nvCxnSpPr>
        <p:spPr>
          <a:xfrm>
            <a:off x="8865783" y="5211610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7875183" y="5026944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roll</a:t>
            </a:r>
            <a:endParaRPr lang="en-US" sz="1800" dirty="0"/>
          </a:p>
        </p:txBody>
      </p:sp>
      <p:cxnSp>
        <p:nvCxnSpPr>
          <p:cNvPr id="217" name="Straight Connector 216"/>
          <p:cNvCxnSpPr>
            <a:endCxn id="221" idx="1"/>
          </p:cNvCxnSpPr>
          <p:nvPr/>
        </p:nvCxnSpPr>
        <p:spPr>
          <a:xfrm flipV="1">
            <a:off x="6398342" y="5756678"/>
            <a:ext cx="1121334" cy="225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7519676" y="557201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ctrl</a:t>
            </a:r>
            <a:endParaRPr lang="en-US" sz="1800" dirty="0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1983658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1981200" y="5501377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447800" y="4897725"/>
            <a:ext cx="1051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pixel_clk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1577705" y="5177502"/>
            <a:ext cx="91867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226" name="Rounded Rectangle 225"/>
          <p:cNvSpPr/>
          <p:nvPr/>
        </p:nvSpPr>
        <p:spPr>
          <a:xfrm>
            <a:off x="3790825" y="6588998"/>
            <a:ext cx="1313380" cy="90727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28" name="Straight Connector 227"/>
          <p:cNvCxnSpPr>
            <a:stCxn id="229" idx="3"/>
            <a:endCxn id="232" idx="1"/>
          </p:cNvCxnSpPr>
          <p:nvPr/>
        </p:nvCxnSpPr>
        <p:spPr>
          <a:xfrm>
            <a:off x="3308132" y="690883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2774732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230" name="Straight Connector 229"/>
          <p:cNvCxnSpPr>
            <a:stCxn id="231" idx="3"/>
            <a:endCxn id="236" idx="1"/>
          </p:cNvCxnSpPr>
          <p:nvPr/>
        </p:nvCxnSpPr>
        <p:spPr>
          <a:xfrm>
            <a:off x="3305675" y="718861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412284" y="7003947"/>
            <a:ext cx="8933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3790825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3790824" y="7003947"/>
            <a:ext cx="9335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reset_n</a:t>
            </a:r>
            <a:endParaRPr lang="en-US" sz="1800" dirty="0"/>
          </a:p>
        </p:txBody>
      </p:sp>
      <p:cxnSp>
        <p:nvCxnSpPr>
          <p:cNvPr id="237" name="Straight Connector 236"/>
          <p:cNvCxnSpPr>
            <a:stCxn id="146" idx="2"/>
            <a:endCxn id="226" idx="0"/>
          </p:cNvCxnSpPr>
          <p:nvPr/>
        </p:nvCxnSpPr>
        <p:spPr>
          <a:xfrm>
            <a:off x="4447480" y="6038370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4447480" y="6058013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239" name="Rounded Rectangle 238"/>
          <p:cNvSpPr/>
          <p:nvPr/>
        </p:nvSpPr>
        <p:spPr>
          <a:xfrm>
            <a:off x="7540168" y="6570428"/>
            <a:ext cx="1313380" cy="92584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43" name="Straight Connector 242"/>
          <p:cNvCxnSpPr>
            <a:stCxn id="244" idx="3"/>
            <a:endCxn id="248" idx="1"/>
          </p:cNvCxnSpPr>
          <p:nvPr/>
        </p:nvCxnSpPr>
        <p:spPr>
          <a:xfrm>
            <a:off x="7056843" y="68902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6523443" y="67056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245" name="Straight Connector 244"/>
          <p:cNvCxnSpPr>
            <a:stCxn id="246" idx="3"/>
            <a:endCxn id="249" idx="1"/>
          </p:cNvCxnSpPr>
          <p:nvPr/>
        </p:nvCxnSpPr>
        <p:spPr>
          <a:xfrm>
            <a:off x="7054386" y="717004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6122583" y="6985377"/>
            <a:ext cx="9318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48" name="TextBox 247"/>
          <p:cNvSpPr txBox="1"/>
          <p:nvPr/>
        </p:nvSpPr>
        <p:spPr>
          <a:xfrm>
            <a:off x="7539536" y="67056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49" name="TextBox 248"/>
          <p:cNvSpPr txBox="1"/>
          <p:nvPr/>
        </p:nvSpPr>
        <p:spPr>
          <a:xfrm>
            <a:off x="7539535" y="6985377"/>
            <a:ext cx="917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50" name="Straight Connector 249"/>
          <p:cNvCxnSpPr>
            <a:stCxn id="203" idx="2"/>
            <a:endCxn id="239" idx="0"/>
          </p:cNvCxnSpPr>
          <p:nvPr/>
        </p:nvCxnSpPr>
        <p:spPr>
          <a:xfrm>
            <a:off x="8196858" y="6036114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8211957" y="603944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cxnSp>
        <p:nvCxnSpPr>
          <p:cNvPr id="252" name="Straight Connector 251"/>
          <p:cNvCxnSpPr/>
          <p:nvPr/>
        </p:nvCxnSpPr>
        <p:spPr>
          <a:xfrm flipH="1">
            <a:off x="3969871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>
            <a:off x="4952965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975053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h_synch</a:t>
            </a:r>
            <a:endParaRPr lang="en-US" sz="1800" dirty="0"/>
          </a:p>
        </p:txBody>
      </p:sp>
      <p:sp>
        <p:nvSpPr>
          <p:cNvPr id="255" name="TextBox 254"/>
          <p:cNvSpPr txBox="1"/>
          <p:nvPr/>
        </p:nvSpPr>
        <p:spPr>
          <a:xfrm>
            <a:off x="4958182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h_blank</a:t>
            </a:r>
            <a:endParaRPr lang="en-US" sz="1800" dirty="0"/>
          </a:p>
        </p:txBody>
      </p:sp>
      <p:cxnSp>
        <p:nvCxnSpPr>
          <p:cNvPr id="256" name="Straight Connector 255"/>
          <p:cNvCxnSpPr/>
          <p:nvPr/>
        </p:nvCxnSpPr>
        <p:spPr>
          <a:xfrm flipH="1">
            <a:off x="7692154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8675248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6760758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v_synch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743887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v_blank</a:t>
            </a:r>
            <a:endParaRPr lang="en-US" sz="1800" dirty="0"/>
          </a:p>
        </p:txBody>
      </p:sp>
      <p:sp>
        <p:nvSpPr>
          <p:cNvPr id="260" name="TextBox 259"/>
          <p:cNvSpPr txBox="1"/>
          <p:nvPr/>
        </p:nvSpPr>
        <p:spPr>
          <a:xfrm>
            <a:off x="8001000" y="854606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261" name="TextBox 260"/>
          <p:cNvSpPr txBox="1"/>
          <p:nvPr/>
        </p:nvSpPr>
        <p:spPr>
          <a:xfrm>
            <a:off x="7467600" y="854606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cxnSp>
        <p:nvCxnSpPr>
          <p:cNvPr id="262" name="Straight Connector 261"/>
          <p:cNvCxnSpPr/>
          <p:nvPr/>
        </p:nvCxnSpPr>
        <p:spPr>
          <a:xfrm>
            <a:off x="7752940" y="8915399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8456664" y="8915400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8461272" y="9536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265" name="TextBox 264"/>
          <p:cNvSpPr txBox="1"/>
          <p:nvPr/>
        </p:nvSpPr>
        <p:spPr>
          <a:xfrm>
            <a:off x="7172325" y="9536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8461272" y="9917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267" name="TextBox 266"/>
          <p:cNvSpPr txBox="1"/>
          <p:nvPr/>
        </p:nvSpPr>
        <p:spPr>
          <a:xfrm>
            <a:off x="7172325" y="9917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cxnSp>
        <p:nvCxnSpPr>
          <p:cNvPr id="268" name="Straight Connector 267"/>
          <p:cNvCxnSpPr/>
          <p:nvPr/>
        </p:nvCxnSpPr>
        <p:spPr>
          <a:xfrm>
            <a:off x="870270" y="7728466"/>
            <a:ext cx="161862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endCxn id="273" idx="1"/>
          </p:cNvCxnSpPr>
          <p:nvPr/>
        </p:nvCxnSpPr>
        <p:spPr>
          <a:xfrm>
            <a:off x="870270" y="7987784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479371" y="7543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ch1</a:t>
            </a:r>
            <a:endParaRPr lang="en-US" sz="1800" dirty="0"/>
          </a:p>
        </p:txBody>
      </p:sp>
      <p:sp>
        <p:nvSpPr>
          <p:cNvPr id="273" name="TextBox 272"/>
          <p:cNvSpPr txBox="1"/>
          <p:nvPr/>
        </p:nvSpPr>
        <p:spPr>
          <a:xfrm>
            <a:off x="2498420" y="7803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ch1_enb</a:t>
            </a:r>
            <a:endParaRPr lang="en-US" sz="1800" dirty="0"/>
          </a:p>
        </p:txBody>
      </p:sp>
      <p:cxnSp>
        <p:nvCxnSpPr>
          <p:cNvPr id="274" name="Straight Connector 273"/>
          <p:cNvCxnSpPr/>
          <p:nvPr/>
        </p:nvCxnSpPr>
        <p:spPr>
          <a:xfrm>
            <a:off x="870270" y="8261866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endCxn id="279" idx="1"/>
          </p:cNvCxnSpPr>
          <p:nvPr/>
        </p:nvCxnSpPr>
        <p:spPr>
          <a:xfrm>
            <a:off x="879794" y="8521184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2488895" y="8077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ch2</a:t>
            </a:r>
            <a:endParaRPr lang="en-US" sz="1800" dirty="0"/>
          </a:p>
        </p:txBody>
      </p:sp>
      <p:sp>
        <p:nvSpPr>
          <p:cNvPr id="279" name="TextBox 278"/>
          <p:cNvSpPr txBox="1"/>
          <p:nvPr/>
        </p:nvSpPr>
        <p:spPr>
          <a:xfrm>
            <a:off x="2507944" y="8336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ch2_enb</a:t>
            </a:r>
            <a:endParaRPr lang="en-US" sz="1800" dirty="0"/>
          </a:p>
        </p:txBody>
      </p:sp>
      <p:sp>
        <p:nvSpPr>
          <p:cNvPr id="280" name="TextBox 279"/>
          <p:cNvSpPr txBox="1"/>
          <p:nvPr/>
        </p:nvSpPr>
        <p:spPr>
          <a:xfrm>
            <a:off x="929878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</a:t>
            </a:r>
            <a:r>
              <a:rPr lang="en-US" sz="1800" dirty="0"/>
              <a:t>1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457200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ch1_enb</a:t>
            </a:r>
            <a:endParaRPr lang="en-US" sz="1800" dirty="0"/>
          </a:p>
        </p:txBody>
      </p:sp>
      <p:sp>
        <p:nvSpPr>
          <p:cNvPr id="282" name="TextBox 281"/>
          <p:cNvSpPr txBox="1"/>
          <p:nvPr/>
        </p:nvSpPr>
        <p:spPr>
          <a:xfrm>
            <a:off x="939402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</a:t>
            </a:r>
            <a:endParaRPr lang="en-US" sz="1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66724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ch2_enb</a:t>
            </a:r>
            <a:endParaRPr lang="en-US" sz="1800" dirty="0"/>
          </a:p>
        </p:txBody>
      </p:sp>
      <p:sp>
        <p:nvSpPr>
          <p:cNvPr id="284" name="TextBox 283"/>
          <p:cNvSpPr txBox="1"/>
          <p:nvPr/>
        </p:nvSpPr>
        <p:spPr>
          <a:xfrm>
            <a:off x="1878884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</a:t>
            </a:r>
            <a:r>
              <a:rPr lang="en-US" sz="1800" dirty="0"/>
              <a:t>1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406206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ch1_enb</a:t>
            </a:r>
            <a:endParaRPr lang="en-US" sz="1800" dirty="0"/>
          </a:p>
        </p:txBody>
      </p:sp>
      <p:sp>
        <p:nvSpPr>
          <p:cNvPr id="286" name="TextBox 285"/>
          <p:cNvSpPr txBox="1"/>
          <p:nvPr/>
        </p:nvSpPr>
        <p:spPr>
          <a:xfrm>
            <a:off x="1888408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</a:t>
            </a:r>
            <a:endParaRPr lang="en-US" sz="1800" dirty="0"/>
          </a:p>
        </p:txBody>
      </p:sp>
      <p:sp>
        <p:nvSpPr>
          <p:cNvPr id="287" name="TextBox 286"/>
          <p:cNvSpPr txBox="1"/>
          <p:nvPr/>
        </p:nvSpPr>
        <p:spPr>
          <a:xfrm>
            <a:off x="1415730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ch2_enb</a:t>
            </a:r>
            <a:endParaRPr lang="en-US" sz="1800" dirty="0"/>
          </a:p>
        </p:txBody>
      </p:sp>
      <p:cxnSp>
        <p:nvCxnSpPr>
          <p:cNvPr id="288" name="Straight Connector 287"/>
          <p:cNvCxnSpPr>
            <a:endCxn id="289" idx="1"/>
          </p:cNvCxnSpPr>
          <p:nvPr/>
        </p:nvCxnSpPr>
        <p:spPr>
          <a:xfrm>
            <a:off x="48249" y="385789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533400" y="367322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btn</a:t>
            </a:r>
            <a:endParaRPr lang="en-US" sz="1800" dirty="0"/>
          </a:p>
        </p:txBody>
      </p:sp>
      <p:cxnSp>
        <p:nvCxnSpPr>
          <p:cNvPr id="290" name="Straight Connector 289"/>
          <p:cNvCxnSpPr>
            <a:endCxn id="294" idx="1"/>
          </p:cNvCxnSpPr>
          <p:nvPr/>
        </p:nvCxnSpPr>
        <p:spPr>
          <a:xfrm>
            <a:off x="48249" y="4230012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endCxn id="295" idx="1"/>
          </p:cNvCxnSpPr>
          <p:nvPr/>
        </p:nvCxnSpPr>
        <p:spPr>
          <a:xfrm>
            <a:off x="48249" y="4463534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1450258" y="404534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95" name="TextBox 294"/>
          <p:cNvSpPr txBox="1"/>
          <p:nvPr/>
        </p:nvSpPr>
        <p:spPr>
          <a:xfrm>
            <a:off x="1450258" y="4278868"/>
            <a:ext cx="96202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45275" y="392857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298" name="Straight Connector 297"/>
          <p:cNvCxnSpPr/>
          <p:nvPr/>
        </p:nvCxnSpPr>
        <p:spPr>
          <a:xfrm>
            <a:off x="870273" y="6147316"/>
            <a:ext cx="1618626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301" idx="1"/>
          </p:cNvCxnSpPr>
          <p:nvPr/>
        </p:nvCxnSpPr>
        <p:spPr>
          <a:xfrm>
            <a:off x="870273" y="6406634"/>
            <a:ext cx="1628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533400" y="4162093"/>
            <a:ext cx="92381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00" name="TextBox 299"/>
          <p:cNvSpPr txBox="1"/>
          <p:nvPr/>
        </p:nvSpPr>
        <p:spPr>
          <a:xfrm>
            <a:off x="2479373" y="5962650"/>
            <a:ext cx="8383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301" name="TextBox 300"/>
          <p:cNvSpPr txBox="1"/>
          <p:nvPr/>
        </p:nvSpPr>
        <p:spPr>
          <a:xfrm>
            <a:off x="2498424" y="6221968"/>
            <a:ext cx="9275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533400" y="5812466"/>
            <a:ext cx="929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303" name="TextBox 302"/>
          <p:cNvSpPr txBox="1"/>
          <p:nvPr/>
        </p:nvSpPr>
        <p:spPr>
          <a:xfrm>
            <a:off x="457203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1489394" y="5812466"/>
            <a:ext cx="9228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305" name="TextBox 304"/>
          <p:cNvSpPr txBox="1"/>
          <p:nvPr/>
        </p:nvSpPr>
        <p:spPr>
          <a:xfrm>
            <a:off x="1406209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306" name="Straight Connector 305"/>
          <p:cNvCxnSpPr/>
          <p:nvPr/>
        </p:nvCxnSpPr>
        <p:spPr>
          <a:xfrm>
            <a:off x="14762934" y="4162093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 rot="16200000">
            <a:off x="13839830" y="4654817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Serialize_clk_n</a:t>
            </a:r>
            <a:endParaRPr lang="en-US" sz="1800" dirty="0"/>
          </a:p>
        </p:txBody>
      </p:sp>
      <p:cxnSp>
        <p:nvCxnSpPr>
          <p:cNvPr id="308" name="Straight Connector 307"/>
          <p:cNvCxnSpPr/>
          <p:nvPr/>
        </p:nvCxnSpPr>
        <p:spPr>
          <a:xfrm>
            <a:off x="14410634" y="4155347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 rot="16200000">
            <a:off x="13487530" y="4648071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Serialize_clk</a:t>
            </a:r>
            <a:endParaRPr lang="en-US" sz="1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16687800" y="550544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tmds</a:t>
            </a:r>
            <a:endParaRPr lang="en-US" sz="1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16698990" y="587906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tmdsb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76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135</Words>
  <Application>Microsoft Office PowerPoint</Application>
  <PresentationFormat>Custom</PresentationFormat>
  <Paragraphs>135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Maj Jeff Falkinburg</cp:lastModifiedBy>
  <cp:revision>39</cp:revision>
  <dcterms:created xsi:type="dcterms:W3CDTF">2006-08-16T00:00:00Z</dcterms:created>
  <dcterms:modified xsi:type="dcterms:W3CDTF">2017-02-08T14:55:11Z</dcterms:modified>
</cp:coreProperties>
</file>