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4" r:id="rId2"/>
    <p:sldId id="342" r:id="rId3"/>
    <p:sldId id="346" r:id="rId4"/>
    <p:sldId id="347" r:id="rId5"/>
    <p:sldId id="348" r:id="rId6"/>
    <p:sldId id="349" r:id="rId7"/>
    <p:sldId id="350" r:id="rId8"/>
    <p:sldId id="351" r:id="rId9"/>
    <p:sldId id="354" r:id="rId10"/>
    <p:sldId id="355" r:id="rId11"/>
    <p:sldId id="341" r:id="rId12"/>
    <p:sldId id="363" r:id="rId13"/>
    <p:sldId id="326" r:id="rId14"/>
    <p:sldId id="364" r:id="rId15"/>
    <p:sldId id="365" r:id="rId16"/>
    <p:sldId id="35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BF8"/>
    <a:srgbClr val="59B6F5"/>
    <a:srgbClr val="E5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944" autoAdjust="0"/>
    <p:restoredTop sz="90909" autoAdjust="0"/>
  </p:normalViewPr>
  <p:slideViewPr>
    <p:cSldViewPr>
      <p:cViewPr varScale="1">
        <p:scale>
          <a:sx n="120" d="100"/>
          <a:sy n="120" d="100"/>
        </p:scale>
        <p:origin x="96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689F1-F7BB-493E-8E90-5C82EFDB84D4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E9E72A8C-9E2A-4AB1-9E2E-1DE9341EB44B}">
      <dgm:prSet custT="1"/>
      <dgm:spPr/>
      <dgm:t>
        <a:bodyPr/>
        <a:lstStyle/>
        <a:p>
          <a:pPr rtl="0"/>
          <a:r>
            <a:rPr lang="en-US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Less emphasis on lists, more on description of skills </a:t>
          </a:r>
          <a:r>
            <a: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gained</a:t>
          </a:r>
          <a:endParaRPr lang="en-US" sz="3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2FBD7-3A38-4497-892B-C021D8D20794}" type="parTrans" cxnId="{D4BA99EF-6C30-4A4B-B977-69C1B715C767}">
      <dgm:prSet/>
      <dgm:spPr/>
      <dgm:t>
        <a:bodyPr/>
        <a:lstStyle/>
        <a:p>
          <a:endParaRPr lang="en-US"/>
        </a:p>
      </dgm:t>
    </dgm:pt>
    <dgm:pt modelId="{9DB18211-8397-469D-AAB1-A64ABF657724}" type="sibTrans" cxnId="{D4BA99EF-6C30-4A4B-B977-69C1B715C767}">
      <dgm:prSet/>
      <dgm:spPr/>
      <dgm:t>
        <a:bodyPr/>
        <a:lstStyle/>
        <a:p>
          <a:endParaRPr lang="en-US"/>
        </a:p>
      </dgm:t>
    </dgm:pt>
    <dgm:pt modelId="{FC997842-88D3-4A65-8D44-5A997C74C222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Selective inclusion of information – unrelated may disappear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4712B-C761-46F1-B1E2-3A116432455B}" type="parTrans" cxnId="{4639E42E-0579-40AE-88CA-77475D96EC17}">
      <dgm:prSet/>
      <dgm:spPr/>
      <dgm:t>
        <a:bodyPr/>
        <a:lstStyle/>
        <a:p>
          <a:endParaRPr lang="en-US"/>
        </a:p>
      </dgm:t>
    </dgm:pt>
    <dgm:pt modelId="{1E0DD4BF-36A8-413D-A4F2-3C002ECFD295}" type="sibTrans" cxnId="{4639E42E-0579-40AE-88CA-77475D96EC17}">
      <dgm:prSet/>
      <dgm:spPr/>
      <dgm:t>
        <a:bodyPr/>
        <a:lstStyle/>
        <a:p>
          <a:endParaRPr lang="en-US"/>
        </a:p>
      </dgm:t>
    </dgm:pt>
    <dgm:pt modelId="{54C3FA1D-CAD1-47B0-98D5-386A3E502BA6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Transition resume –may include some high school and some college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A7939-FA73-4F6D-BF75-8C87E91800FB}" type="parTrans" cxnId="{4DD92810-2ED1-4F1C-B82B-490B61F27201}">
      <dgm:prSet/>
      <dgm:spPr/>
      <dgm:t>
        <a:bodyPr/>
        <a:lstStyle/>
        <a:p>
          <a:endParaRPr lang="en-US"/>
        </a:p>
      </dgm:t>
    </dgm:pt>
    <dgm:pt modelId="{8B961633-067A-4A28-9E0E-1FE5BF3B9651}" type="sibTrans" cxnId="{4DD92810-2ED1-4F1C-B82B-490B61F27201}">
      <dgm:prSet/>
      <dgm:spPr/>
      <dgm:t>
        <a:bodyPr/>
        <a:lstStyle/>
        <a:p>
          <a:endParaRPr lang="en-US"/>
        </a:p>
      </dgm:t>
    </dgm:pt>
    <dgm:pt modelId="{96B7886B-1D12-4F0A-921F-E4C4AEF09513}" type="pres">
      <dgm:prSet presAssocID="{B24689F1-F7BB-493E-8E90-5C82EFDB8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38D2A-C67D-43B6-9D5D-74C5625EBF36}" type="pres">
      <dgm:prSet presAssocID="{E9E72A8C-9E2A-4AB1-9E2E-1DE9341EB44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FE853-77D4-436F-A0FF-4C952F46220B}" type="pres">
      <dgm:prSet presAssocID="{9DB18211-8397-469D-AAB1-A64ABF657724}" presName="spacer" presStyleCnt="0"/>
      <dgm:spPr/>
    </dgm:pt>
    <dgm:pt modelId="{E10DD692-58B5-4DA3-B8C9-03605E95914C}" type="pres">
      <dgm:prSet presAssocID="{FC997842-88D3-4A65-8D44-5A997C74C2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E0798-B4B8-44F7-AEEF-70304F80E057}" type="pres">
      <dgm:prSet presAssocID="{1E0DD4BF-36A8-413D-A4F2-3C002ECFD295}" presName="spacer" presStyleCnt="0"/>
      <dgm:spPr/>
    </dgm:pt>
    <dgm:pt modelId="{1BDA4CBB-6DE8-4250-B794-B8AC23BB9BB2}" type="pres">
      <dgm:prSet presAssocID="{54C3FA1D-CAD1-47B0-98D5-386A3E502B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91916A-DF2F-4A23-876D-C49E810D0FFF}" type="presOf" srcId="{E9E72A8C-9E2A-4AB1-9E2E-1DE9341EB44B}" destId="{60B38D2A-C67D-43B6-9D5D-74C5625EBF36}" srcOrd="0" destOrd="0" presId="urn:microsoft.com/office/officeart/2005/8/layout/vList2"/>
    <dgm:cxn modelId="{2012F721-7C2D-4453-A7FA-BCBEEF6B3571}" type="presOf" srcId="{54C3FA1D-CAD1-47B0-98D5-386A3E502BA6}" destId="{1BDA4CBB-6DE8-4250-B794-B8AC23BB9BB2}" srcOrd="0" destOrd="0" presId="urn:microsoft.com/office/officeart/2005/8/layout/vList2"/>
    <dgm:cxn modelId="{C958B950-5984-4A46-97C0-2E511F1DDA2E}" type="presOf" srcId="{FC997842-88D3-4A65-8D44-5A997C74C222}" destId="{E10DD692-58B5-4DA3-B8C9-03605E95914C}" srcOrd="0" destOrd="0" presId="urn:microsoft.com/office/officeart/2005/8/layout/vList2"/>
    <dgm:cxn modelId="{D4BA99EF-6C30-4A4B-B977-69C1B715C767}" srcId="{B24689F1-F7BB-493E-8E90-5C82EFDB84D4}" destId="{E9E72A8C-9E2A-4AB1-9E2E-1DE9341EB44B}" srcOrd="0" destOrd="0" parTransId="{F962FBD7-3A38-4497-892B-C021D8D20794}" sibTransId="{9DB18211-8397-469D-AAB1-A64ABF657724}"/>
    <dgm:cxn modelId="{B8624573-FD4B-470E-933D-2154F8AB8C1A}" type="presOf" srcId="{B24689F1-F7BB-493E-8E90-5C82EFDB84D4}" destId="{96B7886B-1D12-4F0A-921F-E4C4AEF09513}" srcOrd="0" destOrd="0" presId="urn:microsoft.com/office/officeart/2005/8/layout/vList2"/>
    <dgm:cxn modelId="{4639E42E-0579-40AE-88CA-77475D96EC17}" srcId="{B24689F1-F7BB-493E-8E90-5C82EFDB84D4}" destId="{FC997842-88D3-4A65-8D44-5A997C74C222}" srcOrd="1" destOrd="0" parTransId="{7A14712B-C761-46F1-B1E2-3A116432455B}" sibTransId="{1E0DD4BF-36A8-413D-A4F2-3C002ECFD295}"/>
    <dgm:cxn modelId="{4DD92810-2ED1-4F1C-B82B-490B61F27201}" srcId="{B24689F1-F7BB-493E-8E90-5C82EFDB84D4}" destId="{54C3FA1D-CAD1-47B0-98D5-386A3E502BA6}" srcOrd="2" destOrd="0" parTransId="{47DA7939-FA73-4F6D-BF75-8C87E91800FB}" sibTransId="{8B961633-067A-4A28-9E0E-1FE5BF3B9651}"/>
    <dgm:cxn modelId="{0B34BD9E-CA9B-4D79-8714-9FB96E86527D}" type="presParOf" srcId="{96B7886B-1D12-4F0A-921F-E4C4AEF09513}" destId="{60B38D2A-C67D-43B6-9D5D-74C5625EBF36}" srcOrd="0" destOrd="0" presId="urn:microsoft.com/office/officeart/2005/8/layout/vList2"/>
    <dgm:cxn modelId="{7EF9B012-B5BB-4E96-9376-F92A7AC9D683}" type="presParOf" srcId="{96B7886B-1D12-4F0A-921F-E4C4AEF09513}" destId="{C97FE853-77D4-436F-A0FF-4C952F46220B}" srcOrd="1" destOrd="0" presId="urn:microsoft.com/office/officeart/2005/8/layout/vList2"/>
    <dgm:cxn modelId="{127CD409-F9C9-4CD7-948E-27EB93C8C62A}" type="presParOf" srcId="{96B7886B-1D12-4F0A-921F-E4C4AEF09513}" destId="{E10DD692-58B5-4DA3-B8C9-03605E95914C}" srcOrd="2" destOrd="0" presId="urn:microsoft.com/office/officeart/2005/8/layout/vList2"/>
    <dgm:cxn modelId="{153B4CC4-541F-4FD3-B65F-F4B3FE1D4C31}" type="presParOf" srcId="{96B7886B-1D12-4F0A-921F-E4C4AEF09513}" destId="{429E0798-B4B8-44F7-AEEF-70304F80E057}" srcOrd="3" destOrd="0" presId="urn:microsoft.com/office/officeart/2005/8/layout/vList2"/>
    <dgm:cxn modelId="{2447B76E-3A68-488F-8E95-39F5598B2E6D}" type="presParOf" srcId="{96B7886B-1D12-4F0A-921F-E4C4AEF09513}" destId="{1BDA4CBB-6DE8-4250-B794-B8AC23BB9B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94CD3-6698-46EF-874D-6A57930081A7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6316C44-9399-47F9-AD04-691FF53FB239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Optional category, include if you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EEF10-2495-47E4-9082-4FE008785C1D}" type="parTrans" cxnId="{8E856AF0-8349-4F10-A002-1BEDF765A584}">
      <dgm:prSet/>
      <dgm:spPr/>
      <dgm:t>
        <a:bodyPr/>
        <a:lstStyle/>
        <a:p>
          <a:endParaRPr lang="en-US"/>
        </a:p>
      </dgm:t>
    </dgm:pt>
    <dgm:pt modelId="{C8E329EB-EAC1-455B-9C0B-5101EE5192C4}" type="sibTrans" cxnId="{8E856AF0-8349-4F10-A002-1BEDF765A584}">
      <dgm:prSet/>
      <dgm:spPr/>
      <dgm:t>
        <a:bodyPr/>
        <a:lstStyle/>
        <a:p>
          <a:endParaRPr lang="en-US"/>
        </a:p>
      </dgm:t>
    </dgm:pt>
    <dgm:pt modelId="{9A71F055-629D-4CE1-9166-69E003FEE358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are pursuing area not directly related to major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2BBA8-D0B9-4C03-9065-59DE01A5D591}" type="parTrans" cxnId="{0D8E272B-C63F-4BE6-B74F-EA7AE7A1E685}">
      <dgm:prSet/>
      <dgm:spPr/>
      <dgm:t>
        <a:bodyPr/>
        <a:lstStyle/>
        <a:p>
          <a:endParaRPr lang="en-US"/>
        </a:p>
      </dgm:t>
    </dgm:pt>
    <dgm:pt modelId="{06FD9DE5-2520-447B-858B-5AE7F5F89A6A}" type="sibTrans" cxnId="{0D8E272B-C63F-4BE6-B74F-EA7AE7A1E685}">
      <dgm:prSet/>
      <dgm:spPr/>
      <dgm:t>
        <a:bodyPr/>
        <a:lstStyle/>
        <a:p>
          <a:endParaRPr lang="en-US"/>
        </a:p>
      </dgm:t>
    </dgm:pt>
    <dgm:pt modelId="{B97C10F9-8494-47AB-90E9-8C4F39B7FCAB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want to show a special interest or skill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74DEB-C80D-4D83-BAE3-F56CE1BA76C2}" type="parTrans" cxnId="{C68BCB15-87EF-44FF-8662-13D7B4E792E2}">
      <dgm:prSet/>
      <dgm:spPr/>
      <dgm:t>
        <a:bodyPr/>
        <a:lstStyle/>
        <a:p>
          <a:endParaRPr lang="en-US"/>
        </a:p>
      </dgm:t>
    </dgm:pt>
    <dgm:pt modelId="{748425AB-9120-439F-910A-C7052B7C15A2}" type="sibTrans" cxnId="{C68BCB15-87EF-44FF-8662-13D7B4E792E2}">
      <dgm:prSet/>
      <dgm:spPr/>
      <dgm:t>
        <a:bodyPr/>
        <a:lstStyle/>
        <a:p>
          <a:endParaRPr lang="en-US"/>
        </a:p>
      </dgm:t>
    </dgm:pt>
    <dgm:pt modelId="{3D8801FD-72FA-4D54-90F4-9C5DB082403A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Can include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551A7-543F-46C1-9765-21DC32403FBA}" type="parTrans" cxnId="{5C3493E3-52A4-441D-BC6D-86682C1E089E}">
      <dgm:prSet/>
      <dgm:spPr/>
      <dgm:t>
        <a:bodyPr/>
        <a:lstStyle/>
        <a:p>
          <a:endParaRPr lang="en-US"/>
        </a:p>
      </dgm:t>
    </dgm:pt>
    <dgm:pt modelId="{7716D99B-7685-4AC8-AB7E-D4E76C9D67AD}" type="sibTrans" cxnId="{5C3493E3-52A4-441D-BC6D-86682C1E089E}">
      <dgm:prSet/>
      <dgm:spPr/>
      <dgm:t>
        <a:bodyPr/>
        <a:lstStyle/>
        <a:p>
          <a:endParaRPr lang="en-US"/>
        </a:p>
      </dgm:t>
    </dgm:pt>
    <dgm:pt modelId="{31C30603-0735-48B7-914E-67BE12991C3E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job title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F8EC2-67E1-49F2-9991-A9B99C255E8E}" type="parTrans" cxnId="{85A3E57B-B841-4BA0-9ADB-869463661966}">
      <dgm:prSet/>
      <dgm:spPr/>
      <dgm:t>
        <a:bodyPr/>
        <a:lstStyle/>
        <a:p>
          <a:endParaRPr lang="en-US"/>
        </a:p>
      </dgm:t>
    </dgm:pt>
    <dgm:pt modelId="{97948AA8-78B5-41F1-82D5-19C13ABBFEC9}" type="sibTrans" cxnId="{85A3E57B-B841-4BA0-9ADB-869463661966}">
      <dgm:prSet/>
      <dgm:spPr/>
      <dgm:t>
        <a:bodyPr/>
        <a:lstStyle/>
        <a:p>
          <a:endParaRPr lang="en-US"/>
        </a:p>
      </dgm:t>
    </dgm:pt>
    <dgm:pt modelId="{2A953BC1-4622-4539-94C2-F5CBD61C128D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industry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F59C7-5229-4A2A-A2ED-844481F86DB9}" type="parTrans" cxnId="{B0ED3270-81A1-440F-AF28-20A6D6DE8E11}">
      <dgm:prSet/>
      <dgm:spPr/>
      <dgm:t>
        <a:bodyPr/>
        <a:lstStyle/>
        <a:p>
          <a:endParaRPr lang="en-US"/>
        </a:p>
      </dgm:t>
    </dgm:pt>
    <dgm:pt modelId="{EE2C60D8-F90A-43B2-B057-017AC81947F9}" type="sibTrans" cxnId="{B0ED3270-81A1-440F-AF28-20A6D6DE8E11}">
      <dgm:prSet/>
      <dgm:spPr/>
      <dgm:t>
        <a:bodyPr/>
        <a:lstStyle/>
        <a:p>
          <a:endParaRPr lang="en-US"/>
        </a:p>
      </dgm:t>
    </dgm:pt>
    <dgm:pt modelId="{E4E865EE-2A98-4767-9E8A-000CA64FE358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skills you offer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EF89FD-E2E7-4E14-8B04-13E2E0C876B0}" type="parTrans" cxnId="{89AA6124-D0A6-4F5C-A939-0FBA4198307B}">
      <dgm:prSet/>
      <dgm:spPr/>
      <dgm:t>
        <a:bodyPr/>
        <a:lstStyle/>
        <a:p>
          <a:endParaRPr lang="en-US"/>
        </a:p>
      </dgm:t>
    </dgm:pt>
    <dgm:pt modelId="{40853FE4-D16D-43A5-A1E6-F6FCFC4886B5}" type="sibTrans" cxnId="{89AA6124-D0A6-4F5C-A939-0FBA4198307B}">
      <dgm:prSet/>
      <dgm:spPr/>
      <dgm:t>
        <a:bodyPr/>
        <a:lstStyle/>
        <a:p>
          <a:endParaRPr lang="en-US"/>
        </a:p>
      </dgm:t>
    </dgm:pt>
    <dgm:pt modelId="{2CAC7A2E-7774-43F3-A3CD-D5334D52387E}" type="pres">
      <dgm:prSet presAssocID="{CF194CD3-6698-46EF-874D-6A57930081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AD1CB-060B-4E6B-82B0-821EAE1ADF69}" type="pres">
      <dgm:prSet presAssocID="{06316C44-9399-47F9-AD04-691FF53FB239}" presName="linNode" presStyleCnt="0"/>
      <dgm:spPr/>
    </dgm:pt>
    <dgm:pt modelId="{26E05C47-485A-4E1A-9B31-6F30965C706C}" type="pres">
      <dgm:prSet presAssocID="{06316C44-9399-47F9-AD04-691FF53FB23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9AFDD-053E-487A-8F7C-B974EB79CB62}" type="pres">
      <dgm:prSet presAssocID="{06316C44-9399-47F9-AD04-691FF53FB23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779E4-5DBA-49ED-8893-1C4BAC1F63AC}" type="pres">
      <dgm:prSet presAssocID="{C8E329EB-EAC1-455B-9C0B-5101EE5192C4}" presName="sp" presStyleCnt="0"/>
      <dgm:spPr/>
    </dgm:pt>
    <dgm:pt modelId="{830FF22A-9D01-488F-AE58-63DB014EA274}" type="pres">
      <dgm:prSet presAssocID="{3D8801FD-72FA-4D54-90F4-9C5DB082403A}" presName="linNode" presStyleCnt="0"/>
      <dgm:spPr/>
    </dgm:pt>
    <dgm:pt modelId="{CC4BFB89-49DE-40AB-8793-B11B5D2AF7DE}" type="pres">
      <dgm:prSet presAssocID="{3D8801FD-72FA-4D54-90F4-9C5DB082403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E1F41-9803-45B2-B74C-558C7CF3FBB2}" type="pres">
      <dgm:prSet presAssocID="{3D8801FD-72FA-4D54-90F4-9C5DB082403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AE76EE-5AED-438A-B39A-18448886B9C3}" type="presOf" srcId="{3D8801FD-72FA-4D54-90F4-9C5DB082403A}" destId="{CC4BFB89-49DE-40AB-8793-B11B5D2AF7DE}" srcOrd="0" destOrd="0" presId="urn:microsoft.com/office/officeart/2005/8/layout/vList5"/>
    <dgm:cxn modelId="{A26F0504-50C3-4DE5-8065-B0F93C2512BA}" type="presOf" srcId="{B97C10F9-8494-47AB-90E9-8C4F39B7FCAB}" destId="{9EB9AFDD-053E-487A-8F7C-B974EB79CB62}" srcOrd="0" destOrd="1" presId="urn:microsoft.com/office/officeart/2005/8/layout/vList5"/>
    <dgm:cxn modelId="{C68BCB15-87EF-44FF-8662-13D7B4E792E2}" srcId="{06316C44-9399-47F9-AD04-691FF53FB239}" destId="{B97C10F9-8494-47AB-90E9-8C4F39B7FCAB}" srcOrd="1" destOrd="0" parTransId="{B3274DEB-C80D-4D83-BAE3-F56CE1BA76C2}" sibTransId="{748425AB-9120-439F-910A-C7052B7C15A2}"/>
    <dgm:cxn modelId="{5C3493E3-52A4-441D-BC6D-86682C1E089E}" srcId="{CF194CD3-6698-46EF-874D-6A57930081A7}" destId="{3D8801FD-72FA-4D54-90F4-9C5DB082403A}" srcOrd="1" destOrd="0" parTransId="{AC0551A7-543F-46C1-9765-21DC32403FBA}" sibTransId="{7716D99B-7685-4AC8-AB7E-D4E76C9D67AD}"/>
    <dgm:cxn modelId="{6070238E-CB52-4A32-B746-1980602104BD}" type="presOf" srcId="{CF194CD3-6698-46EF-874D-6A57930081A7}" destId="{2CAC7A2E-7774-43F3-A3CD-D5334D52387E}" srcOrd="0" destOrd="0" presId="urn:microsoft.com/office/officeart/2005/8/layout/vList5"/>
    <dgm:cxn modelId="{E7222752-85AB-45B1-B318-19606DF64686}" type="presOf" srcId="{06316C44-9399-47F9-AD04-691FF53FB239}" destId="{26E05C47-485A-4E1A-9B31-6F30965C706C}" srcOrd="0" destOrd="0" presId="urn:microsoft.com/office/officeart/2005/8/layout/vList5"/>
    <dgm:cxn modelId="{E810E21B-B092-413D-8803-4E35A013A529}" type="presOf" srcId="{2A953BC1-4622-4539-94C2-F5CBD61C128D}" destId="{C27E1F41-9803-45B2-B74C-558C7CF3FBB2}" srcOrd="0" destOrd="1" presId="urn:microsoft.com/office/officeart/2005/8/layout/vList5"/>
    <dgm:cxn modelId="{D94AE5F0-D2F1-437D-8F33-314DE7E5285B}" type="presOf" srcId="{E4E865EE-2A98-4767-9E8A-000CA64FE358}" destId="{C27E1F41-9803-45B2-B74C-558C7CF3FBB2}" srcOrd="0" destOrd="2" presId="urn:microsoft.com/office/officeart/2005/8/layout/vList5"/>
    <dgm:cxn modelId="{B0ED3270-81A1-440F-AF28-20A6D6DE8E11}" srcId="{3D8801FD-72FA-4D54-90F4-9C5DB082403A}" destId="{2A953BC1-4622-4539-94C2-F5CBD61C128D}" srcOrd="1" destOrd="0" parTransId="{D62F59C7-5229-4A2A-A2ED-844481F86DB9}" sibTransId="{EE2C60D8-F90A-43B2-B057-017AC81947F9}"/>
    <dgm:cxn modelId="{8E856AF0-8349-4F10-A002-1BEDF765A584}" srcId="{CF194CD3-6698-46EF-874D-6A57930081A7}" destId="{06316C44-9399-47F9-AD04-691FF53FB239}" srcOrd="0" destOrd="0" parTransId="{AAFEEF10-2495-47E4-9082-4FE008785C1D}" sibTransId="{C8E329EB-EAC1-455B-9C0B-5101EE5192C4}"/>
    <dgm:cxn modelId="{85A3E57B-B841-4BA0-9ADB-869463661966}" srcId="{3D8801FD-72FA-4D54-90F4-9C5DB082403A}" destId="{31C30603-0735-48B7-914E-67BE12991C3E}" srcOrd="0" destOrd="0" parTransId="{E02F8EC2-67E1-49F2-9991-A9B99C255E8E}" sibTransId="{97948AA8-78B5-41F1-82D5-19C13ABBFEC9}"/>
    <dgm:cxn modelId="{89AA6124-D0A6-4F5C-A939-0FBA4198307B}" srcId="{3D8801FD-72FA-4D54-90F4-9C5DB082403A}" destId="{E4E865EE-2A98-4767-9E8A-000CA64FE358}" srcOrd="2" destOrd="0" parTransId="{5AEF89FD-E2E7-4E14-8B04-13E2E0C876B0}" sibTransId="{40853FE4-D16D-43A5-A1E6-F6FCFC4886B5}"/>
    <dgm:cxn modelId="{2CF49809-CAD6-4C6F-B32F-76D72E0E023B}" type="presOf" srcId="{31C30603-0735-48B7-914E-67BE12991C3E}" destId="{C27E1F41-9803-45B2-B74C-558C7CF3FBB2}" srcOrd="0" destOrd="0" presId="urn:microsoft.com/office/officeart/2005/8/layout/vList5"/>
    <dgm:cxn modelId="{0D8E272B-C63F-4BE6-B74F-EA7AE7A1E685}" srcId="{06316C44-9399-47F9-AD04-691FF53FB239}" destId="{9A71F055-629D-4CE1-9166-69E003FEE358}" srcOrd="0" destOrd="0" parTransId="{E222BBA8-D0B9-4C03-9065-59DE01A5D591}" sibTransId="{06FD9DE5-2520-447B-858B-5AE7F5F89A6A}"/>
    <dgm:cxn modelId="{AAD102B7-EECB-46E6-8A26-0068A4D10DF7}" type="presOf" srcId="{9A71F055-629D-4CE1-9166-69E003FEE358}" destId="{9EB9AFDD-053E-487A-8F7C-B974EB79CB62}" srcOrd="0" destOrd="0" presId="urn:microsoft.com/office/officeart/2005/8/layout/vList5"/>
    <dgm:cxn modelId="{4FBE3246-5B3D-47DC-AF63-C9BBF5913196}" type="presParOf" srcId="{2CAC7A2E-7774-43F3-A3CD-D5334D52387E}" destId="{C78AD1CB-060B-4E6B-82B0-821EAE1ADF69}" srcOrd="0" destOrd="0" presId="urn:microsoft.com/office/officeart/2005/8/layout/vList5"/>
    <dgm:cxn modelId="{9ABB72E5-4F79-42A7-9AA1-D116CE756DCD}" type="presParOf" srcId="{C78AD1CB-060B-4E6B-82B0-821EAE1ADF69}" destId="{26E05C47-485A-4E1A-9B31-6F30965C706C}" srcOrd="0" destOrd="0" presId="urn:microsoft.com/office/officeart/2005/8/layout/vList5"/>
    <dgm:cxn modelId="{DAE10115-AA44-4A59-9A7F-51B9E85A1687}" type="presParOf" srcId="{C78AD1CB-060B-4E6B-82B0-821EAE1ADF69}" destId="{9EB9AFDD-053E-487A-8F7C-B974EB79CB62}" srcOrd="1" destOrd="0" presId="urn:microsoft.com/office/officeart/2005/8/layout/vList5"/>
    <dgm:cxn modelId="{7148815D-CF03-456C-AF03-300BCB694727}" type="presParOf" srcId="{2CAC7A2E-7774-43F3-A3CD-D5334D52387E}" destId="{056779E4-5DBA-49ED-8893-1C4BAC1F63AC}" srcOrd="1" destOrd="0" presId="urn:microsoft.com/office/officeart/2005/8/layout/vList5"/>
    <dgm:cxn modelId="{5FB4E39A-0C7E-455B-8867-E73139CFCB65}" type="presParOf" srcId="{2CAC7A2E-7774-43F3-A3CD-D5334D52387E}" destId="{830FF22A-9D01-488F-AE58-63DB014EA274}" srcOrd="2" destOrd="0" presId="urn:microsoft.com/office/officeart/2005/8/layout/vList5"/>
    <dgm:cxn modelId="{26692363-CDA4-4EF1-A0DE-9C878C6ED570}" type="presParOf" srcId="{830FF22A-9D01-488F-AE58-63DB014EA274}" destId="{CC4BFB89-49DE-40AB-8793-B11B5D2AF7DE}" srcOrd="0" destOrd="0" presId="urn:microsoft.com/office/officeart/2005/8/layout/vList5"/>
    <dgm:cxn modelId="{7FBAD3BD-F2A3-497C-AF34-1D786E350495}" type="presParOf" srcId="{830FF22A-9D01-488F-AE58-63DB014EA274}" destId="{C27E1F41-9803-45B2-B74C-558C7CF3FB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D417AE-DB32-4567-8C7E-E5AD19E1EC4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5F2D73D-DAA8-42CD-A871-3922AB2730C9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4 Parts -degree, major, institution, anticipated graduation date, GPA (optional)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FAB3E1-176C-43DB-A41B-50AFADC679D5}" type="parTrans" cxnId="{084BC179-CB0C-438F-95C4-C4D8D3A10C27}">
      <dgm:prSet/>
      <dgm:spPr/>
      <dgm:t>
        <a:bodyPr/>
        <a:lstStyle/>
        <a:p>
          <a:endParaRPr lang="en-US"/>
        </a:p>
      </dgm:t>
    </dgm:pt>
    <dgm:pt modelId="{D648692C-7604-464F-9E66-F2BA75FCE13F}" type="sibTrans" cxnId="{084BC179-CB0C-438F-95C4-C4D8D3A10C27}">
      <dgm:prSet/>
      <dgm:spPr/>
      <dgm:t>
        <a:bodyPr/>
        <a:lstStyle/>
        <a:p>
          <a:endParaRPr lang="en-US"/>
        </a:p>
      </dgm:t>
    </dgm:pt>
    <dgm:pt modelId="{C60A7FA2-E5D2-4815-94C4-228990924FD5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Bachelor of Science in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Computer Engineering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University of Nebraska-Lincoln.  May 201X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C361B2-1A77-4A41-AD6C-CE5F8E90A56C}" type="parTrans" cxnId="{6DB3A398-DA50-42DE-B009-FB1BD1CC3189}">
      <dgm:prSet/>
      <dgm:spPr/>
      <dgm:t>
        <a:bodyPr/>
        <a:lstStyle/>
        <a:p>
          <a:endParaRPr lang="en-US"/>
        </a:p>
      </dgm:t>
    </dgm:pt>
    <dgm:pt modelId="{4926C953-8298-4ED1-BC24-0545815AFE9C}" type="sibTrans" cxnId="{6DB3A398-DA50-42DE-B009-FB1BD1CC3189}">
      <dgm:prSet/>
      <dgm:spPr/>
      <dgm:t>
        <a:bodyPr/>
        <a:lstStyle/>
        <a:p>
          <a:endParaRPr lang="en-US"/>
        </a:p>
      </dgm:t>
    </dgm:pt>
    <dgm:pt modelId="{A2DBBCB6-FB35-44AF-83C5-C1230A68A831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Bachelor of Science in Computer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Science. 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University of Nebraska-Lincoln. 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Freshman status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D134F-127D-42EA-9C5C-5EF2A376441B}" type="parTrans" cxnId="{6B4B6144-457E-4183-92A5-D18FB793A596}">
      <dgm:prSet/>
      <dgm:spPr/>
      <dgm:t>
        <a:bodyPr/>
        <a:lstStyle/>
        <a:p>
          <a:endParaRPr lang="en-US"/>
        </a:p>
      </dgm:t>
    </dgm:pt>
    <dgm:pt modelId="{B7F4A7BB-1B90-4697-897A-28A94B2CE76B}" type="sibTrans" cxnId="{6B4B6144-457E-4183-92A5-D18FB793A596}">
      <dgm:prSet/>
      <dgm:spPr/>
      <dgm:t>
        <a:bodyPr/>
        <a:lstStyle/>
        <a:p>
          <a:endParaRPr lang="en-US"/>
        </a:p>
      </dgm:t>
    </dgm:pt>
    <dgm:pt modelId="{63783AD2-B46B-45D1-88BF-08BB87439DBB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University of Nebraska-Lincoln.  Bachelor of Science in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Computer Science.  Minor:  Mathematics. December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201X.  GPA 3.3.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AF8666-3D53-49FE-BC74-9372976CBBF4}" type="parTrans" cxnId="{7CEDD60D-A5D3-4E11-BC5B-1E40CF39831B}">
      <dgm:prSet/>
      <dgm:spPr/>
      <dgm:t>
        <a:bodyPr/>
        <a:lstStyle/>
        <a:p>
          <a:endParaRPr lang="en-US"/>
        </a:p>
      </dgm:t>
    </dgm:pt>
    <dgm:pt modelId="{851A4A8A-03D5-4ED9-ADC0-533BCE08501D}" type="sibTrans" cxnId="{7CEDD60D-A5D3-4E11-BC5B-1E40CF39831B}">
      <dgm:prSet/>
      <dgm:spPr/>
      <dgm:t>
        <a:bodyPr/>
        <a:lstStyle/>
        <a:p>
          <a:endParaRPr lang="en-US"/>
        </a:p>
      </dgm:t>
    </dgm:pt>
    <dgm:pt modelId="{D89CF337-5291-46EF-90D4-C9AB2A842D58}">
      <dgm:prSet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DC82D-BBAD-4B8E-BE67-B95F01402257}" type="parTrans" cxnId="{739B2321-A905-4B2B-AB9D-99E43BA3C93A}">
      <dgm:prSet/>
      <dgm:spPr/>
      <dgm:t>
        <a:bodyPr/>
        <a:lstStyle/>
        <a:p>
          <a:endParaRPr lang="en-US"/>
        </a:p>
      </dgm:t>
    </dgm:pt>
    <dgm:pt modelId="{03058F7B-66F1-43F2-9BBB-A4EE64BFB808}" type="sibTrans" cxnId="{739B2321-A905-4B2B-AB9D-99E43BA3C93A}">
      <dgm:prSet/>
      <dgm:spPr/>
      <dgm:t>
        <a:bodyPr/>
        <a:lstStyle/>
        <a:p>
          <a:endParaRPr lang="en-US"/>
        </a:p>
      </dgm:t>
    </dgm:pt>
    <dgm:pt modelId="{C3F08148-8561-46B2-A0D9-0DC4AF04A2B7}" type="pres">
      <dgm:prSet presAssocID="{86D417AE-DB32-4567-8C7E-E5AD19E1EC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E44D30-8402-4866-B696-4F4996AC0805}" type="pres">
      <dgm:prSet presAssocID="{85F2D73D-DAA8-42CD-A871-3922AB2730C9}" presName="linNode" presStyleCnt="0"/>
      <dgm:spPr/>
    </dgm:pt>
    <dgm:pt modelId="{4D7187CE-5CA0-4BF5-B555-EDB275B4D84B}" type="pres">
      <dgm:prSet presAssocID="{85F2D73D-DAA8-42CD-A871-3922AB2730C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9128E-B54B-486C-AA32-1DD6DB362254}" type="pres">
      <dgm:prSet presAssocID="{85F2D73D-DAA8-42CD-A871-3922AB2730C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9B2321-A905-4B2B-AB9D-99E43BA3C93A}" srcId="{85F2D73D-DAA8-42CD-A871-3922AB2730C9}" destId="{D89CF337-5291-46EF-90D4-C9AB2A842D58}" srcOrd="2" destOrd="0" parTransId="{70FDC82D-BBAD-4B8E-BE67-B95F01402257}" sibTransId="{03058F7B-66F1-43F2-9BBB-A4EE64BFB808}"/>
    <dgm:cxn modelId="{084BC179-CB0C-438F-95C4-C4D8D3A10C27}" srcId="{86D417AE-DB32-4567-8C7E-E5AD19E1EC44}" destId="{85F2D73D-DAA8-42CD-A871-3922AB2730C9}" srcOrd="0" destOrd="0" parTransId="{6EFAB3E1-176C-43DB-A41B-50AFADC679D5}" sibTransId="{D648692C-7604-464F-9E66-F2BA75FCE13F}"/>
    <dgm:cxn modelId="{6B4B6144-457E-4183-92A5-D18FB793A596}" srcId="{85F2D73D-DAA8-42CD-A871-3922AB2730C9}" destId="{A2DBBCB6-FB35-44AF-83C5-C1230A68A831}" srcOrd="1" destOrd="0" parTransId="{D0AD134F-127D-42EA-9C5C-5EF2A376441B}" sibTransId="{B7F4A7BB-1B90-4697-897A-28A94B2CE76B}"/>
    <dgm:cxn modelId="{8E27A315-D99D-4BD5-BCD6-65F9839BA089}" type="presOf" srcId="{86D417AE-DB32-4567-8C7E-E5AD19E1EC44}" destId="{C3F08148-8561-46B2-A0D9-0DC4AF04A2B7}" srcOrd="0" destOrd="0" presId="urn:microsoft.com/office/officeart/2005/8/layout/vList5"/>
    <dgm:cxn modelId="{9A3767F4-B35B-4FFF-9C92-A27ABE249CE8}" type="presOf" srcId="{85F2D73D-DAA8-42CD-A871-3922AB2730C9}" destId="{4D7187CE-5CA0-4BF5-B555-EDB275B4D84B}" srcOrd="0" destOrd="0" presId="urn:microsoft.com/office/officeart/2005/8/layout/vList5"/>
    <dgm:cxn modelId="{7CEDD60D-A5D3-4E11-BC5B-1E40CF39831B}" srcId="{85F2D73D-DAA8-42CD-A871-3922AB2730C9}" destId="{63783AD2-B46B-45D1-88BF-08BB87439DBB}" srcOrd="3" destOrd="0" parTransId="{41AF8666-3D53-49FE-BC74-9372976CBBF4}" sibTransId="{851A4A8A-03D5-4ED9-ADC0-533BCE08501D}"/>
    <dgm:cxn modelId="{7F11C7A3-6BB1-4BA1-B675-F1F39715D668}" type="presOf" srcId="{C60A7FA2-E5D2-4815-94C4-228990924FD5}" destId="{3369128E-B54B-486C-AA32-1DD6DB362254}" srcOrd="0" destOrd="0" presId="urn:microsoft.com/office/officeart/2005/8/layout/vList5"/>
    <dgm:cxn modelId="{7A83F825-5E11-49A5-9D2D-6D76A28FA34F}" type="presOf" srcId="{A2DBBCB6-FB35-44AF-83C5-C1230A68A831}" destId="{3369128E-B54B-486C-AA32-1DD6DB362254}" srcOrd="0" destOrd="1" presId="urn:microsoft.com/office/officeart/2005/8/layout/vList5"/>
    <dgm:cxn modelId="{6DB3A398-DA50-42DE-B009-FB1BD1CC3189}" srcId="{85F2D73D-DAA8-42CD-A871-3922AB2730C9}" destId="{C60A7FA2-E5D2-4815-94C4-228990924FD5}" srcOrd="0" destOrd="0" parTransId="{6CC361B2-1A77-4A41-AD6C-CE5F8E90A56C}" sibTransId="{4926C953-8298-4ED1-BC24-0545815AFE9C}"/>
    <dgm:cxn modelId="{7ACEF74A-F50B-46EB-B2DA-F0372EF8E6FC}" type="presOf" srcId="{63783AD2-B46B-45D1-88BF-08BB87439DBB}" destId="{3369128E-B54B-486C-AA32-1DD6DB362254}" srcOrd="0" destOrd="3" presId="urn:microsoft.com/office/officeart/2005/8/layout/vList5"/>
    <dgm:cxn modelId="{5E42BBBC-3A8C-4D48-BA9E-F0CA582F247A}" type="presOf" srcId="{D89CF337-5291-46EF-90D4-C9AB2A842D58}" destId="{3369128E-B54B-486C-AA32-1DD6DB362254}" srcOrd="0" destOrd="2" presId="urn:microsoft.com/office/officeart/2005/8/layout/vList5"/>
    <dgm:cxn modelId="{8E420E8D-65A1-48C1-8B7A-4F67B7C96D6D}" type="presParOf" srcId="{C3F08148-8561-46B2-A0D9-0DC4AF04A2B7}" destId="{8AE44D30-8402-4866-B696-4F4996AC0805}" srcOrd="0" destOrd="0" presId="urn:microsoft.com/office/officeart/2005/8/layout/vList5"/>
    <dgm:cxn modelId="{0BA5B4C1-F7E6-41F5-9015-B0B799990431}" type="presParOf" srcId="{8AE44D30-8402-4866-B696-4F4996AC0805}" destId="{4D7187CE-5CA0-4BF5-B555-EDB275B4D84B}" srcOrd="0" destOrd="0" presId="urn:microsoft.com/office/officeart/2005/8/layout/vList5"/>
    <dgm:cxn modelId="{4E6FE5F1-F264-4F69-96C8-BA51D069C5EC}" type="presParOf" srcId="{8AE44D30-8402-4866-B696-4F4996AC0805}" destId="{3369128E-B54B-486C-AA32-1DD6DB3622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62E298-FDCE-436A-A347-83C95EE8F0A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EF30CE-FFB0-45BD-8208-EA6912BC46CA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5 parts - job title, employer, location, dates, description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D2246F-D20A-44B5-BA1E-2DDD74EAE22F}" type="parTrans" cxnId="{D286C737-4AC3-4658-A613-F778441FD793}">
      <dgm:prSet/>
      <dgm:spPr/>
      <dgm:t>
        <a:bodyPr/>
        <a:lstStyle/>
        <a:p>
          <a:endParaRPr lang="en-US"/>
        </a:p>
      </dgm:t>
    </dgm:pt>
    <dgm:pt modelId="{7553A14F-0C84-403E-B24E-602FCF9160DB}" type="sibTrans" cxnId="{D286C737-4AC3-4658-A613-F778441FD793}">
      <dgm:prSet/>
      <dgm:spPr/>
      <dgm:t>
        <a:bodyPr/>
        <a:lstStyle/>
        <a:p>
          <a:endParaRPr lang="en-US"/>
        </a:p>
      </dgm:t>
    </dgm:pt>
    <dgm:pt modelId="{9EE86C76-F7F5-4BF0-8297-1EDC6D925316}">
      <dgm:prSet/>
      <dgm:spPr/>
      <dgm:t>
        <a:bodyPr/>
        <a:lstStyle/>
        <a:p>
          <a:pPr rtl="0"/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Research Assistant. 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Dr. John Smith.  UNL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Computer Science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Department.  Fall 201X to Present. 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35229A-8B70-4D10-A224-8282ECA2E5C4}" type="parTrans" cxnId="{5764A3B8-48D0-4E70-9605-B369E4062177}">
      <dgm:prSet/>
      <dgm:spPr/>
      <dgm:t>
        <a:bodyPr/>
        <a:lstStyle/>
        <a:p>
          <a:endParaRPr lang="en-US"/>
        </a:p>
      </dgm:t>
    </dgm:pt>
    <dgm:pt modelId="{AC0E8A59-A9BB-4815-AADE-5C6A0E4985DF}" type="sibTrans" cxnId="{5764A3B8-48D0-4E70-9605-B369E4062177}">
      <dgm:prSet/>
      <dgm:spPr/>
      <dgm:t>
        <a:bodyPr/>
        <a:lstStyle/>
        <a:p>
          <a:endParaRPr lang="en-US"/>
        </a:p>
      </dgm:t>
    </dgm:pt>
    <dgm:pt modelId="{935F0423-AB92-4466-9881-71282E2ECCF3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Participated in project to develop assessment analysis tool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FBF8C3-B975-4E1F-952E-3B9466C9FB58}" type="parTrans" cxnId="{DE8F811C-14EC-40A4-B933-85B3D203FD95}">
      <dgm:prSet/>
      <dgm:spPr/>
      <dgm:t>
        <a:bodyPr/>
        <a:lstStyle/>
        <a:p>
          <a:endParaRPr lang="en-US"/>
        </a:p>
      </dgm:t>
    </dgm:pt>
    <dgm:pt modelId="{DA41E8C1-7B6B-4C0D-8DA1-0430BAA08B2A}" type="sibTrans" cxnId="{DE8F811C-14EC-40A4-B933-85B3D203FD95}">
      <dgm:prSet/>
      <dgm:spPr/>
      <dgm:t>
        <a:bodyPr/>
        <a:lstStyle/>
        <a:p>
          <a:endParaRPr lang="en-US"/>
        </a:p>
      </dgm:t>
    </dgm:pt>
    <dgm:pt modelId="{87AC3F73-C7CF-4655-B6DA-EA17E09C4E9B}">
      <dgm:prSet/>
      <dgm:spPr/>
      <dgm:t>
        <a:bodyPr/>
        <a:lstStyle/>
        <a:p>
          <a:pPr rtl="0"/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Web Developer.  </a:t>
          </a:r>
          <a:r>
            <a:rPr lang="en-US" b="0" dirty="0" smtClean="0">
              <a:latin typeface="Arial" panose="020B0604020202020204" pitchFamily="34" charset="0"/>
              <a:cs typeface="Arial" panose="020B0604020202020204" pitchFamily="34" charset="0"/>
            </a:rPr>
            <a:t>Northwest High School. Weston, CA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  Fall 200X to Spring 200X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Developed activities website to include meeting times, reports of activities, and secure login for group members. 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62D5B1-9DC7-4280-8D9E-5222C0D0D6D9}" type="parTrans" cxnId="{43E5CEC1-879D-46EB-9FB7-03AB7A34D673}">
      <dgm:prSet/>
      <dgm:spPr/>
      <dgm:t>
        <a:bodyPr/>
        <a:lstStyle/>
        <a:p>
          <a:endParaRPr lang="en-US"/>
        </a:p>
      </dgm:t>
    </dgm:pt>
    <dgm:pt modelId="{5A1EE3C9-0781-4ED1-8905-DE1923049C32}" type="sibTrans" cxnId="{43E5CEC1-879D-46EB-9FB7-03AB7A34D673}">
      <dgm:prSet/>
      <dgm:spPr/>
      <dgm:t>
        <a:bodyPr/>
        <a:lstStyle/>
        <a:p>
          <a:endParaRPr lang="en-US"/>
        </a:p>
      </dgm:t>
    </dgm:pt>
    <dgm:pt modelId="{071B3EF8-F867-447A-A44E-0139D29580BB}">
      <dgm:prSet/>
      <dgm:spPr/>
      <dgm:t>
        <a:bodyPr/>
        <a:lstStyle/>
        <a:p>
          <a:pPr rtl="0"/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Runza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  Shift Supervisor. Wahoo, NE.  May 200X-July 200X.  Scheduled and trained up to five staff, prepared deposit, provided customer service.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FE027-CA8D-4CA5-AEBF-2536AA983270}" type="parTrans" cxnId="{10AB47D7-957A-4801-BB1C-12ACB7D83F64}">
      <dgm:prSet/>
      <dgm:spPr/>
      <dgm:t>
        <a:bodyPr/>
        <a:lstStyle/>
        <a:p>
          <a:endParaRPr lang="en-US"/>
        </a:p>
      </dgm:t>
    </dgm:pt>
    <dgm:pt modelId="{F721BE17-4346-4F24-A248-B219699CC093}" type="sibTrans" cxnId="{10AB47D7-957A-4801-BB1C-12ACB7D83F64}">
      <dgm:prSet/>
      <dgm:spPr/>
      <dgm:t>
        <a:bodyPr/>
        <a:lstStyle/>
        <a:p>
          <a:endParaRPr lang="en-US"/>
        </a:p>
      </dgm:t>
    </dgm:pt>
    <dgm:pt modelId="{C940F84C-5922-4728-8E0E-86CF6EB29AFF}">
      <dgm:prSet/>
      <dgm:spPr/>
      <dgm:t>
        <a:bodyPr/>
        <a:lstStyle/>
        <a:p>
          <a:pPr rtl="0"/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Hanson Family Farms.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Laborer. Fairbury NE.  200X-Present.  Assisted in 500 head cattle operation and corn crop production.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8CB9F-DC8B-49E8-8632-F77D6078DD83}" type="parTrans" cxnId="{C397AB61-86B8-43E7-AFF9-EB1C2E06F780}">
      <dgm:prSet/>
      <dgm:spPr/>
      <dgm:t>
        <a:bodyPr/>
        <a:lstStyle/>
        <a:p>
          <a:endParaRPr lang="en-US"/>
        </a:p>
      </dgm:t>
    </dgm:pt>
    <dgm:pt modelId="{D0AD5E78-262F-4EEB-A3E6-2972149511B4}" type="sibTrans" cxnId="{C397AB61-86B8-43E7-AFF9-EB1C2E06F780}">
      <dgm:prSet/>
      <dgm:spPr/>
      <dgm:t>
        <a:bodyPr/>
        <a:lstStyle/>
        <a:p>
          <a:endParaRPr lang="en-US"/>
        </a:p>
      </dgm:t>
    </dgm:pt>
    <dgm:pt modelId="{10F14E78-F4FB-454D-82E9-A1CBB5431D89}">
      <dgm:prSet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8D58AF-4481-40D9-89C7-DAACBFE4490C}" type="parTrans" cxnId="{594B1224-132D-4654-8A18-7DD1C56AE2FF}">
      <dgm:prSet/>
      <dgm:spPr/>
      <dgm:t>
        <a:bodyPr/>
        <a:lstStyle/>
        <a:p>
          <a:endParaRPr lang="en-US"/>
        </a:p>
      </dgm:t>
    </dgm:pt>
    <dgm:pt modelId="{66D9067E-1BBE-4003-A833-D1C679DF637B}" type="sibTrans" cxnId="{594B1224-132D-4654-8A18-7DD1C56AE2FF}">
      <dgm:prSet/>
      <dgm:spPr/>
      <dgm:t>
        <a:bodyPr/>
        <a:lstStyle/>
        <a:p>
          <a:endParaRPr lang="en-US"/>
        </a:p>
      </dgm:t>
    </dgm:pt>
    <dgm:pt modelId="{101FD724-4550-47BC-8A8E-32EE55EE315C}" type="pres">
      <dgm:prSet presAssocID="{DE62E298-FDCE-436A-A347-83C95EE8F0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26A01-A054-48EF-92B9-66CD65D6761D}" type="pres">
      <dgm:prSet presAssocID="{D9EF30CE-FFB0-45BD-8208-EA6912BC46CA}" presName="linNode" presStyleCnt="0"/>
      <dgm:spPr/>
    </dgm:pt>
    <dgm:pt modelId="{91793784-FF47-4BBB-8ECE-35E5C975623D}" type="pres">
      <dgm:prSet presAssocID="{D9EF30CE-FFB0-45BD-8208-EA6912BC46CA}" presName="parentText" presStyleLbl="node1" presStyleIdx="0" presStyleCnt="1" custScaleX="609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34CD5-9A41-4DF5-867D-3FB9CE07107B}" type="pres">
      <dgm:prSet presAssocID="{D9EF30CE-FFB0-45BD-8208-EA6912BC46CA}" presName="descendantText" presStyleLbl="alignAccFollowNode1" presStyleIdx="0" presStyleCnt="1" custScaleX="122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4E71F6-4784-4A7D-B0A7-137153A18FB6}" type="presOf" srcId="{87AC3F73-C7CF-4655-B6DA-EA17E09C4E9B}" destId="{34734CD5-9A41-4DF5-867D-3FB9CE07107B}" srcOrd="0" destOrd="2" presId="urn:microsoft.com/office/officeart/2005/8/layout/vList5"/>
    <dgm:cxn modelId="{DE8F811C-14EC-40A4-B933-85B3D203FD95}" srcId="{9EE86C76-F7F5-4BF0-8297-1EDC6D925316}" destId="{935F0423-AB92-4466-9881-71282E2ECCF3}" srcOrd="0" destOrd="0" parTransId="{2BFBF8C3-B975-4E1F-952E-3B9466C9FB58}" sibTransId="{DA41E8C1-7B6B-4C0D-8DA1-0430BAA08B2A}"/>
    <dgm:cxn modelId="{594B1224-132D-4654-8A18-7DD1C56AE2FF}" srcId="{D9EF30CE-FFB0-45BD-8208-EA6912BC46CA}" destId="{10F14E78-F4FB-454D-82E9-A1CBB5431D89}" srcOrd="2" destOrd="0" parTransId="{A58D58AF-4481-40D9-89C7-DAACBFE4490C}" sibTransId="{66D9067E-1BBE-4003-A833-D1C679DF637B}"/>
    <dgm:cxn modelId="{7E373A36-52EF-49AA-8318-197FA04378DB}" type="presOf" srcId="{DE62E298-FDCE-436A-A347-83C95EE8F0A4}" destId="{101FD724-4550-47BC-8A8E-32EE55EE315C}" srcOrd="0" destOrd="0" presId="urn:microsoft.com/office/officeart/2005/8/layout/vList5"/>
    <dgm:cxn modelId="{9979285E-96CF-4ED0-BE0D-685D14B0F5BB}" type="presOf" srcId="{935F0423-AB92-4466-9881-71282E2ECCF3}" destId="{34734CD5-9A41-4DF5-867D-3FB9CE07107B}" srcOrd="0" destOrd="1" presId="urn:microsoft.com/office/officeart/2005/8/layout/vList5"/>
    <dgm:cxn modelId="{ECB034E3-CAA2-4729-BF79-D2E02D070086}" type="presOf" srcId="{071B3EF8-F867-447A-A44E-0139D29580BB}" destId="{34734CD5-9A41-4DF5-867D-3FB9CE07107B}" srcOrd="0" destOrd="5" presId="urn:microsoft.com/office/officeart/2005/8/layout/vList5"/>
    <dgm:cxn modelId="{B944E8D1-2529-49FF-9213-D55BD3E5A8E4}" type="presOf" srcId="{D9EF30CE-FFB0-45BD-8208-EA6912BC46CA}" destId="{91793784-FF47-4BBB-8ECE-35E5C975623D}" srcOrd="0" destOrd="0" presId="urn:microsoft.com/office/officeart/2005/8/layout/vList5"/>
    <dgm:cxn modelId="{5764A3B8-48D0-4E70-9605-B369E4062177}" srcId="{D9EF30CE-FFB0-45BD-8208-EA6912BC46CA}" destId="{9EE86C76-F7F5-4BF0-8297-1EDC6D925316}" srcOrd="0" destOrd="0" parTransId="{2F35229A-8B70-4D10-A224-8282ECA2E5C4}" sibTransId="{AC0E8A59-A9BB-4815-AADE-5C6A0E4985DF}"/>
    <dgm:cxn modelId="{C397AB61-86B8-43E7-AFF9-EB1C2E06F780}" srcId="{D9EF30CE-FFB0-45BD-8208-EA6912BC46CA}" destId="{C940F84C-5922-4728-8E0E-86CF6EB29AFF}" srcOrd="3" destOrd="0" parTransId="{77F8CB9F-DC8B-49E8-8632-F77D6078DD83}" sibTransId="{D0AD5E78-262F-4EEB-A3E6-2972149511B4}"/>
    <dgm:cxn modelId="{10AB47D7-957A-4801-BB1C-12ACB7D83F64}" srcId="{D9EF30CE-FFB0-45BD-8208-EA6912BC46CA}" destId="{071B3EF8-F867-447A-A44E-0139D29580BB}" srcOrd="4" destOrd="0" parTransId="{926FE027-CA8D-4CA5-AEBF-2536AA983270}" sibTransId="{F721BE17-4346-4F24-A248-B219699CC093}"/>
    <dgm:cxn modelId="{762D12A1-6D00-4D0C-A19A-99E635ECFA35}" type="presOf" srcId="{10F14E78-F4FB-454D-82E9-A1CBB5431D89}" destId="{34734CD5-9A41-4DF5-867D-3FB9CE07107B}" srcOrd="0" destOrd="3" presId="urn:microsoft.com/office/officeart/2005/8/layout/vList5"/>
    <dgm:cxn modelId="{4888F05B-13DF-453F-9AB4-435EE8989EF5}" type="presOf" srcId="{9EE86C76-F7F5-4BF0-8297-1EDC6D925316}" destId="{34734CD5-9A41-4DF5-867D-3FB9CE07107B}" srcOrd="0" destOrd="0" presId="urn:microsoft.com/office/officeart/2005/8/layout/vList5"/>
    <dgm:cxn modelId="{43E5CEC1-879D-46EB-9FB7-03AB7A34D673}" srcId="{D9EF30CE-FFB0-45BD-8208-EA6912BC46CA}" destId="{87AC3F73-C7CF-4655-B6DA-EA17E09C4E9B}" srcOrd="1" destOrd="0" parTransId="{AA62D5B1-9DC7-4280-8D9E-5222C0D0D6D9}" sibTransId="{5A1EE3C9-0781-4ED1-8905-DE1923049C32}"/>
    <dgm:cxn modelId="{5071388D-CA2E-4EE7-9211-9D0C01B49AAF}" type="presOf" srcId="{C940F84C-5922-4728-8E0E-86CF6EB29AFF}" destId="{34734CD5-9A41-4DF5-867D-3FB9CE07107B}" srcOrd="0" destOrd="4" presId="urn:microsoft.com/office/officeart/2005/8/layout/vList5"/>
    <dgm:cxn modelId="{D286C737-4AC3-4658-A613-F778441FD793}" srcId="{DE62E298-FDCE-436A-A347-83C95EE8F0A4}" destId="{D9EF30CE-FFB0-45BD-8208-EA6912BC46CA}" srcOrd="0" destOrd="0" parTransId="{53D2246F-D20A-44B5-BA1E-2DDD74EAE22F}" sibTransId="{7553A14F-0C84-403E-B24E-602FCF9160DB}"/>
    <dgm:cxn modelId="{53E3D13C-1D93-4A97-9E30-04F1ACA62592}" type="presParOf" srcId="{101FD724-4550-47BC-8A8E-32EE55EE315C}" destId="{A3526A01-A054-48EF-92B9-66CD65D6761D}" srcOrd="0" destOrd="0" presId="urn:microsoft.com/office/officeart/2005/8/layout/vList5"/>
    <dgm:cxn modelId="{9013F038-62C0-4CDF-B1FE-BADBBDCB2974}" type="presParOf" srcId="{A3526A01-A054-48EF-92B9-66CD65D6761D}" destId="{91793784-FF47-4BBB-8ECE-35E5C975623D}" srcOrd="0" destOrd="0" presId="urn:microsoft.com/office/officeart/2005/8/layout/vList5"/>
    <dgm:cxn modelId="{BE00B201-25DC-4B99-A9F4-0F2F0251673D}" type="presParOf" srcId="{A3526A01-A054-48EF-92B9-66CD65D6761D}" destId="{34734CD5-9A41-4DF5-867D-3FB9CE0710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0D8475-D648-40B7-BD3F-324E0585942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D23A727-EA13-46CF-9641-5D0A0AB89C19}">
      <dgm:prSet custT="1"/>
      <dgm:spPr/>
      <dgm:t>
        <a:bodyPr/>
        <a:lstStyle/>
        <a:p>
          <a:pPr rtl="0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Related Courses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5C437-E560-42D1-8BE0-71276544E516}" type="parTrans" cxnId="{B6C49519-BFB8-470C-8BCB-3DA034570BB1}">
      <dgm:prSet/>
      <dgm:spPr/>
      <dgm:t>
        <a:bodyPr/>
        <a:lstStyle/>
        <a:p>
          <a:endParaRPr lang="en-US"/>
        </a:p>
      </dgm:t>
    </dgm:pt>
    <dgm:pt modelId="{83C8F9F1-D4B1-4288-8228-58FBD2D5B4CA}" type="sibTrans" cxnId="{B6C49519-BFB8-470C-8BCB-3DA034570BB1}">
      <dgm:prSet/>
      <dgm:spPr/>
      <dgm:t>
        <a:bodyPr/>
        <a:lstStyle/>
        <a:p>
          <a:endParaRPr lang="en-US"/>
        </a:p>
      </dgm:t>
    </dgm:pt>
    <dgm:pt modelId="{D6D26B72-C537-451A-87CA-B8F174005E51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Dell Certified Technician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19D5CA-C99C-48D0-BE1E-DBF7979874B7}" type="parTrans" cxnId="{530706CB-88FF-4B62-A82B-8E8766ED369B}">
      <dgm:prSet/>
      <dgm:spPr/>
      <dgm:t>
        <a:bodyPr/>
        <a:lstStyle/>
        <a:p>
          <a:endParaRPr lang="en-US"/>
        </a:p>
      </dgm:t>
    </dgm:pt>
    <dgm:pt modelId="{0A869D58-F3C4-42C4-87D9-F07A315D94E3}" type="sibTrans" cxnId="{530706CB-88FF-4B62-A82B-8E8766ED369B}">
      <dgm:prSet/>
      <dgm:spPr/>
      <dgm:t>
        <a:bodyPr/>
        <a:lstStyle/>
        <a:p>
          <a:endParaRPr lang="en-US"/>
        </a:p>
      </dgm:t>
    </dgm:pt>
    <dgm:pt modelId="{BD247893-FB18-4D75-B4A9-B53FFF78B41F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Workshops, conferences, or training opportunities (OSHA, etc.)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1310A-3E3C-4AAF-B5CC-838EF08DD0D7}" type="parTrans" cxnId="{E4381BE2-5799-4ED6-91D9-706E21E15971}">
      <dgm:prSet/>
      <dgm:spPr/>
      <dgm:t>
        <a:bodyPr/>
        <a:lstStyle/>
        <a:p>
          <a:endParaRPr lang="en-US"/>
        </a:p>
      </dgm:t>
    </dgm:pt>
    <dgm:pt modelId="{1A176AEB-0A70-41C5-8505-CA3210522DAB}" type="sibTrans" cxnId="{E4381BE2-5799-4ED6-91D9-706E21E15971}">
      <dgm:prSet/>
      <dgm:spPr/>
      <dgm:t>
        <a:bodyPr/>
        <a:lstStyle/>
        <a:p>
          <a:endParaRPr lang="en-US"/>
        </a:p>
      </dgm:t>
    </dgm:pt>
    <dgm:pt modelId="{D2CD981E-8198-406A-AA2A-9DB4ABE70A1E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Activities/Involvement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E2625-4838-4B63-8E21-F040D7BD7F0D}" type="parTrans" cxnId="{19DB9432-7655-4347-9277-EE403C5E8A1A}">
      <dgm:prSet/>
      <dgm:spPr/>
      <dgm:t>
        <a:bodyPr/>
        <a:lstStyle/>
        <a:p>
          <a:endParaRPr lang="en-US"/>
        </a:p>
      </dgm:t>
    </dgm:pt>
    <dgm:pt modelId="{5C79AB7F-42ED-48D2-AE5B-E376749FBD9A}" type="sibTrans" cxnId="{19DB9432-7655-4347-9277-EE403C5E8A1A}">
      <dgm:prSet/>
      <dgm:spPr/>
      <dgm:t>
        <a:bodyPr/>
        <a:lstStyle/>
        <a:p>
          <a:endParaRPr lang="en-US"/>
        </a:p>
      </dgm:t>
    </dgm:pt>
    <dgm:pt modelId="{F60F49AD-ECED-463D-9B14-4A9DBB265501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Name institution, when you went, and what you studied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617057-690A-4BAD-9563-D865486B03C8}" type="parTrans" cxnId="{AD24CF45-39EA-4D21-B3FA-C9748354990C}">
      <dgm:prSet/>
      <dgm:spPr/>
      <dgm:t>
        <a:bodyPr/>
        <a:lstStyle/>
        <a:p>
          <a:endParaRPr lang="en-US"/>
        </a:p>
      </dgm:t>
    </dgm:pt>
    <dgm:pt modelId="{756042D5-FDC7-4ED3-8807-9A1208E3E08D}" type="sibTrans" cxnId="{AD24CF45-39EA-4D21-B3FA-C9748354990C}">
      <dgm:prSet/>
      <dgm:spPr/>
      <dgm:t>
        <a:bodyPr/>
        <a:lstStyle/>
        <a:p>
          <a:endParaRPr lang="en-US"/>
        </a:p>
      </dgm:t>
    </dgm:pt>
    <dgm:pt modelId="{BAF2201E-2746-48FD-83D4-80DFEB41DC2C}">
      <dgm:prSet custT="1"/>
      <dgm:spPr/>
      <dgm:t>
        <a:bodyPr/>
        <a:lstStyle/>
        <a:p>
          <a:pPr rtl="0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Not course number, descriptive title of course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41A72-FF6E-45E6-BCD7-3716454EA08C}" type="parTrans" cxnId="{30D4F936-8DAA-4A4B-A1B6-FBF1ECCCEEA5}">
      <dgm:prSet/>
      <dgm:spPr/>
      <dgm:t>
        <a:bodyPr/>
        <a:lstStyle/>
        <a:p>
          <a:endParaRPr lang="en-US"/>
        </a:p>
      </dgm:t>
    </dgm:pt>
    <dgm:pt modelId="{107DE001-CE4C-4346-A8C6-0814B0CBABE3}" type="sibTrans" cxnId="{30D4F936-8DAA-4A4B-A1B6-FBF1ECCCEEA5}">
      <dgm:prSet/>
      <dgm:spPr/>
      <dgm:t>
        <a:bodyPr/>
        <a:lstStyle/>
        <a:p>
          <a:endParaRPr lang="en-US"/>
        </a:p>
      </dgm:t>
    </dgm:pt>
    <dgm:pt modelId="{8C62477F-E2BB-4388-B665-D7354DF1B2DB}">
      <dgm:prSet custT="1"/>
      <dgm:spPr/>
      <dgm:t>
        <a:bodyPr/>
        <a:lstStyle/>
        <a:p>
          <a:pPr rtl="0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Projects</a:t>
          </a:r>
        </a:p>
        <a:p>
          <a:pPr rtl="0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May be helpful if limited work experience</a:t>
          </a:r>
          <a:endParaRPr lang="en-US" dirty="0"/>
        </a:p>
      </dgm:t>
    </dgm:pt>
    <dgm:pt modelId="{ED986162-36FF-407D-981C-1E4A0D1BF01F}" type="parTrans" cxnId="{F69D8F1E-3D74-4EBD-9F36-027B5D38F22B}">
      <dgm:prSet/>
      <dgm:spPr/>
      <dgm:t>
        <a:bodyPr/>
        <a:lstStyle/>
        <a:p>
          <a:endParaRPr lang="en-US"/>
        </a:p>
      </dgm:t>
    </dgm:pt>
    <dgm:pt modelId="{458861CB-9A43-42CE-81A7-21E2A8A491C0}" type="sibTrans" cxnId="{F69D8F1E-3D74-4EBD-9F36-027B5D38F22B}">
      <dgm:prSet/>
      <dgm:spPr/>
      <dgm:t>
        <a:bodyPr/>
        <a:lstStyle/>
        <a:p>
          <a:endParaRPr lang="en-US"/>
        </a:p>
      </dgm:t>
    </dgm:pt>
    <dgm:pt modelId="{B59BB8DC-1DEA-4693-B8E7-D855D6D39684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Student organizations, leadership roles, conferences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BF5BD-C461-4383-BE29-56335F876ABF}" type="parTrans" cxnId="{037D88A3-1B46-49F9-AB5E-5BD62663889B}">
      <dgm:prSet/>
      <dgm:spPr/>
      <dgm:t>
        <a:bodyPr/>
        <a:lstStyle/>
        <a:p>
          <a:endParaRPr lang="en-US"/>
        </a:p>
      </dgm:t>
    </dgm:pt>
    <dgm:pt modelId="{A970FA56-71BD-4E27-827A-0691356A8D19}" type="sibTrans" cxnId="{037D88A3-1B46-49F9-AB5E-5BD62663889B}">
      <dgm:prSet/>
      <dgm:spPr/>
      <dgm:t>
        <a:bodyPr/>
        <a:lstStyle/>
        <a:p>
          <a:endParaRPr lang="en-US"/>
        </a:p>
      </dgm:t>
    </dgm:pt>
    <dgm:pt modelId="{2BF2F98F-C344-42EF-B945-F55AFEB382C9}">
      <dgm:prSet/>
      <dgm:spPr/>
      <dgm:t>
        <a:bodyPr/>
        <a:lstStyle/>
        <a:p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Education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Abroad</a:t>
          </a:r>
          <a:endParaRPr lang="en-US"/>
        </a:p>
      </dgm:t>
    </dgm:pt>
    <dgm:pt modelId="{ACA20476-E83D-49AA-B212-529550F01473}" type="parTrans" cxnId="{5B2B202E-0A3D-4B7A-99D3-329450ECA558}">
      <dgm:prSet/>
      <dgm:spPr/>
      <dgm:t>
        <a:bodyPr/>
        <a:lstStyle/>
        <a:p>
          <a:endParaRPr lang="en-US"/>
        </a:p>
      </dgm:t>
    </dgm:pt>
    <dgm:pt modelId="{22084CB1-C060-4790-9400-FEFC0E74AEF7}" type="sibTrans" cxnId="{5B2B202E-0A3D-4B7A-99D3-329450ECA558}">
      <dgm:prSet/>
      <dgm:spPr/>
      <dgm:t>
        <a:bodyPr/>
        <a:lstStyle/>
        <a:p>
          <a:endParaRPr lang="en-US"/>
        </a:p>
      </dgm:t>
    </dgm:pt>
    <dgm:pt modelId="{B8D31BD2-974A-454D-9FAB-09FC182A3CE4}">
      <dgm:prSet custT="1"/>
      <dgm:spPr/>
      <dgm:t>
        <a:bodyPr/>
        <a:lstStyle/>
        <a:p>
          <a:pPr rtl="0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Participated in NSF project on environmental impact of Midwest flooding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0558A-19BF-4726-861C-7AE029E533A4}" type="parTrans" cxnId="{AB376016-2396-4A91-A894-523155839D69}">
      <dgm:prSet/>
      <dgm:spPr/>
      <dgm:t>
        <a:bodyPr/>
        <a:lstStyle/>
        <a:p>
          <a:endParaRPr lang="en-US"/>
        </a:p>
      </dgm:t>
    </dgm:pt>
    <dgm:pt modelId="{ADE1550E-B2A1-4560-B52E-7CD3A18C88BD}" type="sibTrans" cxnId="{AB376016-2396-4A91-A894-523155839D69}">
      <dgm:prSet/>
      <dgm:spPr/>
      <dgm:t>
        <a:bodyPr/>
        <a:lstStyle/>
        <a:p>
          <a:endParaRPr lang="en-US"/>
        </a:p>
      </dgm:t>
    </dgm:pt>
    <dgm:pt modelId="{E53DB807-BBFB-4EFE-965D-072F881D6B64}">
      <dgm:prSet custT="1"/>
      <dgm:spPr/>
      <dgm:t>
        <a:bodyPr/>
        <a:lstStyle/>
        <a:p>
          <a:pPr rtl="0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Certifications/Licensure/</a:t>
          </a:r>
        </a:p>
        <a:p>
          <a:pPr rtl="0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Continuing Education</a:t>
          </a:r>
          <a:endParaRPr lang="en-US" dirty="0"/>
        </a:p>
      </dgm:t>
    </dgm:pt>
    <dgm:pt modelId="{2F907B0E-EC27-4FE5-8C83-D74E13860D5E}" type="parTrans" cxnId="{918A0D10-FC87-4C0D-ABB9-22B6C4F15A4A}">
      <dgm:prSet/>
      <dgm:spPr/>
      <dgm:t>
        <a:bodyPr/>
        <a:lstStyle/>
        <a:p>
          <a:endParaRPr lang="en-US"/>
        </a:p>
      </dgm:t>
    </dgm:pt>
    <dgm:pt modelId="{FC727A08-0F45-4AED-BFE3-C59902757F0C}" type="sibTrans" cxnId="{918A0D10-FC87-4C0D-ABB9-22B6C4F15A4A}">
      <dgm:prSet/>
      <dgm:spPr/>
      <dgm:t>
        <a:bodyPr/>
        <a:lstStyle/>
        <a:p>
          <a:endParaRPr lang="en-US"/>
        </a:p>
      </dgm:t>
    </dgm:pt>
    <dgm:pt modelId="{764D592D-BBB7-46D3-90B8-3CB47430475D}" type="pres">
      <dgm:prSet presAssocID="{7E0D8475-D648-40B7-BD3F-324E058594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16B30-7138-4AA2-AA2F-9AEE501A492E}" type="pres">
      <dgm:prSet presAssocID="{1D23A727-EA13-46CF-9641-5D0A0AB89C19}" presName="linNode" presStyleCnt="0"/>
      <dgm:spPr/>
    </dgm:pt>
    <dgm:pt modelId="{A3A97679-B196-4E31-A475-32EFE2DE28EC}" type="pres">
      <dgm:prSet presAssocID="{1D23A727-EA13-46CF-9641-5D0A0AB89C1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203C1-249F-4006-A7F2-D8FF51D192B2}" type="pres">
      <dgm:prSet presAssocID="{1D23A727-EA13-46CF-9641-5D0A0AB89C1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0C529-B2BC-4EE6-8CF5-005EB33EBD57}" type="pres">
      <dgm:prSet presAssocID="{83C8F9F1-D4B1-4288-8228-58FBD2D5B4CA}" presName="sp" presStyleCnt="0"/>
      <dgm:spPr/>
    </dgm:pt>
    <dgm:pt modelId="{3EF85072-AED9-4D7D-9F8E-7F940E133850}" type="pres">
      <dgm:prSet presAssocID="{8C62477F-E2BB-4388-B665-D7354DF1B2DB}" presName="linNode" presStyleCnt="0"/>
      <dgm:spPr/>
    </dgm:pt>
    <dgm:pt modelId="{C33D79A8-9ECD-4E4C-A208-2B22A4DE8C5E}" type="pres">
      <dgm:prSet presAssocID="{8C62477F-E2BB-4388-B665-D7354DF1B2D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A0437-9E40-441A-86ED-0D0D8615E4E9}" type="pres">
      <dgm:prSet presAssocID="{8C62477F-E2BB-4388-B665-D7354DF1B2D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7CA05-AE31-4536-AC17-7B5AF54DBFA4}" type="pres">
      <dgm:prSet presAssocID="{458861CB-9A43-42CE-81A7-21E2A8A491C0}" presName="sp" presStyleCnt="0"/>
      <dgm:spPr/>
    </dgm:pt>
    <dgm:pt modelId="{01EEF109-6B83-4E17-9588-A04D41FE1BB4}" type="pres">
      <dgm:prSet presAssocID="{E53DB807-BBFB-4EFE-965D-072F881D6B64}" presName="linNode" presStyleCnt="0"/>
      <dgm:spPr/>
    </dgm:pt>
    <dgm:pt modelId="{3BDF4B40-F80F-4E6D-9788-E7D20D7D7D3E}" type="pres">
      <dgm:prSet presAssocID="{E53DB807-BBFB-4EFE-965D-072F881D6B6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299D5-3B03-4F70-B3B2-378158DE0684}" type="pres">
      <dgm:prSet presAssocID="{E53DB807-BBFB-4EFE-965D-072F881D6B6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3AF26-54D5-42D7-B02B-369E513F95CD}" type="pres">
      <dgm:prSet presAssocID="{FC727A08-0F45-4AED-BFE3-C59902757F0C}" presName="sp" presStyleCnt="0"/>
      <dgm:spPr/>
    </dgm:pt>
    <dgm:pt modelId="{FF3EED68-B9AA-49AE-8FE3-A3049303D01F}" type="pres">
      <dgm:prSet presAssocID="{D2CD981E-8198-406A-AA2A-9DB4ABE70A1E}" presName="linNode" presStyleCnt="0"/>
      <dgm:spPr/>
    </dgm:pt>
    <dgm:pt modelId="{C9D05CAC-53FC-4C41-8A1F-A6D323A4DBF3}" type="pres">
      <dgm:prSet presAssocID="{D2CD981E-8198-406A-AA2A-9DB4ABE70A1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5C5B5-440B-4E18-B385-9ED542A60D5B}" type="pres">
      <dgm:prSet presAssocID="{D2CD981E-8198-406A-AA2A-9DB4ABE70A1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06F06-2F5D-4577-BE0E-95CBAD292F03}" type="pres">
      <dgm:prSet presAssocID="{5C79AB7F-42ED-48D2-AE5B-E376749FBD9A}" presName="sp" presStyleCnt="0"/>
      <dgm:spPr/>
    </dgm:pt>
    <dgm:pt modelId="{13230E7F-D1EA-4128-B808-4A80C713578C}" type="pres">
      <dgm:prSet presAssocID="{2BF2F98F-C344-42EF-B945-F55AFEB382C9}" presName="linNode" presStyleCnt="0"/>
      <dgm:spPr/>
    </dgm:pt>
    <dgm:pt modelId="{2E563C39-DFA9-4F3D-98FF-621571700EDF}" type="pres">
      <dgm:prSet presAssocID="{2BF2F98F-C344-42EF-B945-F55AFEB382C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1506F-7212-488E-8F8D-5B921690A3C4}" type="pres">
      <dgm:prSet presAssocID="{2BF2F98F-C344-42EF-B945-F55AFEB382C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DB9432-7655-4347-9277-EE403C5E8A1A}" srcId="{7E0D8475-D648-40B7-BD3F-324E0585942C}" destId="{D2CD981E-8198-406A-AA2A-9DB4ABE70A1E}" srcOrd="3" destOrd="0" parTransId="{E8EE2625-4838-4B63-8E21-F040D7BD7F0D}" sibTransId="{5C79AB7F-42ED-48D2-AE5B-E376749FBD9A}"/>
    <dgm:cxn modelId="{B6C49519-BFB8-470C-8BCB-3DA034570BB1}" srcId="{7E0D8475-D648-40B7-BD3F-324E0585942C}" destId="{1D23A727-EA13-46CF-9641-5D0A0AB89C19}" srcOrd="0" destOrd="0" parTransId="{7CD5C437-E560-42D1-8BE0-71276544E516}" sibTransId="{83C8F9F1-D4B1-4288-8228-58FBD2D5B4CA}"/>
    <dgm:cxn modelId="{73F193D0-02B7-4729-AD85-1A13BB0C91E7}" type="presOf" srcId="{E53DB807-BBFB-4EFE-965D-072F881D6B64}" destId="{3BDF4B40-F80F-4E6D-9788-E7D20D7D7D3E}" srcOrd="0" destOrd="0" presId="urn:microsoft.com/office/officeart/2005/8/layout/vList5"/>
    <dgm:cxn modelId="{AD24CF45-39EA-4D21-B3FA-C9748354990C}" srcId="{2BF2F98F-C344-42EF-B945-F55AFEB382C9}" destId="{F60F49AD-ECED-463D-9B14-4A9DBB265501}" srcOrd="0" destOrd="0" parTransId="{AA617057-690A-4BAD-9563-D865486B03C8}" sibTransId="{756042D5-FDC7-4ED3-8807-9A1208E3E08D}"/>
    <dgm:cxn modelId="{CFDA9C48-7B4C-45FD-B8E6-468A73E3732E}" type="presOf" srcId="{7E0D8475-D648-40B7-BD3F-324E0585942C}" destId="{764D592D-BBB7-46D3-90B8-3CB47430475D}" srcOrd="0" destOrd="0" presId="urn:microsoft.com/office/officeart/2005/8/layout/vList5"/>
    <dgm:cxn modelId="{4AFA9AA9-9F24-4090-B678-7DD83CA382F0}" type="presOf" srcId="{D2CD981E-8198-406A-AA2A-9DB4ABE70A1E}" destId="{C9D05CAC-53FC-4C41-8A1F-A6D323A4DBF3}" srcOrd="0" destOrd="0" presId="urn:microsoft.com/office/officeart/2005/8/layout/vList5"/>
    <dgm:cxn modelId="{9431978D-07AC-4943-A997-CF4A856C4B5D}" type="presOf" srcId="{B8D31BD2-974A-454D-9FAB-09FC182A3CE4}" destId="{34BA0437-9E40-441A-86ED-0D0D8615E4E9}" srcOrd="0" destOrd="0" presId="urn:microsoft.com/office/officeart/2005/8/layout/vList5"/>
    <dgm:cxn modelId="{389B545F-519D-448E-AA8C-326EC72D376F}" type="presOf" srcId="{B59BB8DC-1DEA-4693-B8E7-D855D6D39684}" destId="{5A85C5B5-440B-4E18-B385-9ED542A60D5B}" srcOrd="0" destOrd="0" presId="urn:microsoft.com/office/officeart/2005/8/layout/vList5"/>
    <dgm:cxn modelId="{AB376016-2396-4A91-A894-523155839D69}" srcId="{8C62477F-E2BB-4388-B665-D7354DF1B2DB}" destId="{B8D31BD2-974A-454D-9FAB-09FC182A3CE4}" srcOrd="0" destOrd="0" parTransId="{5440558A-19BF-4726-861C-7AE029E533A4}" sibTransId="{ADE1550E-B2A1-4560-B52E-7CD3A18C88BD}"/>
    <dgm:cxn modelId="{2ECF332E-3DE1-4F9E-9B0B-56396F878308}" type="presOf" srcId="{1D23A727-EA13-46CF-9641-5D0A0AB89C19}" destId="{A3A97679-B196-4E31-A475-32EFE2DE28EC}" srcOrd="0" destOrd="0" presId="urn:microsoft.com/office/officeart/2005/8/layout/vList5"/>
    <dgm:cxn modelId="{A5880BD6-0996-4AF3-8E88-A07F7F99649B}" type="presOf" srcId="{F60F49AD-ECED-463D-9B14-4A9DBB265501}" destId="{0241506F-7212-488E-8F8D-5B921690A3C4}" srcOrd="0" destOrd="0" presId="urn:microsoft.com/office/officeart/2005/8/layout/vList5"/>
    <dgm:cxn modelId="{30D4F936-8DAA-4A4B-A1B6-FBF1ECCCEEA5}" srcId="{1D23A727-EA13-46CF-9641-5D0A0AB89C19}" destId="{BAF2201E-2746-48FD-83D4-80DFEB41DC2C}" srcOrd="0" destOrd="0" parTransId="{4C941A72-FF6E-45E6-BCD7-3716454EA08C}" sibTransId="{107DE001-CE4C-4346-A8C6-0814B0CBABE3}"/>
    <dgm:cxn modelId="{5B9004E0-CB1D-48CB-8F44-856458009AE9}" type="presOf" srcId="{8C62477F-E2BB-4388-B665-D7354DF1B2DB}" destId="{C33D79A8-9ECD-4E4C-A208-2B22A4DE8C5E}" srcOrd="0" destOrd="0" presId="urn:microsoft.com/office/officeart/2005/8/layout/vList5"/>
    <dgm:cxn modelId="{037D88A3-1B46-49F9-AB5E-5BD62663889B}" srcId="{D2CD981E-8198-406A-AA2A-9DB4ABE70A1E}" destId="{B59BB8DC-1DEA-4693-B8E7-D855D6D39684}" srcOrd="0" destOrd="0" parTransId="{C43BF5BD-C461-4383-BE29-56335F876ABF}" sibTransId="{A970FA56-71BD-4E27-827A-0691356A8D19}"/>
    <dgm:cxn modelId="{C9F8521D-9D8E-491F-A290-4D63B30BB25E}" type="presOf" srcId="{BAF2201E-2746-48FD-83D4-80DFEB41DC2C}" destId="{813203C1-249F-4006-A7F2-D8FF51D192B2}" srcOrd="0" destOrd="0" presId="urn:microsoft.com/office/officeart/2005/8/layout/vList5"/>
    <dgm:cxn modelId="{918A0D10-FC87-4C0D-ABB9-22B6C4F15A4A}" srcId="{7E0D8475-D648-40B7-BD3F-324E0585942C}" destId="{E53DB807-BBFB-4EFE-965D-072F881D6B64}" srcOrd="2" destOrd="0" parTransId="{2F907B0E-EC27-4FE5-8C83-D74E13860D5E}" sibTransId="{FC727A08-0F45-4AED-BFE3-C59902757F0C}"/>
    <dgm:cxn modelId="{C8C09A87-E5BE-4074-85EB-A0EA14EEC0A4}" type="presOf" srcId="{BD247893-FB18-4D75-B4A9-B53FFF78B41F}" destId="{236299D5-3B03-4F70-B3B2-378158DE0684}" srcOrd="0" destOrd="1" presId="urn:microsoft.com/office/officeart/2005/8/layout/vList5"/>
    <dgm:cxn modelId="{A8219F5F-54BC-40FC-9A7B-B501BC99C3EE}" type="presOf" srcId="{D6D26B72-C537-451A-87CA-B8F174005E51}" destId="{236299D5-3B03-4F70-B3B2-378158DE0684}" srcOrd="0" destOrd="0" presId="urn:microsoft.com/office/officeart/2005/8/layout/vList5"/>
    <dgm:cxn modelId="{530706CB-88FF-4B62-A82B-8E8766ED369B}" srcId="{E53DB807-BBFB-4EFE-965D-072F881D6B64}" destId="{D6D26B72-C537-451A-87CA-B8F174005E51}" srcOrd="0" destOrd="0" parTransId="{6B19D5CA-C99C-48D0-BE1E-DBF7979874B7}" sibTransId="{0A869D58-F3C4-42C4-87D9-F07A315D94E3}"/>
    <dgm:cxn modelId="{D2286B80-B6C7-4A38-8098-10CAC414AE96}" type="presOf" srcId="{2BF2F98F-C344-42EF-B945-F55AFEB382C9}" destId="{2E563C39-DFA9-4F3D-98FF-621571700EDF}" srcOrd="0" destOrd="0" presId="urn:microsoft.com/office/officeart/2005/8/layout/vList5"/>
    <dgm:cxn modelId="{5B2B202E-0A3D-4B7A-99D3-329450ECA558}" srcId="{7E0D8475-D648-40B7-BD3F-324E0585942C}" destId="{2BF2F98F-C344-42EF-B945-F55AFEB382C9}" srcOrd="4" destOrd="0" parTransId="{ACA20476-E83D-49AA-B212-529550F01473}" sibTransId="{22084CB1-C060-4790-9400-FEFC0E74AEF7}"/>
    <dgm:cxn modelId="{E4381BE2-5799-4ED6-91D9-706E21E15971}" srcId="{E53DB807-BBFB-4EFE-965D-072F881D6B64}" destId="{BD247893-FB18-4D75-B4A9-B53FFF78B41F}" srcOrd="1" destOrd="0" parTransId="{8EE1310A-3E3C-4AAF-B5CC-838EF08DD0D7}" sibTransId="{1A176AEB-0A70-41C5-8505-CA3210522DAB}"/>
    <dgm:cxn modelId="{F69D8F1E-3D74-4EBD-9F36-027B5D38F22B}" srcId="{7E0D8475-D648-40B7-BD3F-324E0585942C}" destId="{8C62477F-E2BB-4388-B665-D7354DF1B2DB}" srcOrd="1" destOrd="0" parTransId="{ED986162-36FF-407D-981C-1E4A0D1BF01F}" sibTransId="{458861CB-9A43-42CE-81A7-21E2A8A491C0}"/>
    <dgm:cxn modelId="{D76844DA-FE3B-4CD6-99B2-8E7ED4978E4A}" type="presParOf" srcId="{764D592D-BBB7-46D3-90B8-3CB47430475D}" destId="{75A16B30-7138-4AA2-AA2F-9AEE501A492E}" srcOrd="0" destOrd="0" presId="urn:microsoft.com/office/officeart/2005/8/layout/vList5"/>
    <dgm:cxn modelId="{06A7F476-1A2E-4C03-8E42-A34250EBAEC3}" type="presParOf" srcId="{75A16B30-7138-4AA2-AA2F-9AEE501A492E}" destId="{A3A97679-B196-4E31-A475-32EFE2DE28EC}" srcOrd="0" destOrd="0" presId="urn:microsoft.com/office/officeart/2005/8/layout/vList5"/>
    <dgm:cxn modelId="{D919066E-6ACE-45E0-831E-8356CA75313B}" type="presParOf" srcId="{75A16B30-7138-4AA2-AA2F-9AEE501A492E}" destId="{813203C1-249F-4006-A7F2-D8FF51D192B2}" srcOrd="1" destOrd="0" presId="urn:microsoft.com/office/officeart/2005/8/layout/vList5"/>
    <dgm:cxn modelId="{46CF5751-5248-4301-90F1-F84327F0E97A}" type="presParOf" srcId="{764D592D-BBB7-46D3-90B8-3CB47430475D}" destId="{FC20C529-B2BC-4EE6-8CF5-005EB33EBD57}" srcOrd="1" destOrd="0" presId="urn:microsoft.com/office/officeart/2005/8/layout/vList5"/>
    <dgm:cxn modelId="{9E62E2A7-A60A-4CA7-9CFA-991217309CC6}" type="presParOf" srcId="{764D592D-BBB7-46D3-90B8-3CB47430475D}" destId="{3EF85072-AED9-4D7D-9F8E-7F940E133850}" srcOrd="2" destOrd="0" presId="urn:microsoft.com/office/officeart/2005/8/layout/vList5"/>
    <dgm:cxn modelId="{331BBCC8-4571-4083-B20C-074D909AEF79}" type="presParOf" srcId="{3EF85072-AED9-4D7D-9F8E-7F940E133850}" destId="{C33D79A8-9ECD-4E4C-A208-2B22A4DE8C5E}" srcOrd="0" destOrd="0" presId="urn:microsoft.com/office/officeart/2005/8/layout/vList5"/>
    <dgm:cxn modelId="{C2519138-3C63-43BA-8977-E85445E70732}" type="presParOf" srcId="{3EF85072-AED9-4D7D-9F8E-7F940E133850}" destId="{34BA0437-9E40-441A-86ED-0D0D8615E4E9}" srcOrd="1" destOrd="0" presId="urn:microsoft.com/office/officeart/2005/8/layout/vList5"/>
    <dgm:cxn modelId="{63D22B81-9243-4DAD-8DE0-57CFBF06F17A}" type="presParOf" srcId="{764D592D-BBB7-46D3-90B8-3CB47430475D}" destId="{8297CA05-AE31-4536-AC17-7B5AF54DBFA4}" srcOrd="3" destOrd="0" presId="urn:microsoft.com/office/officeart/2005/8/layout/vList5"/>
    <dgm:cxn modelId="{80B0C4A4-A0AB-4AD7-AF95-ED9EE00CC378}" type="presParOf" srcId="{764D592D-BBB7-46D3-90B8-3CB47430475D}" destId="{01EEF109-6B83-4E17-9588-A04D41FE1BB4}" srcOrd="4" destOrd="0" presId="urn:microsoft.com/office/officeart/2005/8/layout/vList5"/>
    <dgm:cxn modelId="{45F91AEC-3D5D-4E9E-B3F4-FC94675579C9}" type="presParOf" srcId="{01EEF109-6B83-4E17-9588-A04D41FE1BB4}" destId="{3BDF4B40-F80F-4E6D-9788-E7D20D7D7D3E}" srcOrd="0" destOrd="0" presId="urn:microsoft.com/office/officeart/2005/8/layout/vList5"/>
    <dgm:cxn modelId="{2EDE6C2D-8E06-43A5-9135-AB72439BAE09}" type="presParOf" srcId="{01EEF109-6B83-4E17-9588-A04D41FE1BB4}" destId="{236299D5-3B03-4F70-B3B2-378158DE0684}" srcOrd="1" destOrd="0" presId="urn:microsoft.com/office/officeart/2005/8/layout/vList5"/>
    <dgm:cxn modelId="{35013253-F848-4868-BD09-0DA8FDB73F2D}" type="presParOf" srcId="{764D592D-BBB7-46D3-90B8-3CB47430475D}" destId="{4363AF26-54D5-42D7-B02B-369E513F95CD}" srcOrd="5" destOrd="0" presId="urn:microsoft.com/office/officeart/2005/8/layout/vList5"/>
    <dgm:cxn modelId="{D3098AF2-E669-468A-A5C8-BCB9BF9944C9}" type="presParOf" srcId="{764D592D-BBB7-46D3-90B8-3CB47430475D}" destId="{FF3EED68-B9AA-49AE-8FE3-A3049303D01F}" srcOrd="6" destOrd="0" presId="urn:microsoft.com/office/officeart/2005/8/layout/vList5"/>
    <dgm:cxn modelId="{C7B13821-BEB7-4F4D-997D-55E9F83F7459}" type="presParOf" srcId="{FF3EED68-B9AA-49AE-8FE3-A3049303D01F}" destId="{C9D05CAC-53FC-4C41-8A1F-A6D323A4DBF3}" srcOrd="0" destOrd="0" presId="urn:microsoft.com/office/officeart/2005/8/layout/vList5"/>
    <dgm:cxn modelId="{9E3A4033-481B-4DBA-BD4D-3914B5AB77F9}" type="presParOf" srcId="{FF3EED68-B9AA-49AE-8FE3-A3049303D01F}" destId="{5A85C5B5-440B-4E18-B385-9ED542A60D5B}" srcOrd="1" destOrd="0" presId="urn:microsoft.com/office/officeart/2005/8/layout/vList5"/>
    <dgm:cxn modelId="{98A4F037-FB23-4CCA-AF05-F4729584599C}" type="presParOf" srcId="{764D592D-BBB7-46D3-90B8-3CB47430475D}" destId="{96606F06-2F5D-4577-BE0E-95CBAD292F03}" srcOrd="7" destOrd="0" presId="urn:microsoft.com/office/officeart/2005/8/layout/vList5"/>
    <dgm:cxn modelId="{82618631-34CD-45A6-853A-C604ADA2886E}" type="presParOf" srcId="{764D592D-BBB7-46D3-90B8-3CB47430475D}" destId="{13230E7F-D1EA-4128-B808-4A80C713578C}" srcOrd="8" destOrd="0" presId="urn:microsoft.com/office/officeart/2005/8/layout/vList5"/>
    <dgm:cxn modelId="{25FC988C-B935-4F64-9214-B10083FDD956}" type="presParOf" srcId="{13230E7F-D1EA-4128-B808-4A80C713578C}" destId="{2E563C39-DFA9-4F3D-98FF-621571700EDF}" srcOrd="0" destOrd="0" presId="urn:microsoft.com/office/officeart/2005/8/layout/vList5"/>
    <dgm:cxn modelId="{17E6DF1A-2314-4860-87A7-6B0E29074AF3}" type="presParOf" srcId="{13230E7F-D1EA-4128-B808-4A80C713578C}" destId="{0241506F-7212-488E-8F8D-5B921690A3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38D2A-C67D-43B6-9D5D-74C5625EBF36}">
      <dsp:nvSpPr>
        <dsp:cNvPr id="0" name=""/>
        <dsp:cNvSpPr/>
      </dsp:nvSpPr>
      <dsp:spPr>
        <a:xfrm>
          <a:off x="0" y="21137"/>
          <a:ext cx="7467600" cy="1292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Less emphasis on lists, more on description of skills </a:t>
          </a:r>
          <a:r>
            <a:rPr lang="en-US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gained</a:t>
          </a:r>
          <a:endParaRPr lang="en-US" sz="3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81" y="84218"/>
        <a:ext cx="7341438" cy="1166066"/>
      </dsp:txXfrm>
    </dsp:sp>
    <dsp:sp modelId="{E10DD692-58B5-4DA3-B8C9-03605E95914C}">
      <dsp:nvSpPr>
        <dsp:cNvPr id="0" name=""/>
        <dsp:cNvSpPr/>
      </dsp:nvSpPr>
      <dsp:spPr>
        <a:xfrm>
          <a:off x="0" y="1411285"/>
          <a:ext cx="7467600" cy="1292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Selective inclusion of information – unrelated may disappear</a:t>
          </a:r>
          <a:endParaRPr lang="en-US" sz="3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81" y="1474366"/>
        <a:ext cx="7341438" cy="1166066"/>
      </dsp:txXfrm>
    </dsp:sp>
    <dsp:sp modelId="{1BDA4CBB-6DE8-4250-B794-B8AC23BB9BB2}">
      <dsp:nvSpPr>
        <dsp:cNvPr id="0" name=""/>
        <dsp:cNvSpPr/>
      </dsp:nvSpPr>
      <dsp:spPr>
        <a:xfrm>
          <a:off x="0" y="2801434"/>
          <a:ext cx="7467600" cy="1292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Transition resume –may include some high school and some college</a:t>
          </a:r>
          <a:endParaRPr lang="en-US" sz="3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81" y="2864515"/>
        <a:ext cx="7341438" cy="1166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9AFDD-053E-487A-8F7C-B974EB79CB62}">
      <dsp:nvSpPr>
        <dsp:cNvPr id="0" name=""/>
        <dsp:cNvSpPr/>
      </dsp:nvSpPr>
      <dsp:spPr>
        <a:xfrm rot="5400000">
          <a:off x="4748656" y="-1574078"/>
          <a:ext cx="1694943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are pursuing area not directly related to major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want to show a special interest or skill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62656" y="294662"/>
        <a:ext cx="5184204" cy="1529463"/>
      </dsp:txXfrm>
    </dsp:sp>
    <dsp:sp modelId="{26E05C47-485A-4E1A-9B31-6F30965C706C}">
      <dsp:nvSpPr>
        <dsp:cNvPr id="0" name=""/>
        <dsp:cNvSpPr/>
      </dsp:nvSpPr>
      <dsp:spPr>
        <a:xfrm>
          <a:off x="0" y="53"/>
          <a:ext cx="2962656" cy="21186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Optional category, include if you 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425" y="103478"/>
        <a:ext cx="2755806" cy="1911829"/>
      </dsp:txXfrm>
    </dsp:sp>
    <dsp:sp modelId="{C27E1F41-9803-45B2-B74C-558C7CF3FBB2}">
      <dsp:nvSpPr>
        <dsp:cNvPr id="0" name=""/>
        <dsp:cNvSpPr/>
      </dsp:nvSpPr>
      <dsp:spPr>
        <a:xfrm rot="5400000">
          <a:off x="4748656" y="650534"/>
          <a:ext cx="1694943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job title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industry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skills you offer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62656" y="2519274"/>
        <a:ext cx="5184204" cy="1529463"/>
      </dsp:txXfrm>
    </dsp:sp>
    <dsp:sp modelId="{CC4BFB89-49DE-40AB-8793-B11B5D2AF7DE}">
      <dsp:nvSpPr>
        <dsp:cNvPr id="0" name=""/>
        <dsp:cNvSpPr/>
      </dsp:nvSpPr>
      <dsp:spPr>
        <a:xfrm>
          <a:off x="0" y="2224666"/>
          <a:ext cx="2962656" cy="21186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Can include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425" y="2328091"/>
        <a:ext cx="2755806" cy="1911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9128E-B54B-486C-AA32-1DD6DB362254}">
      <dsp:nvSpPr>
        <dsp:cNvPr id="0" name=""/>
        <dsp:cNvSpPr/>
      </dsp:nvSpPr>
      <dsp:spPr>
        <a:xfrm rot="5400000">
          <a:off x="3669030" y="-345757"/>
          <a:ext cx="3543300" cy="512064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Bachelor of Science in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Computer Engineering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University of Nebraska-Lincoln.  May 201X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Bachelor of Science in Computer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Science. 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University of Nebraska-Lincoln. 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Freshman status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University of Nebraska-Lincoln.  Bachelor of Science in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Computer Science.  Minor:  Mathematics. December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201X.  GPA 3.3.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880360" y="615883"/>
        <a:ext cx="4947670" cy="3197360"/>
      </dsp:txXfrm>
    </dsp:sp>
    <dsp:sp modelId="{4D7187CE-5CA0-4BF5-B555-EDB275B4D84B}">
      <dsp:nvSpPr>
        <dsp:cNvPr id="0" name=""/>
        <dsp:cNvSpPr/>
      </dsp:nvSpPr>
      <dsp:spPr>
        <a:xfrm>
          <a:off x="0" y="0"/>
          <a:ext cx="2880360" cy="44291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Arial" panose="020B0604020202020204" pitchFamily="34" charset="0"/>
              <a:cs typeface="Arial" panose="020B0604020202020204" pitchFamily="34" charset="0"/>
            </a:rPr>
            <a:t>4 Parts -degree, major, institution, anticipated graduation date, GPA (optional)</a:t>
          </a:r>
          <a:endParaRPr lang="en-US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608" y="140608"/>
        <a:ext cx="2599144" cy="4147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34CD5-9A41-4DF5-867D-3FB9CE07107B}">
      <dsp:nvSpPr>
        <dsp:cNvPr id="0" name=""/>
        <dsp:cNvSpPr/>
      </dsp:nvSpPr>
      <dsp:spPr>
        <a:xfrm rot="5400000">
          <a:off x="3012949" y="-848596"/>
          <a:ext cx="3543300" cy="612631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Research Assistant. 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Dr. John Smith.  UNL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Computer Science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Department.  Fall 201X to Present. 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Participated in project to develop assessment analysis tool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Web Developer.  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Northwest High School. Weston, CA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 Fall 200X to Spring 200X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Developed activities website to include meeting times, reports of activities, and secure login for group members. 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Hanson Family Farms.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Laborer. Fairbury NE.  200X-Present.  Assisted in 500 head cattle operation and corn crop production.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Runza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 Shift Supervisor. Wahoo, NE.  May 200X-July 200X.  Scheduled and trained up to five staff, prepared deposit, provided customer service.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21441" y="615882"/>
        <a:ext cx="5953347" cy="3197360"/>
      </dsp:txXfrm>
    </dsp:sp>
    <dsp:sp modelId="{91793784-FF47-4BBB-8ECE-35E5C975623D}">
      <dsp:nvSpPr>
        <dsp:cNvPr id="0" name=""/>
        <dsp:cNvSpPr/>
      </dsp:nvSpPr>
      <dsp:spPr>
        <a:xfrm>
          <a:off x="841" y="0"/>
          <a:ext cx="1720599" cy="44291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5 parts - job title, employer, location, dates, description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834" y="83993"/>
        <a:ext cx="1552613" cy="4261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203C1-249F-4006-A7F2-D8FF51D192B2}">
      <dsp:nvSpPr>
        <dsp:cNvPr id="0" name=""/>
        <dsp:cNvSpPr/>
      </dsp:nvSpPr>
      <dsp:spPr>
        <a:xfrm rot="5400000">
          <a:off x="4922136" y="-2031221"/>
          <a:ext cx="726191" cy="497433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Not course number, descriptive title of course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98064" y="128301"/>
        <a:ext cx="4938886" cy="655291"/>
      </dsp:txXfrm>
    </dsp:sp>
    <dsp:sp modelId="{A3A97679-B196-4E31-A475-32EFE2DE28EC}">
      <dsp:nvSpPr>
        <dsp:cNvPr id="0" name=""/>
        <dsp:cNvSpPr/>
      </dsp:nvSpPr>
      <dsp:spPr>
        <a:xfrm>
          <a:off x="0" y="2076"/>
          <a:ext cx="2798064" cy="9077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Related Courses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12" y="46388"/>
        <a:ext cx="2709440" cy="819115"/>
      </dsp:txXfrm>
    </dsp:sp>
    <dsp:sp modelId="{34BA0437-9E40-441A-86ED-0D0D8615E4E9}">
      <dsp:nvSpPr>
        <dsp:cNvPr id="0" name=""/>
        <dsp:cNvSpPr/>
      </dsp:nvSpPr>
      <dsp:spPr>
        <a:xfrm rot="5400000">
          <a:off x="4922136" y="-1078094"/>
          <a:ext cx="726191" cy="497433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Participated in NSF project on environmental impact of Midwest flooding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98064" y="1081428"/>
        <a:ext cx="4938886" cy="655291"/>
      </dsp:txXfrm>
    </dsp:sp>
    <dsp:sp modelId="{C33D79A8-9ECD-4E4C-A208-2B22A4DE8C5E}">
      <dsp:nvSpPr>
        <dsp:cNvPr id="0" name=""/>
        <dsp:cNvSpPr/>
      </dsp:nvSpPr>
      <dsp:spPr>
        <a:xfrm>
          <a:off x="0" y="955203"/>
          <a:ext cx="2798064" cy="9077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Projects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May be helpful if limited work experience</a:t>
          </a:r>
          <a:endParaRPr lang="en-US" kern="1200" dirty="0"/>
        </a:p>
      </dsp:txBody>
      <dsp:txXfrm>
        <a:off x="44312" y="999515"/>
        <a:ext cx="2709440" cy="819115"/>
      </dsp:txXfrm>
    </dsp:sp>
    <dsp:sp modelId="{236299D5-3B03-4F70-B3B2-378158DE0684}">
      <dsp:nvSpPr>
        <dsp:cNvPr id="0" name=""/>
        <dsp:cNvSpPr/>
      </dsp:nvSpPr>
      <dsp:spPr>
        <a:xfrm rot="5400000">
          <a:off x="4922136" y="-124968"/>
          <a:ext cx="726191" cy="497433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Dell Certified Technician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Workshops, conferences, or training opportunities (OSHA, etc.)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98064" y="2034554"/>
        <a:ext cx="4938886" cy="655291"/>
      </dsp:txXfrm>
    </dsp:sp>
    <dsp:sp modelId="{3BDF4B40-F80F-4E6D-9788-E7D20D7D7D3E}">
      <dsp:nvSpPr>
        <dsp:cNvPr id="0" name=""/>
        <dsp:cNvSpPr/>
      </dsp:nvSpPr>
      <dsp:spPr>
        <a:xfrm>
          <a:off x="0" y="1908330"/>
          <a:ext cx="2798064" cy="9077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Certifications/Licensure/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Continuing Education</a:t>
          </a:r>
          <a:endParaRPr lang="en-US" kern="1200" dirty="0"/>
        </a:p>
      </dsp:txBody>
      <dsp:txXfrm>
        <a:off x="44312" y="1952642"/>
        <a:ext cx="2709440" cy="819115"/>
      </dsp:txXfrm>
    </dsp:sp>
    <dsp:sp modelId="{5A85C5B5-440B-4E18-B385-9ED542A60D5B}">
      <dsp:nvSpPr>
        <dsp:cNvPr id="0" name=""/>
        <dsp:cNvSpPr/>
      </dsp:nvSpPr>
      <dsp:spPr>
        <a:xfrm rot="5400000">
          <a:off x="4922136" y="828158"/>
          <a:ext cx="726191" cy="497433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Student organizations, leadership roles, conferences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98064" y="2987680"/>
        <a:ext cx="4938886" cy="655291"/>
      </dsp:txXfrm>
    </dsp:sp>
    <dsp:sp modelId="{C9D05CAC-53FC-4C41-8A1F-A6D323A4DBF3}">
      <dsp:nvSpPr>
        <dsp:cNvPr id="0" name=""/>
        <dsp:cNvSpPr/>
      </dsp:nvSpPr>
      <dsp:spPr>
        <a:xfrm>
          <a:off x="0" y="2861456"/>
          <a:ext cx="2798064" cy="9077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Activities/Involvement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12" y="2905768"/>
        <a:ext cx="2709440" cy="819115"/>
      </dsp:txXfrm>
    </dsp:sp>
    <dsp:sp modelId="{0241506F-7212-488E-8F8D-5B921690A3C4}">
      <dsp:nvSpPr>
        <dsp:cNvPr id="0" name=""/>
        <dsp:cNvSpPr/>
      </dsp:nvSpPr>
      <dsp:spPr>
        <a:xfrm rot="5400000">
          <a:off x="4922136" y="1781285"/>
          <a:ext cx="726191" cy="497433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Name institution, when you went, and what you studied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98064" y="3940807"/>
        <a:ext cx="4938886" cy="655291"/>
      </dsp:txXfrm>
    </dsp:sp>
    <dsp:sp modelId="{2E563C39-DFA9-4F3D-98FF-621571700EDF}">
      <dsp:nvSpPr>
        <dsp:cNvPr id="0" name=""/>
        <dsp:cNvSpPr/>
      </dsp:nvSpPr>
      <dsp:spPr>
        <a:xfrm>
          <a:off x="0" y="3814583"/>
          <a:ext cx="2798064" cy="9077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Arial" panose="020B0604020202020204" pitchFamily="34" charset="0"/>
              <a:cs typeface="Arial" panose="020B0604020202020204" pitchFamily="34" charset="0"/>
            </a:rPr>
            <a:t>Education </a:t>
          </a: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Abroad</a:t>
          </a:r>
          <a:endParaRPr lang="en-US" sz="1900" kern="1200"/>
        </a:p>
      </dsp:txBody>
      <dsp:txXfrm>
        <a:off x="44312" y="3858895"/>
        <a:ext cx="2709440" cy="81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F1240918-F038-41AF-8927-57D452462264}" type="datetimeFigureOut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E62C1A08-F1CA-4815-8A46-2CCB8713A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1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589497C7-4FE6-40A7-B8A8-6C6DF6985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74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25B46A-2BB9-42B7-B3AE-8F71AC79C24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750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1000 employers were invited,</a:t>
            </a:r>
            <a:r>
              <a:rPr lang="en-US" baseline="0" dirty="0" smtClean="0"/>
              <a:t> about 306 participated, about 28 percent from the Midwest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497C7-4FE6-40A7-B8A8-6C6DF69857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0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PP_title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1200" y="838200"/>
            <a:ext cx="2971800" cy="373380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930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3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3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98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9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88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40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30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PPcontentBKG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685800" y="12954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>
          <a:xfrm>
            <a:off x="533400" y="6477000"/>
            <a:ext cx="8229600" cy="228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2"/>
                </a:solidFill>
                <a:latin typeface="Impact" pitchFamily="34" charset="0"/>
              </a:rPr>
              <a:t>Career Services | www.unl.edu/careers</a:t>
            </a:r>
            <a:endParaRPr lang="en-US" sz="1400" dirty="0">
              <a:solidFill>
                <a:schemeClr val="tx2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ea typeface="ＭＳ Ｐゴシック" pitchFamily="1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ea typeface="ＭＳ Ｐゴシック" pitchFamily="1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ea typeface="ＭＳ Ｐゴシック" pitchFamily="1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  <a:ea typeface="ＭＳ Ｐゴシック" pitchFamily="1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pitchFamily="1" charset="0"/>
          <a:ea typeface="ＭＳ Ｐゴシック" pitchFamily="1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pitchFamily="1" charset="0"/>
          <a:ea typeface="ＭＳ Ｐゴシック" pitchFamily="1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pitchFamily="1" charset="0"/>
          <a:ea typeface="ＭＳ Ｐゴシック" pitchFamily="1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10200" y="1066800"/>
            <a:ext cx="3581400" cy="25146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for your Future Career: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umes</a:t>
            </a:r>
            <a:b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Husker Hire Link</a:t>
            </a:r>
            <a:b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Career Fairs</a:t>
            </a:r>
            <a:endParaRPr lang="en-US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4518" y="457200"/>
            <a:ext cx="8382000" cy="770732"/>
          </a:xfrm>
        </p:spPr>
        <p:txBody>
          <a:bodyPr/>
          <a:lstStyle/>
          <a:p>
            <a:r>
              <a:rPr lang="en-US" altLang="en-US" sz="3200" dirty="0" smtClean="0"/>
              <a:t>Resources: Husker </a:t>
            </a:r>
            <a:r>
              <a:rPr lang="en-US" altLang="en-US" sz="3200" dirty="0" smtClean="0"/>
              <a:t>Hire Link app – </a:t>
            </a:r>
            <a:r>
              <a:rPr lang="en-US" altLang="en-US" sz="1800" i="1" dirty="0" smtClean="0"/>
              <a:t>Careers by 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Symplicity</a:t>
            </a:r>
            <a:endParaRPr lang="en-US"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174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43013"/>
            <a:ext cx="2806700" cy="421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273175"/>
            <a:ext cx="2786063" cy="417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330325"/>
            <a:ext cx="2689225" cy="403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3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</a:t>
            </a:r>
            <a:r>
              <a:rPr lang="en-US" dirty="0" smtClean="0"/>
              <a:t>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Career fairs and on-campus recruiting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comprise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more than half of employers’ recruiting budgets for interns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co-op students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fairs and on-campus recruiting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rated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highest in effectiveness for recruiting interns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co-ops.</a:t>
            </a:r>
          </a:p>
          <a:p>
            <a:pPr marL="0" indent="0" algn="r">
              <a:buNone/>
            </a:pPr>
            <a:endParaRPr lang="en-US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2013 Internship &amp; Co-op Survey, National Association of Colleges and Employers</a:t>
            </a:r>
          </a:p>
        </p:txBody>
      </p:sp>
      <p:pic>
        <p:nvPicPr>
          <p:cNvPr id="4" name="Picture 4" descr="Recruite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r="10677" b="9259"/>
          <a:stretch>
            <a:fillRect/>
          </a:stretch>
        </p:blipFill>
        <p:spPr bwMode="auto">
          <a:xfrm>
            <a:off x="4495800" y="4478866"/>
            <a:ext cx="2286000" cy="207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Attending career fairs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5105400" cy="3657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Before the fair	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Review list of organizations and plan to visit wide range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Clear your calendar for the fair and day after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At the fair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Distribute </a:t>
            </a:r>
            <a:r>
              <a:rPr lang="en-US" sz="2200" dirty="0">
                <a:solidFill>
                  <a:schemeClr val="tx1"/>
                </a:solidFill>
                <a:latin typeface="Arial" charset="0"/>
                <a:cs typeface="Arial" charset="0"/>
              </a:rPr>
              <a:t>resume or ask for information on online applications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Ask </a:t>
            </a:r>
            <a:r>
              <a:rPr lang="en-US" sz="2200" dirty="0">
                <a:solidFill>
                  <a:schemeClr val="tx1"/>
                </a:solidFill>
                <a:latin typeface="Arial" charset="0"/>
                <a:cs typeface="Arial" charset="0"/>
              </a:rPr>
              <a:t>how to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follow-up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9220" name="Picture 3" descr="Handsha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78989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648200"/>
          </a:xfrm>
        </p:spPr>
        <p:txBody>
          <a:bodyPr/>
          <a:lstStyle/>
          <a:p>
            <a:pPr marL="34747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Nametags – Right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47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Introduce yourself with handshake and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622" lvl="1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One-Minute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</a:p>
          <a:p>
            <a:pPr marL="747522" lvl="1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name, career objective, what information you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“Hello. I’m Laney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 freshman in Computer Science. My goal is to develop software that will ease…..I'm interested in learning more about software development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internships.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Greeting People at Fairs</a:t>
            </a:r>
            <a:endParaRPr lang="en-US" sz="3200" dirty="0"/>
          </a:p>
        </p:txBody>
      </p:sp>
      <p:pic>
        <p:nvPicPr>
          <p:cNvPr id="5" name="Picture 4" descr="iStock_000003134929XSmall.jpg"/>
          <p:cNvPicPr>
            <a:picLocks noChangeAspect="1"/>
          </p:cNvPicPr>
          <p:nvPr/>
        </p:nvPicPr>
        <p:blipFill rotWithShape="1">
          <a:blip r:embed="rId2" cstate="print"/>
          <a:srcRect l="16444" t="22730" r="12898" b="23536"/>
          <a:stretch/>
        </p:blipFill>
        <p:spPr>
          <a:xfrm rot="768256">
            <a:off x="6655930" y="1625260"/>
            <a:ext cx="1727248" cy="11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30" y="914400"/>
            <a:ext cx="3005770" cy="4310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E51837"/>
                </a:solidFill>
              </a:rPr>
              <a:t>Appropriate Attire - Professional</a:t>
            </a:r>
            <a:endParaRPr lang="en-US" sz="3600" dirty="0">
              <a:solidFill>
                <a:srgbClr val="E518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029200" cy="4495800"/>
          </a:xfrm>
        </p:spPr>
        <p:txBody>
          <a:bodyPr rtlCol="0">
            <a:normAutofit lnSpcReduction="10000"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Varies by Organization/Industry</a:t>
            </a:r>
          </a:p>
          <a:p>
            <a:pPr marL="439420" indent="-274320" fontAlgn="auto">
              <a:spcAft>
                <a:spcPts val="0"/>
              </a:spcAft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neutral color suit in a solid or subtle pattern</a:t>
            </a:r>
          </a:p>
          <a:p>
            <a:pPr marL="439420" indent="-274320" fontAlgn="auto">
              <a:spcAft>
                <a:spcPts val="0"/>
              </a:spcAft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Women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Pants or skirt (knee length)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Blouse or shell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jewelry and make-up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toe shoes</a:t>
            </a:r>
          </a:p>
          <a:p>
            <a:pPr marL="439420" indent="-274320" fontAlgn="auto">
              <a:spcAft>
                <a:spcPts val="0"/>
              </a:spcAft>
              <a:defRPr/>
            </a:pPr>
            <a:r>
              <a:rPr lang="en-US" sz="2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Long-sleeve collar shirt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 tie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Polished leather shoes and belt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endParaRPr lang="en-US" sz="2200" dirty="0" smtClean="0"/>
          </a:p>
          <a:p>
            <a:pPr marL="731520" lvl="1" indent="-274320" fontAlgn="auto">
              <a:spcAft>
                <a:spcPts val="0"/>
              </a:spcAft>
              <a:defRPr/>
            </a:pPr>
            <a:endParaRPr lang="en-US" sz="2200" dirty="0" smtClean="0"/>
          </a:p>
          <a:p>
            <a:pPr marL="731520" lvl="1" indent="-274320" fontAlgn="auto">
              <a:spcAft>
                <a:spcPts val="0"/>
              </a:spcAft>
              <a:defRPr/>
            </a:pP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115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267200" y="3554896"/>
            <a:ext cx="2489386" cy="2560512"/>
            <a:chOff x="4724400" y="1524000"/>
            <a:chExt cx="2133600" cy="21945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5" t="3738" r="-305" b="6548"/>
            <a:stretch/>
          </p:blipFill>
          <p:spPr>
            <a:xfrm>
              <a:off x="5294046" y="1524000"/>
              <a:ext cx="1563954" cy="21945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52"/>
            <a:stretch/>
          </p:blipFill>
          <p:spPr>
            <a:xfrm>
              <a:off x="4724400" y="1614571"/>
              <a:ext cx="1016558" cy="20430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3675"/>
            <a:ext cx="7772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E51837"/>
                </a:solidFill>
              </a:rPr>
              <a:t>Appropriate Attire – Business Casual</a:t>
            </a:r>
            <a:endParaRPr lang="en-US" sz="3600" dirty="0">
              <a:solidFill>
                <a:srgbClr val="E51837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54" y="1295400"/>
            <a:ext cx="2763146" cy="3962400"/>
          </a:xfrm>
          <a:prstGeom prst="rect">
            <a:avLst/>
          </a:prstGeom>
        </p:spPr>
      </p:pic>
      <p:sp>
        <p:nvSpPr>
          <p:cNvPr id="19" name="&quot;No&quot; Symbol 18"/>
          <p:cNvSpPr/>
          <p:nvPr/>
        </p:nvSpPr>
        <p:spPr>
          <a:xfrm>
            <a:off x="4962673" y="4497930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305800" cy="4114800"/>
          </a:xfrm>
        </p:spPr>
        <p:txBody>
          <a:bodyPr rtlCol="0">
            <a:normAutofit fontScale="92500" lnSpcReduction="10000"/>
          </a:bodyPr>
          <a:lstStyle/>
          <a:p>
            <a:pPr marL="438912" indent="-320040">
              <a:lnSpc>
                <a:spcPct val="110000"/>
              </a:lnSpc>
            </a:pP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range, allows more creativity</a:t>
            </a:r>
          </a:p>
          <a:p>
            <a:pPr marL="438912" indent="-320040">
              <a:lnSpc>
                <a:spcPct val="11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Neat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clean, put together</a:t>
            </a:r>
          </a:p>
          <a:p>
            <a:pPr marL="438912" indent="-320040">
              <a:lnSpc>
                <a:spcPct val="11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Athletic wear, sneakers, flip-flops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tight or revealing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Logos, images,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endParaRPr lang="en-US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912" indent="-320040">
              <a:lnSpc>
                <a:spcPct val="11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Up 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Leather shoes/belts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pants,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Sweaters and jackets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 shirts and blouses</a:t>
            </a:r>
          </a:p>
          <a:p>
            <a:pPr marL="749300" lvl="1" indent="-457200"/>
            <a:endParaRPr lang="en-US" sz="2200" b="0" dirty="0"/>
          </a:p>
          <a:p>
            <a:pPr marL="576072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 smtClean="0"/>
          </a:p>
          <a:p>
            <a:pPr marL="439420" indent="-274320" fontAlgn="auto">
              <a:spcAft>
                <a:spcPts val="0"/>
              </a:spcAft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228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13081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>
            <a:lvl1pPr marL="438150" indent="-319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302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Courier New" pitchFamily="49" charset="0"/>
              <a:buChar char="o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5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6025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5575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Char char="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Tx/>
              <a:buNone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225 Nebraska Union</a:t>
            </a:r>
          </a:p>
          <a:p>
            <a:pPr algn="ctr">
              <a:buFontTx/>
              <a:buNone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402-472-3145</a:t>
            </a:r>
          </a:p>
          <a:p>
            <a:pPr algn="ctr">
              <a:buFontTx/>
              <a:buNone/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Walk-Ins M-F, 10 AM to 4 PM</a:t>
            </a:r>
          </a:p>
          <a:p>
            <a:pPr algn="ctr">
              <a:buFontTx/>
              <a:buNone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Appointment M-F, 8 AM to 5 PM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00" y="3441700"/>
            <a:ext cx="3886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Impact" pitchFamily="34" charset="0"/>
              </a:rPr>
              <a:t>Career </a:t>
            </a:r>
            <a:r>
              <a:rPr lang="en-US" dirty="0" smtClean="0">
                <a:solidFill>
                  <a:srgbClr val="C00000"/>
                </a:solidFill>
                <a:latin typeface="Impact" pitchFamily="34" charset="0"/>
              </a:rPr>
              <a:t>Services at CBA</a:t>
            </a:r>
            <a:endParaRPr lang="en-US" dirty="0">
              <a:solidFill>
                <a:srgbClr val="C00000"/>
              </a:solidFill>
              <a:latin typeface="Impact" pitchFamily="34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138 CBA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48200" y="34417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Impact" pitchFamily="34" charset="0"/>
              </a:rPr>
              <a:t>Career Services East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303 Nebraska East Union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971800" y="455612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BA0000"/>
                </a:solidFill>
                <a:latin typeface="Impact" panose="020B0806030902050204" pitchFamily="34" charset="0"/>
              </a:rPr>
              <a:t>www.unl.edu/careers</a:t>
            </a:r>
          </a:p>
        </p:txBody>
      </p:sp>
      <p:pic>
        <p:nvPicPr>
          <p:cNvPr id="19462" name="Picture 7" descr="facebook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08100"/>
            <a:ext cx="10842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Twitter-256x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081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itle 1"/>
          <p:cNvSpPr txBox="1">
            <a:spLocks/>
          </p:cNvSpPr>
          <p:nvPr/>
        </p:nvSpPr>
        <p:spPr bwMode="auto">
          <a:xfrm>
            <a:off x="685800" y="529432"/>
            <a:ext cx="7772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C00000"/>
                </a:solidFill>
                <a:latin typeface="Impact" panose="020B0806030902050204" pitchFamily="34" charset="0"/>
              </a:rPr>
              <a:t>Career Services</a:t>
            </a:r>
          </a:p>
        </p:txBody>
      </p:sp>
    </p:spTree>
    <p:extLst>
      <p:ext uri="{BB962C8B-B14F-4D97-AF65-F5344CB8AC3E}">
        <p14:creationId xmlns:p14="http://schemas.microsoft.com/office/powerpoint/2010/main" val="4653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90600" y="4495800"/>
            <a:ext cx="69342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90600" y="2438400"/>
            <a:ext cx="69342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like an employer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510540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Position: Software developer 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start-up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 will you hire?</a:t>
            </a:r>
          </a:p>
          <a:p>
            <a:pPr marL="0" indent="0">
              <a:buNone/>
            </a:pPr>
            <a:endParaRPr lang="en-US" sz="400" dirty="0" smtClean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Laney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B.S. in Computer Science, 3.45/4.00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internship 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Amazon,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internship with United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project with advisor,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campus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position, 2 part-time jobs unrelated to major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Bela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B.S. in Computer Science,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2.9/4.0 GPA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projects with advisor,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campus leadership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part-time job related to major, bilingual.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Resume:  High School versus </a:t>
            </a:r>
            <a:r>
              <a:rPr lang="en-US" altLang="en-US" dirty="0" smtClean="0"/>
              <a:t>Internship</a:t>
            </a:r>
            <a:endParaRPr lang="en-US" altLang="en-US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28469056"/>
              </p:ext>
            </p:extLst>
          </p:nvPr>
        </p:nvGraphicFramePr>
        <p:xfrm>
          <a:off x="685800" y="13716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11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115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Resume:  Objective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6764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7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4000" smtClean="0"/>
              <a:t>Resume: Education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8390848"/>
              </p:ext>
            </p:extLst>
          </p:nvPr>
        </p:nvGraphicFramePr>
        <p:xfrm>
          <a:off x="533400" y="1371600"/>
          <a:ext cx="800100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7360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4000" smtClean="0"/>
              <a:t>Resume: Experience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0576645"/>
              </p:ext>
            </p:extLst>
          </p:nvPr>
        </p:nvGraphicFramePr>
        <p:xfrm>
          <a:off x="609600" y="1371600"/>
          <a:ext cx="784860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2624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23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Resume:  Skills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Systems:  Windows 10, Linux, UNIX, Macintosh OS</a:t>
            </a:r>
          </a:p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Software:  MySQL, Visual Basic, Access, InDesign</a:t>
            </a:r>
          </a:p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Programming: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ASP, C++,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</a:t>
            </a:r>
            <a:endParaRPr lang="en-US" alt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Languages: Spanish</a:t>
            </a:r>
          </a:p>
        </p:txBody>
      </p:sp>
    </p:spTree>
    <p:extLst>
      <p:ext uri="{BB962C8B-B14F-4D97-AF65-F5344CB8AC3E}">
        <p14:creationId xmlns:p14="http://schemas.microsoft.com/office/powerpoint/2010/main" val="104188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Resume: Other Categories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7168428"/>
              </p:ext>
            </p:extLst>
          </p:nvPr>
        </p:nvGraphicFramePr>
        <p:xfrm>
          <a:off x="457200" y="13716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59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Resources: </a:t>
            </a:r>
            <a:r>
              <a:rPr lang="en-US" altLang="en-US" dirty="0" smtClean="0"/>
              <a:t>Husker Hire Link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343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Services-Husker Hire Link</a:t>
            </a:r>
          </a:p>
          <a:p>
            <a:pPr eaLnBrk="1" hangingPunct="1"/>
            <a:r>
              <a:rPr lang="en-US" alt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job postings, apply directly to those of interest</a:t>
            </a:r>
          </a:p>
          <a:p>
            <a:pPr eaLnBrk="1" hangingPunct="1"/>
            <a:r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additional resources</a:t>
            </a:r>
          </a:p>
          <a:p>
            <a:pPr lvl="1" eaLnBrk="1" hangingPunct="1"/>
            <a:r>
              <a:rPr lang="en-US" alt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Global</a:t>
            </a:r>
          </a:p>
          <a:p>
            <a:pPr lvl="1" eaLnBrk="1" hangingPunct="1"/>
            <a:r>
              <a:rPr lang="en-US" alt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Uniworld</a:t>
            </a:r>
          </a:p>
          <a:p>
            <a:pPr lvl="1" eaLnBrk="1" hangingPunct="1"/>
            <a:r>
              <a:rPr lang="en-US" alt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more…</a:t>
            </a:r>
          </a:p>
        </p:txBody>
      </p:sp>
      <p:pic>
        <p:nvPicPr>
          <p:cNvPr id="15364" name="Picture 1" descr="http://www.unl.edu/careers/hhl/studentalumniquickguide.pdf - Windows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t="28751" r="30817" b="11111"/>
          <a:stretch>
            <a:fillRect/>
          </a:stretch>
        </p:blipFill>
        <p:spPr bwMode="auto">
          <a:xfrm>
            <a:off x="4494213" y="1447800"/>
            <a:ext cx="34496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E51837"/>
      </a:dk2>
      <a:lt2>
        <a:srgbClr val="969696"/>
      </a:lt2>
      <a:accent1>
        <a:srgbClr val="FBDF53"/>
      </a:accent1>
      <a:accent2>
        <a:srgbClr val="FF8000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7300"/>
      </a:accent6>
      <a:hlink>
        <a:srgbClr val="0000FF"/>
      </a:hlink>
      <a:folHlink>
        <a:srgbClr val="4C4C4C"/>
      </a:folHlink>
    </a:clrScheme>
    <a:fontScheme name="Office Theme">
      <a:majorFont>
        <a:latin typeface="URWGroteskTBolCon"/>
        <a:ea typeface="ＭＳ Ｐゴシック"/>
        <a:cs typeface=""/>
      </a:majorFont>
      <a:minorFont>
        <a:latin typeface="Minion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E51837"/>
        </a:dk2>
        <a:lt2>
          <a:srgbClr val="969696"/>
        </a:lt2>
        <a:accent1>
          <a:srgbClr val="FBDF53"/>
        </a:accent1>
        <a:accent2>
          <a:srgbClr val="FF8000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7300"/>
        </a:accent6>
        <a:hlink>
          <a:srgbClr val="0000FF"/>
        </a:hlink>
        <a:folHlink>
          <a:srgbClr val="4C4C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</TotalTime>
  <Words>771</Words>
  <Application>Microsoft Office PowerPoint</Application>
  <PresentationFormat>On-screen Show (4:3)</PresentationFormat>
  <Paragraphs>126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Garamond</vt:lpstr>
      <vt:lpstr>Impact</vt:lpstr>
      <vt:lpstr>Minion Pro</vt:lpstr>
      <vt:lpstr>Times New Roman</vt:lpstr>
      <vt:lpstr>URWGroteskTBolCon</vt:lpstr>
      <vt:lpstr>Wingdings 2</vt:lpstr>
      <vt:lpstr>Office Theme</vt:lpstr>
      <vt:lpstr>Resources for your Future Career:  Resumes  Husker Hire Link  Career Fairs</vt:lpstr>
      <vt:lpstr>Think like an employer</vt:lpstr>
      <vt:lpstr>Resume:  High School versus Internship</vt:lpstr>
      <vt:lpstr>Resume:  Objective</vt:lpstr>
      <vt:lpstr>Resume: Education</vt:lpstr>
      <vt:lpstr>Resume: Experience</vt:lpstr>
      <vt:lpstr>Resume:  Skills</vt:lpstr>
      <vt:lpstr>Resume: Other Categories</vt:lpstr>
      <vt:lpstr>Resources: Husker Hire Link</vt:lpstr>
      <vt:lpstr>Resources: Husker Hire Link app – Careers by  Symplicity</vt:lpstr>
      <vt:lpstr>Career Fair</vt:lpstr>
      <vt:lpstr>Attending career fairs</vt:lpstr>
      <vt:lpstr>Greeting People at Fairs</vt:lpstr>
      <vt:lpstr>Appropriate Attire - Professional</vt:lpstr>
      <vt:lpstr>Appropriate Attire – Business Casual</vt:lpstr>
      <vt:lpstr>PowerPoint Presentation</vt:lpstr>
    </vt:vector>
  </TitlesOfParts>
  <Company>University of Nebraska - Publications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Chapman</dc:creator>
  <cp:lastModifiedBy>Christine Timm</cp:lastModifiedBy>
  <cp:revision>155</cp:revision>
  <cp:lastPrinted>2013-09-09T18:53:23Z</cp:lastPrinted>
  <dcterms:created xsi:type="dcterms:W3CDTF">2007-03-23T21:23:54Z</dcterms:created>
  <dcterms:modified xsi:type="dcterms:W3CDTF">2015-09-21T16:13:26Z</dcterms:modified>
</cp:coreProperties>
</file>