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82" r:id="rId3"/>
    <p:sldId id="283" r:id="rId4"/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088" y="-104"/>
      </p:cViewPr>
      <p:guideLst>
        <p:guide orient="horz" pos="1620"/>
        <p:guide pos="27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DA28-F4F0-254F-B921-D7945DC28FCE}" type="datetimeFigureOut">
              <a:rPr lang="en-US" smtClean="0"/>
              <a:pPr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F23F2-A0B8-0144-8517-36C42AE1D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6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E4EF5-E312-784A-87AC-2DF2E4549541}" type="datetimeFigureOut">
              <a:rPr lang="en-US" smtClean="0"/>
              <a:pPr/>
              <a:t>11/11/15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AF23-2B12-0A49-B6FF-02B406C6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9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Undergraduate students teams are given a kit of biological parts and work over the summer to program, build, test, and simulate biological systems.</a:t>
            </a:r>
            <a:r>
              <a:rPr lang="en-US" sz="1800" baseline="0" dirty="0" smtClean="0"/>
              <a:t> </a:t>
            </a:r>
            <a:r>
              <a:rPr lang="en-US" sz="1800" dirty="0" smtClean="0"/>
              <a:t>UNL will have an interdisciplinary team with students from CSE and other departments.</a:t>
            </a:r>
            <a:r>
              <a:rPr lang="en-US" sz="1800" baseline="0" dirty="0" smtClean="0"/>
              <a:t> </a:t>
            </a:r>
            <a:r>
              <a:rPr lang="en-US" sz="1800" dirty="0" smtClean="0"/>
              <a:t>Every fall teams participate to the Giant Jamboree in Boston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AF23-2B12-0A49-B6FF-02B406C6A6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3867150"/>
            <a:ext cx="7239000" cy="5334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Minio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147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chemeClr val="bg1"/>
                </a:solidFill>
                <a:latin typeface="URW Grotesk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4800" y="2"/>
            <a:ext cx="5029200" cy="312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05358" cy="3143250"/>
          </a:xfrm>
          <a:prstGeom prst="rect">
            <a:avLst/>
          </a:prstGeom>
        </p:spPr>
      </p:pic>
      <p:pic>
        <p:nvPicPr>
          <p:cNvPr id="7" name="Picture 6" descr="Template_powerpoint1a.psd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7"/>
            <a:ext cx="9144000" cy="690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0" y="1962150"/>
            <a:ext cx="1447800" cy="11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/ Sub-sectio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74320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200" cap="all" baseline="0">
                <a:solidFill>
                  <a:schemeClr val="bg1"/>
                </a:solidFill>
                <a:latin typeface="URW Grotesk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285750"/>
            <a:ext cx="8686800" cy="685800"/>
          </a:xfrm>
          <a:prstGeom prst="rect">
            <a:avLst/>
          </a:prstGeom>
        </p:spPr>
        <p:txBody>
          <a:bodyPr vert="horz"/>
          <a:lstStyle>
            <a:lvl1pPr algn="l">
              <a:defRPr sz="3200" b="1" cap="none" baseline="0">
                <a:solidFill>
                  <a:schemeClr val="tx1"/>
                </a:solidFill>
                <a:latin typeface="URW Grotesk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971550"/>
            <a:ext cx="9144000" cy="3886200"/>
          </a:xfrm>
          <a:prstGeom prst="rect">
            <a:avLst/>
          </a:prstGeom>
        </p:spPr>
        <p:txBody>
          <a:bodyPr vert="horz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 "/>
              <a:tabLst/>
              <a:defRPr sz="2400">
                <a:latin typeface="Minion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2C"/>
              </a:buClr>
              <a:buSzTx/>
              <a:buFont typeface="Arial" charset="0"/>
              <a:buChar char="•"/>
              <a:tabLst/>
              <a:defRPr sz="2400" b="1">
                <a:latin typeface="Minion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charset="0"/>
              <a:buChar char="Ø"/>
              <a:tabLst/>
              <a:defRPr sz="2400" b="1">
                <a:latin typeface="Minion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Tx/>
              <a:buChar char="–"/>
              <a:tabLst/>
              <a:defRPr sz="2400" b="1">
                <a:latin typeface="Minion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400" b="1">
                <a:latin typeface="Minion"/>
              </a:defRPr>
            </a:lvl5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 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"/>
                <a:ea typeface="ＭＳ Ｐゴシック"/>
                <a:cs typeface="ＭＳ Ｐゴシック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2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"/>
                <a:ea typeface="ＭＳ Ｐゴシック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charset="0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"/>
                <a:ea typeface="ＭＳ Ｐゴシック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"/>
                <a:ea typeface="ＭＳ Ｐゴシック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"/>
                <a:ea typeface="ＭＳ Ｐゴシック"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ion"/>
              <a:ea typeface="ＭＳ Ｐゴシック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8" y="4019550"/>
            <a:ext cx="1118152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4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9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5800" cy="5143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0"/>
            <a:ext cx="4495800" cy="24955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48200" y="2647950"/>
            <a:ext cx="4495800" cy="24955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4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61950"/>
            <a:ext cx="9144000" cy="33528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7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455" y="15655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2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ierobon@cse.unl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igem.org/Main_Page" TargetMode="External"/><Relationship Id="rId3" Type="http://schemas.openxmlformats.org/officeDocument/2006/relationships/hyperlink" Target="http://2015.igem.org/Main_Pag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05150"/>
            <a:ext cx="8229600" cy="857250"/>
          </a:xfrm>
        </p:spPr>
        <p:txBody>
          <a:bodyPr/>
          <a:lstStyle/>
          <a:p>
            <a:r>
              <a:rPr lang="en-US" sz="2800" dirty="0" smtClean="0"/>
              <a:t>UNL </a:t>
            </a:r>
            <a:r>
              <a:rPr lang="en-US" sz="2800" dirty="0" err="1" smtClean="0"/>
              <a:t>iGEM</a:t>
            </a:r>
            <a:r>
              <a:rPr lang="en-US" sz="2800" dirty="0" smtClean="0"/>
              <a:t> TEAM</a:t>
            </a:r>
            <a:endParaRPr lang="en-US" sz="28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6781846" y="3561520"/>
            <a:ext cx="2362154" cy="15819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600">
                <a:solidFill>
                  <a:schemeClr val="bg1"/>
                </a:solidFill>
                <a:latin typeface="URWGroteskTReg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Myra Cohen</a:t>
            </a:r>
            <a:endParaRPr lang="en-US" sz="100" i="1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Department of Computer Science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&amp; </a:t>
            </a:r>
            <a:r>
              <a:rPr lang="en-US" sz="1050" dirty="0" smtClean="0">
                <a:solidFill>
                  <a:srgbClr val="000000"/>
                </a:solidFill>
              </a:rPr>
              <a:t>Engineering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University of Nebraska-</a:t>
            </a:r>
            <a:r>
              <a:rPr lang="en-US" sz="1050" dirty="0" smtClean="0">
                <a:solidFill>
                  <a:srgbClr val="000000"/>
                </a:solidFill>
              </a:rPr>
              <a:t>Lincoln</a:t>
            </a:r>
            <a:endParaRPr lang="en-US" sz="105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u="sng" dirty="0" smtClean="0">
                <a:solidFill>
                  <a:srgbClr val="0000FF"/>
                </a:solidFill>
              </a:rPr>
              <a:t>Email</a:t>
            </a:r>
            <a:r>
              <a:rPr lang="en-US" sz="1050" dirty="0" smtClean="0">
                <a:solidFill>
                  <a:srgbClr val="000000"/>
                </a:solidFill>
              </a:rPr>
              <a:t>: </a:t>
            </a:r>
            <a:r>
              <a:rPr lang="en-US" sz="1050" dirty="0" smtClean="0">
                <a:solidFill>
                  <a:srgbClr val="0000FF"/>
                </a:solidFill>
                <a:hlinkClick r:id="rId2"/>
              </a:rPr>
              <a:t>myra@cse.unl.edu</a:t>
            </a:r>
            <a:endParaRPr lang="en-US" sz="1050" dirty="0">
              <a:solidFill>
                <a:srgbClr val="0000FF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1" y="3561520"/>
            <a:ext cx="2038730" cy="15819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600">
                <a:solidFill>
                  <a:schemeClr val="bg1"/>
                </a:solidFill>
                <a:latin typeface="URWGroteskTReg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Wei </a:t>
            </a:r>
            <a:r>
              <a:rPr lang="en-US" sz="1400" b="1" dirty="0" err="1" smtClean="0">
                <a:solidFill>
                  <a:srgbClr val="000000"/>
                </a:solidFill>
              </a:rPr>
              <a:t>Niu</a:t>
            </a:r>
            <a:endParaRPr lang="en-US" sz="100" i="1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Department of </a:t>
            </a:r>
            <a:r>
              <a:rPr lang="en-US" sz="1050" dirty="0" smtClean="0">
                <a:solidFill>
                  <a:srgbClr val="000000"/>
                </a:solidFill>
              </a:rPr>
              <a:t>Chemical and</a:t>
            </a:r>
            <a:endParaRPr lang="en-US" sz="105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&amp; </a:t>
            </a:r>
            <a:r>
              <a:rPr lang="en-US" sz="1050" dirty="0" err="1" smtClean="0">
                <a:solidFill>
                  <a:srgbClr val="000000"/>
                </a:solidFill>
              </a:rPr>
              <a:t>Biomolecular</a:t>
            </a:r>
            <a:r>
              <a:rPr lang="en-US" sz="1050" dirty="0" smtClean="0">
                <a:solidFill>
                  <a:srgbClr val="000000"/>
                </a:solidFill>
              </a:rPr>
              <a:t> Engineering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University of Nebraska-</a:t>
            </a:r>
            <a:r>
              <a:rPr lang="en-US" sz="1050" dirty="0" smtClean="0">
                <a:solidFill>
                  <a:srgbClr val="000000"/>
                </a:solidFill>
              </a:rPr>
              <a:t>Lincoln</a:t>
            </a:r>
            <a:endParaRPr lang="en-US" sz="105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u="sng" dirty="0" smtClean="0">
                <a:solidFill>
                  <a:srgbClr val="0000FF"/>
                </a:solidFill>
              </a:rPr>
              <a:t>Email</a:t>
            </a:r>
            <a:r>
              <a:rPr lang="en-US" sz="1050" dirty="0" smtClean="0">
                <a:solidFill>
                  <a:srgbClr val="000000"/>
                </a:solidFill>
              </a:rPr>
              <a:t>: </a:t>
            </a:r>
            <a:r>
              <a:rPr lang="en-US" sz="1050" dirty="0">
                <a:solidFill>
                  <a:srgbClr val="0000FF"/>
                </a:solidFill>
              </a:rPr>
              <a:t>wniu2@unl.edu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4544586" y="3561520"/>
            <a:ext cx="2362154" cy="15819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600">
                <a:solidFill>
                  <a:schemeClr val="bg1"/>
                </a:solidFill>
                <a:latin typeface="URWGroteskTReg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Massimiliano Pierobon</a:t>
            </a:r>
            <a:endParaRPr lang="en-US" sz="100" i="1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Department of Computer Science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&amp; </a:t>
            </a:r>
            <a:r>
              <a:rPr lang="en-US" sz="1050" dirty="0" smtClean="0">
                <a:solidFill>
                  <a:srgbClr val="000000"/>
                </a:solidFill>
              </a:rPr>
              <a:t>Engineering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University of Nebraska-</a:t>
            </a:r>
            <a:r>
              <a:rPr lang="en-US" sz="1050" dirty="0" smtClean="0">
                <a:solidFill>
                  <a:srgbClr val="000000"/>
                </a:solidFill>
              </a:rPr>
              <a:t>Lincoln</a:t>
            </a:r>
            <a:endParaRPr lang="en-US" sz="105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u="sng" dirty="0" smtClean="0">
                <a:solidFill>
                  <a:srgbClr val="0000FF"/>
                </a:solidFill>
              </a:rPr>
              <a:t>Email</a:t>
            </a:r>
            <a:r>
              <a:rPr lang="en-US" sz="1050" dirty="0" smtClean="0">
                <a:solidFill>
                  <a:srgbClr val="000000"/>
                </a:solidFill>
              </a:rPr>
              <a:t>: </a:t>
            </a:r>
            <a:r>
              <a:rPr lang="en-US" sz="1050" dirty="0" smtClean="0">
                <a:solidFill>
                  <a:srgbClr val="0000FF"/>
                </a:solidFill>
                <a:hlinkClick r:id="rId2"/>
              </a:rPr>
              <a:t>pierobon</a:t>
            </a:r>
            <a:r>
              <a:rPr lang="en-US" sz="1050" dirty="0">
                <a:solidFill>
                  <a:srgbClr val="0000FF"/>
                </a:solidFill>
                <a:hlinkClick r:id="rId2"/>
              </a:rPr>
              <a:t>@</a:t>
            </a:r>
            <a:r>
              <a:rPr lang="en-US" sz="1050" dirty="0" smtClean="0">
                <a:solidFill>
                  <a:srgbClr val="0000FF"/>
                </a:solidFill>
                <a:hlinkClick r:id="rId2"/>
              </a:rPr>
              <a:t>cse.unl.edu</a:t>
            </a:r>
            <a:endParaRPr lang="en-US" sz="1050" dirty="0">
              <a:solidFill>
                <a:srgbClr val="0000FF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2299753" y="3561520"/>
            <a:ext cx="2038730" cy="15819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600">
                <a:solidFill>
                  <a:schemeClr val="bg1"/>
                </a:solidFill>
                <a:latin typeface="URWGroteskTReg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 err="1" smtClean="0">
                <a:solidFill>
                  <a:srgbClr val="000000"/>
                </a:solidFill>
              </a:rPr>
              <a:t>Jiantao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Guo</a:t>
            </a:r>
            <a:endParaRPr lang="en-US" sz="100" i="1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Department </a:t>
            </a:r>
            <a:r>
              <a:rPr lang="en-US" sz="1050" dirty="0" smtClean="0">
                <a:solidFill>
                  <a:srgbClr val="000000"/>
                </a:solidFill>
              </a:rPr>
              <a:t>of Chemistry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</a:rPr>
              <a:t>University of Nebraska-</a:t>
            </a:r>
            <a:r>
              <a:rPr lang="en-US" sz="1050" dirty="0" smtClean="0">
                <a:solidFill>
                  <a:srgbClr val="000000"/>
                </a:solidFill>
              </a:rPr>
              <a:t>Lincoln</a:t>
            </a:r>
            <a:endParaRPr lang="en-US" sz="105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u="sng" dirty="0" smtClean="0">
                <a:solidFill>
                  <a:srgbClr val="0000FF"/>
                </a:solidFill>
              </a:rPr>
              <a:t>Email</a:t>
            </a:r>
            <a:r>
              <a:rPr lang="en-US" sz="1050" dirty="0" smtClean="0">
                <a:solidFill>
                  <a:srgbClr val="000000"/>
                </a:solidFill>
              </a:rPr>
              <a:t>: </a:t>
            </a:r>
            <a:r>
              <a:rPr lang="en-US" sz="1050" dirty="0" smtClean="0">
                <a:solidFill>
                  <a:srgbClr val="0000FF"/>
                </a:solidFill>
              </a:rPr>
              <a:t>jguo</a:t>
            </a:r>
            <a:r>
              <a:rPr lang="en-US" sz="1050" dirty="0">
                <a:solidFill>
                  <a:srgbClr val="0000FF"/>
                </a:solidFill>
              </a:rPr>
              <a:t>4</a:t>
            </a:r>
            <a:r>
              <a:rPr lang="en-US" sz="1050" dirty="0" smtClean="0">
                <a:solidFill>
                  <a:srgbClr val="0000FF"/>
                </a:solidFill>
              </a:rPr>
              <a:t>@</a:t>
            </a:r>
            <a:r>
              <a:rPr lang="en-US" sz="1050" dirty="0">
                <a:solidFill>
                  <a:srgbClr val="0000FF"/>
                </a:solidFill>
              </a:rPr>
              <a:t>unl.edu</a:t>
            </a:r>
          </a:p>
        </p:txBody>
      </p:sp>
    </p:spTree>
    <p:extLst>
      <p:ext uri="{BB962C8B-B14F-4D97-AF65-F5344CB8AC3E}">
        <p14:creationId xmlns:p14="http://schemas.microsoft.com/office/powerpoint/2010/main" val="110259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iGEM</a:t>
            </a:r>
            <a:r>
              <a:rPr lang="en-US" dirty="0" smtClean="0"/>
              <a:t> Competition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i</a:t>
            </a:r>
            <a:r>
              <a:rPr lang="en-US" dirty="0" smtClean="0"/>
              <a:t>nternational </a:t>
            </a:r>
            <a:r>
              <a:rPr lang="en-US" u="sng" dirty="0" smtClean="0"/>
              <a:t>G</a:t>
            </a:r>
            <a:r>
              <a:rPr lang="en-US" dirty="0" smtClean="0"/>
              <a:t>enetically </a:t>
            </a:r>
            <a:r>
              <a:rPr lang="en-US" u="sng" dirty="0" smtClean="0"/>
              <a:t>E</a:t>
            </a:r>
            <a:r>
              <a:rPr lang="en-US" dirty="0" smtClean="0"/>
              <a:t>ngineered </a:t>
            </a:r>
            <a:r>
              <a:rPr lang="en-US" u="sng" dirty="0" smtClean="0"/>
              <a:t>M</a:t>
            </a:r>
            <a:r>
              <a:rPr lang="en-US" dirty="0" smtClean="0"/>
              <a:t>achines competition</a:t>
            </a:r>
          </a:p>
          <a:p>
            <a:pPr lvl="1"/>
            <a:r>
              <a:rPr lang="en-US" dirty="0" smtClean="0"/>
              <a:t>Do you want to</a:t>
            </a:r>
          </a:p>
          <a:p>
            <a:pPr lvl="2"/>
            <a:r>
              <a:rPr lang="en-US" sz="2000" b="0" dirty="0"/>
              <a:t>L</a:t>
            </a:r>
            <a:r>
              <a:rPr lang="en-US" sz="2000" b="0" dirty="0" smtClean="0"/>
              <a:t>earn how to </a:t>
            </a:r>
            <a:r>
              <a:rPr lang="en-US" sz="2000" dirty="0" smtClean="0"/>
              <a:t>program biological cells</a:t>
            </a:r>
            <a:r>
              <a:rPr lang="en-US" sz="2000" b="0" dirty="0" smtClean="0"/>
              <a:t>?</a:t>
            </a:r>
          </a:p>
          <a:p>
            <a:pPr lvl="2"/>
            <a:r>
              <a:rPr lang="en-US" sz="2000" dirty="0"/>
              <a:t>Write DNA code </a:t>
            </a:r>
            <a:r>
              <a:rPr lang="en-US" sz="2000" b="0" dirty="0"/>
              <a:t>and </a:t>
            </a:r>
            <a:r>
              <a:rPr lang="en-US" sz="2000" dirty="0" smtClean="0"/>
              <a:t>see it working </a:t>
            </a:r>
            <a:r>
              <a:rPr lang="en-US" sz="2000" b="0" dirty="0" smtClean="0"/>
              <a:t>in a biochemistry lab?</a:t>
            </a:r>
          </a:p>
          <a:p>
            <a:pPr lvl="2"/>
            <a:r>
              <a:rPr lang="en-US" sz="2000" b="0" dirty="0"/>
              <a:t>E</a:t>
            </a:r>
            <a:r>
              <a:rPr lang="en-US" sz="2000" b="0" dirty="0" smtClean="0"/>
              <a:t>ngineer the software that could be at the base of the next revolution in </a:t>
            </a:r>
            <a:r>
              <a:rPr lang="en-US" sz="2000" dirty="0" smtClean="0"/>
              <a:t>medicine</a:t>
            </a:r>
            <a:r>
              <a:rPr lang="en-US" sz="2000" b="0" dirty="0" smtClean="0"/>
              <a:t>, </a:t>
            </a:r>
            <a:r>
              <a:rPr lang="en-US" sz="2000" dirty="0" smtClean="0"/>
              <a:t>energy</a:t>
            </a:r>
            <a:r>
              <a:rPr lang="en-US" sz="2000" b="0" dirty="0" smtClean="0"/>
              <a:t>, </a:t>
            </a:r>
            <a:r>
              <a:rPr lang="en-US" sz="2000" dirty="0" smtClean="0"/>
              <a:t>environmental</a:t>
            </a:r>
            <a:r>
              <a:rPr lang="en-US" sz="2000" b="0" dirty="0" smtClean="0"/>
              <a:t> </a:t>
            </a:r>
            <a:r>
              <a:rPr lang="en-US" sz="2000" dirty="0" smtClean="0"/>
              <a:t>protection</a:t>
            </a:r>
            <a:r>
              <a:rPr lang="en-US" sz="2000" b="0" dirty="0" smtClean="0"/>
              <a:t>, and even </a:t>
            </a:r>
            <a:r>
              <a:rPr lang="en-US" sz="2000" dirty="0" smtClean="0"/>
              <a:t>commercial gadgets</a:t>
            </a:r>
            <a:r>
              <a:rPr lang="en-US" sz="2000" b="0" dirty="0" smtClean="0"/>
              <a:t>?</a:t>
            </a:r>
          </a:p>
          <a:p>
            <a:pPr marL="914400" lvl="2" indent="0">
              <a:buNone/>
            </a:pPr>
            <a:r>
              <a:rPr lang="is-IS" b="0" dirty="0" smtClean="0"/>
              <a:t>…. </a:t>
            </a:r>
            <a:r>
              <a:rPr lang="en-US" b="0" dirty="0" smtClean="0"/>
              <a:t>Everything within an exciting (and </a:t>
            </a:r>
            <a:r>
              <a:rPr lang="en-US" b="0" u="sng" dirty="0" smtClean="0"/>
              <a:t>well paid</a:t>
            </a:r>
            <a:r>
              <a:rPr lang="en-US" b="0" dirty="0" smtClean="0"/>
              <a:t>) summer research adventure???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3486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iGEM</a:t>
            </a:r>
            <a:r>
              <a:rPr lang="en-US" dirty="0" smtClean="0"/>
              <a:t> Recruiting Event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sz="2000" b="0" dirty="0" err="1" smtClean="0"/>
              <a:t>Dr</a:t>
            </a:r>
            <a:r>
              <a:rPr lang="en-US" sz="2000" b="0" dirty="0" smtClean="0"/>
              <a:t> Pierobon (CSE), </a:t>
            </a:r>
            <a:r>
              <a:rPr lang="en-US" sz="2000" b="0" dirty="0" err="1" smtClean="0"/>
              <a:t>Dr</a:t>
            </a:r>
            <a:r>
              <a:rPr lang="en-US" sz="2000" b="0" dirty="0" smtClean="0"/>
              <a:t> Cohen (CSE), Dr. </a:t>
            </a:r>
            <a:r>
              <a:rPr lang="en-US" sz="2000" b="0" dirty="0" err="1" smtClean="0"/>
              <a:t>Niu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ChemEng</a:t>
            </a:r>
            <a:r>
              <a:rPr lang="en-US" sz="2000" b="0" dirty="0" smtClean="0"/>
              <a:t>), and Dr. </a:t>
            </a:r>
            <a:r>
              <a:rPr lang="en-US" sz="2000" b="0" dirty="0" err="1" smtClean="0"/>
              <a:t>Guo</a:t>
            </a:r>
            <a:r>
              <a:rPr lang="en-US" sz="2000" b="0" dirty="0" smtClean="0"/>
              <a:t> (Chemistry) will hold a seminar to </a:t>
            </a:r>
            <a:r>
              <a:rPr lang="en-US" sz="2000" dirty="0" smtClean="0"/>
              <a:t>recruit some of the </a:t>
            </a:r>
            <a:r>
              <a:rPr lang="en-US" sz="2000" u="sng" dirty="0" smtClean="0"/>
              <a:t>best</a:t>
            </a:r>
            <a:r>
              <a:rPr lang="en-US" sz="2000" dirty="0" smtClean="0"/>
              <a:t> CSE Sophomores and Juniors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953" y="2085361"/>
            <a:ext cx="7131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Thursday, </a:t>
            </a:r>
            <a:r>
              <a:rPr lang="en-US" sz="3200" b="1" dirty="0"/>
              <a:t>November </a:t>
            </a:r>
            <a:r>
              <a:rPr lang="en-US" sz="3200" b="1" dirty="0" smtClean="0"/>
              <a:t>19 @ </a:t>
            </a:r>
            <a:r>
              <a:rPr lang="en-US" sz="3200" b="1" dirty="0"/>
              <a:t>5:</a:t>
            </a:r>
            <a:r>
              <a:rPr lang="en-US" sz="3200" b="1" dirty="0" smtClean="0"/>
              <a:t>00PM</a:t>
            </a:r>
            <a:br>
              <a:rPr lang="en-US" sz="3200" b="1" dirty="0" smtClean="0"/>
            </a:br>
            <a:r>
              <a:rPr lang="en-US" sz="3200" b="1" dirty="0" smtClean="0"/>
              <a:t>Room </a:t>
            </a:r>
            <a:r>
              <a:rPr lang="en-US" sz="3200" b="1" dirty="0"/>
              <a:t>106, Avery Hall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132440" y="3285439"/>
            <a:ext cx="688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Free food (pizza, cookies, and soda) will be served </a:t>
            </a:r>
            <a:r>
              <a:rPr lang="en-US" dirty="0" smtClean="0"/>
              <a:t>at the </a:t>
            </a:r>
            <a:r>
              <a:rPr lang="en-US" dirty="0"/>
              <a:t>event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06607" y="3694140"/>
            <a:ext cx="4351221" cy="1082383"/>
            <a:chOff x="2106607" y="3833941"/>
            <a:chExt cx="4351221" cy="1082383"/>
          </a:xfrm>
        </p:grpSpPr>
        <p:sp>
          <p:nvSpPr>
            <p:cNvPr id="6" name="Rectangle 5"/>
            <p:cNvSpPr/>
            <p:nvPr/>
          </p:nvSpPr>
          <p:spPr>
            <a:xfrm>
              <a:off x="2807433" y="3833941"/>
              <a:ext cx="31817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 smtClean="0"/>
                <a:t>For more information:</a:t>
              </a:r>
            </a:p>
            <a:p>
              <a:pPr lvl="1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4728" y="4112061"/>
              <a:ext cx="3649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hlinkClick r:id="rId2"/>
                </a:rPr>
                <a:t>http://igem.org/</a:t>
              </a:r>
              <a:r>
                <a:rPr lang="en-US" sz="2400" dirty="0" smtClean="0">
                  <a:hlinkClick r:id="rId2"/>
                </a:rPr>
                <a:t>Main_Page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6607" y="4454659"/>
              <a:ext cx="4351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hlinkClick r:id="rId3"/>
                </a:rPr>
                <a:t>http://2015.igem.org/</a:t>
              </a:r>
              <a:r>
                <a:rPr lang="en-US" sz="2400" dirty="0" smtClean="0">
                  <a:hlinkClick r:id="rId3"/>
                </a:rPr>
                <a:t>Main_Page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34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796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L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UNL_PPT_Template.potx</Template>
  <TotalTime>1895</TotalTime>
  <Words>286</Words>
  <Application>Microsoft Macintosh PowerPoint</Application>
  <PresentationFormat>On-screen Show (16:9)</PresentationFormat>
  <Paragraphs>38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UNL_PPT_Template</vt:lpstr>
      <vt:lpstr>UNL iGEM TEAM</vt:lpstr>
      <vt:lpstr>The iGEM Competition</vt:lpstr>
      <vt:lpstr>iGEM Recruiting Event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Strange</dc:creator>
  <cp:lastModifiedBy>Massimiliano Pierobon</cp:lastModifiedBy>
  <cp:revision>240</cp:revision>
  <dcterms:created xsi:type="dcterms:W3CDTF">2015-09-28T21:49:50Z</dcterms:created>
  <dcterms:modified xsi:type="dcterms:W3CDTF">2015-11-12T06:07:37Z</dcterms:modified>
</cp:coreProperties>
</file>