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4" r:id="rId4"/>
    <p:sldId id="260" r:id="rId5"/>
    <p:sldId id="263" r:id="rId6"/>
    <p:sldId id="261" r:id="rId7"/>
    <p:sldId id="262" r:id="rId8"/>
    <p:sldId id="265" r:id="rId9"/>
    <p:sldId id="266" r:id="rId10"/>
    <p:sldId id="258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9" d="100"/>
          <a:sy n="89" d="100"/>
        </p:scale>
        <p:origin x="-12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18A6-E553-4F46-832F-181FA26CEF58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E61C7-BEB1-4FF3-AB72-1849DEFC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73784-2DE4-4647-9BE7-27E8259B8725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8718F-EC1A-408F-8A09-48E590E12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4050-57EA-423D-86D1-C734549591FB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084E3-29AB-479B-8332-DBDA2EB5A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04E33-0E00-452D-B954-2686A3289DF2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30BB-042D-42EB-BE73-03F6BDD1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D673-511E-4F33-84A1-8572675C5D71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384FF-90F3-407A-8E6A-724E85E90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04413-5F70-46A4-A4A1-D81310D4874E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424B-26B2-47E4-A4B0-501D7023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4C9C6-AB4C-4472-B0B7-023BD59952E3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46897-0DDC-4B5C-BB6C-442B4C8CE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5AED7-5C0C-4708-A55D-FC0C00FF6F65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1F7F3-C5E3-4637-B701-60084E1EF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7A67C-0B53-4399-9B11-428B2DA39D6D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C51FC-BBD7-4769-9B17-844013930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CF492-0A29-476C-8974-B6A930164F38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B796F-D5D7-4005-9D10-821FF3C74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4BD0-C8B2-4D9D-92C0-1B0CAEED91F5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81025-8E98-45F0-883B-E45D0049C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A6090D-7CD6-4C67-80BF-A1EFE2F12243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A91EF0-0AC0-4860-BD2D-301BF7A23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209800" y="1905000"/>
            <a:ext cx="6248400" cy="1222375"/>
          </a:xfrm>
        </p:spPr>
        <p:txBody>
          <a:bodyPr/>
          <a:lstStyle/>
          <a:p>
            <a:pPr eaLnBrk="1" hangingPunct="1"/>
            <a:r>
              <a:rPr lang="en-US" smtClean="0">
                <a:latin typeface="URWGroteskT"/>
              </a:rPr>
              <a:t>Computer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RWGroteskT" pitchFamily="2" charset="0"/>
                <a:cs typeface="Myriad Pro"/>
              </a:rPr>
              <a:t>www.engineering.unl.edu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URWGroteskT" pitchFamily="2" charset="0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914400" y="1066800"/>
            <a:ext cx="7239000" cy="1020763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URWGroteskT"/>
              </a:rPr>
              <a:t>Computer Engineering (CE)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914400" y="1447800"/>
            <a:ext cx="72390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Core Curriculum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Computer Science Courses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Electrical Engineering Courses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Math Courses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Natural Science Courses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Achievement Centered Education (ACE)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Math Minor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Possible Double Major with EE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 descr="Can Vuran and students 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3400"/>
            <a:ext cx="294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914400" y="1066800"/>
            <a:ext cx="7239000" cy="1020763"/>
          </a:xfrm>
        </p:spPr>
        <p:txBody>
          <a:bodyPr/>
          <a:lstStyle/>
          <a:p>
            <a:pPr algn="l" eaLnBrk="1" hangingPunct="1"/>
            <a:r>
              <a:rPr lang="en-US" dirty="0" smtClean="0">
                <a:latin typeface="URWGroteskT"/>
              </a:rPr>
              <a:t>Computer Engineering (CE)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76400"/>
            <a:ext cx="7239000" cy="4191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Capstone Course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Professional Development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Ethics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Current events in the field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Senior Design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Hands-on project development and design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Teamwork skills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Presentation opportunities 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/>
          </a:p>
        </p:txBody>
      </p:sp>
      <p:pic>
        <p:nvPicPr>
          <p:cNvPr id="4" name="Picture 3" descr="Can Vuran and students 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6800"/>
            <a:ext cx="29464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Support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Academic Advising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Dr. Charles Riedesel, Chief Undergraduate Adviser</a:t>
            </a:r>
          </a:p>
          <a:p>
            <a:pPr lvl="2">
              <a:lnSpc>
                <a:spcPct val="90000"/>
              </a:lnSpc>
            </a:pPr>
            <a:r>
              <a:rPr lang="en-US" dirty="0" err="1" smtClean="0"/>
              <a:t>riedesel@cse.unl.edu</a:t>
            </a:r>
            <a:r>
              <a:rPr lang="en-US" dirty="0" smtClean="0"/>
              <a:t> – Avery Hall 259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Open Door policy for all faculty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Student Resource Center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Avery Hall Room 13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9 am – 7 pm Monday - Friday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Tutor matching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Student Advisory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Opportunities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2819400" y="1219200"/>
            <a:ext cx="6172200" cy="4525963"/>
          </a:xfrm>
        </p:spPr>
        <p:txBody>
          <a:bodyPr/>
          <a:lstStyle/>
          <a:p>
            <a:r>
              <a:rPr lang="en-US" dirty="0" smtClean="0"/>
              <a:t>Undergraduate Research</a:t>
            </a:r>
          </a:p>
          <a:p>
            <a:pPr lvl="1"/>
            <a:r>
              <a:rPr lang="en-US" dirty="0" smtClean="0"/>
              <a:t>Undergraduate Creative Activities and Research Experiences (UCARE)</a:t>
            </a:r>
          </a:p>
          <a:p>
            <a:pPr lvl="2"/>
            <a:r>
              <a:rPr lang="en-US" dirty="0" smtClean="0"/>
              <a:t>9 currently funded projects with 6 different faculty</a:t>
            </a:r>
          </a:p>
          <a:p>
            <a:pPr lvl="3"/>
            <a:r>
              <a:rPr lang="en-US" dirty="0" smtClean="0"/>
              <a:t>4 first-year students ($2000)</a:t>
            </a:r>
          </a:p>
          <a:p>
            <a:pPr lvl="3"/>
            <a:r>
              <a:rPr lang="en-US" dirty="0" smtClean="0"/>
              <a:t>5 second-year students ($2500)</a:t>
            </a:r>
          </a:p>
          <a:p>
            <a:pPr lvl="1"/>
            <a:r>
              <a:rPr lang="en-US" dirty="0" smtClean="0"/>
              <a:t>Summer </a:t>
            </a:r>
            <a:r>
              <a:rPr lang="en-US" dirty="0" err="1" smtClean="0"/>
              <a:t>REUs</a:t>
            </a:r>
            <a:endParaRPr lang="en-US" dirty="0" smtClean="0"/>
          </a:p>
          <a:p>
            <a:pPr lvl="2"/>
            <a:r>
              <a:rPr lang="en-US" dirty="0" smtClean="0"/>
              <a:t>14 million in active research grants</a:t>
            </a:r>
          </a:p>
          <a:p>
            <a:pPr lvl="2"/>
            <a:r>
              <a:rPr lang="en-US" dirty="0" smtClean="0"/>
              <a:t>Interdisciplinary with members from 7 colleges</a:t>
            </a:r>
          </a:p>
        </p:txBody>
      </p:sp>
      <p:pic>
        <p:nvPicPr>
          <p:cNvPr id="4" name="Picture 3" descr="NIMBU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62200"/>
            <a:ext cx="30988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Organizations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762000" y="1417638"/>
            <a:ext cx="8077200" cy="4525963"/>
          </a:xfrm>
        </p:spPr>
        <p:txBody>
          <a:bodyPr/>
          <a:lstStyle/>
          <a:p>
            <a:r>
              <a:rPr lang="en-US" dirty="0" smtClean="0"/>
              <a:t>ACM Student Chapter</a:t>
            </a:r>
          </a:p>
          <a:p>
            <a:pPr lvl="1"/>
            <a:r>
              <a:rPr lang="en-US" dirty="0" smtClean="0"/>
              <a:t>Programming Contest</a:t>
            </a:r>
          </a:p>
          <a:p>
            <a:pPr lvl="1"/>
            <a:r>
              <a:rPr lang="en-US" dirty="0" smtClean="0"/>
              <a:t>Visit local companies</a:t>
            </a:r>
          </a:p>
          <a:p>
            <a:pPr lvl="1"/>
            <a:r>
              <a:rPr lang="en-US" dirty="0" smtClean="0"/>
              <a:t>Bowling tournament (students vs. faculty)</a:t>
            </a:r>
          </a:p>
          <a:p>
            <a:r>
              <a:rPr lang="en-US" dirty="0" err="1" smtClean="0"/>
              <a:t>NDev</a:t>
            </a:r>
            <a:r>
              <a:rPr lang="en-US" dirty="0" smtClean="0"/>
              <a:t> (Nebraska Game Development Club)</a:t>
            </a:r>
          </a:p>
          <a:p>
            <a:pPr lvl="1"/>
            <a:r>
              <a:rPr lang="en-US" dirty="0" smtClean="0"/>
              <a:t>Game Development &amp; Competitions</a:t>
            </a:r>
          </a:p>
          <a:p>
            <a:pPr lvl="1"/>
            <a:r>
              <a:rPr lang="en-US" dirty="0" smtClean="0"/>
              <a:t>Connection to Electronic Arts</a:t>
            </a:r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ndev.webs.com</a:t>
            </a:r>
            <a:r>
              <a:rPr lang="en-US" dirty="0" smtClean="0"/>
              <a:t>/</a:t>
            </a:r>
          </a:p>
        </p:txBody>
      </p:sp>
      <p:pic>
        <p:nvPicPr>
          <p:cNvPr id="4" name="Picture 3" descr="IMG_06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19200"/>
            <a:ext cx="2362200" cy="177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smtClean="0"/>
              <a:t>Student Organizations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dirty="0" smtClean="0"/>
              <a:t>Association for Women in Computing</a:t>
            </a:r>
          </a:p>
          <a:p>
            <a:r>
              <a:rPr lang="en-US" dirty="0" smtClean="0"/>
              <a:t>Institute of Electrical and Electronics Engineers (IEEE)</a:t>
            </a:r>
          </a:p>
          <a:p>
            <a:r>
              <a:rPr lang="en-US" dirty="0" smtClean="0"/>
              <a:t>Society of Women Engineers</a:t>
            </a:r>
          </a:p>
          <a:p>
            <a:endParaRPr lang="en-US" dirty="0" smtClean="0"/>
          </a:p>
        </p:txBody>
      </p:sp>
      <p:pic>
        <p:nvPicPr>
          <p:cNvPr id="4" name="Picture 3" descr="IMG_07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810000"/>
            <a:ext cx="2743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dirty="0" smtClean="0"/>
              <a:t>Beyond Graduation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687763"/>
          </a:xfrm>
        </p:spPr>
        <p:txBody>
          <a:bodyPr/>
          <a:lstStyle/>
          <a:p>
            <a:r>
              <a:rPr lang="en-US" dirty="0" smtClean="0"/>
              <a:t>100 % placement in the workforce</a:t>
            </a:r>
          </a:p>
          <a:p>
            <a:r>
              <a:rPr lang="en-US" dirty="0" smtClean="0"/>
              <a:t>68% complete internships</a:t>
            </a:r>
          </a:p>
          <a:p>
            <a:r>
              <a:rPr lang="en-US" dirty="0" smtClean="0"/>
              <a:t>Competitive starting salaries</a:t>
            </a:r>
          </a:p>
          <a:p>
            <a:pPr lvl="1"/>
            <a:r>
              <a:rPr lang="en-US" dirty="0" smtClean="0"/>
              <a:t>$56,000 for CE</a:t>
            </a:r>
          </a:p>
          <a:p>
            <a:pPr lvl="1"/>
            <a:r>
              <a:rPr lang="en-US" dirty="0" smtClean="0"/>
              <a:t>$53,708 for CS</a:t>
            </a:r>
          </a:p>
          <a:p>
            <a:r>
              <a:rPr lang="en-US" dirty="0" smtClean="0"/>
              <a:t>International, national, regional &amp; local companies interested in UNL graduates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dirty="0" smtClean="0"/>
              <a:t>Beyond Graduation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687763"/>
          </a:xfrm>
        </p:spPr>
        <p:txBody>
          <a:bodyPr/>
          <a:lstStyle/>
          <a:p>
            <a:r>
              <a:rPr lang="en-US" dirty="0" smtClean="0"/>
              <a:t>National Instruments</a:t>
            </a:r>
          </a:p>
          <a:p>
            <a:r>
              <a:rPr lang="en-US" dirty="0" smtClean="0"/>
              <a:t>IBM</a:t>
            </a:r>
          </a:p>
          <a:p>
            <a:r>
              <a:rPr lang="en-US" dirty="0" smtClean="0"/>
              <a:t>General Electric</a:t>
            </a:r>
          </a:p>
          <a:p>
            <a:r>
              <a:rPr lang="en-US" dirty="0" smtClean="0"/>
              <a:t>Cerner</a:t>
            </a:r>
          </a:p>
          <a:p>
            <a:r>
              <a:rPr lang="en-US" dirty="0" err="1" smtClean="0"/>
              <a:t>Garmin</a:t>
            </a:r>
            <a:endParaRPr lang="en-US" dirty="0" smtClean="0"/>
          </a:p>
          <a:p>
            <a:r>
              <a:rPr lang="en-US" dirty="0" smtClean="0"/>
              <a:t>Microsoft</a:t>
            </a:r>
          </a:p>
          <a:p>
            <a:r>
              <a:rPr lang="en-US" dirty="0" smtClean="0"/>
              <a:t>Sprint/Nextel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Cern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1981200"/>
            <a:ext cx="2800350" cy="162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armin-cerner-sandhills pub.jpg"/>
          <p:cNvPicPr>
            <a:picLocks noChangeAspect="1"/>
          </p:cNvPicPr>
          <p:nvPr/>
        </p:nvPicPr>
        <p:blipFill>
          <a:blip r:embed="rId3"/>
          <a:srcRect l="14064" t="42097" r="5571" b="32500"/>
          <a:stretch>
            <a:fillRect/>
          </a:stretch>
        </p:blipFill>
        <p:spPr>
          <a:xfrm>
            <a:off x="4648200" y="4038600"/>
            <a:ext cx="30480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252</Words>
  <Application>Microsoft Office PowerPoint</Application>
  <PresentationFormat>On-screen Show (4:3)</PresentationFormat>
  <Paragraphs>69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Computer Engineering</vt:lpstr>
      <vt:lpstr>Computer Engineering (CE)</vt:lpstr>
      <vt:lpstr>Computer Engineering (CE)</vt:lpstr>
      <vt:lpstr>Support</vt:lpstr>
      <vt:lpstr>Student Opportunities</vt:lpstr>
      <vt:lpstr>Student Organizations</vt:lpstr>
      <vt:lpstr>Student Organizations</vt:lpstr>
      <vt:lpstr>Beyond Graduation</vt:lpstr>
      <vt:lpstr>Beyond Graduation</vt:lpstr>
      <vt:lpstr>www.engineering.unl.edu</vt:lpstr>
    </vt:vector>
  </TitlesOfParts>
  <Company>University of Nebraska - Lincoln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insert title</dc:title>
  <dc:creator>David Sockrider</dc:creator>
  <cp:lastModifiedBy>llang</cp:lastModifiedBy>
  <cp:revision>28</cp:revision>
  <dcterms:created xsi:type="dcterms:W3CDTF">2011-09-23T18:26:38Z</dcterms:created>
  <dcterms:modified xsi:type="dcterms:W3CDTF">2011-09-23T21:02:04Z</dcterms:modified>
</cp:coreProperties>
</file>