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94" r:id="rId4"/>
    <p:sldId id="355" r:id="rId5"/>
    <p:sldId id="356" r:id="rId6"/>
    <p:sldId id="358" r:id="rId7"/>
    <p:sldId id="360" r:id="rId8"/>
    <p:sldId id="364" r:id="rId9"/>
    <p:sldId id="335" r:id="rId10"/>
    <p:sldId id="347" r:id="rId11"/>
    <p:sldId id="348" r:id="rId12"/>
    <p:sldId id="349" r:id="rId13"/>
    <p:sldId id="377" r:id="rId14"/>
    <p:sldId id="378" r:id="rId15"/>
    <p:sldId id="372" r:id="rId16"/>
    <p:sldId id="382" r:id="rId17"/>
    <p:sldId id="338" r:id="rId18"/>
    <p:sldId id="394" r:id="rId19"/>
    <p:sldId id="369" r:id="rId20"/>
    <p:sldId id="370" r:id="rId21"/>
    <p:sldId id="371" r:id="rId22"/>
    <p:sldId id="383" r:id="rId23"/>
    <p:sldId id="384" r:id="rId24"/>
    <p:sldId id="385" r:id="rId25"/>
    <p:sldId id="386" r:id="rId26"/>
    <p:sldId id="387" r:id="rId27"/>
    <p:sldId id="391" r:id="rId28"/>
    <p:sldId id="392" r:id="rId29"/>
    <p:sldId id="393" r:id="rId30"/>
    <p:sldId id="390" r:id="rId31"/>
    <p:sldId id="343" r:id="rId32"/>
    <p:sldId id="280" r:id="rId33"/>
    <p:sldId id="281" r:id="rId34"/>
  </p:sldIdLst>
  <p:sldSz cx="9144000" cy="6858000" type="screen4x3"/>
  <p:notesSz cx="71882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PokerAgents_CSCE990_Comparis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PokerAgents_CSCE990_Comparis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PokerAgents_CSCE990_Comparis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Classes\AdvancedMAS\PokerAgents_CSCE990_Comparis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Classes\AdvancedMAS\PokerAgents_CSCE990_Comparis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Desktop\Classes\AdvancedMAS\PokerAgents_CSCE990_Compariso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D%20Miller\AppData\Local\Temp\Temp2_Results.zip\PokerAgents_CSCE990_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RL</a:t>
            </a:r>
            <a:r>
              <a:rPr lang="en-US" baseline="0" dirty="0" smtClean="0"/>
              <a:t> vs</a:t>
            </a:r>
            <a:r>
              <a:rPr lang="en-US" baseline="0" dirty="0"/>
              <a:t>. Aggressive </a:t>
            </a:r>
            <a:endParaRPr lang="en-US" dirty="0"/>
          </a:p>
        </c:rich>
      </c:tx>
      <c:layout>
        <c:manualLayout>
          <c:xMode val="edge"/>
          <c:yMode val="edge"/>
          <c:x val="0.30713188976377981"/>
          <c:y val="4.1666666666666678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8"/>
          <c:w val="0.70042804024496941"/>
          <c:h val="0.68387685914260743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Sheet4!$A$2:$A$501</c:f>
              <c:numCache>
                <c:formatCode>General</c:formatCode>
                <c:ptCount val="500"/>
                <c:pt idx="0">
                  <c:v>-9</c:v>
                </c:pt>
                <c:pt idx="1">
                  <c:v>-9</c:v>
                </c:pt>
                <c:pt idx="2">
                  <c:v>-5.8333333333333437</c:v>
                </c:pt>
                <c:pt idx="3">
                  <c:v>-2.8333333333333277</c:v>
                </c:pt>
                <c:pt idx="4">
                  <c:v>-7.5</c:v>
                </c:pt>
                <c:pt idx="5">
                  <c:v>-5</c:v>
                </c:pt>
                <c:pt idx="6">
                  <c:v>-10.5</c:v>
                </c:pt>
                <c:pt idx="7">
                  <c:v>-11.666666666666629</c:v>
                </c:pt>
                <c:pt idx="8">
                  <c:v>3.1666666666666599</c:v>
                </c:pt>
                <c:pt idx="9">
                  <c:v>6.6666666666666545</c:v>
                </c:pt>
                <c:pt idx="10">
                  <c:v>3.8333333333333277</c:v>
                </c:pt>
                <c:pt idx="11">
                  <c:v>-6</c:v>
                </c:pt>
                <c:pt idx="12">
                  <c:v>-4</c:v>
                </c:pt>
                <c:pt idx="13">
                  <c:v>-20.6666666666666</c:v>
                </c:pt>
                <c:pt idx="14">
                  <c:v>-14</c:v>
                </c:pt>
                <c:pt idx="15">
                  <c:v>-13.5</c:v>
                </c:pt>
                <c:pt idx="16">
                  <c:v>-8.1666666666666767</c:v>
                </c:pt>
                <c:pt idx="17">
                  <c:v>-14.3333333333333</c:v>
                </c:pt>
                <c:pt idx="18">
                  <c:v>-16.1666666666666</c:v>
                </c:pt>
                <c:pt idx="19">
                  <c:v>-13</c:v>
                </c:pt>
                <c:pt idx="20">
                  <c:v>0</c:v>
                </c:pt>
                <c:pt idx="21">
                  <c:v>17.5</c:v>
                </c:pt>
                <c:pt idx="22">
                  <c:v>13.5</c:v>
                </c:pt>
                <c:pt idx="23">
                  <c:v>16.5</c:v>
                </c:pt>
                <c:pt idx="24">
                  <c:v>19.333333333333222</c:v>
                </c:pt>
                <c:pt idx="25">
                  <c:v>16.1666666666666</c:v>
                </c:pt>
                <c:pt idx="26">
                  <c:v>5.8333333333333437</c:v>
                </c:pt>
                <c:pt idx="27">
                  <c:v>7.3333333333333437</c:v>
                </c:pt>
                <c:pt idx="28">
                  <c:v>4.3333333333333437</c:v>
                </c:pt>
                <c:pt idx="29">
                  <c:v>19.5</c:v>
                </c:pt>
                <c:pt idx="30">
                  <c:v>24.333333333333222</c:v>
                </c:pt>
                <c:pt idx="31">
                  <c:v>20.5</c:v>
                </c:pt>
                <c:pt idx="32">
                  <c:v>4.5</c:v>
                </c:pt>
                <c:pt idx="33">
                  <c:v>16.333333333333222</c:v>
                </c:pt>
                <c:pt idx="34">
                  <c:v>13.3333333333333</c:v>
                </c:pt>
                <c:pt idx="35">
                  <c:v>7.6666666666666545</c:v>
                </c:pt>
                <c:pt idx="36">
                  <c:v>1.6666666666666601</c:v>
                </c:pt>
                <c:pt idx="37">
                  <c:v>1.3333333333333299</c:v>
                </c:pt>
                <c:pt idx="38">
                  <c:v>-1.6666666666666601</c:v>
                </c:pt>
                <c:pt idx="39">
                  <c:v>3.5</c:v>
                </c:pt>
                <c:pt idx="40">
                  <c:v>20.1666666666666</c:v>
                </c:pt>
                <c:pt idx="41">
                  <c:v>2.8333333333333277</c:v>
                </c:pt>
                <c:pt idx="42">
                  <c:v>9</c:v>
                </c:pt>
                <c:pt idx="43">
                  <c:v>11.8333333333333</c:v>
                </c:pt>
                <c:pt idx="44">
                  <c:v>10.166666666666629</c:v>
                </c:pt>
                <c:pt idx="45">
                  <c:v>22.833333333333222</c:v>
                </c:pt>
                <c:pt idx="46">
                  <c:v>32.5</c:v>
                </c:pt>
                <c:pt idx="47">
                  <c:v>27</c:v>
                </c:pt>
                <c:pt idx="48">
                  <c:v>28.1666666666666</c:v>
                </c:pt>
                <c:pt idx="49">
                  <c:v>22.333333333333222</c:v>
                </c:pt>
                <c:pt idx="50">
                  <c:v>22.5</c:v>
                </c:pt>
                <c:pt idx="51">
                  <c:v>20.1666666666666</c:v>
                </c:pt>
                <c:pt idx="52">
                  <c:v>-0.33333333333333298</c:v>
                </c:pt>
                <c:pt idx="53">
                  <c:v>-3.8333333333333277</c:v>
                </c:pt>
                <c:pt idx="54">
                  <c:v>-7.3333333333333437</c:v>
                </c:pt>
                <c:pt idx="55">
                  <c:v>-4.5</c:v>
                </c:pt>
                <c:pt idx="56">
                  <c:v>-5.1666666666666545</c:v>
                </c:pt>
                <c:pt idx="57">
                  <c:v>-8</c:v>
                </c:pt>
                <c:pt idx="58">
                  <c:v>4.1666666666666545</c:v>
                </c:pt>
                <c:pt idx="59">
                  <c:v>-3.1666666666666599</c:v>
                </c:pt>
                <c:pt idx="60">
                  <c:v>-2.5</c:v>
                </c:pt>
                <c:pt idx="61">
                  <c:v>9</c:v>
                </c:pt>
                <c:pt idx="62">
                  <c:v>6.5</c:v>
                </c:pt>
                <c:pt idx="63">
                  <c:v>-2.1666666666666599</c:v>
                </c:pt>
                <c:pt idx="64">
                  <c:v>10.3333333333333</c:v>
                </c:pt>
                <c:pt idx="65">
                  <c:v>24.1666666666666</c:v>
                </c:pt>
                <c:pt idx="66">
                  <c:v>32.166666666666437</c:v>
                </c:pt>
                <c:pt idx="67">
                  <c:v>27.1666666666666</c:v>
                </c:pt>
                <c:pt idx="68">
                  <c:v>31.333333333333222</c:v>
                </c:pt>
                <c:pt idx="69">
                  <c:v>19.333333333333222</c:v>
                </c:pt>
                <c:pt idx="70">
                  <c:v>29.333333333333222</c:v>
                </c:pt>
                <c:pt idx="71">
                  <c:v>38.166666666666437</c:v>
                </c:pt>
                <c:pt idx="72">
                  <c:v>48.3333333333333</c:v>
                </c:pt>
                <c:pt idx="73">
                  <c:v>47</c:v>
                </c:pt>
                <c:pt idx="74">
                  <c:v>50.166666666666437</c:v>
                </c:pt>
                <c:pt idx="75">
                  <c:v>58.5</c:v>
                </c:pt>
                <c:pt idx="76">
                  <c:v>53.166666666666437</c:v>
                </c:pt>
                <c:pt idx="77">
                  <c:v>54.166666666666437</c:v>
                </c:pt>
                <c:pt idx="78">
                  <c:v>54.8333333333333</c:v>
                </c:pt>
                <c:pt idx="79">
                  <c:v>65.1666666666666</c:v>
                </c:pt>
                <c:pt idx="80">
                  <c:v>54.166666666666437</c:v>
                </c:pt>
                <c:pt idx="81">
                  <c:v>40.5</c:v>
                </c:pt>
                <c:pt idx="82">
                  <c:v>51</c:v>
                </c:pt>
                <c:pt idx="83">
                  <c:v>47</c:v>
                </c:pt>
                <c:pt idx="84">
                  <c:v>33</c:v>
                </c:pt>
                <c:pt idx="85">
                  <c:v>19.833333333333222</c:v>
                </c:pt>
                <c:pt idx="86">
                  <c:v>16.833333333333222</c:v>
                </c:pt>
                <c:pt idx="87">
                  <c:v>12</c:v>
                </c:pt>
                <c:pt idx="88">
                  <c:v>8.6666666666666767</c:v>
                </c:pt>
                <c:pt idx="89">
                  <c:v>2</c:v>
                </c:pt>
                <c:pt idx="90">
                  <c:v>3.3333333333333277</c:v>
                </c:pt>
                <c:pt idx="91">
                  <c:v>0</c:v>
                </c:pt>
                <c:pt idx="92">
                  <c:v>-13.5</c:v>
                </c:pt>
                <c:pt idx="93">
                  <c:v>-26.5</c:v>
                </c:pt>
                <c:pt idx="94">
                  <c:v>-29.6666666666666</c:v>
                </c:pt>
                <c:pt idx="95">
                  <c:v>-37.8333333333333</c:v>
                </c:pt>
                <c:pt idx="96">
                  <c:v>-43</c:v>
                </c:pt>
                <c:pt idx="97">
                  <c:v>-47</c:v>
                </c:pt>
                <c:pt idx="98">
                  <c:v>-40.8333333333333</c:v>
                </c:pt>
                <c:pt idx="99">
                  <c:v>-42.8333333333333</c:v>
                </c:pt>
                <c:pt idx="100">
                  <c:v>-29.833333333333222</c:v>
                </c:pt>
                <c:pt idx="101">
                  <c:v>-22.333333333333222</c:v>
                </c:pt>
                <c:pt idx="102">
                  <c:v>-17.5</c:v>
                </c:pt>
                <c:pt idx="103">
                  <c:v>-30.333333333333222</c:v>
                </c:pt>
                <c:pt idx="104">
                  <c:v>-23.833333333333222</c:v>
                </c:pt>
                <c:pt idx="105">
                  <c:v>-9.8333333333333304</c:v>
                </c:pt>
                <c:pt idx="106">
                  <c:v>-22.1666666666666</c:v>
                </c:pt>
                <c:pt idx="107">
                  <c:v>-22.5</c:v>
                </c:pt>
                <c:pt idx="108">
                  <c:v>-7.5</c:v>
                </c:pt>
                <c:pt idx="109">
                  <c:v>-18.5</c:v>
                </c:pt>
                <c:pt idx="110">
                  <c:v>-11.166666666666629</c:v>
                </c:pt>
                <c:pt idx="111">
                  <c:v>-13.5</c:v>
                </c:pt>
                <c:pt idx="112">
                  <c:v>-25.1666666666666</c:v>
                </c:pt>
                <c:pt idx="113">
                  <c:v>-19</c:v>
                </c:pt>
                <c:pt idx="114">
                  <c:v>-21</c:v>
                </c:pt>
                <c:pt idx="115">
                  <c:v>-13.166666666666629</c:v>
                </c:pt>
                <c:pt idx="116">
                  <c:v>-29.5</c:v>
                </c:pt>
                <c:pt idx="117">
                  <c:v>-45</c:v>
                </c:pt>
                <c:pt idx="118">
                  <c:v>-41.666666666666437</c:v>
                </c:pt>
                <c:pt idx="119">
                  <c:v>-50.3333333333333</c:v>
                </c:pt>
                <c:pt idx="120">
                  <c:v>-47.166666666666437</c:v>
                </c:pt>
                <c:pt idx="121">
                  <c:v>-44.8333333333333</c:v>
                </c:pt>
                <c:pt idx="122">
                  <c:v>-38.166666666666437</c:v>
                </c:pt>
                <c:pt idx="123">
                  <c:v>-50.8333333333333</c:v>
                </c:pt>
                <c:pt idx="124">
                  <c:v>-52.3333333333333</c:v>
                </c:pt>
                <c:pt idx="125">
                  <c:v>-56.166666666666437</c:v>
                </c:pt>
                <c:pt idx="126">
                  <c:v>-60.5</c:v>
                </c:pt>
                <c:pt idx="127">
                  <c:v>-57.166666666666437</c:v>
                </c:pt>
                <c:pt idx="128">
                  <c:v>-52.3333333333333</c:v>
                </c:pt>
                <c:pt idx="129">
                  <c:v>-48.3333333333333</c:v>
                </c:pt>
                <c:pt idx="130">
                  <c:v>-43</c:v>
                </c:pt>
                <c:pt idx="131">
                  <c:v>-38</c:v>
                </c:pt>
                <c:pt idx="132">
                  <c:v>-36.166666666666437</c:v>
                </c:pt>
                <c:pt idx="133">
                  <c:v>-31.333333333333222</c:v>
                </c:pt>
                <c:pt idx="134">
                  <c:v>-39</c:v>
                </c:pt>
                <c:pt idx="135">
                  <c:v>-39.3333333333333</c:v>
                </c:pt>
                <c:pt idx="136">
                  <c:v>-48.666666666666437</c:v>
                </c:pt>
                <c:pt idx="137">
                  <c:v>-53.8333333333333</c:v>
                </c:pt>
                <c:pt idx="138">
                  <c:v>-66.1666666666666</c:v>
                </c:pt>
                <c:pt idx="139">
                  <c:v>-57.8333333333333</c:v>
                </c:pt>
                <c:pt idx="140">
                  <c:v>-70.333333333333258</c:v>
                </c:pt>
                <c:pt idx="141">
                  <c:v>-57.5</c:v>
                </c:pt>
                <c:pt idx="142">
                  <c:v>-44.8333333333333</c:v>
                </c:pt>
                <c:pt idx="143">
                  <c:v>-49.3333333333333</c:v>
                </c:pt>
                <c:pt idx="144">
                  <c:v>-54.166666666666437</c:v>
                </c:pt>
                <c:pt idx="145">
                  <c:v>-67.333333333333258</c:v>
                </c:pt>
                <c:pt idx="146">
                  <c:v>-77.6666666666666</c:v>
                </c:pt>
                <c:pt idx="147">
                  <c:v>-80.6666666666666</c:v>
                </c:pt>
                <c:pt idx="148">
                  <c:v>-82.5</c:v>
                </c:pt>
                <c:pt idx="149">
                  <c:v>-83</c:v>
                </c:pt>
                <c:pt idx="150">
                  <c:v>-70.1666666666666</c:v>
                </c:pt>
                <c:pt idx="151">
                  <c:v>-84.833333333333258</c:v>
                </c:pt>
                <c:pt idx="152">
                  <c:v>-79.333333333333258</c:v>
                </c:pt>
                <c:pt idx="153">
                  <c:v>-85.5</c:v>
                </c:pt>
                <c:pt idx="154">
                  <c:v>-99</c:v>
                </c:pt>
                <c:pt idx="155">
                  <c:v>-97.1666666666666</c:v>
                </c:pt>
                <c:pt idx="156">
                  <c:v>-92</c:v>
                </c:pt>
                <c:pt idx="157">
                  <c:v>-78.1666666666666</c:v>
                </c:pt>
                <c:pt idx="158">
                  <c:v>-77.333333333333258</c:v>
                </c:pt>
                <c:pt idx="159">
                  <c:v>-75</c:v>
                </c:pt>
                <c:pt idx="160">
                  <c:v>-59.5</c:v>
                </c:pt>
                <c:pt idx="161">
                  <c:v>-76</c:v>
                </c:pt>
                <c:pt idx="162">
                  <c:v>-71</c:v>
                </c:pt>
                <c:pt idx="163">
                  <c:v>-65.833333333333258</c:v>
                </c:pt>
                <c:pt idx="164">
                  <c:v>-82.1666666666666</c:v>
                </c:pt>
                <c:pt idx="165">
                  <c:v>-82</c:v>
                </c:pt>
                <c:pt idx="166">
                  <c:v>-81.833333333333258</c:v>
                </c:pt>
                <c:pt idx="167">
                  <c:v>-78.833333333333258</c:v>
                </c:pt>
                <c:pt idx="168">
                  <c:v>-76.333333333333258</c:v>
                </c:pt>
                <c:pt idx="169">
                  <c:v>-74.333333333333258</c:v>
                </c:pt>
                <c:pt idx="170">
                  <c:v>-75</c:v>
                </c:pt>
                <c:pt idx="171">
                  <c:v>-78</c:v>
                </c:pt>
                <c:pt idx="172">
                  <c:v>-85.1666666666666</c:v>
                </c:pt>
                <c:pt idx="173">
                  <c:v>-90.333333333333258</c:v>
                </c:pt>
                <c:pt idx="174">
                  <c:v>-93</c:v>
                </c:pt>
                <c:pt idx="175">
                  <c:v>-88.6666666666666</c:v>
                </c:pt>
                <c:pt idx="176">
                  <c:v>-91</c:v>
                </c:pt>
                <c:pt idx="177">
                  <c:v>-91.5</c:v>
                </c:pt>
                <c:pt idx="178">
                  <c:v>-86.5</c:v>
                </c:pt>
                <c:pt idx="179">
                  <c:v>-89.5</c:v>
                </c:pt>
                <c:pt idx="180">
                  <c:v>-99.6666666666666</c:v>
                </c:pt>
                <c:pt idx="181">
                  <c:v>-89.1666666666666</c:v>
                </c:pt>
                <c:pt idx="182">
                  <c:v>-86</c:v>
                </c:pt>
                <c:pt idx="183">
                  <c:v>-91.1666666666666</c:v>
                </c:pt>
                <c:pt idx="184">
                  <c:v>-79.6666666666666</c:v>
                </c:pt>
                <c:pt idx="185">
                  <c:v>-69.833333333333258</c:v>
                </c:pt>
                <c:pt idx="186">
                  <c:v>-50.5</c:v>
                </c:pt>
                <c:pt idx="187">
                  <c:v>-49.3333333333333</c:v>
                </c:pt>
                <c:pt idx="188">
                  <c:v>-44.8333333333333</c:v>
                </c:pt>
                <c:pt idx="189">
                  <c:v>-44.3333333333333</c:v>
                </c:pt>
                <c:pt idx="190">
                  <c:v>-32</c:v>
                </c:pt>
                <c:pt idx="191">
                  <c:v>-30.5</c:v>
                </c:pt>
                <c:pt idx="192">
                  <c:v>-29</c:v>
                </c:pt>
                <c:pt idx="193">
                  <c:v>-38</c:v>
                </c:pt>
                <c:pt idx="194">
                  <c:v>-31.6666666666666</c:v>
                </c:pt>
                <c:pt idx="195">
                  <c:v>-45.3333333333333</c:v>
                </c:pt>
                <c:pt idx="196">
                  <c:v>-41.166666666666437</c:v>
                </c:pt>
                <c:pt idx="197">
                  <c:v>-50.8333333333333</c:v>
                </c:pt>
                <c:pt idx="198">
                  <c:v>-48.8333333333333</c:v>
                </c:pt>
                <c:pt idx="199">
                  <c:v>-51.3333333333333</c:v>
                </c:pt>
                <c:pt idx="200">
                  <c:v>-64.833333333333258</c:v>
                </c:pt>
                <c:pt idx="201">
                  <c:v>-62.3333333333333</c:v>
                </c:pt>
                <c:pt idx="202">
                  <c:v>-53.5</c:v>
                </c:pt>
                <c:pt idx="203">
                  <c:v>-55.3333333333333</c:v>
                </c:pt>
                <c:pt idx="204">
                  <c:v>-44.8333333333333</c:v>
                </c:pt>
                <c:pt idx="205">
                  <c:v>-44.3333333333333</c:v>
                </c:pt>
                <c:pt idx="206">
                  <c:v>-34.666666666666437</c:v>
                </c:pt>
                <c:pt idx="207">
                  <c:v>-44.666666666666437</c:v>
                </c:pt>
                <c:pt idx="208">
                  <c:v>-40.166666666666437</c:v>
                </c:pt>
                <c:pt idx="209">
                  <c:v>-32.5</c:v>
                </c:pt>
                <c:pt idx="210">
                  <c:v>-11.5</c:v>
                </c:pt>
                <c:pt idx="211">
                  <c:v>0</c:v>
                </c:pt>
                <c:pt idx="212">
                  <c:v>-2.5</c:v>
                </c:pt>
                <c:pt idx="213">
                  <c:v>21.6666666666666</c:v>
                </c:pt>
                <c:pt idx="214">
                  <c:v>20</c:v>
                </c:pt>
                <c:pt idx="215">
                  <c:v>34.666666666666437</c:v>
                </c:pt>
                <c:pt idx="216">
                  <c:v>34.166666666666437</c:v>
                </c:pt>
                <c:pt idx="217">
                  <c:v>46.166666666666437</c:v>
                </c:pt>
                <c:pt idx="218">
                  <c:v>43.666666666666437</c:v>
                </c:pt>
                <c:pt idx="219">
                  <c:v>45</c:v>
                </c:pt>
                <c:pt idx="220">
                  <c:v>42</c:v>
                </c:pt>
                <c:pt idx="221">
                  <c:v>52</c:v>
                </c:pt>
                <c:pt idx="222">
                  <c:v>59</c:v>
                </c:pt>
                <c:pt idx="223">
                  <c:v>65.6666666666666</c:v>
                </c:pt>
                <c:pt idx="224">
                  <c:v>77.5</c:v>
                </c:pt>
                <c:pt idx="225">
                  <c:v>55.5</c:v>
                </c:pt>
                <c:pt idx="226">
                  <c:v>55.5</c:v>
                </c:pt>
                <c:pt idx="227">
                  <c:v>69.6666666666666</c:v>
                </c:pt>
                <c:pt idx="228">
                  <c:v>72</c:v>
                </c:pt>
                <c:pt idx="229">
                  <c:v>75.5</c:v>
                </c:pt>
                <c:pt idx="230">
                  <c:v>81.333333333333258</c:v>
                </c:pt>
                <c:pt idx="231">
                  <c:v>77.6666666666666</c:v>
                </c:pt>
                <c:pt idx="232">
                  <c:v>89.1666666666666</c:v>
                </c:pt>
                <c:pt idx="233">
                  <c:v>79.1666666666666</c:v>
                </c:pt>
                <c:pt idx="234">
                  <c:v>79.833333333333258</c:v>
                </c:pt>
                <c:pt idx="235">
                  <c:v>90.1666666666666</c:v>
                </c:pt>
                <c:pt idx="236">
                  <c:v>88</c:v>
                </c:pt>
                <c:pt idx="237">
                  <c:v>81.5</c:v>
                </c:pt>
                <c:pt idx="238">
                  <c:v>81</c:v>
                </c:pt>
                <c:pt idx="239">
                  <c:v>91.333333333333258</c:v>
                </c:pt>
                <c:pt idx="240">
                  <c:v>85</c:v>
                </c:pt>
                <c:pt idx="241">
                  <c:v>71.1666666666666</c:v>
                </c:pt>
                <c:pt idx="242">
                  <c:v>64.833333333333258</c:v>
                </c:pt>
                <c:pt idx="243">
                  <c:v>55.166666666666437</c:v>
                </c:pt>
                <c:pt idx="244">
                  <c:v>63.166666666666437</c:v>
                </c:pt>
                <c:pt idx="245">
                  <c:v>72.1666666666666</c:v>
                </c:pt>
                <c:pt idx="246">
                  <c:v>68.833333333333258</c:v>
                </c:pt>
                <c:pt idx="247">
                  <c:v>85.333333333333258</c:v>
                </c:pt>
                <c:pt idx="248">
                  <c:v>78.833333333333258</c:v>
                </c:pt>
                <c:pt idx="249">
                  <c:v>74.6666666666666</c:v>
                </c:pt>
                <c:pt idx="250">
                  <c:v>78.5</c:v>
                </c:pt>
                <c:pt idx="251">
                  <c:v>64.333333333333258</c:v>
                </c:pt>
                <c:pt idx="252">
                  <c:v>65</c:v>
                </c:pt>
                <c:pt idx="253">
                  <c:v>56.3333333333333</c:v>
                </c:pt>
                <c:pt idx="254">
                  <c:v>52.166666666666437</c:v>
                </c:pt>
                <c:pt idx="255">
                  <c:v>55.8333333333333</c:v>
                </c:pt>
                <c:pt idx="256">
                  <c:v>70</c:v>
                </c:pt>
                <c:pt idx="257">
                  <c:v>67.333333333333258</c:v>
                </c:pt>
                <c:pt idx="258">
                  <c:v>54.8333333333333</c:v>
                </c:pt>
                <c:pt idx="259">
                  <c:v>46.5</c:v>
                </c:pt>
                <c:pt idx="260">
                  <c:v>46.666666666666437</c:v>
                </c:pt>
                <c:pt idx="261">
                  <c:v>48.166666666666437</c:v>
                </c:pt>
                <c:pt idx="262">
                  <c:v>51.166666666666437</c:v>
                </c:pt>
                <c:pt idx="263">
                  <c:v>49.3333333333333</c:v>
                </c:pt>
                <c:pt idx="264">
                  <c:v>57.8333333333333</c:v>
                </c:pt>
                <c:pt idx="265">
                  <c:v>52.666666666666437</c:v>
                </c:pt>
                <c:pt idx="266">
                  <c:v>59.5</c:v>
                </c:pt>
                <c:pt idx="267">
                  <c:v>71.1666666666666</c:v>
                </c:pt>
                <c:pt idx="268">
                  <c:v>63.3333333333333</c:v>
                </c:pt>
                <c:pt idx="269">
                  <c:v>63</c:v>
                </c:pt>
                <c:pt idx="270">
                  <c:v>74.6666666666666</c:v>
                </c:pt>
                <c:pt idx="271">
                  <c:v>70.833333333333258</c:v>
                </c:pt>
                <c:pt idx="272">
                  <c:v>85.6666666666666</c:v>
                </c:pt>
                <c:pt idx="273">
                  <c:v>87.833333333333258</c:v>
                </c:pt>
                <c:pt idx="274">
                  <c:v>71.6666666666666</c:v>
                </c:pt>
                <c:pt idx="275">
                  <c:v>77.1666666666666</c:v>
                </c:pt>
                <c:pt idx="276">
                  <c:v>65.6666666666666</c:v>
                </c:pt>
                <c:pt idx="277">
                  <c:v>72.333333333333258</c:v>
                </c:pt>
                <c:pt idx="278">
                  <c:v>83</c:v>
                </c:pt>
                <c:pt idx="279">
                  <c:v>87.833333333333258</c:v>
                </c:pt>
                <c:pt idx="280">
                  <c:v>92.1666666666666</c:v>
                </c:pt>
                <c:pt idx="281">
                  <c:v>95.5</c:v>
                </c:pt>
                <c:pt idx="282">
                  <c:v>98.333333333333258</c:v>
                </c:pt>
                <c:pt idx="283">
                  <c:v>82.333333333333258</c:v>
                </c:pt>
                <c:pt idx="284">
                  <c:v>77.6666666666666</c:v>
                </c:pt>
                <c:pt idx="285">
                  <c:v>77.833333333333258</c:v>
                </c:pt>
                <c:pt idx="286">
                  <c:v>85.6666666666666</c:v>
                </c:pt>
                <c:pt idx="287">
                  <c:v>81</c:v>
                </c:pt>
                <c:pt idx="288">
                  <c:v>88.6666666666666</c:v>
                </c:pt>
                <c:pt idx="289">
                  <c:v>90</c:v>
                </c:pt>
                <c:pt idx="290">
                  <c:v>88.6666666666666</c:v>
                </c:pt>
                <c:pt idx="291">
                  <c:v>93</c:v>
                </c:pt>
                <c:pt idx="292">
                  <c:v>87.5</c:v>
                </c:pt>
                <c:pt idx="293">
                  <c:v>94.833333333333258</c:v>
                </c:pt>
                <c:pt idx="294">
                  <c:v>87</c:v>
                </c:pt>
                <c:pt idx="295">
                  <c:v>74</c:v>
                </c:pt>
                <c:pt idx="296">
                  <c:v>71</c:v>
                </c:pt>
                <c:pt idx="297">
                  <c:v>79.1666666666666</c:v>
                </c:pt>
                <c:pt idx="298">
                  <c:v>95.1666666666666</c:v>
                </c:pt>
                <c:pt idx="299">
                  <c:v>94</c:v>
                </c:pt>
                <c:pt idx="300">
                  <c:v>92.833333333333258</c:v>
                </c:pt>
                <c:pt idx="301">
                  <c:v>92.5</c:v>
                </c:pt>
                <c:pt idx="302">
                  <c:v>74.5</c:v>
                </c:pt>
                <c:pt idx="303">
                  <c:v>68.1666666666666</c:v>
                </c:pt>
                <c:pt idx="304">
                  <c:v>70.6666666666666</c:v>
                </c:pt>
                <c:pt idx="305">
                  <c:v>66</c:v>
                </c:pt>
                <c:pt idx="306">
                  <c:v>64.1666666666666</c:v>
                </c:pt>
                <c:pt idx="307">
                  <c:v>76.6666666666666</c:v>
                </c:pt>
                <c:pt idx="308">
                  <c:v>76.5</c:v>
                </c:pt>
                <c:pt idx="309">
                  <c:v>79.6666666666666</c:v>
                </c:pt>
                <c:pt idx="310">
                  <c:v>81.5</c:v>
                </c:pt>
                <c:pt idx="311">
                  <c:v>82</c:v>
                </c:pt>
                <c:pt idx="312">
                  <c:v>81.833333333333258</c:v>
                </c:pt>
                <c:pt idx="313">
                  <c:v>85.1666666666666</c:v>
                </c:pt>
                <c:pt idx="314">
                  <c:v>86</c:v>
                </c:pt>
                <c:pt idx="315">
                  <c:v>92.6666666666666</c:v>
                </c:pt>
                <c:pt idx="316">
                  <c:v>98.333333333333258</c:v>
                </c:pt>
                <c:pt idx="317">
                  <c:v>93.1666666666666</c:v>
                </c:pt>
                <c:pt idx="318">
                  <c:v>95.1666666666666</c:v>
                </c:pt>
                <c:pt idx="319">
                  <c:v>104</c:v>
                </c:pt>
                <c:pt idx="320">
                  <c:v>107</c:v>
                </c:pt>
                <c:pt idx="321">
                  <c:v>111.33333333333285</c:v>
                </c:pt>
                <c:pt idx="322">
                  <c:v>126.666666666666</c:v>
                </c:pt>
                <c:pt idx="323">
                  <c:v>137.8333333333334</c:v>
                </c:pt>
                <c:pt idx="324">
                  <c:v>148.3333333333334</c:v>
                </c:pt>
                <c:pt idx="325">
                  <c:v>150.5</c:v>
                </c:pt>
                <c:pt idx="326">
                  <c:v>164.5</c:v>
                </c:pt>
                <c:pt idx="327">
                  <c:v>155.3333333333334</c:v>
                </c:pt>
                <c:pt idx="328">
                  <c:v>175</c:v>
                </c:pt>
                <c:pt idx="329">
                  <c:v>177.3333333333334</c:v>
                </c:pt>
                <c:pt idx="330">
                  <c:v>185.16666666666598</c:v>
                </c:pt>
                <c:pt idx="331">
                  <c:v>187.16666666666598</c:v>
                </c:pt>
                <c:pt idx="332">
                  <c:v>198.3333333333334</c:v>
                </c:pt>
                <c:pt idx="333">
                  <c:v>195</c:v>
                </c:pt>
                <c:pt idx="334">
                  <c:v>203.16666666666598</c:v>
                </c:pt>
                <c:pt idx="335">
                  <c:v>213.8333333333334</c:v>
                </c:pt>
                <c:pt idx="336">
                  <c:v>217.3333333333334</c:v>
                </c:pt>
                <c:pt idx="337">
                  <c:v>206.66666666666598</c:v>
                </c:pt>
                <c:pt idx="338">
                  <c:v>220.66666666666598</c:v>
                </c:pt>
                <c:pt idx="339">
                  <c:v>205</c:v>
                </c:pt>
                <c:pt idx="340">
                  <c:v>207.3333333333334</c:v>
                </c:pt>
                <c:pt idx="341">
                  <c:v>202</c:v>
                </c:pt>
                <c:pt idx="342">
                  <c:v>191.8333333333334</c:v>
                </c:pt>
                <c:pt idx="343">
                  <c:v>203</c:v>
                </c:pt>
                <c:pt idx="344">
                  <c:v>214.16666666666598</c:v>
                </c:pt>
                <c:pt idx="345">
                  <c:v>218.8333333333334</c:v>
                </c:pt>
                <c:pt idx="346">
                  <c:v>222.3333333333334</c:v>
                </c:pt>
                <c:pt idx="347">
                  <c:v>221</c:v>
                </c:pt>
                <c:pt idx="348">
                  <c:v>219.8333333333334</c:v>
                </c:pt>
                <c:pt idx="349">
                  <c:v>210.16666666666598</c:v>
                </c:pt>
                <c:pt idx="350">
                  <c:v>213</c:v>
                </c:pt>
                <c:pt idx="351">
                  <c:v>200.16666666666598</c:v>
                </c:pt>
                <c:pt idx="352">
                  <c:v>202.5</c:v>
                </c:pt>
                <c:pt idx="353">
                  <c:v>183.16666666666598</c:v>
                </c:pt>
                <c:pt idx="354">
                  <c:v>181</c:v>
                </c:pt>
                <c:pt idx="355">
                  <c:v>175</c:v>
                </c:pt>
                <c:pt idx="356">
                  <c:v>178</c:v>
                </c:pt>
                <c:pt idx="357">
                  <c:v>182.8333333333334</c:v>
                </c:pt>
                <c:pt idx="358">
                  <c:v>191.5</c:v>
                </c:pt>
                <c:pt idx="359">
                  <c:v>198.3333333333334</c:v>
                </c:pt>
                <c:pt idx="360">
                  <c:v>210.5</c:v>
                </c:pt>
                <c:pt idx="361">
                  <c:v>232</c:v>
                </c:pt>
                <c:pt idx="362">
                  <c:v>235.16666666666598</c:v>
                </c:pt>
                <c:pt idx="363">
                  <c:v>237.3333333333334</c:v>
                </c:pt>
                <c:pt idx="364">
                  <c:v>239.5</c:v>
                </c:pt>
                <c:pt idx="365">
                  <c:v>246</c:v>
                </c:pt>
                <c:pt idx="366">
                  <c:v>236.66666666666598</c:v>
                </c:pt>
                <c:pt idx="367">
                  <c:v>238.66666666666598</c:v>
                </c:pt>
                <c:pt idx="368">
                  <c:v>239.16666666666598</c:v>
                </c:pt>
                <c:pt idx="369">
                  <c:v>216.8333333333334</c:v>
                </c:pt>
                <c:pt idx="370">
                  <c:v>214.5</c:v>
                </c:pt>
                <c:pt idx="371">
                  <c:v>212</c:v>
                </c:pt>
                <c:pt idx="372">
                  <c:v>206.3333333333334</c:v>
                </c:pt>
                <c:pt idx="373">
                  <c:v>211</c:v>
                </c:pt>
                <c:pt idx="374">
                  <c:v>214.66666666666598</c:v>
                </c:pt>
                <c:pt idx="375">
                  <c:v>221.3333333333334</c:v>
                </c:pt>
                <c:pt idx="376">
                  <c:v>220.5</c:v>
                </c:pt>
                <c:pt idx="377">
                  <c:v>225.16666666666598</c:v>
                </c:pt>
                <c:pt idx="378">
                  <c:v>227.66666666666598</c:v>
                </c:pt>
                <c:pt idx="379">
                  <c:v>227.3333333333334</c:v>
                </c:pt>
                <c:pt idx="380">
                  <c:v>235.5</c:v>
                </c:pt>
                <c:pt idx="381">
                  <c:v>232.8333333333334</c:v>
                </c:pt>
                <c:pt idx="382">
                  <c:v>236.5</c:v>
                </c:pt>
                <c:pt idx="383">
                  <c:v>228.3333333333334</c:v>
                </c:pt>
                <c:pt idx="384">
                  <c:v>238.66666666666598</c:v>
                </c:pt>
                <c:pt idx="385">
                  <c:v>228.5</c:v>
                </c:pt>
                <c:pt idx="386">
                  <c:v>212.66666666666598</c:v>
                </c:pt>
                <c:pt idx="387">
                  <c:v>222.3333333333334</c:v>
                </c:pt>
                <c:pt idx="388">
                  <c:v>218.66666666666598</c:v>
                </c:pt>
                <c:pt idx="389">
                  <c:v>220.66666666666598</c:v>
                </c:pt>
                <c:pt idx="390">
                  <c:v>221.8333333333334</c:v>
                </c:pt>
                <c:pt idx="391">
                  <c:v>219.5</c:v>
                </c:pt>
                <c:pt idx="392">
                  <c:v>225.8333333333334</c:v>
                </c:pt>
                <c:pt idx="393">
                  <c:v>227.66666666666598</c:v>
                </c:pt>
                <c:pt idx="394">
                  <c:v>234</c:v>
                </c:pt>
                <c:pt idx="395">
                  <c:v>231.8333333333334</c:v>
                </c:pt>
                <c:pt idx="396">
                  <c:v>236.3333333333334</c:v>
                </c:pt>
                <c:pt idx="397">
                  <c:v>248.5</c:v>
                </c:pt>
                <c:pt idx="398">
                  <c:v>256.5</c:v>
                </c:pt>
                <c:pt idx="399">
                  <c:v>248.8333333333334</c:v>
                </c:pt>
                <c:pt idx="400">
                  <c:v>257.66666666666686</c:v>
                </c:pt>
                <c:pt idx="401">
                  <c:v>251.8333333333334</c:v>
                </c:pt>
                <c:pt idx="402">
                  <c:v>253.16666666666598</c:v>
                </c:pt>
                <c:pt idx="403">
                  <c:v>253.8333333333334</c:v>
                </c:pt>
                <c:pt idx="404">
                  <c:v>253</c:v>
                </c:pt>
                <c:pt idx="405">
                  <c:v>255.8333333333334</c:v>
                </c:pt>
                <c:pt idx="406">
                  <c:v>243.8333333333334</c:v>
                </c:pt>
                <c:pt idx="407">
                  <c:v>254.8333333333334</c:v>
                </c:pt>
                <c:pt idx="408">
                  <c:v>250.66666666666598</c:v>
                </c:pt>
                <c:pt idx="409">
                  <c:v>252.5</c:v>
                </c:pt>
                <c:pt idx="410">
                  <c:v>238.5</c:v>
                </c:pt>
                <c:pt idx="411">
                  <c:v>246.16666666666598</c:v>
                </c:pt>
                <c:pt idx="412">
                  <c:v>243.16666666666598</c:v>
                </c:pt>
                <c:pt idx="413">
                  <c:v>242</c:v>
                </c:pt>
                <c:pt idx="414">
                  <c:v>258.5</c:v>
                </c:pt>
                <c:pt idx="415">
                  <c:v>268.16666666666686</c:v>
                </c:pt>
                <c:pt idx="416">
                  <c:v>275.16666666666686</c:v>
                </c:pt>
                <c:pt idx="417">
                  <c:v>279</c:v>
                </c:pt>
                <c:pt idx="418">
                  <c:v>279.83333333333297</c:v>
                </c:pt>
                <c:pt idx="419">
                  <c:v>278.83333333333297</c:v>
                </c:pt>
                <c:pt idx="420">
                  <c:v>278.66666666666686</c:v>
                </c:pt>
                <c:pt idx="421">
                  <c:v>270.16666666666686</c:v>
                </c:pt>
                <c:pt idx="422">
                  <c:v>283.5</c:v>
                </c:pt>
                <c:pt idx="423">
                  <c:v>272.83333333333297</c:v>
                </c:pt>
                <c:pt idx="424">
                  <c:v>260.16666666666686</c:v>
                </c:pt>
                <c:pt idx="425">
                  <c:v>263.5</c:v>
                </c:pt>
                <c:pt idx="426">
                  <c:v>270.83333333333297</c:v>
                </c:pt>
                <c:pt idx="427">
                  <c:v>276</c:v>
                </c:pt>
                <c:pt idx="428">
                  <c:v>263.83333333333297</c:v>
                </c:pt>
                <c:pt idx="429">
                  <c:v>281.66666666666686</c:v>
                </c:pt>
                <c:pt idx="430">
                  <c:v>286</c:v>
                </c:pt>
                <c:pt idx="431">
                  <c:v>291.83333333333297</c:v>
                </c:pt>
                <c:pt idx="432">
                  <c:v>289.66666666666686</c:v>
                </c:pt>
                <c:pt idx="433">
                  <c:v>284.33333333333297</c:v>
                </c:pt>
                <c:pt idx="434">
                  <c:v>285.5</c:v>
                </c:pt>
                <c:pt idx="435">
                  <c:v>293</c:v>
                </c:pt>
                <c:pt idx="436">
                  <c:v>305</c:v>
                </c:pt>
                <c:pt idx="437">
                  <c:v>322.33333333333297</c:v>
                </c:pt>
                <c:pt idx="438">
                  <c:v>332.66666666666686</c:v>
                </c:pt>
                <c:pt idx="439">
                  <c:v>333.5</c:v>
                </c:pt>
                <c:pt idx="440">
                  <c:v>328.16666666666686</c:v>
                </c:pt>
                <c:pt idx="441">
                  <c:v>343.16666666666686</c:v>
                </c:pt>
                <c:pt idx="442">
                  <c:v>359.16666666666686</c:v>
                </c:pt>
                <c:pt idx="443">
                  <c:v>358.33333333333297</c:v>
                </c:pt>
                <c:pt idx="444">
                  <c:v>370.16666666666686</c:v>
                </c:pt>
                <c:pt idx="445">
                  <c:v>385.5</c:v>
                </c:pt>
                <c:pt idx="446">
                  <c:v>386.83333333333297</c:v>
                </c:pt>
                <c:pt idx="447">
                  <c:v>369.33333333333297</c:v>
                </c:pt>
                <c:pt idx="448">
                  <c:v>358.33333333333297</c:v>
                </c:pt>
                <c:pt idx="449">
                  <c:v>365.66666666666686</c:v>
                </c:pt>
                <c:pt idx="450">
                  <c:v>373.5</c:v>
                </c:pt>
                <c:pt idx="451">
                  <c:v>382.5</c:v>
                </c:pt>
                <c:pt idx="452">
                  <c:v>383.5</c:v>
                </c:pt>
                <c:pt idx="453">
                  <c:v>384.16666666666686</c:v>
                </c:pt>
                <c:pt idx="454">
                  <c:v>383.16666666666686</c:v>
                </c:pt>
                <c:pt idx="455">
                  <c:v>382.33333333333297</c:v>
                </c:pt>
                <c:pt idx="456">
                  <c:v>376.5</c:v>
                </c:pt>
                <c:pt idx="457">
                  <c:v>359.16666666666686</c:v>
                </c:pt>
                <c:pt idx="458">
                  <c:v>356.16666666666686</c:v>
                </c:pt>
                <c:pt idx="459">
                  <c:v>365.66666666666686</c:v>
                </c:pt>
                <c:pt idx="460">
                  <c:v>392.83333333333297</c:v>
                </c:pt>
                <c:pt idx="461">
                  <c:v>414.5</c:v>
                </c:pt>
                <c:pt idx="462">
                  <c:v>407.16666666666686</c:v>
                </c:pt>
                <c:pt idx="463">
                  <c:v>401.5</c:v>
                </c:pt>
                <c:pt idx="464">
                  <c:v>398.66666666666686</c:v>
                </c:pt>
                <c:pt idx="465">
                  <c:v>406</c:v>
                </c:pt>
                <c:pt idx="466">
                  <c:v>409.33333333333297</c:v>
                </c:pt>
                <c:pt idx="467">
                  <c:v>408</c:v>
                </c:pt>
                <c:pt idx="468">
                  <c:v>394.5</c:v>
                </c:pt>
                <c:pt idx="469">
                  <c:v>393.33333333333297</c:v>
                </c:pt>
                <c:pt idx="470">
                  <c:v>392</c:v>
                </c:pt>
                <c:pt idx="471">
                  <c:v>398.66666666666686</c:v>
                </c:pt>
                <c:pt idx="472">
                  <c:v>406.16666666666686</c:v>
                </c:pt>
                <c:pt idx="473">
                  <c:v>427.16666666666686</c:v>
                </c:pt>
                <c:pt idx="474">
                  <c:v>437.16666666666686</c:v>
                </c:pt>
                <c:pt idx="475">
                  <c:v>434.66666666666686</c:v>
                </c:pt>
                <c:pt idx="476">
                  <c:v>433.16666666666686</c:v>
                </c:pt>
                <c:pt idx="477">
                  <c:v>427.33333333333297</c:v>
                </c:pt>
                <c:pt idx="478">
                  <c:v>439.83333333333297</c:v>
                </c:pt>
                <c:pt idx="479">
                  <c:v>443</c:v>
                </c:pt>
                <c:pt idx="480">
                  <c:v>436</c:v>
                </c:pt>
                <c:pt idx="481">
                  <c:v>444.5</c:v>
                </c:pt>
                <c:pt idx="482">
                  <c:v>456</c:v>
                </c:pt>
                <c:pt idx="483">
                  <c:v>454.16666666666686</c:v>
                </c:pt>
                <c:pt idx="484">
                  <c:v>458</c:v>
                </c:pt>
                <c:pt idx="485">
                  <c:v>452</c:v>
                </c:pt>
                <c:pt idx="486">
                  <c:v>461</c:v>
                </c:pt>
                <c:pt idx="487">
                  <c:v>461</c:v>
                </c:pt>
                <c:pt idx="488">
                  <c:v>456.16666666666686</c:v>
                </c:pt>
                <c:pt idx="489">
                  <c:v>455.66666666666686</c:v>
                </c:pt>
                <c:pt idx="490">
                  <c:v>479.66666666666686</c:v>
                </c:pt>
                <c:pt idx="491">
                  <c:v>483.5</c:v>
                </c:pt>
                <c:pt idx="492">
                  <c:v>485.16666666666686</c:v>
                </c:pt>
                <c:pt idx="493">
                  <c:v>472.33333333333297</c:v>
                </c:pt>
                <c:pt idx="494">
                  <c:v>464.33333333333297</c:v>
                </c:pt>
                <c:pt idx="495">
                  <c:v>473.83333333333297</c:v>
                </c:pt>
                <c:pt idx="496">
                  <c:v>468.5</c:v>
                </c:pt>
                <c:pt idx="497">
                  <c:v>487.66666666666686</c:v>
                </c:pt>
                <c:pt idx="498">
                  <c:v>483.16666666666686</c:v>
                </c:pt>
                <c:pt idx="499">
                  <c:v>519.66666666666595</c:v>
                </c:pt>
              </c:numCache>
            </c:numRef>
          </c:val>
        </c:ser>
        <c:hiLowLines/>
        <c:marker val="1"/>
        <c:axId val="57240960"/>
        <c:axId val="53077504"/>
      </c:lineChart>
      <c:catAx>
        <c:axId val="57240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3077504"/>
        <c:crosses val="autoZero"/>
        <c:auto val="1"/>
        <c:lblAlgn val="ctr"/>
        <c:lblOffset val="100"/>
      </c:catAx>
      <c:valAx>
        <c:axId val="5307750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RL</a:t>
                </a:r>
                <a:r>
                  <a:rPr lang="en-US" baseline="0" dirty="0" smtClean="0"/>
                  <a:t> </a:t>
                </a:r>
                <a:r>
                  <a:rPr lang="en-US" dirty="0" smtClean="0"/>
                  <a:t>Winnings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57240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96969696969744"/>
          <c:y val="0.56389417124746199"/>
          <c:w val="0.1563636363636364"/>
          <c:h val="5.3657950775021064E-2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RL </a:t>
            </a:r>
            <a:r>
              <a:rPr lang="en-US" baseline="0" dirty="0" smtClean="0"/>
              <a:t>vs</a:t>
            </a:r>
            <a:r>
              <a:rPr lang="en-US" baseline="0" dirty="0"/>
              <a:t>. Optimistic</a:t>
            </a:r>
            <a:endParaRPr lang="en-US" dirty="0"/>
          </a:p>
        </c:rich>
      </c:tx>
      <c:layout>
        <c:manualLayout>
          <c:xMode val="edge"/>
          <c:yMode val="edge"/>
          <c:x val="0.30713188976377981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EE!$C$2:$C$501</c:f>
              <c:numCache>
                <c:formatCode>General</c:formatCode>
                <c:ptCount val="500"/>
                <c:pt idx="0">
                  <c:v>-9.6666666666666767</c:v>
                </c:pt>
                <c:pt idx="1">
                  <c:v>-12.5</c:v>
                </c:pt>
                <c:pt idx="2">
                  <c:v>-7.6666666666666545</c:v>
                </c:pt>
                <c:pt idx="3">
                  <c:v>1.5</c:v>
                </c:pt>
                <c:pt idx="4">
                  <c:v>5.1666666666666545</c:v>
                </c:pt>
                <c:pt idx="5">
                  <c:v>8.1666666666666767</c:v>
                </c:pt>
                <c:pt idx="6">
                  <c:v>19.33333333333324</c:v>
                </c:pt>
                <c:pt idx="7">
                  <c:v>17.1666666666666</c:v>
                </c:pt>
                <c:pt idx="8">
                  <c:v>30</c:v>
                </c:pt>
                <c:pt idx="9">
                  <c:v>36.666666666666472</c:v>
                </c:pt>
                <c:pt idx="10">
                  <c:v>42.5</c:v>
                </c:pt>
                <c:pt idx="11">
                  <c:v>41.5</c:v>
                </c:pt>
                <c:pt idx="12">
                  <c:v>41.3333333333333</c:v>
                </c:pt>
                <c:pt idx="13">
                  <c:v>34</c:v>
                </c:pt>
                <c:pt idx="14">
                  <c:v>35</c:v>
                </c:pt>
                <c:pt idx="15">
                  <c:v>27.33333333333324</c:v>
                </c:pt>
                <c:pt idx="16">
                  <c:v>36.8333333333333</c:v>
                </c:pt>
                <c:pt idx="17">
                  <c:v>27.5</c:v>
                </c:pt>
                <c:pt idx="18">
                  <c:v>33</c:v>
                </c:pt>
                <c:pt idx="19">
                  <c:v>29.83333333333324</c:v>
                </c:pt>
                <c:pt idx="20">
                  <c:v>35.666666666666472</c:v>
                </c:pt>
                <c:pt idx="21">
                  <c:v>32.8333333333333</c:v>
                </c:pt>
                <c:pt idx="22">
                  <c:v>45.666666666666472</c:v>
                </c:pt>
                <c:pt idx="23">
                  <c:v>47.5</c:v>
                </c:pt>
                <c:pt idx="24">
                  <c:v>48.8333333333333</c:v>
                </c:pt>
                <c:pt idx="25">
                  <c:v>57.8333333333333</c:v>
                </c:pt>
                <c:pt idx="26">
                  <c:v>53</c:v>
                </c:pt>
                <c:pt idx="27">
                  <c:v>59.3333333333333</c:v>
                </c:pt>
                <c:pt idx="28">
                  <c:v>68.6666666666666</c:v>
                </c:pt>
                <c:pt idx="29">
                  <c:v>73</c:v>
                </c:pt>
                <c:pt idx="30">
                  <c:v>65.5</c:v>
                </c:pt>
                <c:pt idx="31">
                  <c:v>67</c:v>
                </c:pt>
                <c:pt idx="32">
                  <c:v>70.6666666666666</c:v>
                </c:pt>
                <c:pt idx="33">
                  <c:v>56.3333333333333</c:v>
                </c:pt>
                <c:pt idx="34">
                  <c:v>55</c:v>
                </c:pt>
                <c:pt idx="35">
                  <c:v>57</c:v>
                </c:pt>
                <c:pt idx="36">
                  <c:v>47</c:v>
                </c:pt>
                <c:pt idx="37">
                  <c:v>43.3333333333333</c:v>
                </c:pt>
                <c:pt idx="38">
                  <c:v>41.3333333333333</c:v>
                </c:pt>
                <c:pt idx="39">
                  <c:v>43.5</c:v>
                </c:pt>
                <c:pt idx="40">
                  <c:v>44</c:v>
                </c:pt>
                <c:pt idx="41">
                  <c:v>49.3333333333333</c:v>
                </c:pt>
                <c:pt idx="42">
                  <c:v>57</c:v>
                </c:pt>
                <c:pt idx="43">
                  <c:v>52.8333333333333</c:v>
                </c:pt>
                <c:pt idx="44">
                  <c:v>47</c:v>
                </c:pt>
                <c:pt idx="45">
                  <c:v>53.166666666666472</c:v>
                </c:pt>
                <c:pt idx="46">
                  <c:v>61.3333333333333</c:v>
                </c:pt>
                <c:pt idx="47">
                  <c:v>60.3333333333333</c:v>
                </c:pt>
                <c:pt idx="48">
                  <c:v>70.5</c:v>
                </c:pt>
                <c:pt idx="49">
                  <c:v>75.333333333333258</c:v>
                </c:pt>
                <c:pt idx="50">
                  <c:v>72.5</c:v>
                </c:pt>
                <c:pt idx="51">
                  <c:v>76.833333333333258</c:v>
                </c:pt>
                <c:pt idx="52">
                  <c:v>85</c:v>
                </c:pt>
                <c:pt idx="53">
                  <c:v>94.5</c:v>
                </c:pt>
                <c:pt idx="54">
                  <c:v>100.666666666666</c:v>
                </c:pt>
                <c:pt idx="55">
                  <c:v>110</c:v>
                </c:pt>
                <c:pt idx="56">
                  <c:v>108.666666666666</c:v>
                </c:pt>
                <c:pt idx="57">
                  <c:v>120.83333333333286</c:v>
                </c:pt>
                <c:pt idx="58">
                  <c:v>115.166666666666</c:v>
                </c:pt>
                <c:pt idx="59">
                  <c:v>122.33333333333286</c:v>
                </c:pt>
                <c:pt idx="60">
                  <c:v>129.33333333333331</c:v>
                </c:pt>
                <c:pt idx="61">
                  <c:v>125.666666666666</c:v>
                </c:pt>
                <c:pt idx="62">
                  <c:v>131.33333333333331</c:v>
                </c:pt>
                <c:pt idx="63">
                  <c:v>138</c:v>
                </c:pt>
                <c:pt idx="64">
                  <c:v>142.16666666666598</c:v>
                </c:pt>
                <c:pt idx="65">
                  <c:v>151.16666666666598</c:v>
                </c:pt>
                <c:pt idx="66">
                  <c:v>140.83333333333331</c:v>
                </c:pt>
                <c:pt idx="67">
                  <c:v>148.66666666666598</c:v>
                </c:pt>
                <c:pt idx="68">
                  <c:v>144.16666666666598</c:v>
                </c:pt>
                <c:pt idx="69">
                  <c:v>141.16666666666598</c:v>
                </c:pt>
                <c:pt idx="70">
                  <c:v>140.66666666666598</c:v>
                </c:pt>
                <c:pt idx="71">
                  <c:v>146.83333333333331</c:v>
                </c:pt>
                <c:pt idx="72">
                  <c:v>156.5</c:v>
                </c:pt>
                <c:pt idx="73">
                  <c:v>156.33333333333331</c:v>
                </c:pt>
                <c:pt idx="74">
                  <c:v>149.16666666666598</c:v>
                </c:pt>
                <c:pt idx="75">
                  <c:v>160.33333333333331</c:v>
                </c:pt>
                <c:pt idx="76">
                  <c:v>179.66666666666598</c:v>
                </c:pt>
                <c:pt idx="77">
                  <c:v>190</c:v>
                </c:pt>
                <c:pt idx="78">
                  <c:v>202.5</c:v>
                </c:pt>
                <c:pt idx="79">
                  <c:v>196.83333333333331</c:v>
                </c:pt>
                <c:pt idx="80">
                  <c:v>191.5</c:v>
                </c:pt>
                <c:pt idx="81">
                  <c:v>189.83333333333331</c:v>
                </c:pt>
                <c:pt idx="82">
                  <c:v>191.33333333333331</c:v>
                </c:pt>
                <c:pt idx="83">
                  <c:v>195.5</c:v>
                </c:pt>
                <c:pt idx="84">
                  <c:v>195.66666666666598</c:v>
                </c:pt>
                <c:pt idx="85">
                  <c:v>194.33333333333331</c:v>
                </c:pt>
                <c:pt idx="86">
                  <c:v>203.83333333333331</c:v>
                </c:pt>
                <c:pt idx="87">
                  <c:v>208.33333333333331</c:v>
                </c:pt>
                <c:pt idx="88">
                  <c:v>216.5</c:v>
                </c:pt>
                <c:pt idx="89">
                  <c:v>217.5</c:v>
                </c:pt>
                <c:pt idx="90">
                  <c:v>222.83333333333331</c:v>
                </c:pt>
                <c:pt idx="91">
                  <c:v>221.33333333333331</c:v>
                </c:pt>
                <c:pt idx="92">
                  <c:v>220.33333333333331</c:v>
                </c:pt>
                <c:pt idx="93">
                  <c:v>210.5</c:v>
                </c:pt>
                <c:pt idx="94">
                  <c:v>214</c:v>
                </c:pt>
                <c:pt idx="95">
                  <c:v>219.5</c:v>
                </c:pt>
                <c:pt idx="96">
                  <c:v>222.33333333333331</c:v>
                </c:pt>
                <c:pt idx="97">
                  <c:v>214.66666666666598</c:v>
                </c:pt>
                <c:pt idx="98">
                  <c:v>226.5</c:v>
                </c:pt>
                <c:pt idx="99">
                  <c:v>224</c:v>
                </c:pt>
                <c:pt idx="100">
                  <c:v>233.5</c:v>
                </c:pt>
                <c:pt idx="101">
                  <c:v>230.33333333333331</c:v>
                </c:pt>
                <c:pt idx="102">
                  <c:v>239.5</c:v>
                </c:pt>
                <c:pt idx="103">
                  <c:v>237.66666666666598</c:v>
                </c:pt>
                <c:pt idx="104">
                  <c:v>242</c:v>
                </c:pt>
                <c:pt idx="105">
                  <c:v>250.16666666666598</c:v>
                </c:pt>
                <c:pt idx="106">
                  <c:v>250</c:v>
                </c:pt>
                <c:pt idx="107">
                  <c:v>266.83333333333297</c:v>
                </c:pt>
                <c:pt idx="108">
                  <c:v>271.5</c:v>
                </c:pt>
                <c:pt idx="109">
                  <c:v>278.16666666666663</c:v>
                </c:pt>
                <c:pt idx="110">
                  <c:v>275.5</c:v>
                </c:pt>
                <c:pt idx="111">
                  <c:v>281.83333333333297</c:v>
                </c:pt>
                <c:pt idx="112">
                  <c:v>257.5</c:v>
                </c:pt>
                <c:pt idx="113">
                  <c:v>265.16666666666663</c:v>
                </c:pt>
                <c:pt idx="114">
                  <c:v>269</c:v>
                </c:pt>
                <c:pt idx="115">
                  <c:v>261</c:v>
                </c:pt>
                <c:pt idx="116">
                  <c:v>254.16666666666598</c:v>
                </c:pt>
                <c:pt idx="117">
                  <c:v>260</c:v>
                </c:pt>
                <c:pt idx="118">
                  <c:v>256</c:v>
                </c:pt>
                <c:pt idx="119">
                  <c:v>253.66666666666598</c:v>
                </c:pt>
                <c:pt idx="120">
                  <c:v>257.66666666666663</c:v>
                </c:pt>
                <c:pt idx="121">
                  <c:v>260.16666666666663</c:v>
                </c:pt>
                <c:pt idx="122">
                  <c:v>275.83333333333297</c:v>
                </c:pt>
                <c:pt idx="123">
                  <c:v>288</c:v>
                </c:pt>
                <c:pt idx="124">
                  <c:v>283.16666666666663</c:v>
                </c:pt>
                <c:pt idx="125">
                  <c:v>292.83333333333297</c:v>
                </c:pt>
                <c:pt idx="126">
                  <c:v>299.5</c:v>
                </c:pt>
                <c:pt idx="127">
                  <c:v>307.66666666666663</c:v>
                </c:pt>
                <c:pt idx="128">
                  <c:v>324.66666666666663</c:v>
                </c:pt>
                <c:pt idx="129">
                  <c:v>331.16666666666663</c:v>
                </c:pt>
                <c:pt idx="130">
                  <c:v>347.5</c:v>
                </c:pt>
                <c:pt idx="131">
                  <c:v>343.33333333333297</c:v>
                </c:pt>
                <c:pt idx="132">
                  <c:v>346.5</c:v>
                </c:pt>
                <c:pt idx="133">
                  <c:v>361.16666666666663</c:v>
                </c:pt>
                <c:pt idx="134">
                  <c:v>359.16666666666663</c:v>
                </c:pt>
                <c:pt idx="135">
                  <c:v>349</c:v>
                </c:pt>
                <c:pt idx="136">
                  <c:v>353.33333333333297</c:v>
                </c:pt>
                <c:pt idx="137">
                  <c:v>357.83333333333297</c:v>
                </c:pt>
                <c:pt idx="138">
                  <c:v>360.5</c:v>
                </c:pt>
                <c:pt idx="139">
                  <c:v>355.33333333333297</c:v>
                </c:pt>
                <c:pt idx="140">
                  <c:v>358.16666666666663</c:v>
                </c:pt>
                <c:pt idx="141">
                  <c:v>358</c:v>
                </c:pt>
                <c:pt idx="142">
                  <c:v>360.33333333333297</c:v>
                </c:pt>
                <c:pt idx="143">
                  <c:v>351.66666666666663</c:v>
                </c:pt>
                <c:pt idx="144">
                  <c:v>359.5</c:v>
                </c:pt>
                <c:pt idx="145">
                  <c:v>362.16666666666663</c:v>
                </c:pt>
                <c:pt idx="146">
                  <c:v>370</c:v>
                </c:pt>
                <c:pt idx="147">
                  <c:v>382.16666666666663</c:v>
                </c:pt>
                <c:pt idx="148">
                  <c:v>373.33333333333297</c:v>
                </c:pt>
                <c:pt idx="149">
                  <c:v>388.16666666666663</c:v>
                </c:pt>
                <c:pt idx="150">
                  <c:v>390.66666666666663</c:v>
                </c:pt>
                <c:pt idx="151">
                  <c:v>390.66666666666663</c:v>
                </c:pt>
                <c:pt idx="152">
                  <c:v>382.16666666666663</c:v>
                </c:pt>
                <c:pt idx="153">
                  <c:v>396.66666666666663</c:v>
                </c:pt>
                <c:pt idx="154">
                  <c:v>388.66666666666663</c:v>
                </c:pt>
                <c:pt idx="155">
                  <c:v>377.5</c:v>
                </c:pt>
                <c:pt idx="156">
                  <c:v>378.5</c:v>
                </c:pt>
                <c:pt idx="157">
                  <c:v>381.66666666666663</c:v>
                </c:pt>
                <c:pt idx="158">
                  <c:v>374.66666666666663</c:v>
                </c:pt>
                <c:pt idx="159">
                  <c:v>383.33333333333297</c:v>
                </c:pt>
                <c:pt idx="160">
                  <c:v>386</c:v>
                </c:pt>
                <c:pt idx="161">
                  <c:v>396.83333333333297</c:v>
                </c:pt>
                <c:pt idx="162">
                  <c:v>404.16666666666663</c:v>
                </c:pt>
                <c:pt idx="163">
                  <c:v>416.16666666666663</c:v>
                </c:pt>
                <c:pt idx="164">
                  <c:v>414</c:v>
                </c:pt>
                <c:pt idx="165">
                  <c:v>417.33333333333297</c:v>
                </c:pt>
                <c:pt idx="166">
                  <c:v>418.16666666666663</c:v>
                </c:pt>
                <c:pt idx="167">
                  <c:v>421</c:v>
                </c:pt>
                <c:pt idx="168">
                  <c:v>418.5</c:v>
                </c:pt>
                <c:pt idx="169">
                  <c:v>417</c:v>
                </c:pt>
                <c:pt idx="170">
                  <c:v>405.83333333333297</c:v>
                </c:pt>
                <c:pt idx="171">
                  <c:v>413.16666666666663</c:v>
                </c:pt>
                <c:pt idx="172">
                  <c:v>419.33333333333297</c:v>
                </c:pt>
                <c:pt idx="173">
                  <c:v>425</c:v>
                </c:pt>
                <c:pt idx="174">
                  <c:v>423.33333333333297</c:v>
                </c:pt>
                <c:pt idx="175">
                  <c:v>426.5</c:v>
                </c:pt>
                <c:pt idx="176">
                  <c:v>435</c:v>
                </c:pt>
                <c:pt idx="177">
                  <c:v>436.5</c:v>
                </c:pt>
                <c:pt idx="178">
                  <c:v>430.16666666666663</c:v>
                </c:pt>
                <c:pt idx="179">
                  <c:v>451</c:v>
                </c:pt>
                <c:pt idx="180">
                  <c:v>455.5</c:v>
                </c:pt>
                <c:pt idx="181">
                  <c:v>458.5</c:v>
                </c:pt>
                <c:pt idx="182">
                  <c:v>460</c:v>
                </c:pt>
                <c:pt idx="183">
                  <c:v>462.33333333333297</c:v>
                </c:pt>
                <c:pt idx="184">
                  <c:v>468.66666666666663</c:v>
                </c:pt>
                <c:pt idx="185">
                  <c:v>469.83333333333297</c:v>
                </c:pt>
                <c:pt idx="186">
                  <c:v>485.16666666666663</c:v>
                </c:pt>
                <c:pt idx="187">
                  <c:v>484.66666666666663</c:v>
                </c:pt>
                <c:pt idx="188">
                  <c:v>485.83333333333297</c:v>
                </c:pt>
                <c:pt idx="189">
                  <c:v>485.16666666666663</c:v>
                </c:pt>
                <c:pt idx="190">
                  <c:v>483</c:v>
                </c:pt>
                <c:pt idx="191">
                  <c:v>499.33333333333297</c:v>
                </c:pt>
                <c:pt idx="192">
                  <c:v>506.5</c:v>
                </c:pt>
                <c:pt idx="193">
                  <c:v>506.66666666666663</c:v>
                </c:pt>
                <c:pt idx="194">
                  <c:v>509</c:v>
                </c:pt>
                <c:pt idx="195">
                  <c:v>512.16666666666595</c:v>
                </c:pt>
                <c:pt idx="196">
                  <c:v>522.33333333333303</c:v>
                </c:pt>
                <c:pt idx="197">
                  <c:v>511.16666666666663</c:v>
                </c:pt>
                <c:pt idx="198">
                  <c:v>515.66666666666595</c:v>
                </c:pt>
                <c:pt idx="199">
                  <c:v>515.5</c:v>
                </c:pt>
                <c:pt idx="200">
                  <c:v>528.66666666666595</c:v>
                </c:pt>
                <c:pt idx="201">
                  <c:v>526.5</c:v>
                </c:pt>
                <c:pt idx="202">
                  <c:v>527.33333333333303</c:v>
                </c:pt>
                <c:pt idx="203">
                  <c:v>534.83333333333303</c:v>
                </c:pt>
                <c:pt idx="204">
                  <c:v>535.83333333333303</c:v>
                </c:pt>
                <c:pt idx="205">
                  <c:v>550.5</c:v>
                </c:pt>
                <c:pt idx="206">
                  <c:v>556.33333333333303</c:v>
                </c:pt>
                <c:pt idx="207">
                  <c:v>561.5</c:v>
                </c:pt>
                <c:pt idx="208">
                  <c:v>572</c:v>
                </c:pt>
                <c:pt idx="209">
                  <c:v>570.66666666666595</c:v>
                </c:pt>
                <c:pt idx="210">
                  <c:v>569.33333333333303</c:v>
                </c:pt>
                <c:pt idx="211">
                  <c:v>573.83333333333303</c:v>
                </c:pt>
                <c:pt idx="212">
                  <c:v>575.5</c:v>
                </c:pt>
                <c:pt idx="213">
                  <c:v>584.33333333333303</c:v>
                </c:pt>
                <c:pt idx="214">
                  <c:v>577.66666666666595</c:v>
                </c:pt>
                <c:pt idx="215">
                  <c:v>584.66666666666595</c:v>
                </c:pt>
                <c:pt idx="216">
                  <c:v>579</c:v>
                </c:pt>
                <c:pt idx="217">
                  <c:v>573.16666666666595</c:v>
                </c:pt>
                <c:pt idx="218">
                  <c:v>567</c:v>
                </c:pt>
                <c:pt idx="219">
                  <c:v>568.33333333333303</c:v>
                </c:pt>
                <c:pt idx="220">
                  <c:v>557.33333333333303</c:v>
                </c:pt>
                <c:pt idx="221">
                  <c:v>573.83333333333303</c:v>
                </c:pt>
                <c:pt idx="222">
                  <c:v>576.66666666666595</c:v>
                </c:pt>
                <c:pt idx="223">
                  <c:v>585.83333333333303</c:v>
                </c:pt>
                <c:pt idx="224">
                  <c:v>599.66666666666595</c:v>
                </c:pt>
                <c:pt idx="225">
                  <c:v>590.5</c:v>
                </c:pt>
                <c:pt idx="226">
                  <c:v>592</c:v>
                </c:pt>
                <c:pt idx="227">
                  <c:v>579.66666666666595</c:v>
                </c:pt>
                <c:pt idx="228">
                  <c:v>585.33333333333303</c:v>
                </c:pt>
                <c:pt idx="229">
                  <c:v>592.16666666666595</c:v>
                </c:pt>
                <c:pt idx="230">
                  <c:v>602.83333333333303</c:v>
                </c:pt>
                <c:pt idx="231">
                  <c:v>608.83333333333303</c:v>
                </c:pt>
                <c:pt idx="232">
                  <c:v>620</c:v>
                </c:pt>
                <c:pt idx="233">
                  <c:v>625.16666666666595</c:v>
                </c:pt>
                <c:pt idx="234">
                  <c:v>627.83333333333303</c:v>
                </c:pt>
                <c:pt idx="235">
                  <c:v>621.33333333333303</c:v>
                </c:pt>
                <c:pt idx="236">
                  <c:v>633.5</c:v>
                </c:pt>
                <c:pt idx="237">
                  <c:v>627.66666666666595</c:v>
                </c:pt>
                <c:pt idx="238">
                  <c:v>632.66666666666595</c:v>
                </c:pt>
                <c:pt idx="239">
                  <c:v>648</c:v>
                </c:pt>
                <c:pt idx="240">
                  <c:v>647.5</c:v>
                </c:pt>
                <c:pt idx="241">
                  <c:v>656.33333333333303</c:v>
                </c:pt>
                <c:pt idx="242">
                  <c:v>667.5</c:v>
                </c:pt>
                <c:pt idx="243">
                  <c:v>657.16666666666595</c:v>
                </c:pt>
                <c:pt idx="244">
                  <c:v>673.5</c:v>
                </c:pt>
                <c:pt idx="245">
                  <c:v>671.66666666666595</c:v>
                </c:pt>
                <c:pt idx="246">
                  <c:v>674.83333333333303</c:v>
                </c:pt>
                <c:pt idx="247">
                  <c:v>685</c:v>
                </c:pt>
                <c:pt idx="248">
                  <c:v>688</c:v>
                </c:pt>
                <c:pt idx="249">
                  <c:v>684</c:v>
                </c:pt>
                <c:pt idx="250">
                  <c:v>684.83333333333303</c:v>
                </c:pt>
                <c:pt idx="251">
                  <c:v>682.83333333333303</c:v>
                </c:pt>
                <c:pt idx="252">
                  <c:v>699.33333333333303</c:v>
                </c:pt>
                <c:pt idx="253">
                  <c:v>705.33333333333303</c:v>
                </c:pt>
                <c:pt idx="254">
                  <c:v>718.5</c:v>
                </c:pt>
                <c:pt idx="255">
                  <c:v>731.5</c:v>
                </c:pt>
                <c:pt idx="256">
                  <c:v>740.5</c:v>
                </c:pt>
                <c:pt idx="257">
                  <c:v>731.33333333333303</c:v>
                </c:pt>
                <c:pt idx="258">
                  <c:v>730</c:v>
                </c:pt>
                <c:pt idx="259">
                  <c:v>723.5</c:v>
                </c:pt>
                <c:pt idx="260">
                  <c:v>733.83333333333303</c:v>
                </c:pt>
                <c:pt idx="261">
                  <c:v>720.33333333333303</c:v>
                </c:pt>
                <c:pt idx="262">
                  <c:v>732.83333333333303</c:v>
                </c:pt>
                <c:pt idx="263">
                  <c:v>721.33333333333303</c:v>
                </c:pt>
                <c:pt idx="264">
                  <c:v>721.83333333333303</c:v>
                </c:pt>
                <c:pt idx="265">
                  <c:v>733</c:v>
                </c:pt>
                <c:pt idx="266">
                  <c:v>745</c:v>
                </c:pt>
                <c:pt idx="267">
                  <c:v>744</c:v>
                </c:pt>
                <c:pt idx="268">
                  <c:v>751.33333333333303</c:v>
                </c:pt>
                <c:pt idx="269">
                  <c:v>776.33333333333303</c:v>
                </c:pt>
                <c:pt idx="270">
                  <c:v>775.16666666666595</c:v>
                </c:pt>
                <c:pt idx="271">
                  <c:v>773</c:v>
                </c:pt>
                <c:pt idx="272">
                  <c:v>778.16666666666595</c:v>
                </c:pt>
                <c:pt idx="273">
                  <c:v>783.5</c:v>
                </c:pt>
                <c:pt idx="274">
                  <c:v>777.83333333333303</c:v>
                </c:pt>
                <c:pt idx="275">
                  <c:v>778</c:v>
                </c:pt>
                <c:pt idx="276">
                  <c:v>780.66666666666595</c:v>
                </c:pt>
                <c:pt idx="277">
                  <c:v>781.16666666666595</c:v>
                </c:pt>
                <c:pt idx="278">
                  <c:v>763</c:v>
                </c:pt>
                <c:pt idx="279">
                  <c:v>764.33333333333303</c:v>
                </c:pt>
                <c:pt idx="280">
                  <c:v>763</c:v>
                </c:pt>
                <c:pt idx="281">
                  <c:v>760.83333333333303</c:v>
                </c:pt>
                <c:pt idx="282">
                  <c:v>762.33333333333303</c:v>
                </c:pt>
                <c:pt idx="283">
                  <c:v>765.16666666666595</c:v>
                </c:pt>
                <c:pt idx="284">
                  <c:v>776.66666666666595</c:v>
                </c:pt>
                <c:pt idx="285">
                  <c:v>779.16666666666595</c:v>
                </c:pt>
                <c:pt idx="286">
                  <c:v>775.66666666666595</c:v>
                </c:pt>
                <c:pt idx="287">
                  <c:v>767.83333333333303</c:v>
                </c:pt>
                <c:pt idx="288">
                  <c:v>773.5</c:v>
                </c:pt>
                <c:pt idx="289">
                  <c:v>772.83333333333303</c:v>
                </c:pt>
                <c:pt idx="290">
                  <c:v>774.5</c:v>
                </c:pt>
                <c:pt idx="291">
                  <c:v>773.66666666666595</c:v>
                </c:pt>
                <c:pt idx="292">
                  <c:v>765.33333333333303</c:v>
                </c:pt>
                <c:pt idx="293">
                  <c:v>764.66666666666595</c:v>
                </c:pt>
                <c:pt idx="294">
                  <c:v>759.16666666666595</c:v>
                </c:pt>
                <c:pt idx="295">
                  <c:v>763.66666666666595</c:v>
                </c:pt>
                <c:pt idx="296">
                  <c:v>752.83333333333303</c:v>
                </c:pt>
                <c:pt idx="297">
                  <c:v>760.83333333333303</c:v>
                </c:pt>
                <c:pt idx="298">
                  <c:v>778.5</c:v>
                </c:pt>
                <c:pt idx="299">
                  <c:v>786</c:v>
                </c:pt>
                <c:pt idx="300">
                  <c:v>787.83333333333303</c:v>
                </c:pt>
                <c:pt idx="301">
                  <c:v>788.16666666666595</c:v>
                </c:pt>
                <c:pt idx="302">
                  <c:v>787.33333333333303</c:v>
                </c:pt>
                <c:pt idx="303">
                  <c:v>784.83333333333303</c:v>
                </c:pt>
                <c:pt idx="304">
                  <c:v>774.16666666666595</c:v>
                </c:pt>
                <c:pt idx="305">
                  <c:v>778</c:v>
                </c:pt>
                <c:pt idx="306">
                  <c:v>780.83333333333303</c:v>
                </c:pt>
                <c:pt idx="307">
                  <c:v>779.5</c:v>
                </c:pt>
                <c:pt idx="308">
                  <c:v>784.66666666666595</c:v>
                </c:pt>
                <c:pt idx="309">
                  <c:v>782.33333333333303</c:v>
                </c:pt>
                <c:pt idx="310">
                  <c:v>788.66666666666595</c:v>
                </c:pt>
                <c:pt idx="311">
                  <c:v>798.16666666666595</c:v>
                </c:pt>
                <c:pt idx="312">
                  <c:v>807.33333333333303</c:v>
                </c:pt>
                <c:pt idx="313">
                  <c:v>803.5</c:v>
                </c:pt>
                <c:pt idx="314">
                  <c:v>809.66666666666595</c:v>
                </c:pt>
                <c:pt idx="315">
                  <c:v>800.16666666666595</c:v>
                </c:pt>
                <c:pt idx="316">
                  <c:v>804.83333333333303</c:v>
                </c:pt>
                <c:pt idx="317">
                  <c:v>801.16666666666595</c:v>
                </c:pt>
                <c:pt idx="318">
                  <c:v>808.66666666666595</c:v>
                </c:pt>
                <c:pt idx="319">
                  <c:v>830.83333333333303</c:v>
                </c:pt>
                <c:pt idx="320">
                  <c:v>830.33333333333303</c:v>
                </c:pt>
                <c:pt idx="321">
                  <c:v>832.33333333333303</c:v>
                </c:pt>
                <c:pt idx="322">
                  <c:v>835.66666666666595</c:v>
                </c:pt>
                <c:pt idx="323">
                  <c:v>854.83333333333303</c:v>
                </c:pt>
                <c:pt idx="324">
                  <c:v>872.83333333333303</c:v>
                </c:pt>
                <c:pt idx="325">
                  <c:v>878.33333333333303</c:v>
                </c:pt>
                <c:pt idx="326">
                  <c:v>873.16666666666595</c:v>
                </c:pt>
                <c:pt idx="327">
                  <c:v>886</c:v>
                </c:pt>
                <c:pt idx="328">
                  <c:v>886.5</c:v>
                </c:pt>
                <c:pt idx="329">
                  <c:v>891.16666666666595</c:v>
                </c:pt>
                <c:pt idx="330">
                  <c:v>905.16666666666595</c:v>
                </c:pt>
                <c:pt idx="331">
                  <c:v>911.66666666666595</c:v>
                </c:pt>
                <c:pt idx="332">
                  <c:v>914.33333333333303</c:v>
                </c:pt>
                <c:pt idx="333">
                  <c:v>906</c:v>
                </c:pt>
                <c:pt idx="334">
                  <c:v>904.5</c:v>
                </c:pt>
                <c:pt idx="335">
                  <c:v>902.66666666666595</c:v>
                </c:pt>
                <c:pt idx="336">
                  <c:v>912</c:v>
                </c:pt>
                <c:pt idx="337">
                  <c:v>917.16666666666595</c:v>
                </c:pt>
                <c:pt idx="338">
                  <c:v>920.33333333333303</c:v>
                </c:pt>
                <c:pt idx="339">
                  <c:v>922.83333333333303</c:v>
                </c:pt>
                <c:pt idx="340">
                  <c:v>934.16666666666595</c:v>
                </c:pt>
                <c:pt idx="341">
                  <c:v>940.5</c:v>
                </c:pt>
                <c:pt idx="342">
                  <c:v>946.33333333333303</c:v>
                </c:pt>
                <c:pt idx="343">
                  <c:v>955.83333333333303</c:v>
                </c:pt>
                <c:pt idx="344">
                  <c:v>957.5</c:v>
                </c:pt>
                <c:pt idx="345">
                  <c:v>963</c:v>
                </c:pt>
                <c:pt idx="346">
                  <c:v>970.16666666666595</c:v>
                </c:pt>
                <c:pt idx="347">
                  <c:v>962.33333333333303</c:v>
                </c:pt>
                <c:pt idx="348">
                  <c:v>971</c:v>
                </c:pt>
                <c:pt idx="349">
                  <c:v>966.16666666666595</c:v>
                </c:pt>
                <c:pt idx="350">
                  <c:v>982.83333333333303</c:v>
                </c:pt>
                <c:pt idx="351">
                  <c:v>986.16666666666595</c:v>
                </c:pt>
                <c:pt idx="352">
                  <c:v>989</c:v>
                </c:pt>
                <c:pt idx="353">
                  <c:v>1001.5</c:v>
                </c:pt>
                <c:pt idx="354">
                  <c:v>1003.16666666666</c:v>
                </c:pt>
                <c:pt idx="355">
                  <c:v>991.5</c:v>
                </c:pt>
                <c:pt idx="356">
                  <c:v>999.33333333333303</c:v>
                </c:pt>
                <c:pt idx="357">
                  <c:v>1005.66666666666</c:v>
                </c:pt>
                <c:pt idx="358">
                  <c:v>1020.16666666666</c:v>
                </c:pt>
                <c:pt idx="359">
                  <c:v>1023.16666666666</c:v>
                </c:pt>
                <c:pt idx="360">
                  <c:v>1035.5</c:v>
                </c:pt>
                <c:pt idx="361">
                  <c:v>1028.8333333333264</c:v>
                </c:pt>
                <c:pt idx="362">
                  <c:v>1038.3333333333264</c:v>
                </c:pt>
                <c:pt idx="363">
                  <c:v>1052.5</c:v>
                </c:pt>
                <c:pt idx="364">
                  <c:v>1059.6666666666601</c:v>
                </c:pt>
                <c:pt idx="365">
                  <c:v>1053.3333333333264</c:v>
                </c:pt>
                <c:pt idx="366">
                  <c:v>1052.6666666666601</c:v>
                </c:pt>
                <c:pt idx="367">
                  <c:v>1051.6666666666601</c:v>
                </c:pt>
                <c:pt idx="368">
                  <c:v>1039</c:v>
                </c:pt>
                <c:pt idx="369">
                  <c:v>1025.5</c:v>
                </c:pt>
                <c:pt idx="370">
                  <c:v>1027.5</c:v>
                </c:pt>
                <c:pt idx="371">
                  <c:v>1028.1666666666601</c:v>
                </c:pt>
                <c:pt idx="372">
                  <c:v>1030.8333333333264</c:v>
                </c:pt>
                <c:pt idx="373">
                  <c:v>1039.5</c:v>
                </c:pt>
                <c:pt idx="374">
                  <c:v>1043.3333333333264</c:v>
                </c:pt>
                <c:pt idx="375">
                  <c:v>1052</c:v>
                </c:pt>
                <c:pt idx="376">
                  <c:v>1059.6666666666601</c:v>
                </c:pt>
                <c:pt idx="377">
                  <c:v>1075.8333333333264</c:v>
                </c:pt>
                <c:pt idx="378">
                  <c:v>1084.1666666666601</c:v>
                </c:pt>
                <c:pt idx="379">
                  <c:v>1092</c:v>
                </c:pt>
                <c:pt idx="380">
                  <c:v>1080.1666666666601</c:v>
                </c:pt>
                <c:pt idx="381">
                  <c:v>1083</c:v>
                </c:pt>
                <c:pt idx="382">
                  <c:v>1073.3333333333264</c:v>
                </c:pt>
                <c:pt idx="383">
                  <c:v>1067.3333333333264</c:v>
                </c:pt>
                <c:pt idx="384">
                  <c:v>1079.1666666666601</c:v>
                </c:pt>
                <c:pt idx="385">
                  <c:v>1074.5</c:v>
                </c:pt>
                <c:pt idx="386">
                  <c:v>1069</c:v>
                </c:pt>
                <c:pt idx="387">
                  <c:v>1067.1666666666601</c:v>
                </c:pt>
                <c:pt idx="388">
                  <c:v>1067.8333333333264</c:v>
                </c:pt>
                <c:pt idx="389">
                  <c:v>1072</c:v>
                </c:pt>
                <c:pt idx="390">
                  <c:v>1074</c:v>
                </c:pt>
                <c:pt idx="391">
                  <c:v>1075.1666666666601</c:v>
                </c:pt>
                <c:pt idx="392">
                  <c:v>1085.1666666666601</c:v>
                </c:pt>
                <c:pt idx="393">
                  <c:v>1106</c:v>
                </c:pt>
                <c:pt idx="394">
                  <c:v>1103</c:v>
                </c:pt>
                <c:pt idx="395">
                  <c:v>1100.6666666666601</c:v>
                </c:pt>
                <c:pt idx="396">
                  <c:v>1109</c:v>
                </c:pt>
                <c:pt idx="397">
                  <c:v>1102.3333333333264</c:v>
                </c:pt>
                <c:pt idx="398">
                  <c:v>1105</c:v>
                </c:pt>
                <c:pt idx="399">
                  <c:v>1109.1666666666601</c:v>
                </c:pt>
                <c:pt idx="400">
                  <c:v>1119.8333333333264</c:v>
                </c:pt>
                <c:pt idx="401">
                  <c:v>1107</c:v>
                </c:pt>
                <c:pt idx="402">
                  <c:v>1117.1666666666601</c:v>
                </c:pt>
                <c:pt idx="403">
                  <c:v>1126.5</c:v>
                </c:pt>
                <c:pt idx="404">
                  <c:v>1139.6666666666601</c:v>
                </c:pt>
                <c:pt idx="405">
                  <c:v>1143.3333333333264</c:v>
                </c:pt>
                <c:pt idx="406">
                  <c:v>1138.8333333333264</c:v>
                </c:pt>
                <c:pt idx="407">
                  <c:v>1152.6666666666601</c:v>
                </c:pt>
                <c:pt idx="408">
                  <c:v>1155.3333333333264</c:v>
                </c:pt>
                <c:pt idx="409">
                  <c:v>1159.3333333333264</c:v>
                </c:pt>
                <c:pt idx="410">
                  <c:v>1146.6666666666601</c:v>
                </c:pt>
                <c:pt idx="411">
                  <c:v>1147.5</c:v>
                </c:pt>
                <c:pt idx="412">
                  <c:v>1152.5</c:v>
                </c:pt>
                <c:pt idx="413">
                  <c:v>1158.5</c:v>
                </c:pt>
                <c:pt idx="414">
                  <c:v>1180.1666666666601</c:v>
                </c:pt>
                <c:pt idx="415">
                  <c:v>1179.1666666666601</c:v>
                </c:pt>
                <c:pt idx="416">
                  <c:v>1177.6666666666601</c:v>
                </c:pt>
                <c:pt idx="417">
                  <c:v>1176.3333333333264</c:v>
                </c:pt>
                <c:pt idx="418">
                  <c:v>1184.5</c:v>
                </c:pt>
                <c:pt idx="419">
                  <c:v>1186.6666666666601</c:v>
                </c:pt>
                <c:pt idx="420">
                  <c:v>1199.8333333333264</c:v>
                </c:pt>
                <c:pt idx="421">
                  <c:v>1211.8333333333264</c:v>
                </c:pt>
                <c:pt idx="422">
                  <c:v>1215.3333333333264</c:v>
                </c:pt>
                <c:pt idx="423">
                  <c:v>1223</c:v>
                </c:pt>
                <c:pt idx="424">
                  <c:v>1231</c:v>
                </c:pt>
                <c:pt idx="425">
                  <c:v>1235.5</c:v>
                </c:pt>
                <c:pt idx="426">
                  <c:v>1234.1666666666601</c:v>
                </c:pt>
                <c:pt idx="427">
                  <c:v>1236.5</c:v>
                </c:pt>
                <c:pt idx="428">
                  <c:v>1228.3333333333264</c:v>
                </c:pt>
                <c:pt idx="429">
                  <c:v>1230.8333333333264</c:v>
                </c:pt>
                <c:pt idx="430">
                  <c:v>1234.6666666666601</c:v>
                </c:pt>
                <c:pt idx="431">
                  <c:v>1229.3333333333264</c:v>
                </c:pt>
                <c:pt idx="432">
                  <c:v>1228.5</c:v>
                </c:pt>
                <c:pt idx="433">
                  <c:v>1229.6666666666601</c:v>
                </c:pt>
                <c:pt idx="434">
                  <c:v>1243.1666666666601</c:v>
                </c:pt>
                <c:pt idx="435">
                  <c:v>1249.5</c:v>
                </c:pt>
                <c:pt idx="436">
                  <c:v>1267.3333333333264</c:v>
                </c:pt>
                <c:pt idx="437">
                  <c:v>1277.1666666666601</c:v>
                </c:pt>
                <c:pt idx="438">
                  <c:v>1290.6666666666601</c:v>
                </c:pt>
                <c:pt idx="439">
                  <c:v>1296.6666666666601</c:v>
                </c:pt>
                <c:pt idx="440">
                  <c:v>1292.5</c:v>
                </c:pt>
                <c:pt idx="441">
                  <c:v>1302.8333333333264</c:v>
                </c:pt>
                <c:pt idx="442">
                  <c:v>1303.1666666666601</c:v>
                </c:pt>
                <c:pt idx="443">
                  <c:v>1325.5</c:v>
                </c:pt>
                <c:pt idx="444">
                  <c:v>1332.1666666666601</c:v>
                </c:pt>
                <c:pt idx="445">
                  <c:v>1351.6666666666601</c:v>
                </c:pt>
                <c:pt idx="446">
                  <c:v>1350.8333333333264</c:v>
                </c:pt>
                <c:pt idx="447">
                  <c:v>1351</c:v>
                </c:pt>
                <c:pt idx="448">
                  <c:v>1362.1666666666601</c:v>
                </c:pt>
                <c:pt idx="449">
                  <c:v>1360.6666666666601</c:v>
                </c:pt>
                <c:pt idx="450">
                  <c:v>1367.3333333333264</c:v>
                </c:pt>
                <c:pt idx="451">
                  <c:v>1368.3333333333264</c:v>
                </c:pt>
                <c:pt idx="452">
                  <c:v>1382</c:v>
                </c:pt>
                <c:pt idx="453">
                  <c:v>1385.3333333333264</c:v>
                </c:pt>
                <c:pt idx="454">
                  <c:v>1393.3333333333264</c:v>
                </c:pt>
                <c:pt idx="455">
                  <c:v>1401</c:v>
                </c:pt>
                <c:pt idx="456">
                  <c:v>1403.5</c:v>
                </c:pt>
                <c:pt idx="457">
                  <c:v>1390.5</c:v>
                </c:pt>
                <c:pt idx="458">
                  <c:v>1393.6666666666601</c:v>
                </c:pt>
                <c:pt idx="459">
                  <c:v>1401.8333333333264</c:v>
                </c:pt>
                <c:pt idx="460">
                  <c:v>1410.3333333333264</c:v>
                </c:pt>
                <c:pt idx="461">
                  <c:v>1417</c:v>
                </c:pt>
                <c:pt idx="462">
                  <c:v>1423.5</c:v>
                </c:pt>
                <c:pt idx="463">
                  <c:v>1431.3333333333264</c:v>
                </c:pt>
                <c:pt idx="464">
                  <c:v>1434</c:v>
                </c:pt>
                <c:pt idx="465">
                  <c:v>1445.1666666666601</c:v>
                </c:pt>
                <c:pt idx="466">
                  <c:v>1450.6666666666601</c:v>
                </c:pt>
                <c:pt idx="467">
                  <c:v>1456.6666666666601</c:v>
                </c:pt>
                <c:pt idx="468">
                  <c:v>1452.5</c:v>
                </c:pt>
                <c:pt idx="469">
                  <c:v>1464.8333333333264</c:v>
                </c:pt>
                <c:pt idx="470">
                  <c:v>1464.3333333333264</c:v>
                </c:pt>
                <c:pt idx="471">
                  <c:v>1471</c:v>
                </c:pt>
                <c:pt idx="472">
                  <c:v>1485.3333333333264</c:v>
                </c:pt>
                <c:pt idx="473">
                  <c:v>1497.1666666666601</c:v>
                </c:pt>
                <c:pt idx="474">
                  <c:v>1508.6666666666601</c:v>
                </c:pt>
                <c:pt idx="475">
                  <c:v>1504.6666666666601</c:v>
                </c:pt>
                <c:pt idx="476">
                  <c:v>1488.1666666666601</c:v>
                </c:pt>
                <c:pt idx="477">
                  <c:v>1490.3333333333264</c:v>
                </c:pt>
                <c:pt idx="478">
                  <c:v>1495.5</c:v>
                </c:pt>
                <c:pt idx="479">
                  <c:v>1509.1666666666601</c:v>
                </c:pt>
                <c:pt idx="480">
                  <c:v>1498.5</c:v>
                </c:pt>
                <c:pt idx="481">
                  <c:v>1500</c:v>
                </c:pt>
                <c:pt idx="482">
                  <c:v>1516.1666666666601</c:v>
                </c:pt>
                <c:pt idx="483">
                  <c:v>1521.8333333333264</c:v>
                </c:pt>
                <c:pt idx="484">
                  <c:v>1524.3333333333264</c:v>
                </c:pt>
                <c:pt idx="485">
                  <c:v>1524.3333333333264</c:v>
                </c:pt>
                <c:pt idx="486">
                  <c:v>1525</c:v>
                </c:pt>
                <c:pt idx="487">
                  <c:v>1522.8333333333264</c:v>
                </c:pt>
                <c:pt idx="488">
                  <c:v>1525.6666666666601</c:v>
                </c:pt>
                <c:pt idx="489">
                  <c:v>1531.1666666666601</c:v>
                </c:pt>
                <c:pt idx="490">
                  <c:v>1545.8333333333264</c:v>
                </c:pt>
                <c:pt idx="491">
                  <c:v>1546.5</c:v>
                </c:pt>
                <c:pt idx="492">
                  <c:v>1550.8333333333264</c:v>
                </c:pt>
                <c:pt idx="493">
                  <c:v>1553.6666666666601</c:v>
                </c:pt>
                <c:pt idx="494">
                  <c:v>1546.8333333333264</c:v>
                </c:pt>
                <c:pt idx="495">
                  <c:v>1546.6666666666601</c:v>
                </c:pt>
                <c:pt idx="496">
                  <c:v>1551.5</c:v>
                </c:pt>
                <c:pt idx="497">
                  <c:v>1569.5</c:v>
                </c:pt>
                <c:pt idx="498">
                  <c:v>1577.1666666666601</c:v>
                </c:pt>
                <c:pt idx="499">
                  <c:v>1594</c:v>
                </c:pt>
              </c:numCache>
            </c:numRef>
          </c:val>
        </c:ser>
        <c:marker val="1"/>
        <c:axId val="53098368"/>
        <c:axId val="53108736"/>
      </c:lineChart>
      <c:catAx>
        <c:axId val="53098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3108736"/>
        <c:crosses val="autoZero"/>
        <c:auto val="1"/>
        <c:lblAlgn val="ctr"/>
        <c:lblOffset val="100"/>
      </c:catAx>
      <c:valAx>
        <c:axId val="531087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RL Winnings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53098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85024154589374"/>
          <c:y val="0.62049794483236731"/>
          <c:w val="0.17449275362318842"/>
          <c:h val="5.365795077502105E-2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RL </a:t>
            </a:r>
            <a:r>
              <a:rPr lang="en-US" baseline="0" dirty="0"/>
              <a:t>vs. Conservative</a:t>
            </a:r>
            <a:endParaRPr lang="en-US" dirty="0"/>
          </a:p>
        </c:rich>
      </c:tx>
      <c:layout>
        <c:manualLayout>
          <c:xMode val="edge"/>
          <c:yMode val="edge"/>
          <c:x val="0.30713188976377981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EE!$E$2:$E$501</c:f>
              <c:numCache>
                <c:formatCode>General</c:formatCode>
                <c:ptCount val="500"/>
                <c:pt idx="0">
                  <c:v>-9.1666666666666767</c:v>
                </c:pt>
                <c:pt idx="1">
                  <c:v>-6.3333333333333401</c:v>
                </c:pt>
                <c:pt idx="2">
                  <c:v>-6.3333333333333401</c:v>
                </c:pt>
                <c:pt idx="3">
                  <c:v>-7.8333333333333401</c:v>
                </c:pt>
                <c:pt idx="4">
                  <c:v>2.5</c:v>
                </c:pt>
                <c:pt idx="5">
                  <c:v>9.5</c:v>
                </c:pt>
                <c:pt idx="6">
                  <c:v>16</c:v>
                </c:pt>
                <c:pt idx="7">
                  <c:v>20</c:v>
                </c:pt>
                <c:pt idx="8">
                  <c:v>24</c:v>
                </c:pt>
                <c:pt idx="9">
                  <c:v>29.333333333333247</c:v>
                </c:pt>
                <c:pt idx="10">
                  <c:v>43</c:v>
                </c:pt>
                <c:pt idx="11">
                  <c:v>50.166666666666487</c:v>
                </c:pt>
                <c:pt idx="12">
                  <c:v>57.666666666666487</c:v>
                </c:pt>
                <c:pt idx="13">
                  <c:v>58.3333333333333</c:v>
                </c:pt>
                <c:pt idx="14">
                  <c:v>71</c:v>
                </c:pt>
                <c:pt idx="15">
                  <c:v>70.1666666666666</c:v>
                </c:pt>
                <c:pt idx="16">
                  <c:v>78.5</c:v>
                </c:pt>
                <c:pt idx="17">
                  <c:v>75.833333333333258</c:v>
                </c:pt>
                <c:pt idx="18">
                  <c:v>85.833333333333258</c:v>
                </c:pt>
                <c:pt idx="19">
                  <c:v>92.833333333333258</c:v>
                </c:pt>
                <c:pt idx="20">
                  <c:v>96.333333333333258</c:v>
                </c:pt>
                <c:pt idx="21">
                  <c:v>101.166666666666</c:v>
                </c:pt>
                <c:pt idx="22">
                  <c:v>103.83333333333287</c:v>
                </c:pt>
                <c:pt idx="23">
                  <c:v>99.5</c:v>
                </c:pt>
                <c:pt idx="24">
                  <c:v>110</c:v>
                </c:pt>
                <c:pt idx="25">
                  <c:v>113.166666666666</c:v>
                </c:pt>
                <c:pt idx="26">
                  <c:v>113.5</c:v>
                </c:pt>
                <c:pt idx="27">
                  <c:v>121.166666666666</c:v>
                </c:pt>
                <c:pt idx="28">
                  <c:v>131.16666666666598</c:v>
                </c:pt>
                <c:pt idx="29">
                  <c:v>125.5</c:v>
                </c:pt>
                <c:pt idx="30">
                  <c:v>132.66666666666598</c:v>
                </c:pt>
                <c:pt idx="31">
                  <c:v>139.16666666666598</c:v>
                </c:pt>
                <c:pt idx="32">
                  <c:v>138.83333333333329</c:v>
                </c:pt>
                <c:pt idx="33">
                  <c:v>139.83333333333329</c:v>
                </c:pt>
                <c:pt idx="34">
                  <c:v>143.83333333333329</c:v>
                </c:pt>
                <c:pt idx="35">
                  <c:v>153.66666666666598</c:v>
                </c:pt>
                <c:pt idx="36">
                  <c:v>156.5</c:v>
                </c:pt>
                <c:pt idx="37">
                  <c:v>156.83333333333329</c:v>
                </c:pt>
                <c:pt idx="38">
                  <c:v>155.66666666666598</c:v>
                </c:pt>
                <c:pt idx="39">
                  <c:v>163.16666666666598</c:v>
                </c:pt>
                <c:pt idx="40">
                  <c:v>176.33333333333329</c:v>
                </c:pt>
                <c:pt idx="41">
                  <c:v>177.16666666666598</c:v>
                </c:pt>
                <c:pt idx="42">
                  <c:v>184</c:v>
                </c:pt>
                <c:pt idx="43">
                  <c:v>186.66666666666598</c:v>
                </c:pt>
                <c:pt idx="44">
                  <c:v>195.33333333333329</c:v>
                </c:pt>
                <c:pt idx="45">
                  <c:v>191.83333333333329</c:v>
                </c:pt>
                <c:pt idx="46">
                  <c:v>201.5</c:v>
                </c:pt>
                <c:pt idx="47">
                  <c:v>206.5</c:v>
                </c:pt>
                <c:pt idx="48">
                  <c:v>215.5</c:v>
                </c:pt>
                <c:pt idx="49">
                  <c:v>220.66666666666598</c:v>
                </c:pt>
                <c:pt idx="50">
                  <c:v>223</c:v>
                </c:pt>
                <c:pt idx="51">
                  <c:v>238.83333333333329</c:v>
                </c:pt>
                <c:pt idx="52">
                  <c:v>241.83333333333329</c:v>
                </c:pt>
                <c:pt idx="53">
                  <c:v>249.66666666666598</c:v>
                </c:pt>
                <c:pt idx="54">
                  <c:v>254.83333333333329</c:v>
                </c:pt>
                <c:pt idx="55">
                  <c:v>253.66666666666598</c:v>
                </c:pt>
                <c:pt idx="56">
                  <c:v>264.33333333333297</c:v>
                </c:pt>
                <c:pt idx="57">
                  <c:v>266.83333333333297</c:v>
                </c:pt>
                <c:pt idx="58">
                  <c:v>275.83333333333297</c:v>
                </c:pt>
                <c:pt idx="59">
                  <c:v>285.83333333333297</c:v>
                </c:pt>
                <c:pt idx="60">
                  <c:v>292.83333333333297</c:v>
                </c:pt>
                <c:pt idx="61">
                  <c:v>299.83333333333297</c:v>
                </c:pt>
                <c:pt idx="62">
                  <c:v>304.33333333333297</c:v>
                </c:pt>
                <c:pt idx="63">
                  <c:v>306.66666666666657</c:v>
                </c:pt>
                <c:pt idx="64">
                  <c:v>316.83333333333297</c:v>
                </c:pt>
                <c:pt idx="65">
                  <c:v>321.66666666666657</c:v>
                </c:pt>
                <c:pt idx="66">
                  <c:v>326.66666666666657</c:v>
                </c:pt>
                <c:pt idx="67">
                  <c:v>327</c:v>
                </c:pt>
                <c:pt idx="68">
                  <c:v>323</c:v>
                </c:pt>
                <c:pt idx="69">
                  <c:v>324.33333333333297</c:v>
                </c:pt>
                <c:pt idx="70">
                  <c:v>322.5</c:v>
                </c:pt>
                <c:pt idx="71">
                  <c:v>336.5</c:v>
                </c:pt>
                <c:pt idx="72">
                  <c:v>343.33333333333297</c:v>
                </c:pt>
                <c:pt idx="73">
                  <c:v>350.33333333333297</c:v>
                </c:pt>
                <c:pt idx="74">
                  <c:v>348.33333333333297</c:v>
                </c:pt>
                <c:pt idx="75">
                  <c:v>360.16666666666657</c:v>
                </c:pt>
                <c:pt idx="76">
                  <c:v>368.83333333333297</c:v>
                </c:pt>
                <c:pt idx="77">
                  <c:v>381.83333333333297</c:v>
                </c:pt>
                <c:pt idx="78">
                  <c:v>389.66666666666657</c:v>
                </c:pt>
                <c:pt idx="79">
                  <c:v>391.66666666666657</c:v>
                </c:pt>
                <c:pt idx="80">
                  <c:v>407</c:v>
                </c:pt>
                <c:pt idx="81">
                  <c:v>404.66666666666657</c:v>
                </c:pt>
                <c:pt idx="82">
                  <c:v>410.66666666666657</c:v>
                </c:pt>
                <c:pt idx="83">
                  <c:v>423.66666666666657</c:v>
                </c:pt>
                <c:pt idx="84">
                  <c:v>424.66666666666657</c:v>
                </c:pt>
                <c:pt idx="85">
                  <c:v>441</c:v>
                </c:pt>
                <c:pt idx="86">
                  <c:v>457.33333333333297</c:v>
                </c:pt>
                <c:pt idx="87">
                  <c:v>455.66666666666657</c:v>
                </c:pt>
                <c:pt idx="88">
                  <c:v>458.33333333333297</c:v>
                </c:pt>
                <c:pt idx="89">
                  <c:v>465</c:v>
                </c:pt>
                <c:pt idx="90">
                  <c:v>474.5</c:v>
                </c:pt>
                <c:pt idx="91">
                  <c:v>487.33333333333297</c:v>
                </c:pt>
                <c:pt idx="92">
                  <c:v>492.83333333333297</c:v>
                </c:pt>
                <c:pt idx="93">
                  <c:v>501.83333333333297</c:v>
                </c:pt>
                <c:pt idx="94">
                  <c:v>506.66666666666657</c:v>
                </c:pt>
                <c:pt idx="95">
                  <c:v>503.5</c:v>
                </c:pt>
                <c:pt idx="96">
                  <c:v>503.33333333333297</c:v>
                </c:pt>
                <c:pt idx="97">
                  <c:v>512.5</c:v>
                </c:pt>
                <c:pt idx="98">
                  <c:v>524.5</c:v>
                </c:pt>
                <c:pt idx="99">
                  <c:v>528.83333333333303</c:v>
                </c:pt>
                <c:pt idx="100">
                  <c:v>538.5</c:v>
                </c:pt>
                <c:pt idx="101">
                  <c:v>540.33333333333303</c:v>
                </c:pt>
                <c:pt idx="102">
                  <c:v>544.5</c:v>
                </c:pt>
                <c:pt idx="103">
                  <c:v>547.33333333333303</c:v>
                </c:pt>
                <c:pt idx="104">
                  <c:v>546.33333333333303</c:v>
                </c:pt>
                <c:pt idx="105">
                  <c:v>545.16666666666595</c:v>
                </c:pt>
                <c:pt idx="106">
                  <c:v>554.5</c:v>
                </c:pt>
                <c:pt idx="107">
                  <c:v>555</c:v>
                </c:pt>
                <c:pt idx="108">
                  <c:v>565.5</c:v>
                </c:pt>
                <c:pt idx="109">
                  <c:v>562</c:v>
                </c:pt>
                <c:pt idx="110">
                  <c:v>557.83333333333303</c:v>
                </c:pt>
                <c:pt idx="111">
                  <c:v>555.83333333333303</c:v>
                </c:pt>
                <c:pt idx="112">
                  <c:v>561.66666666666595</c:v>
                </c:pt>
                <c:pt idx="113">
                  <c:v>566.83333333333303</c:v>
                </c:pt>
                <c:pt idx="114">
                  <c:v>574.66666666666595</c:v>
                </c:pt>
                <c:pt idx="115">
                  <c:v>577.16666666666595</c:v>
                </c:pt>
                <c:pt idx="116">
                  <c:v>569.66666666666595</c:v>
                </c:pt>
                <c:pt idx="117">
                  <c:v>569.66666666666595</c:v>
                </c:pt>
                <c:pt idx="118">
                  <c:v>576.83333333333303</c:v>
                </c:pt>
                <c:pt idx="119">
                  <c:v>573.83333333333303</c:v>
                </c:pt>
                <c:pt idx="120">
                  <c:v>572.66666666666595</c:v>
                </c:pt>
                <c:pt idx="121">
                  <c:v>584.83333333333303</c:v>
                </c:pt>
                <c:pt idx="122">
                  <c:v>593.16666666666595</c:v>
                </c:pt>
                <c:pt idx="123">
                  <c:v>599.5</c:v>
                </c:pt>
                <c:pt idx="124">
                  <c:v>593.16666666666595</c:v>
                </c:pt>
                <c:pt idx="125">
                  <c:v>605.33333333333303</c:v>
                </c:pt>
                <c:pt idx="126">
                  <c:v>601.83333333333303</c:v>
                </c:pt>
                <c:pt idx="127">
                  <c:v>598.5</c:v>
                </c:pt>
                <c:pt idx="128">
                  <c:v>602.66666666666595</c:v>
                </c:pt>
                <c:pt idx="129">
                  <c:v>604</c:v>
                </c:pt>
                <c:pt idx="130">
                  <c:v>610.33333333333303</c:v>
                </c:pt>
                <c:pt idx="131">
                  <c:v>618.16666666666595</c:v>
                </c:pt>
                <c:pt idx="132">
                  <c:v>624.66666666666595</c:v>
                </c:pt>
                <c:pt idx="133">
                  <c:v>628.16666666666595</c:v>
                </c:pt>
                <c:pt idx="134">
                  <c:v>630.5</c:v>
                </c:pt>
                <c:pt idx="135">
                  <c:v>636</c:v>
                </c:pt>
                <c:pt idx="136">
                  <c:v>641.83333333333303</c:v>
                </c:pt>
                <c:pt idx="137">
                  <c:v>644.16666666666595</c:v>
                </c:pt>
                <c:pt idx="138">
                  <c:v>640.5</c:v>
                </c:pt>
                <c:pt idx="139">
                  <c:v>647.5</c:v>
                </c:pt>
                <c:pt idx="140">
                  <c:v>642</c:v>
                </c:pt>
                <c:pt idx="141">
                  <c:v>644</c:v>
                </c:pt>
                <c:pt idx="142">
                  <c:v>658.16666666666595</c:v>
                </c:pt>
                <c:pt idx="143">
                  <c:v>660.33333333333303</c:v>
                </c:pt>
                <c:pt idx="144">
                  <c:v>669.33333333333303</c:v>
                </c:pt>
                <c:pt idx="145">
                  <c:v>671.33333333333303</c:v>
                </c:pt>
                <c:pt idx="146">
                  <c:v>675.33333333333303</c:v>
                </c:pt>
                <c:pt idx="147">
                  <c:v>681.66666666666595</c:v>
                </c:pt>
                <c:pt idx="148">
                  <c:v>675.16666666666595</c:v>
                </c:pt>
                <c:pt idx="149">
                  <c:v>679</c:v>
                </c:pt>
                <c:pt idx="150">
                  <c:v>681</c:v>
                </c:pt>
                <c:pt idx="151">
                  <c:v>681.33333333333303</c:v>
                </c:pt>
                <c:pt idx="152">
                  <c:v>687.33333333333303</c:v>
                </c:pt>
                <c:pt idx="153">
                  <c:v>693.5</c:v>
                </c:pt>
                <c:pt idx="154">
                  <c:v>695.16666666666595</c:v>
                </c:pt>
                <c:pt idx="155">
                  <c:v>695.83333333333303</c:v>
                </c:pt>
                <c:pt idx="156">
                  <c:v>702.83333333333303</c:v>
                </c:pt>
                <c:pt idx="157">
                  <c:v>722.83333333333303</c:v>
                </c:pt>
                <c:pt idx="158">
                  <c:v>728.5</c:v>
                </c:pt>
                <c:pt idx="159">
                  <c:v>731.33333333333303</c:v>
                </c:pt>
                <c:pt idx="160">
                  <c:v>736.33333333333303</c:v>
                </c:pt>
                <c:pt idx="161">
                  <c:v>744.33333333333303</c:v>
                </c:pt>
                <c:pt idx="162">
                  <c:v>753.83333333333303</c:v>
                </c:pt>
                <c:pt idx="163">
                  <c:v>749.16666666666595</c:v>
                </c:pt>
                <c:pt idx="164">
                  <c:v>752.66666666666595</c:v>
                </c:pt>
                <c:pt idx="165">
                  <c:v>757.5</c:v>
                </c:pt>
                <c:pt idx="166">
                  <c:v>765.66666666666595</c:v>
                </c:pt>
                <c:pt idx="167">
                  <c:v>773.16666666666595</c:v>
                </c:pt>
                <c:pt idx="168">
                  <c:v>772.5</c:v>
                </c:pt>
                <c:pt idx="169">
                  <c:v>771.83333333333303</c:v>
                </c:pt>
                <c:pt idx="170">
                  <c:v>776.16666666666595</c:v>
                </c:pt>
                <c:pt idx="171">
                  <c:v>780</c:v>
                </c:pt>
                <c:pt idx="172">
                  <c:v>790.33333333333303</c:v>
                </c:pt>
                <c:pt idx="173">
                  <c:v>796.16666666666595</c:v>
                </c:pt>
                <c:pt idx="174">
                  <c:v>794</c:v>
                </c:pt>
                <c:pt idx="175">
                  <c:v>795.66666666666595</c:v>
                </c:pt>
                <c:pt idx="176">
                  <c:v>804.83333333333303</c:v>
                </c:pt>
                <c:pt idx="177">
                  <c:v>799.66666666666595</c:v>
                </c:pt>
                <c:pt idx="178">
                  <c:v>801.33333333333303</c:v>
                </c:pt>
                <c:pt idx="179">
                  <c:v>821</c:v>
                </c:pt>
                <c:pt idx="180">
                  <c:v>823.5</c:v>
                </c:pt>
                <c:pt idx="181">
                  <c:v>831.66666666666595</c:v>
                </c:pt>
                <c:pt idx="182">
                  <c:v>839.33333333333303</c:v>
                </c:pt>
                <c:pt idx="183">
                  <c:v>847.5</c:v>
                </c:pt>
                <c:pt idx="184">
                  <c:v>850.33333333333303</c:v>
                </c:pt>
                <c:pt idx="185">
                  <c:v>859</c:v>
                </c:pt>
                <c:pt idx="186">
                  <c:v>861.16666666666595</c:v>
                </c:pt>
                <c:pt idx="187">
                  <c:v>879.66666666666595</c:v>
                </c:pt>
                <c:pt idx="188">
                  <c:v>887.16666666666595</c:v>
                </c:pt>
                <c:pt idx="189">
                  <c:v>889.16666666666595</c:v>
                </c:pt>
                <c:pt idx="190">
                  <c:v>893</c:v>
                </c:pt>
                <c:pt idx="191">
                  <c:v>907.33333333333303</c:v>
                </c:pt>
                <c:pt idx="192">
                  <c:v>912.66666666666595</c:v>
                </c:pt>
                <c:pt idx="193">
                  <c:v>919.33333333333303</c:v>
                </c:pt>
                <c:pt idx="194">
                  <c:v>931.16666666666595</c:v>
                </c:pt>
                <c:pt idx="195">
                  <c:v>923.16666666666595</c:v>
                </c:pt>
                <c:pt idx="196">
                  <c:v>934.16666666666595</c:v>
                </c:pt>
                <c:pt idx="197">
                  <c:v>920.16666666666595</c:v>
                </c:pt>
                <c:pt idx="198">
                  <c:v>919</c:v>
                </c:pt>
                <c:pt idx="199">
                  <c:v>926.16666666666595</c:v>
                </c:pt>
                <c:pt idx="200">
                  <c:v>933.33333333333303</c:v>
                </c:pt>
                <c:pt idx="201">
                  <c:v>929.33333333333303</c:v>
                </c:pt>
                <c:pt idx="202">
                  <c:v>927.16666666666595</c:v>
                </c:pt>
                <c:pt idx="203">
                  <c:v>930.5</c:v>
                </c:pt>
                <c:pt idx="204">
                  <c:v>929.16666666666595</c:v>
                </c:pt>
                <c:pt idx="205">
                  <c:v>935.83333333333303</c:v>
                </c:pt>
                <c:pt idx="206">
                  <c:v>942</c:v>
                </c:pt>
                <c:pt idx="207">
                  <c:v>946.33333333333303</c:v>
                </c:pt>
                <c:pt idx="208">
                  <c:v>951.83333333333303</c:v>
                </c:pt>
                <c:pt idx="209">
                  <c:v>966.33333333333303</c:v>
                </c:pt>
                <c:pt idx="210">
                  <c:v>967</c:v>
                </c:pt>
                <c:pt idx="211">
                  <c:v>969.83333333333303</c:v>
                </c:pt>
                <c:pt idx="212">
                  <c:v>977.66666666666595</c:v>
                </c:pt>
                <c:pt idx="213">
                  <c:v>982.5</c:v>
                </c:pt>
                <c:pt idx="214">
                  <c:v>982</c:v>
                </c:pt>
                <c:pt idx="215">
                  <c:v>992</c:v>
                </c:pt>
                <c:pt idx="216">
                  <c:v>995.5</c:v>
                </c:pt>
                <c:pt idx="217">
                  <c:v>994.33333333333303</c:v>
                </c:pt>
                <c:pt idx="218">
                  <c:v>1003.16666666666</c:v>
                </c:pt>
                <c:pt idx="219">
                  <c:v>1015.3333333333305</c:v>
                </c:pt>
                <c:pt idx="220">
                  <c:v>1022</c:v>
                </c:pt>
                <c:pt idx="221">
                  <c:v>1036.8333333333269</c:v>
                </c:pt>
                <c:pt idx="222">
                  <c:v>1034.3333333333269</c:v>
                </c:pt>
                <c:pt idx="223">
                  <c:v>1035.6666666666601</c:v>
                </c:pt>
                <c:pt idx="224">
                  <c:v>1039</c:v>
                </c:pt>
                <c:pt idx="225">
                  <c:v>1041.3333333333269</c:v>
                </c:pt>
                <c:pt idx="226">
                  <c:v>1048</c:v>
                </c:pt>
                <c:pt idx="227">
                  <c:v>1053.5</c:v>
                </c:pt>
                <c:pt idx="228">
                  <c:v>1054.8333333333269</c:v>
                </c:pt>
                <c:pt idx="229">
                  <c:v>1055.6666666666601</c:v>
                </c:pt>
                <c:pt idx="230">
                  <c:v>1066.3333333333269</c:v>
                </c:pt>
                <c:pt idx="231">
                  <c:v>1078</c:v>
                </c:pt>
                <c:pt idx="232">
                  <c:v>1084.1666666666601</c:v>
                </c:pt>
                <c:pt idx="233">
                  <c:v>1086</c:v>
                </c:pt>
                <c:pt idx="234">
                  <c:v>1092.1666666666601</c:v>
                </c:pt>
                <c:pt idx="235">
                  <c:v>1103.5</c:v>
                </c:pt>
                <c:pt idx="236">
                  <c:v>1105.8333333333269</c:v>
                </c:pt>
                <c:pt idx="237">
                  <c:v>1102.3333333333269</c:v>
                </c:pt>
                <c:pt idx="238">
                  <c:v>1108.5</c:v>
                </c:pt>
                <c:pt idx="239">
                  <c:v>1115.1666666666601</c:v>
                </c:pt>
                <c:pt idx="240">
                  <c:v>1117.5</c:v>
                </c:pt>
                <c:pt idx="241">
                  <c:v>1124.1666666666601</c:v>
                </c:pt>
                <c:pt idx="242">
                  <c:v>1127.6666666666601</c:v>
                </c:pt>
                <c:pt idx="243">
                  <c:v>1127</c:v>
                </c:pt>
                <c:pt idx="244">
                  <c:v>1136.1666666666601</c:v>
                </c:pt>
                <c:pt idx="245">
                  <c:v>1134.5</c:v>
                </c:pt>
                <c:pt idx="246">
                  <c:v>1142</c:v>
                </c:pt>
                <c:pt idx="247">
                  <c:v>1144.3333333333269</c:v>
                </c:pt>
                <c:pt idx="248">
                  <c:v>1151</c:v>
                </c:pt>
                <c:pt idx="249">
                  <c:v>1161</c:v>
                </c:pt>
                <c:pt idx="250">
                  <c:v>1160.3333333333269</c:v>
                </c:pt>
                <c:pt idx="251">
                  <c:v>1142</c:v>
                </c:pt>
                <c:pt idx="252">
                  <c:v>1152.6666666666601</c:v>
                </c:pt>
                <c:pt idx="253">
                  <c:v>1154.6666666666601</c:v>
                </c:pt>
                <c:pt idx="254">
                  <c:v>1166.6666666666601</c:v>
                </c:pt>
                <c:pt idx="255">
                  <c:v>1169.6666666666601</c:v>
                </c:pt>
                <c:pt idx="256">
                  <c:v>1174.5</c:v>
                </c:pt>
                <c:pt idx="257">
                  <c:v>1172.5</c:v>
                </c:pt>
                <c:pt idx="258">
                  <c:v>1182</c:v>
                </c:pt>
                <c:pt idx="259">
                  <c:v>1187.6666666666601</c:v>
                </c:pt>
                <c:pt idx="260">
                  <c:v>1197</c:v>
                </c:pt>
                <c:pt idx="261">
                  <c:v>1211.3333333333269</c:v>
                </c:pt>
                <c:pt idx="262">
                  <c:v>1218.1666666666601</c:v>
                </c:pt>
                <c:pt idx="263">
                  <c:v>1219</c:v>
                </c:pt>
                <c:pt idx="264">
                  <c:v>1221</c:v>
                </c:pt>
                <c:pt idx="265">
                  <c:v>1224.3333333333269</c:v>
                </c:pt>
                <c:pt idx="266">
                  <c:v>1225.6666666666601</c:v>
                </c:pt>
                <c:pt idx="267">
                  <c:v>1232.6666666666601</c:v>
                </c:pt>
                <c:pt idx="268">
                  <c:v>1233.8333333333269</c:v>
                </c:pt>
                <c:pt idx="269">
                  <c:v>1245.3333333333269</c:v>
                </c:pt>
                <c:pt idx="270">
                  <c:v>1251.1666666666601</c:v>
                </c:pt>
                <c:pt idx="271">
                  <c:v>1261.8333333333269</c:v>
                </c:pt>
                <c:pt idx="272">
                  <c:v>1263.8333333333269</c:v>
                </c:pt>
                <c:pt idx="273">
                  <c:v>1271.6666666666601</c:v>
                </c:pt>
                <c:pt idx="274">
                  <c:v>1285.1666666666601</c:v>
                </c:pt>
                <c:pt idx="275">
                  <c:v>1296.5</c:v>
                </c:pt>
                <c:pt idx="276">
                  <c:v>1302.6666666666601</c:v>
                </c:pt>
                <c:pt idx="277">
                  <c:v>1309.6666666666601</c:v>
                </c:pt>
                <c:pt idx="278">
                  <c:v>1305.8333333333269</c:v>
                </c:pt>
                <c:pt idx="279">
                  <c:v>1311.5</c:v>
                </c:pt>
                <c:pt idx="280">
                  <c:v>1309.1666666666601</c:v>
                </c:pt>
                <c:pt idx="281">
                  <c:v>1309.5</c:v>
                </c:pt>
                <c:pt idx="282">
                  <c:v>1309.6666666666601</c:v>
                </c:pt>
                <c:pt idx="283">
                  <c:v>1314.5</c:v>
                </c:pt>
                <c:pt idx="284">
                  <c:v>1323.3333333333269</c:v>
                </c:pt>
                <c:pt idx="285">
                  <c:v>1316</c:v>
                </c:pt>
                <c:pt idx="286">
                  <c:v>1324.5</c:v>
                </c:pt>
                <c:pt idx="287">
                  <c:v>1328.5</c:v>
                </c:pt>
                <c:pt idx="288">
                  <c:v>1344.6666666666601</c:v>
                </c:pt>
                <c:pt idx="289">
                  <c:v>1343.3333333333269</c:v>
                </c:pt>
                <c:pt idx="290">
                  <c:v>1349.1666666666601</c:v>
                </c:pt>
                <c:pt idx="291">
                  <c:v>1355.6666666666601</c:v>
                </c:pt>
                <c:pt idx="292">
                  <c:v>1353</c:v>
                </c:pt>
                <c:pt idx="293">
                  <c:v>1347.6666666666601</c:v>
                </c:pt>
                <c:pt idx="294">
                  <c:v>1356.6666666666601</c:v>
                </c:pt>
                <c:pt idx="295">
                  <c:v>1358.3333333333269</c:v>
                </c:pt>
                <c:pt idx="296">
                  <c:v>1350.5</c:v>
                </c:pt>
                <c:pt idx="297">
                  <c:v>1360.3333333333269</c:v>
                </c:pt>
                <c:pt idx="298">
                  <c:v>1372.6666666666601</c:v>
                </c:pt>
                <c:pt idx="299">
                  <c:v>1375.6666666666601</c:v>
                </c:pt>
                <c:pt idx="300">
                  <c:v>1374</c:v>
                </c:pt>
                <c:pt idx="301">
                  <c:v>1377</c:v>
                </c:pt>
                <c:pt idx="302">
                  <c:v>1381.8333333333269</c:v>
                </c:pt>
                <c:pt idx="303">
                  <c:v>1378.1666666666601</c:v>
                </c:pt>
                <c:pt idx="304">
                  <c:v>1382.3333333333269</c:v>
                </c:pt>
                <c:pt idx="305">
                  <c:v>1393.5</c:v>
                </c:pt>
                <c:pt idx="306">
                  <c:v>1400.1666666666601</c:v>
                </c:pt>
                <c:pt idx="307">
                  <c:v>1395.8333333333269</c:v>
                </c:pt>
                <c:pt idx="308">
                  <c:v>1404.8333333333269</c:v>
                </c:pt>
                <c:pt idx="309">
                  <c:v>1416.6666666666601</c:v>
                </c:pt>
                <c:pt idx="310">
                  <c:v>1425</c:v>
                </c:pt>
                <c:pt idx="311">
                  <c:v>1436.3333333333269</c:v>
                </c:pt>
                <c:pt idx="312">
                  <c:v>1441.6666666666601</c:v>
                </c:pt>
                <c:pt idx="313">
                  <c:v>1452.5</c:v>
                </c:pt>
                <c:pt idx="314">
                  <c:v>1466.6666666666601</c:v>
                </c:pt>
                <c:pt idx="315">
                  <c:v>1462.8333333333269</c:v>
                </c:pt>
                <c:pt idx="316">
                  <c:v>1467.8333333333269</c:v>
                </c:pt>
                <c:pt idx="317">
                  <c:v>1477.1666666666601</c:v>
                </c:pt>
                <c:pt idx="318">
                  <c:v>1477.5</c:v>
                </c:pt>
                <c:pt idx="319">
                  <c:v>1493.6666666666601</c:v>
                </c:pt>
                <c:pt idx="320">
                  <c:v>1490.8333333333269</c:v>
                </c:pt>
                <c:pt idx="321">
                  <c:v>1484.8333333333269</c:v>
                </c:pt>
                <c:pt idx="322">
                  <c:v>1485.5</c:v>
                </c:pt>
                <c:pt idx="323">
                  <c:v>1498.8333333333269</c:v>
                </c:pt>
                <c:pt idx="324">
                  <c:v>1499.1666666666601</c:v>
                </c:pt>
                <c:pt idx="325">
                  <c:v>1495</c:v>
                </c:pt>
                <c:pt idx="326">
                  <c:v>1510</c:v>
                </c:pt>
                <c:pt idx="327">
                  <c:v>1511.3333333333269</c:v>
                </c:pt>
                <c:pt idx="328">
                  <c:v>1519.5</c:v>
                </c:pt>
                <c:pt idx="329">
                  <c:v>1522.1666666666601</c:v>
                </c:pt>
                <c:pt idx="330">
                  <c:v>1528.1666666666601</c:v>
                </c:pt>
                <c:pt idx="331">
                  <c:v>1535.1666666666601</c:v>
                </c:pt>
                <c:pt idx="332">
                  <c:v>1539.1666666666601</c:v>
                </c:pt>
                <c:pt idx="333">
                  <c:v>1543.3333333333269</c:v>
                </c:pt>
                <c:pt idx="334">
                  <c:v>1546.3333333333269</c:v>
                </c:pt>
                <c:pt idx="335">
                  <c:v>1553.5</c:v>
                </c:pt>
                <c:pt idx="336">
                  <c:v>1566.1666666666601</c:v>
                </c:pt>
                <c:pt idx="337">
                  <c:v>1578.1666666666601</c:v>
                </c:pt>
                <c:pt idx="338">
                  <c:v>1585.6666666666601</c:v>
                </c:pt>
                <c:pt idx="339">
                  <c:v>1589.5</c:v>
                </c:pt>
                <c:pt idx="340">
                  <c:v>1599.5</c:v>
                </c:pt>
                <c:pt idx="341">
                  <c:v>1613</c:v>
                </c:pt>
                <c:pt idx="342">
                  <c:v>1612.5</c:v>
                </c:pt>
                <c:pt idx="343">
                  <c:v>1625.5</c:v>
                </c:pt>
                <c:pt idx="344">
                  <c:v>1627.1666666666601</c:v>
                </c:pt>
                <c:pt idx="345">
                  <c:v>1636.8333333333269</c:v>
                </c:pt>
                <c:pt idx="346">
                  <c:v>1643.8333333333269</c:v>
                </c:pt>
                <c:pt idx="347">
                  <c:v>1650.5</c:v>
                </c:pt>
                <c:pt idx="348">
                  <c:v>1647.6666666666601</c:v>
                </c:pt>
                <c:pt idx="349">
                  <c:v>1650.1666666666601</c:v>
                </c:pt>
                <c:pt idx="350">
                  <c:v>1650</c:v>
                </c:pt>
                <c:pt idx="351">
                  <c:v>1650.8333333333269</c:v>
                </c:pt>
                <c:pt idx="352">
                  <c:v>1653</c:v>
                </c:pt>
                <c:pt idx="353">
                  <c:v>1667.8333333333269</c:v>
                </c:pt>
                <c:pt idx="354">
                  <c:v>1665.8333333333269</c:v>
                </c:pt>
                <c:pt idx="355">
                  <c:v>1667.1666666666601</c:v>
                </c:pt>
                <c:pt idx="356">
                  <c:v>1674.6666666666601</c:v>
                </c:pt>
                <c:pt idx="357">
                  <c:v>1672.8333333333269</c:v>
                </c:pt>
                <c:pt idx="358">
                  <c:v>1680.5</c:v>
                </c:pt>
                <c:pt idx="359">
                  <c:v>1686.3333333333269</c:v>
                </c:pt>
                <c:pt idx="360">
                  <c:v>1697.8333333333269</c:v>
                </c:pt>
                <c:pt idx="361">
                  <c:v>1705.5</c:v>
                </c:pt>
                <c:pt idx="362">
                  <c:v>1711.3333333333269</c:v>
                </c:pt>
                <c:pt idx="363">
                  <c:v>1719.3333333333269</c:v>
                </c:pt>
                <c:pt idx="364">
                  <c:v>1727.3333333333269</c:v>
                </c:pt>
                <c:pt idx="365">
                  <c:v>1735.3333333333269</c:v>
                </c:pt>
                <c:pt idx="366">
                  <c:v>1742.1666666666601</c:v>
                </c:pt>
                <c:pt idx="367">
                  <c:v>1754</c:v>
                </c:pt>
                <c:pt idx="368">
                  <c:v>1759.3333333333269</c:v>
                </c:pt>
                <c:pt idx="369">
                  <c:v>1770.5</c:v>
                </c:pt>
                <c:pt idx="370">
                  <c:v>1775.8333333333269</c:v>
                </c:pt>
                <c:pt idx="371">
                  <c:v>1777.6666666666601</c:v>
                </c:pt>
                <c:pt idx="372">
                  <c:v>1787.6666666666601</c:v>
                </c:pt>
                <c:pt idx="373">
                  <c:v>1799.1666666666601</c:v>
                </c:pt>
                <c:pt idx="374">
                  <c:v>1813.1666666666601</c:v>
                </c:pt>
                <c:pt idx="375">
                  <c:v>1819.5</c:v>
                </c:pt>
                <c:pt idx="376">
                  <c:v>1829.6666666666601</c:v>
                </c:pt>
                <c:pt idx="377">
                  <c:v>1833.1666666666601</c:v>
                </c:pt>
                <c:pt idx="378">
                  <c:v>1843.1666666666601</c:v>
                </c:pt>
                <c:pt idx="379">
                  <c:v>1854.3333333333269</c:v>
                </c:pt>
                <c:pt idx="380">
                  <c:v>1854.8333333333269</c:v>
                </c:pt>
                <c:pt idx="381">
                  <c:v>1842.8333333333269</c:v>
                </c:pt>
                <c:pt idx="382">
                  <c:v>1843.1666666666601</c:v>
                </c:pt>
                <c:pt idx="383">
                  <c:v>1837.8333333333269</c:v>
                </c:pt>
                <c:pt idx="384">
                  <c:v>1847.8333333333269</c:v>
                </c:pt>
                <c:pt idx="385">
                  <c:v>1847</c:v>
                </c:pt>
                <c:pt idx="386">
                  <c:v>1852</c:v>
                </c:pt>
                <c:pt idx="387">
                  <c:v>1847</c:v>
                </c:pt>
                <c:pt idx="388">
                  <c:v>1842.5</c:v>
                </c:pt>
                <c:pt idx="389">
                  <c:v>1843.5</c:v>
                </c:pt>
                <c:pt idx="390">
                  <c:v>1852.1666666666601</c:v>
                </c:pt>
                <c:pt idx="391">
                  <c:v>1855.1666666666601</c:v>
                </c:pt>
                <c:pt idx="392">
                  <c:v>1863.5</c:v>
                </c:pt>
                <c:pt idx="393">
                  <c:v>1868</c:v>
                </c:pt>
                <c:pt idx="394">
                  <c:v>1874.6666666666601</c:v>
                </c:pt>
                <c:pt idx="395">
                  <c:v>1879.1666666666601</c:v>
                </c:pt>
                <c:pt idx="396">
                  <c:v>1882.6666666666601</c:v>
                </c:pt>
                <c:pt idx="397">
                  <c:v>1882.1666666666601</c:v>
                </c:pt>
                <c:pt idx="398">
                  <c:v>1886.6666666666601</c:v>
                </c:pt>
                <c:pt idx="399">
                  <c:v>1888.8333333333269</c:v>
                </c:pt>
                <c:pt idx="400">
                  <c:v>1894.8333333333269</c:v>
                </c:pt>
                <c:pt idx="401">
                  <c:v>1901.8333333333269</c:v>
                </c:pt>
                <c:pt idx="402">
                  <c:v>1908.5</c:v>
                </c:pt>
                <c:pt idx="403">
                  <c:v>1912.5</c:v>
                </c:pt>
                <c:pt idx="404">
                  <c:v>1920.5</c:v>
                </c:pt>
                <c:pt idx="405">
                  <c:v>1933.3333333333269</c:v>
                </c:pt>
                <c:pt idx="406">
                  <c:v>1939.8333333333269</c:v>
                </c:pt>
                <c:pt idx="407">
                  <c:v>1953.8333333333269</c:v>
                </c:pt>
                <c:pt idx="408">
                  <c:v>1962.6666666666601</c:v>
                </c:pt>
                <c:pt idx="409">
                  <c:v>1957.6666666666601</c:v>
                </c:pt>
                <c:pt idx="410">
                  <c:v>1954.8333333333269</c:v>
                </c:pt>
                <c:pt idx="411">
                  <c:v>1965.3333333333269</c:v>
                </c:pt>
                <c:pt idx="412">
                  <c:v>1976.6666666666601</c:v>
                </c:pt>
                <c:pt idx="413">
                  <c:v>1987.6666666666601</c:v>
                </c:pt>
                <c:pt idx="414">
                  <c:v>1992.5</c:v>
                </c:pt>
                <c:pt idx="415">
                  <c:v>2004.6666666666601</c:v>
                </c:pt>
                <c:pt idx="416">
                  <c:v>2008.1666666666601</c:v>
                </c:pt>
                <c:pt idx="417">
                  <c:v>2008.5</c:v>
                </c:pt>
                <c:pt idx="418">
                  <c:v>2003.6666666666601</c:v>
                </c:pt>
                <c:pt idx="419">
                  <c:v>2012</c:v>
                </c:pt>
                <c:pt idx="420">
                  <c:v>2026.6666666666601</c:v>
                </c:pt>
                <c:pt idx="421">
                  <c:v>2032.1666666666601</c:v>
                </c:pt>
                <c:pt idx="422">
                  <c:v>2040.3333333333269</c:v>
                </c:pt>
                <c:pt idx="423">
                  <c:v>2055.5</c:v>
                </c:pt>
                <c:pt idx="424">
                  <c:v>2064.1666666666529</c:v>
                </c:pt>
                <c:pt idx="425">
                  <c:v>2060.1666666666529</c:v>
                </c:pt>
                <c:pt idx="426">
                  <c:v>2066.5</c:v>
                </c:pt>
                <c:pt idx="427">
                  <c:v>2069.1666666666529</c:v>
                </c:pt>
                <c:pt idx="428">
                  <c:v>2062.1666666666529</c:v>
                </c:pt>
                <c:pt idx="429">
                  <c:v>2070.1666666666529</c:v>
                </c:pt>
                <c:pt idx="430">
                  <c:v>2075.3333333333408</c:v>
                </c:pt>
                <c:pt idx="431">
                  <c:v>2075.6666666666529</c:v>
                </c:pt>
                <c:pt idx="432">
                  <c:v>2078.1666666666529</c:v>
                </c:pt>
                <c:pt idx="433">
                  <c:v>2086.3333333333408</c:v>
                </c:pt>
                <c:pt idx="434">
                  <c:v>2088.8333333333408</c:v>
                </c:pt>
                <c:pt idx="435">
                  <c:v>2094.6666666666529</c:v>
                </c:pt>
                <c:pt idx="436">
                  <c:v>2107.3333333333408</c:v>
                </c:pt>
                <c:pt idx="437">
                  <c:v>2112</c:v>
                </c:pt>
                <c:pt idx="438">
                  <c:v>2113.8333333333408</c:v>
                </c:pt>
                <c:pt idx="439">
                  <c:v>2105.3333333333408</c:v>
                </c:pt>
                <c:pt idx="440">
                  <c:v>2107.3333333333408</c:v>
                </c:pt>
                <c:pt idx="441">
                  <c:v>2114</c:v>
                </c:pt>
                <c:pt idx="442">
                  <c:v>2126.1666666666529</c:v>
                </c:pt>
                <c:pt idx="443">
                  <c:v>2129.3333333333408</c:v>
                </c:pt>
                <c:pt idx="444">
                  <c:v>2141.1666666666529</c:v>
                </c:pt>
                <c:pt idx="445">
                  <c:v>2151.5</c:v>
                </c:pt>
                <c:pt idx="446">
                  <c:v>2158.8333333333408</c:v>
                </c:pt>
                <c:pt idx="447">
                  <c:v>2165.6666666666529</c:v>
                </c:pt>
                <c:pt idx="448">
                  <c:v>2171.1666666666529</c:v>
                </c:pt>
                <c:pt idx="449">
                  <c:v>2176.3333333333408</c:v>
                </c:pt>
                <c:pt idx="450">
                  <c:v>2174.1666666666529</c:v>
                </c:pt>
                <c:pt idx="451">
                  <c:v>2182.1666666666529</c:v>
                </c:pt>
                <c:pt idx="452">
                  <c:v>2189.5</c:v>
                </c:pt>
                <c:pt idx="453">
                  <c:v>2196.8333333333408</c:v>
                </c:pt>
                <c:pt idx="454">
                  <c:v>2211.5</c:v>
                </c:pt>
                <c:pt idx="455">
                  <c:v>2218.8333333333408</c:v>
                </c:pt>
                <c:pt idx="456">
                  <c:v>2223</c:v>
                </c:pt>
                <c:pt idx="457">
                  <c:v>2226.1666666666529</c:v>
                </c:pt>
                <c:pt idx="458">
                  <c:v>2225.1666666666529</c:v>
                </c:pt>
                <c:pt idx="459">
                  <c:v>2233.6666666666529</c:v>
                </c:pt>
                <c:pt idx="460">
                  <c:v>2236.6666666666529</c:v>
                </c:pt>
                <c:pt idx="461">
                  <c:v>2237.6666666666529</c:v>
                </c:pt>
                <c:pt idx="462">
                  <c:v>2246.6666666666529</c:v>
                </c:pt>
                <c:pt idx="463">
                  <c:v>2251.8333333333408</c:v>
                </c:pt>
                <c:pt idx="464">
                  <c:v>2259.6666666666529</c:v>
                </c:pt>
                <c:pt idx="465">
                  <c:v>2271.5</c:v>
                </c:pt>
                <c:pt idx="466">
                  <c:v>2277.6666666666529</c:v>
                </c:pt>
                <c:pt idx="467">
                  <c:v>2282.8333333333408</c:v>
                </c:pt>
                <c:pt idx="468">
                  <c:v>2287.3333333333408</c:v>
                </c:pt>
                <c:pt idx="469">
                  <c:v>2286.6666666666529</c:v>
                </c:pt>
                <c:pt idx="470">
                  <c:v>2295</c:v>
                </c:pt>
                <c:pt idx="471">
                  <c:v>2308.1666666666529</c:v>
                </c:pt>
                <c:pt idx="472">
                  <c:v>2319.8333333333408</c:v>
                </c:pt>
                <c:pt idx="473">
                  <c:v>2329.8333333333408</c:v>
                </c:pt>
                <c:pt idx="474">
                  <c:v>2337.1666666666529</c:v>
                </c:pt>
                <c:pt idx="475">
                  <c:v>2334.1666666666529</c:v>
                </c:pt>
                <c:pt idx="476">
                  <c:v>2340.6666666666529</c:v>
                </c:pt>
                <c:pt idx="477">
                  <c:v>2340.8333333333408</c:v>
                </c:pt>
                <c:pt idx="478">
                  <c:v>2350.5</c:v>
                </c:pt>
                <c:pt idx="479">
                  <c:v>2364.1666666666529</c:v>
                </c:pt>
                <c:pt idx="480">
                  <c:v>2367.5</c:v>
                </c:pt>
                <c:pt idx="481">
                  <c:v>2384.3333333333408</c:v>
                </c:pt>
                <c:pt idx="482">
                  <c:v>2389.5</c:v>
                </c:pt>
                <c:pt idx="483">
                  <c:v>2397.6666666666529</c:v>
                </c:pt>
                <c:pt idx="484">
                  <c:v>2399.8333333333408</c:v>
                </c:pt>
                <c:pt idx="485">
                  <c:v>2409</c:v>
                </c:pt>
                <c:pt idx="486">
                  <c:v>2417.1666666666529</c:v>
                </c:pt>
                <c:pt idx="487">
                  <c:v>2422.8333333333408</c:v>
                </c:pt>
                <c:pt idx="488">
                  <c:v>2423.8333333333408</c:v>
                </c:pt>
                <c:pt idx="489">
                  <c:v>2431.3333333333408</c:v>
                </c:pt>
                <c:pt idx="490">
                  <c:v>2442.1666666666529</c:v>
                </c:pt>
                <c:pt idx="491">
                  <c:v>2435</c:v>
                </c:pt>
                <c:pt idx="492">
                  <c:v>2440</c:v>
                </c:pt>
                <c:pt idx="493">
                  <c:v>2430.8333333333408</c:v>
                </c:pt>
                <c:pt idx="494">
                  <c:v>2431.3333333333408</c:v>
                </c:pt>
                <c:pt idx="495">
                  <c:v>2439.5</c:v>
                </c:pt>
                <c:pt idx="496">
                  <c:v>2439.5</c:v>
                </c:pt>
                <c:pt idx="497">
                  <c:v>2463.6666666666529</c:v>
                </c:pt>
                <c:pt idx="498">
                  <c:v>2473.1666666666529</c:v>
                </c:pt>
                <c:pt idx="499">
                  <c:v>2486.1666666666529</c:v>
                </c:pt>
              </c:numCache>
            </c:numRef>
          </c:val>
        </c:ser>
        <c:marker val="1"/>
        <c:axId val="54141312"/>
        <c:axId val="54143232"/>
      </c:lineChart>
      <c:catAx>
        <c:axId val="541413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4143232"/>
        <c:crosses val="autoZero"/>
        <c:auto val="1"/>
        <c:lblAlgn val="ctr"/>
        <c:lblOffset val="100"/>
      </c:catAx>
      <c:valAx>
        <c:axId val="541432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RL Winnings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54141312"/>
        <c:crosses val="autoZero"/>
        <c:crossBetween val="between"/>
        <c:majorUnit val="200"/>
      </c:valAx>
    </c:plotArea>
    <c:legend>
      <c:legendPos val="r"/>
      <c:layout>
        <c:manualLayout>
          <c:xMode val="edge"/>
          <c:yMode val="edge"/>
          <c:x val="0.62333333333333352"/>
          <c:y val="0.74253758243418166"/>
          <c:w val="0.16270270270270271"/>
          <c:h val="5.7225753926326894E-2"/>
        </c:manualLayout>
      </c:layout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RL </a:t>
            </a:r>
            <a:r>
              <a:rPr lang="en-US" baseline="0" dirty="0"/>
              <a:t>vs. Deceptive</a:t>
            </a:r>
            <a:endParaRPr lang="en-US" dirty="0"/>
          </a:p>
        </c:rich>
      </c:tx>
      <c:layout>
        <c:manualLayout>
          <c:xMode val="edge"/>
          <c:yMode val="edge"/>
          <c:x val="0.30713188976377981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Aggressive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EE!$A$2:$A$501</c:f>
              <c:numCache>
                <c:formatCode>General</c:formatCode>
                <c:ptCount val="500"/>
                <c:pt idx="0">
                  <c:v>-9</c:v>
                </c:pt>
                <c:pt idx="1">
                  <c:v>-9</c:v>
                </c:pt>
                <c:pt idx="2">
                  <c:v>-5.833333333333333</c:v>
                </c:pt>
                <c:pt idx="3">
                  <c:v>-2.8333333333333286</c:v>
                </c:pt>
                <c:pt idx="4">
                  <c:v>-7.5</c:v>
                </c:pt>
                <c:pt idx="5">
                  <c:v>-5</c:v>
                </c:pt>
                <c:pt idx="6">
                  <c:v>-10.5</c:v>
                </c:pt>
                <c:pt idx="7">
                  <c:v>-11.666666666666606</c:v>
                </c:pt>
                <c:pt idx="8">
                  <c:v>3.1666666666666599</c:v>
                </c:pt>
                <c:pt idx="9">
                  <c:v>6.6666666666666572</c:v>
                </c:pt>
                <c:pt idx="10">
                  <c:v>3.8333333333333286</c:v>
                </c:pt>
                <c:pt idx="11">
                  <c:v>-6</c:v>
                </c:pt>
                <c:pt idx="12">
                  <c:v>-4</c:v>
                </c:pt>
                <c:pt idx="13">
                  <c:v>-20.6666666666666</c:v>
                </c:pt>
                <c:pt idx="14">
                  <c:v>-14</c:v>
                </c:pt>
                <c:pt idx="15">
                  <c:v>-13.5</c:v>
                </c:pt>
                <c:pt idx="16">
                  <c:v>-8.1666666666666661</c:v>
                </c:pt>
                <c:pt idx="17">
                  <c:v>-14.3333333333333</c:v>
                </c:pt>
                <c:pt idx="18">
                  <c:v>-16.1666666666666</c:v>
                </c:pt>
                <c:pt idx="19">
                  <c:v>-13</c:v>
                </c:pt>
                <c:pt idx="20">
                  <c:v>0</c:v>
                </c:pt>
                <c:pt idx="21">
                  <c:v>17.5</c:v>
                </c:pt>
                <c:pt idx="22">
                  <c:v>13.5</c:v>
                </c:pt>
                <c:pt idx="23">
                  <c:v>16.5</c:v>
                </c:pt>
                <c:pt idx="24">
                  <c:v>19.333333333333282</c:v>
                </c:pt>
                <c:pt idx="25">
                  <c:v>16.1666666666666</c:v>
                </c:pt>
                <c:pt idx="26">
                  <c:v>5.833333333333333</c:v>
                </c:pt>
                <c:pt idx="27">
                  <c:v>7.333333333333333</c:v>
                </c:pt>
                <c:pt idx="28">
                  <c:v>4.333333333333333</c:v>
                </c:pt>
                <c:pt idx="29">
                  <c:v>19.5</c:v>
                </c:pt>
                <c:pt idx="30">
                  <c:v>24.333333333333282</c:v>
                </c:pt>
                <c:pt idx="31">
                  <c:v>20.5</c:v>
                </c:pt>
                <c:pt idx="32">
                  <c:v>4.5</c:v>
                </c:pt>
                <c:pt idx="33">
                  <c:v>16.333333333333282</c:v>
                </c:pt>
                <c:pt idx="34">
                  <c:v>13.3333333333333</c:v>
                </c:pt>
                <c:pt idx="35">
                  <c:v>7.6666666666666572</c:v>
                </c:pt>
                <c:pt idx="36">
                  <c:v>1.6666666666666601</c:v>
                </c:pt>
                <c:pt idx="37">
                  <c:v>1.3333333333333299</c:v>
                </c:pt>
                <c:pt idx="38">
                  <c:v>-1.6666666666666601</c:v>
                </c:pt>
                <c:pt idx="39">
                  <c:v>3.5</c:v>
                </c:pt>
                <c:pt idx="40">
                  <c:v>20.1666666666666</c:v>
                </c:pt>
                <c:pt idx="41">
                  <c:v>2.8333333333333286</c:v>
                </c:pt>
                <c:pt idx="42">
                  <c:v>9</c:v>
                </c:pt>
                <c:pt idx="43">
                  <c:v>11.8333333333333</c:v>
                </c:pt>
                <c:pt idx="44">
                  <c:v>10.166666666666606</c:v>
                </c:pt>
                <c:pt idx="45">
                  <c:v>22.833333333333282</c:v>
                </c:pt>
                <c:pt idx="46">
                  <c:v>32.5</c:v>
                </c:pt>
                <c:pt idx="47">
                  <c:v>27</c:v>
                </c:pt>
                <c:pt idx="48">
                  <c:v>28.1666666666666</c:v>
                </c:pt>
                <c:pt idx="49">
                  <c:v>22.333333333333282</c:v>
                </c:pt>
                <c:pt idx="50">
                  <c:v>22.5</c:v>
                </c:pt>
                <c:pt idx="51">
                  <c:v>20.1666666666666</c:v>
                </c:pt>
                <c:pt idx="52">
                  <c:v>-0.33333333333333298</c:v>
                </c:pt>
                <c:pt idx="53">
                  <c:v>-3.8333333333333286</c:v>
                </c:pt>
                <c:pt idx="54">
                  <c:v>-7.333333333333333</c:v>
                </c:pt>
                <c:pt idx="55">
                  <c:v>-4.5</c:v>
                </c:pt>
                <c:pt idx="56">
                  <c:v>-5.1666666666666572</c:v>
                </c:pt>
                <c:pt idx="57">
                  <c:v>-8</c:v>
                </c:pt>
                <c:pt idx="58">
                  <c:v>4.1666666666666572</c:v>
                </c:pt>
                <c:pt idx="59">
                  <c:v>-3.1666666666666599</c:v>
                </c:pt>
                <c:pt idx="60">
                  <c:v>-2.5</c:v>
                </c:pt>
                <c:pt idx="61">
                  <c:v>9</c:v>
                </c:pt>
                <c:pt idx="62">
                  <c:v>6.5</c:v>
                </c:pt>
                <c:pt idx="63">
                  <c:v>-2.1666666666666599</c:v>
                </c:pt>
                <c:pt idx="64">
                  <c:v>10.3333333333333</c:v>
                </c:pt>
                <c:pt idx="65">
                  <c:v>24.1666666666666</c:v>
                </c:pt>
                <c:pt idx="66">
                  <c:v>32.166666666666558</c:v>
                </c:pt>
                <c:pt idx="67">
                  <c:v>27.1666666666666</c:v>
                </c:pt>
                <c:pt idx="68">
                  <c:v>31.333333333333282</c:v>
                </c:pt>
                <c:pt idx="69">
                  <c:v>19.333333333333282</c:v>
                </c:pt>
                <c:pt idx="70">
                  <c:v>29.333333333333282</c:v>
                </c:pt>
                <c:pt idx="71">
                  <c:v>38.166666666666558</c:v>
                </c:pt>
                <c:pt idx="72">
                  <c:v>48.3333333333333</c:v>
                </c:pt>
                <c:pt idx="73">
                  <c:v>47</c:v>
                </c:pt>
                <c:pt idx="74">
                  <c:v>50.166666666666558</c:v>
                </c:pt>
                <c:pt idx="75">
                  <c:v>58.5</c:v>
                </c:pt>
                <c:pt idx="76">
                  <c:v>53.166666666666558</c:v>
                </c:pt>
                <c:pt idx="77">
                  <c:v>54.166666666666558</c:v>
                </c:pt>
                <c:pt idx="78">
                  <c:v>54.8333333333333</c:v>
                </c:pt>
                <c:pt idx="79">
                  <c:v>65.1666666666666</c:v>
                </c:pt>
                <c:pt idx="80">
                  <c:v>54.166666666666558</c:v>
                </c:pt>
                <c:pt idx="81">
                  <c:v>40.5</c:v>
                </c:pt>
                <c:pt idx="82">
                  <c:v>51</c:v>
                </c:pt>
                <c:pt idx="83">
                  <c:v>47</c:v>
                </c:pt>
                <c:pt idx="84">
                  <c:v>33</c:v>
                </c:pt>
                <c:pt idx="85">
                  <c:v>19.833333333333282</c:v>
                </c:pt>
                <c:pt idx="86">
                  <c:v>16.833333333333282</c:v>
                </c:pt>
                <c:pt idx="87">
                  <c:v>12</c:v>
                </c:pt>
                <c:pt idx="88">
                  <c:v>8.6666666666666661</c:v>
                </c:pt>
                <c:pt idx="89">
                  <c:v>2</c:v>
                </c:pt>
                <c:pt idx="90">
                  <c:v>3.3333333333333286</c:v>
                </c:pt>
                <c:pt idx="91">
                  <c:v>0</c:v>
                </c:pt>
                <c:pt idx="92">
                  <c:v>-13.5</c:v>
                </c:pt>
                <c:pt idx="93">
                  <c:v>-26.5</c:v>
                </c:pt>
                <c:pt idx="94">
                  <c:v>-29.6666666666666</c:v>
                </c:pt>
                <c:pt idx="95">
                  <c:v>-37.8333333333333</c:v>
                </c:pt>
                <c:pt idx="96">
                  <c:v>-43</c:v>
                </c:pt>
                <c:pt idx="97">
                  <c:v>-47</c:v>
                </c:pt>
                <c:pt idx="98">
                  <c:v>-40.8333333333333</c:v>
                </c:pt>
                <c:pt idx="99">
                  <c:v>-42.8333333333333</c:v>
                </c:pt>
                <c:pt idx="100">
                  <c:v>-29.833333333333282</c:v>
                </c:pt>
                <c:pt idx="101">
                  <c:v>-22.333333333333282</c:v>
                </c:pt>
                <c:pt idx="102">
                  <c:v>-17.5</c:v>
                </c:pt>
                <c:pt idx="103">
                  <c:v>-30.333333333333282</c:v>
                </c:pt>
                <c:pt idx="104">
                  <c:v>-23.833333333333282</c:v>
                </c:pt>
                <c:pt idx="105">
                  <c:v>-9.8333333333333304</c:v>
                </c:pt>
                <c:pt idx="106">
                  <c:v>-22.1666666666666</c:v>
                </c:pt>
                <c:pt idx="107">
                  <c:v>-22.5</c:v>
                </c:pt>
                <c:pt idx="108">
                  <c:v>-7.5</c:v>
                </c:pt>
                <c:pt idx="109">
                  <c:v>-18.5</c:v>
                </c:pt>
                <c:pt idx="110">
                  <c:v>-11.166666666666606</c:v>
                </c:pt>
                <c:pt idx="111">
                  <c:v>-13.5</c:v>
                </c:pt>
                <c:pt idx="112">
                  <c:v>-25.1666666666666</c:v>
                </c:pt>
                <c:pt idx="113">
                  <c:v>-19</c:v>
                </c:pt>
                <c:pt idx="114">
                  <c:v>-21</c:v>
                </c:pt>
                <c:pt idx="115">
                  <c:v>-13.166666666666606</c:v>
                </c:pt>
                <c:pt idx="116">
                  <c:v>-29.5</c:v>
                </c:pt>
                <c:pt idx="117">
                  <c:v>-45</c:v>
                </c:pt>
                <c:pt idx="118">
                  <c:v>-41.666666666666558</c:v>
                </c:pt>
                <c:pt idx="119">
                  <c:v>-50.3333333333333</c:v>
                </c:pt>
                <c:pt idx="120">
                  <c:v>-47.166666666666558</c:v>
                </c:pt>
                <c:pt idx="121">
                  <c:v>-44.8333333333333</c:v>
                </c:pt>
                <c:pt idx="122">
                  <c:v>-38.166666666666558</c:v>
                </c:pt>
                <c:pt idx="123">
                  <c:v>-50.8333333333333</c:v>
                </c:pt>
                <c:pt idx="124">
                  <c:v>-52.3333333333333</c:v>
                </c:pt>
                <c:pt idx="125">
                  <c:v>-56.166666666666558</c:v>
                </c:pt>
                <c:pt idx="126">
                  <c:v>-60.5</c:v>
                </c:pt>
                <c:pt idx="127">
                  <c:v>-57.166666666666558</c:v>
                </c:pt>
                <c:pt idx="128">
                  <c:v>-52.3333333333333</c:v>
                </c:pt>
                <c:pt idx="129">
                  <c:v>-48.3333333333333</c:v>
                </c:pt>
                <c:pt idx="130">
                  <c:v>-43</c:v>
                </c:pt>
                <c:pt idx="131">
                  <c:v>-38</c:v>
                </c:pt>
                <c:pt idx="132">
                  <c:v>-36.166666666666558</c:v>
                </c:pt>
                <c:pt idx="133">
                  <c:v>-31.333333333333282</c:v>
                </c:pt>
                <c:pt idx="134">
                  <c:v>-39</c:v>
                </c:pt>
                <c:pt idx="135">
                  <c:v>-39.3333333333333</c:v>
                </c:pt>
                <c:pt idx="136">
                  <c:v>-48.666666666666558</c:v>
                </c:pt>
                <c:pt idx="137">
                  <c:v>-53.8333333333333</c:v>
                </c:pt>
                <c:pt idx="138">
                  <c:v>-66.1666666666666</c:v>
                </c:pt>
                <c:pt idx="139">
                  <c:v>-57.8333333333333</c:v>
                </c:pt>
                <c:pt idx="140">
                  <c:v>-70.333333333333258</c:v>
                </c:pt>
                <c:pt idx="141">
                  <c:v>-57.5</c:v>
                </c:pt>
                <c:pt idx="142">
                  <c:v>-44.8333333333333</c:v>
                </c:pt>
                <c:pt idx="143">
                  <c:v>-49.3333333333333</c:v>
                </c:pt>
                <c:pt idx="144">
                  <c:v>-54.166666666666558</c:v>
                </c:pt>
                <c:pt idx="145">
                  <c:v>-67.333333333333258</c:v>
                </c:pt>
                <c:pt idx="146">
                  <c:v>-77.6666666666666</c:v>
                </c:pt>
                <c:pt idx="147">
                  <c:v>-80.6666666666666</c:v>
                </c:pt>
                <c:pt idx="148">
                  <c:v>-82.5</c:v>
                </c:pt>
                <c:pt idx="149">
                  <c:v>-83</c:v>
                </c:pt>
                <c:pt idx="150">
                  <c:v>-70.1666666666666</c:v>
                </c:pt>
                <c:pt idx="151">
                  <c:v>-84.833333333333258</c:v>
                </c:pt>
                <c:pt idx="152">
                  <c:v>-79.333333333333258</c:v>
                </c:pt>
                <c:pt idx="153">
                  <c:v>-85.5</c:v>
                </c:pt>
                <c:pt idx="154">
                  <c:v>-99</c:v>
                </c:pt>
                <c:pt idx="155">
                  <c:v>-97.1666666666666</c:v>
                </c:pt>
                <c:pt idx="156">
                  <c:v>-92</c:v>
                </c:pt>
                <c:pt idx="157">
                  <c:v>-78.1666666666666</c:v>
                </c:pt>
                <c:pt idx="158">
                  <c:v>-77.333333333333258</c:v>
                </c:pt>
                <c:pt idx="159">
                  <c:v>-75</c:v>
                </c:pt>
                <c:pt idx="160">
                  <c:v>-59.5</c:v>
                </c:pt>
                <c:pt idx="161">
                  <c:v>-76</c:v>
                </c:pt>
                <c:pt idx="162">
                  <c:v>-71</c:v>
                </c:pt>
                <c:pt idx="163">
                  <c:v>-65.833333333333258</c:v>
                </c:pt>
                <c:pt idx="164">
                  <c:v>-82.1666666666666</c:v>
                </c:pt>
                <c:pt idx="165">
                  <c:v>-82</c:v>
                </c:pt>
                <c:pt idx="166">
                  <c:v>-81.833333333333258</c:v>
                </c:pt>
                <c:pt idx="167">
                  <c:v>-78.833333333333258</c:v>
                </c:pt>
                <c:pt idx="168">
                  <c:v>-76.333333333333258</c:v>
                </c:pt>
                <c:pt idx="169">
                  <c:v>-74.333333333333258</c:v>
                </c:pt>
                <c:pt idx="170">
                  <c:v>-75</c:v>
                </c:pt>
                <c:pt idx="171">
                  <c:v>-78</c:v>
                </c:pt>
                <c:pt idx="172">
                  <c:v>-85.1666666666666</c:v>
                </c:pt>
                <c:pt idx="173">
                  <c:v>-90.333333333333258</c:v>
                </c:pt>
                <c:pt idx="174">
                  <c:v>-93</c:v>
                </c:pt>
                <c:pt idx="175">
                  <c:v>-88.6666666666666</c:v>
                </c:pt>
                <c:pt idx="176">
                  <c:v>-91</c:v>
                </c:pt>
                <c:pt idx="177">
                  <c:v>-91.5</c:v>
                </c:pt>
                <c:pt idx="178">
                  <c:v>-86.5</c:v>
                </c:pt>
                <c:pt idx="179">
                  <c:v>-89.5</c:v>
                </c:pt>
                <c:pt idx="180">
                  <c:v>-99.6666666666666</c:v>
                </c:pt>
                <c:pt idx="181">
                  <c:v>-89.1666666666666</c:v>
                </c:pt>
                <c:pt idx="182">
                  <c:v>-86</c:v>
                </c:pt>
                <c:pt idx="183">
                  <c:v>-91.1666666666666</c:v>
                </c:pt>
                <c:pt idx="184">
                  <c:v>-79.6666666666666</c:v>
                </c:pt>
                <c:pt idx="185">
                  <c:v>-69.833333333333258</c:v>
                </c:pt>
                <c:pt idx="186">
                  <c:v>-50.5</c:v>
                </c:pt>
                <c:pt idx="187">
                  <c:v>-49.3333333333333</c:v>
                </c:pt>
                <c:pt idx="188">
                  <c:v>-44.8333333333333</c:v>
                </c:pt>
                <c:pt idx="189">
                  <c:v>-44.3333333333333</c:v>
                </c:pt>
                <c:pt idx="190">
                  <c:v>-32</c:v>
                </c:pt>
                <c:pt idx="191">
                  <c:v>-30.5</c:v>
                </c:pt>
                <c:pt idx="192">
                  <c:v>-29</c:v>
                </c:pt>
                <c:pt idx="193">
                  <c:v>-38</c:v>
                </c:pt>
                <c:pt idx="194">
                  <c:v>-31.6666666666666</c:v>
                </c:pt>
                <c:pt idx="195">
                  <c:v>-45.3333333333333</c:v>
                </c:pt>
                <c:pt idx="196">
                  <c:v>-41.166666666666558</c:v>
                </c:pt>
                <c:pt idx="197">
                  <c:v>-50.8333333333333</c:v>
                </c:pt>
                <c:pt idx="198">
                  <c:v>-48.8333333333333</c:v>
                </c:pt>
                <c:pt idx="199">
                  <c:v>-51.3333333333333</c:v>
                </c:pt>
                <c:pt idx="200">
                  <c:v>-64.833333333333258</c:v>
                </c:pt>
                <c:pt idx="201">
                  <c:v>-62.3333333333333</c:v>
                </c:pt>
                <c:pt idx="202">
                  <c:v>-53.5</c:v>
                </c:pt>
                <c:pt idx="203">
                  <c:v>-55.3333333333333</c:v>
                </c:pt>
                <c:pt idx="204">
                  <c:v>-44.8333333333333</c:v>
                </c:pt>
                <c:pt idx="205">
                  <c:v>-44.3333333333333</c:v>
                </c:pt>
                <c:pt idx="206">
                  <c:v>-34.666666666666558</c:v>
                </c:pt>
                <c:pt idx="207">
                  <c:v>-44.666666666666558</c:v>
                </c:pt>
                <c:pt idx="208">
                  <c:v>-40.166666666666558</c:v>
                </c:pt>
                <c:pt idx="209">
                  <c:v>-32.5</c:v>
                </c:pt>
                <c:pt idx="210">
                  <c:v>-11.5</c:v>
                </c:pt>
                <c:pt idx="211">
                  <c:v>0</c:v>
                </c:pt>
                <c:pt idx="212">
                  <c:v>-2.5</c:v>
                </c:pt>
                <c:pt idx="213">
                  <c:v>21.6666666666666</c:v>
                </c:pt>
                <c:pt idx="214">
                  <c:v>20</c:v>
                </c:pt>
                <c:pt idx="215">
                  <c:v>34.666666666666558</c:v>
                </c:pt>
                <c:pt idx="216">
                  <c:v>34.166666666666558</c:v>
                </c:pt>
                <c:pt idx="217">
                  <c:v>46.166666666666558</c:v>
                </c:pt>
                <c:pt idx="218">
                  <c:v>43.666666666666558</c:v>
                </c:pt>
                <c:pt idx="219">
                  <c:v>45</c:v>
                </c:pt>
                <c:pt idx="220">
                  <c:v>42</c:v>
                </c:pt>
                <c:pt idx="221">
                  <c:v>52</c:v>
                </c:pt>
                <c:pt idx="222">
                  <c:v>59</c:v>
                </c:pt>
                <c:pt idx="223">
                  <c:v>65.6666666666666</c:v>
                </c:pt>
                <c:pt idx="224">
                  <c:v>77.5</c:v>
                </c:pt>
                <c:pt idx="225">
                  <c:v>55.5</c:v>
                </c:pt>
                <c:pt idx="226">
                  <c:v>55.5</c:v>
                </c:pt>
                <c:pt idx="227">
                  <c:v>69.6666666666666</c:v>
                </c:pt>
                <c:pt idx="228">
                  <c:v>72</c:v>
                </c:pt>
                <c:pt idx="229">
                  <c:v>75.5</c:v>
                </c:pt>
                <c:pt idx="230">
                  <c:v>81.333333333333258</c:v>
                </c:pt>
                <c:pt idx="231">
                  <c:v>77.6666666666666</c:v>
                </c:pt>
                <c:pt idx="232">
                  <c:v>89.1666666666666</c:v>
                </c:pt>
                <c:pt idx="233">
                  <c:v>79.1666666666666</c:v>
                </c:pt>
                <c:pt idx="234">
                  <c:v>79.833333333333258</c:v>
                </c:pt>
                <c:pt idx="235">
                  <c:v>90.1666666666666</c:v>
                </c:pt>
                <c:pt idx="236">
                  <c:v>88</c:v>
                </c:pt>
                <c:pt idx="237">
                  <c:v>81.5</c:v>
                </c:pt>
                <c:pt idx="238">
                  <c:v>81</c:v>
                </c:pt>
                <c:pt idx="239">
                  <c:v>91.333333333333258</c:v>
                </c:pt>
                <c:pt idx="240">
                  <c:v>85</c:v>
                </c:pt>
                <c:pt idx="241">
                  <c:v>71.1666666666666</c:v>
                </c:pt>
                <c:pt idx="242">
                  <c:v>64.833333333333258</c:v>
                </c:pt>
                <c:pt idx="243">
                  <c:v>55.166666666666558</c:v>
                </c:pt>
                <c:pt idx="244">
                  <c:v>63.166666666666558</c:v>
                </c:pt>
                <c:pt idx="245">
                  <c:v>72.1666666666666</c:v>
                </c:pt>
                <c:pt idx="246">
                  <c:v>68.833333333333258</c:v>
                </c:pt>
                <c:pt idx="247">
                  <c:v>85.333333333333258</c:v>
                </c:pt>
                <c:pt idx="248">
                  <c:v>78.833333333333258</c:v>
                </c:pt>
                <c:pt idx="249">
                  <c:v>74.6666666666666</c:v>
                </c:pt>
                <c:pt idx="250">
                  <c:v>78.5</c:v>
                </c:pt>
                <c:pt idx="251">
                  <c:v>64.333333333333258</c:v>
                </c:pt>
                <c:pt idx="252">
                  <c:v>65</c:v>
                </c:pt>
                <c:pt idx="253">
                  <c:v>56.3333333333333</c:v>
                </c:pt>
                <c:pt idx="254">
                  <c:v>52.166666666666558</c:v>
                </c:pt>
                <c:pt idx="255">
                  <c:v>55.8333333333333</c:v>
                </c:pt>
                <c:pt idx="256">
                  <c:v>70</c:v>
                </c:pt>
                <c:pt idx="257">
                  <c:v>67.333333333333258</c:v>
                </c:pt>
                <c:pt idx="258">
                  <c:v>54.8333333333333</c:v>
                </c:pt>
                <c:pt idx="259">
                  <c:v>46.5</c:v>
                </c:pt>
                <c:pt idx="260">
                  <c:v>46.666666666666558</c:v>
                </c:pt>
                <c:pt idx="261">
                  <c:v>48.166666666666558</c:v>
                </c:pt>
                <c:pt idx="262">
                  <c:v>51.166666666666558</c:v>
                </c:pt>
                <c:pt idx="263">
                  <c:v>49.3333333333333</c:v>
                </c:pt>
                <c:pt idx="264">
                  <c:v>57.8333333333333</c:v>
                </c:pt>
                <c:pt idx="265">
                  <c:v>52.666666666666558</c:v>
                </c:pt>
                <c:pt idx="266">
                  <c:v>59.5</c:v>
                </c:pt>
                <c:pt idx="267">
                  <c:v>71.1666666666666</c:v>
                </c:pt>
                <c:pt idx="268">
                  <c:v>63.3333333333333</c:v>
                </c:pt>
                <c:pt idx="269">
                  <c:v>63</c:v>
                </c:pt>
                <c:pt idx="270">
                  <c:v>74.6666666666666</c:v>
                </c:pt>
                <c:pt idx="271">
                  <c:v>70.833333333333258</c:v>
                </c:pt>
                <c:pt idx="272">
                  <c:v>85.6666666666666</c:v>
                </c:pt>
                <c:pt idx="273">
                  <c:v>87.833333333333258</c:v>
                </c:pt>
                <c:pt idx="274">
                  <c:v>71.6666666666666</c:v>
                </c:pt>
                <c:pt idx="275">
                  <c:v>77.1666666666666</c:v>
                </c:pt>
                <c:pt idx="276">
                  <c:v>65.6666666666666</c:v>
                </c:pt>
                <c:pt idx="277">
                  <c:v>72.333333333333258</c:v>
                </c:pt>
                <c:pt idx="278">
                  <c:v>83</c:v>
                </c:pt>
                <c:pt idx="279">
                  <c:v>87.833333333333258</c:v>
                </c:pt>
                <c:pt idx="280">
                  <c:v>92.1666666666666</c:v>
                </c:pt>
                <c:pt idx="281">
                  <c:v>95.5</c:v>
                </c:pt>
                <c:pt idx="282">
                  <c:v>98.333333333333258</c:v>
                </c:pt>
                <c:pt idx="283">
                  <c:v>82.333333333333258</c:v>
                </c:pt>
                <c:pt idx="284">
                  <c:v>77.6666666666666</c:v>
                </c:pt>
                <c:pt idx="285">
                  <c:v>77.833333333333258</c:v>
                </c:pt>
                <c:pt idx="286">
                  <c:v>85.6666666666666</c:v>
                </c:pt>
                <c:pt idx="287">
                  <c:v>81</c:v>
                </c:pt>
                <c:pt idx="288">
                  <c:v>88.6666666666666</c:v>
                </c:pt>
                <c:pt idx="289">
                  <c:v>90</c:v>
                </c:pt>
                <c:pt idx="290">
                  <c:v>88.6666666666666</c:v>
                </c:pt>
                <c:pt idx="291">
                  <c:v>93</c:v>
                </c:pt>
                <c:pt idx="292">
                  <c:v>87.5</c:v>
                </c:pt>
                <c:pt idx="293">
                  <c:v>94.833333333333258</c:v>
                </c:pt>
                <c:pt idx="294">
                  <c:v>87</c:v>
                </c:pt>
                <c:pt idx="295">
                  <c:v>74</c:v>
                </c:pt>
                <c:pt idx="296">
                  <c:v>71</c:v>
                </c:pt>
                <c:pt idx="297">
                  <c:v>79.1666666666666</c:v>
                </c:pt>
                <c:pt idx="298">
                  <c:v>95.1666666666666</c:v>
                </c:pt>
                <c:pt idx="299">
                  <c:v>94</c:v>
                </c:pt>
                <c:pt idx="300">
                  <c:v>92.833333333333258</c:v>
                </c:pt>
                <c:pt idx="301">
                  <c:v>92.5</c:v>
                </c:pt>
                <c:pt idx="302">
                  <c:v>74.5</c:v>
                </c:pt>
                <c:pt idx="303">
                  <c:v>68.1666666666666</c:v>
                </c:pt>
                <c:pt idx="304">
                  <c:v>70.6666666666666</c:v>
                </c:pt>
                <c:pt idx="305">
                  <c:v>66</c:v>
                </c:pt>
                <c:pt idx="306">
                  <c:v>64.1666666666666</c:v>
                </c:pt>
                <c:pt idx="307">
                  <c:v>76.6666666666666</c:v>
                </c:pt>
                <c:pt idx="308">
                  <c:v>76.5</c:v>
                </c:pt>
                <c:pt idx="309">
                  <c:v>79.6666666666666</c:v>
                </c:pt>
                <c:pt idx="310">
                  <c:v>81.5</c:v>
                </c:pt>
                <c:pt idx="311">
                  <c:v>82</c:v>
                </c:pt>
                <c:pt idx="312">
                  <c:v>81.833333333333258</c:v>
                </c:pt>
                <c:pt idx="313">
                  <c:v>85.1666666666666</c:v>
                </c:pt>
                <c:pt idx="314">
                  <c:v>86</c:v>
                </c:pt>
                <c:pt idx="315">
                  <c:v>92.6666666666666</c:v>
                </c:pt>
                <c:pt idx="316">
                  <c:v>98.333333333333258</c:v>
                </c:pt>
                <c:pt idx="317">
                  <c:v>93.1666666666666</c:v>
                </c:pt>
                <c:pt idx="318">
                  <c:v>95.1666666666666</c:v>
                </c:pt>
                <c:pt idx="319">
                  <c:v>104</c:v>
                </c:pt>
                <c:pt idx="320">
                  <c:v>107</c:v>
                </c:pt>
                <c:pt idx="321">
                  <c:v>111.33333333333296</c:v>
                </c:pt>
                <c:pt idx="322">
                  <c:v>126.666666666666</c:v>
                </c:pt>
                <c:pt idx="323">
                  <c:v>137.83333333333309</c:v>
                </c:pt>
                <c:pt idx="324">
                  <c:v>148.33333333333309</c:v>
                </c:pt>
                <c:pt idx="325">
                  <c:v>150.5</c:v>
                </c:pt>
                <c:pt idx="326">
                  <c:v>164.5</c:v>
                </c:pt>
                <c:pt idx="327">
                  <c:v>155.33333333333309</c:v>
                </c:pt>
                <c:pt idx="328">
                  <c:v>175</c:v>
                </c:pt>
                <c:pt idx="329">
                  <c:v>177.33333333333309</c:v>
                </c:pt>
                <c:pt idx="330">
                  <c:v>185.16666666666598</c:v>
                </c:pt>
                <c:pt idx="331">
                  <c:v>187.16666666666598</c:v>
                </c:pt>
                <c:pt idx="332">
                  <c:v>198.33333333333309</c:v>
                </c:pt>
                <c:pt idx="333">
                  <c:v>195</c:v>
                </c:pt>
                <c:pt idx="334">
                  <c:v>203.16666666666598</c:v>
                </c:pt>
                <c:pt idx="335">
                  <c:v>213.83333333333309</c:v>
                </c:pt>
                <c:pt idx="336">
                  <c:v>217.33333333333309</c:v>
                </c:pt>
                <c:pt idx="337">
                  <c:v>206.66666666666598</c:v>
                </c:pt>
                <c:pt idx="338">
                  <c:v>220.66666666666598</c:v>
                </c:pt>
                <c:pt idx="339">
                  <c:v>205</c:v>
                </c:pt>
                <c:pt idx="340">
                  <c:v>207.33333333333309</c:v>
                </c:pt>
                <c:pt idx="341">
                  <c:v>202</c:v>
                </c:pt>
                <c:pt idx="342">
                  <c:v>191.83333333333309</c:v>
                </c:pt>
                <c:pt idx="343">
                  <c:v>203</c:v>
                </c:pt>
                <c:pt idx="344">
                  <c:v>214.16666666666598</c:v>
                </c:pt>
                <c:pt idx="345">
                  <c:v>218.83333333333309</c:v>
                </c:pt>
                <c:pt idx="346">
                  <c:v>222.33333333333309</c:v>
                </c:pt>
                <c:pt idx="347">
                  <c:v>221</c:v>
                </c:pt>
                <c:pt idx="348">
                  <c:v>219.83333333333309</c:v>
                </c:pt>
                <c:pt idx="349">
                  <c:v>210.16666666666598</c:v>
                </c:pt>
                <c:pt idx="350">
                  <c:v>213</c:v>
                </c:pt>
                <c:pt idx="351">
                  <c:v>200.16666666666598</c:v>
                </c:pt>
                <c:pt idx="352">
                  <c:v>202.5</c:v>
                </c:pt>
                <c:pt idx="353">
                  <c:v>183.16666666666598</c:v>
                </c:pt>
                <c:pt idx="354">
                  <c:v>181</c:v>
                </c:pt>
                <c:pt idx="355">
                  <c:v>175</c:v>
                </c:pt>
                <c:pt idx="356">
                  <c:v>178</c:v>
                </c:pt>
                <c:pt idx="357">
                  <c:v>182.83333333333309</c:v>
                </c:pt>
                <c:pt idx="358">
                  <c:v>191.5</c:v>
                </c:pt>
                <c:pt idx="359">
                  <c:v>198.33333333333309</c:v>
                </c:pt>
                <c:pt idx="360">
                  <c:v>210.5</c:v>
                </c:pt>
                <c:pt idx="361">
                  <c:v>232</c:v>
                </c:pt>
                <c:pt idx="362">
                  <c:v>235.16666666666598</c:v>
                </c:pt>
                <c:pt idx="363">
                  <c:v>237.33333333333309</c:v>
                </c:pt>
                <c:pt idx="364">
                  <c:v>239.5</c:v>
                </c:pt>
                <c:pt idx="365">
                  <c:v>246</c:v>
                </c:pt>
                <c:pt idx="366">
                  <c:v>236.66666666666598</c:v>
                </c:pt>
                <c:pt idx="367">
                  <c:v>238.66666666666598</c:v>
                </c:pt>
                <c:pt idx="368">
                  <c:v>239.16666666666598</c:v>
                </c:pt>
                <c:pt idx="369">
                  <c:v>216.83333333333309</c:v>
                </c:pt>
                <c:pt idx="370">
                  <c:v>214.5</c:v>
                </c:pt>
                <c:pt idx="371">
                  <c:v>212</c:v>
                </c:pt>
                <c:pt idx="372">
                  <c:v>206.33333333333309</c:v>
                </c:pt>
                <c:pt idx="373">
                  <c:v>211</c:v>
                </c:pt>
                <c:pt idx="374">
                  <c:v>214.66666666666598</c:v>
                </c:pt>
                <c:pt idx="375">
                  <c:v>221.33333333333309</c:v>
                </c:pt>
                <c:pt idx="376">
                  <c:v>220.5</c:v>
                </c:pt>
                <c:pt idx="377">
                  <c:v>225.16666666666598</c:v>
                </c:pt>
                <c:pt idx="378">
                  <c:v>227.66666666666598</c:v>
                </c:pt>
                <c:pt idx="379">
                  <c:v>227.33333333333309</c:v>
                </c:pt>
                <c:pt idx="380">
                  <c:v>235.5</c:v>
                </c:pt>
                <c:pt idx="381">
                  <c:v>232.83333333333309</c:v>
                </c:pt>
                <c:pt idx="382">
                  <c:v>236.5</c:v>
                </c:pt>
                <c:pt idx="383">
                  <c:v>228.33333333333309</c:v>
                </c:pt>
                <c:pt idx="384">
                  <c:v>238.66666666666598</c:v>
                </c:pt>
                <c:pt idx="385">
                  <c:v>228.5</c:v>
                </c:pt>
                <c:pt idx="386">
                  <c:v>212.66666666666598</c:v>
                </c:pt>
                <c:pt idx="387">
                  <c:v>222.33333333333309</c:v>
                </c:pt>
                <c:pt idx="388">
                  <c:v>218.66666666666598</c:v>
                </c:pt>
                <c:pt idx="389">
                  <c:v>220.66666666666598</c:v>
                </c:pt>
                <c:pt idx="390">
                  <c:v>221.83333333333309</c:v>
                </c:pt>
                <c:pt idx="391">
                  <c:v>219.5</c:v>
                </c:pt>
                <c:pt idx="392">
                  <c:v>225.83333333333309</c:v>
                </c:pt>
                <c:pt idx="393">
                  <c:v>227.66666666666598</c:v>
                </c:pt>
                <c:pt idx="394">
                  <c:v>234</c:v>
                </c:pt>
                <c:pt idx="395">
                  <c:v>231.83333333333309</c:v>
                </c:pt>
                <c:pt idx="396">
                  <c:v>236.33333333333309</c:v>
                </c:pt>
                <c:pt idx="397">
                  <c:v>248.5</c:v>
                </c:pt>
                <c:pt idx="398">
                  <c:v>256.5</c:v>
                </c:pt>
                <c:pt idx="399">
                  <c:v>248.83333333333309</c:v>
                </c:pt>
                <c:pt idx="400">
                  <c:v>257.66666666666617</c:v>
                </c:pt>
                <c:pt idx="401">
                  <c:v>251.83333333333309</c:v>
                </c:pt>
                <c:pt idx="402">
                  <c:v>253.16666666666598</c:v>
                </c:pt>
                <c:pt idx="403">
                  <c:v>253.83333333333309</c:v>
                </c:pt>
                <c:pt idx="404">
                  <c:v>253</c:v>
                </c:pt>
                <c:pt idx="405">
                  <c:v>255.83333333333309</c:v>
                </c:pt>
                <c:pt idx="406">
                  <c:v>243.83333333333309</c:v>
                </c:pt>
                <c:pt idx="407">
                  <c:v>254.83333333333309</c:v>
                </c:pt>
                <c:pt idx="408">
                  <c:v>250.66666666666598</c:v>
                </c:pt>
                <c:pt idx="409">
                  <c:v>252.5</c:v>
                </c:pt>
                <c:pt idx="410">
                  <c:v>238.5</c:v>
                </c:pt>
                <c:pt idx="411">
                  <c:v>246.16666666666598</c:v>
                </c:pt>
                <c:pt idx="412">
                  <c:v>243.16666666666598</c:v>
                </c:pt>
                <c:pt idx="413">
                  <c:v>242</c:v>
                </c:pt>
                <c:pt idx="414">
                  <c:v>258.5</c:v>
                </c:pt>
                <c:pt idx="415">
                  <c:v>268.16666666666617</c:v>
                </c:pt>
                <c:pt idx="416">
                  <c:v>275.16666666666617</c:v>
                </c:pt>
                <c:pt idx="417">
                  <c:v>279</c:v>
                </c:pt>
                <c:pt idx="418">
                  <c:v>279.83333333333297</c:v>
                </c:pt>
                <c:pt idx="419">
                  <c:v>278.83333333333297</c:v>
                </c:pt>
                <c:pt idx="420">
                  <c:v>278.66666666666617</c:v>
                </c:pt>
                <c:pt idx="421">
                  <c:v>270.16666666666617</c:v>
                </c:pt>
                <c:pt idx="422">
                  <c:v>283.5</c:v>
                </c:pt>
                <c:pt idx="423">
                  <c:v>272.83333333333297</c:v>
                </c:pt>
                <c:pt idx="424">
                  <c:v>260.16666666666617</c:v>
                </c:pt>
                <c:pt idx="425">
                  <c:v>263.5</c:v>
                </c:pt>
                <c:pt idx="426">
                  <c:v>270.83333333333297</c:v>
                </c:pt>
                <c:pt idx="427">
                  <c:v>276</c:v>
                </c:pt>
                <c:pt idx="428">
                  <c:v>263.83333333333297</c:v>
                </c:pt>
                <c:pt idx="429">
                  <c:v>281.66666666666617</c:v>
                </c:pt>
                <c:pt idx="430">
                  <c:v>286</c:v>
                </c:pt>
                <c:pt idx="431">
                  <c:v>291.83333333333297</c:v>
                </c:pt>
                <c:pt idx="432">
                  <c:v>289.66666666666617</c:v>
                </c:pt>
                <c:pt idx="433">
                  <c:v>284.33333333333297</c:v>
                </c:pt>
                <c:pt idx="434">
                  <c:v>285.5</c:v>
                </c:pt>
                <c:pt idx="435">
                  <c:v>293</c:v>
                </c:pt>
                <c:pt idx="436">
                  <c:v>305</c:v>
                </c:pt>
                <c:pt idx="437">
                  <c:v>322.33333333333297</c:v>
                </c:pt>
                <c:pt idx="438">
                  <c:v>332.66666666666617</c:v>
                </c:pt>
                <c:pt idx="439">
                  <c:v>333.5</c:v>
                </c:pt>
                <c:pt idx="440">
                  <c:v>328.16666666666617</c:v>
                </c:pt>
                <c:pt idx="441">
                  <c:v>343.16666666666617</c:v>
                </c:pt>
                <c:pt idx="442">
                  <c:v>359.16666666666617</c:v>
                </c:pt>
                <c:pt idx="443">
                  <c:v>358.33333333333297</c:v>
                </c:pt>
                <c:pt idx="444">
                  <c:v>370.16666666666617</c:v>
                </c:pt>
                <c:pt idx="445">
                  <c:v>385.5</c:v>
                </c:pt>
                <c:pt idx="446">
                  <c:v>386.83333333333297</c:v>
                </c:pt>
                <c:pt idx="447">
                  <c:v>369.33333333333297</c:v>
                </c:pt>
                <c:pt idx="448">
                  <c:v>358.33333333333297</c:v>
                </c:pt>
                <c:pt idx="449">
                  <c:v>365.66666666666617</c:v>
                </c:pt>
                <c:pt idx="450">
                  <c:v>373.5</c:v>
                </c:pt>
                <c:pt idx="451">
                  <c:v>382.5</c:v>
                </c:pt>
                <c:pt idx="452">
                  <c:v>383.5</c:v>
                </c:pt>
                <c:pt idx="453">
                  <c:v>384.16666666666617</c:v>
                </c:pt>
                <c:pt idx="454">
                  <c:v>383.16666666666617</c:v>
                </c:pt>
                <c:pt idx="455">
                  <c:v>382.33333333333297</c:v>
                </c:pt>
                <c:pt idx="456">
                  <c:v>376.5</c:v>
                </c:pt>
                <c:pt idx="457">
                  <c:v>359.16666666666617</c:v>
                </c:pt>
                <c:pt idx="458">
                  <c:v>356.16666666666617</c:v>
                </c:pt>
                <c:pt idx="459">
                  <c:v>365.66666666666617</c:v>
                </c:pt>
                <c:pt idx="460">
                  <c:v>392.83333333333297</c:v>
                </c:pt>
                <c:pt idx="461">
                  <c:v>414.5</c:v>
                </c:pt>
                <c:pt idx="462">
                  <c:v>407.16666666666617</c:v>
                </c:pt>
                <c:pt idx="463">
                  <c:v>401.5</c:v>
                </c:pt>
                <c:pt idx="464">
                  <c:v>398.66666666666617</c:v>
                </c:pt>
                <c:pt idx="465">
                  <c:v>406</c:v>
                </c:pt>
                <c:pt idx="466">
                  <c:v>409.33333333333297</c:v>
                </c:pt>
                <c:pt idx="467">
                  <c:v>408</c:v>
                </c:pt>
                <c:pt idx="468">
                  <c:v>394.5</c:v>
                </c:pt>
                <c:pt idx="469">
                  <c:v>393.33333333333297</c:v>
                </c:pt>
                <c:pt idx="470">
                  <c:v>392</c:v>
                </c:pt>
                <c:pt idx="471">
                  <c:v>398.66666666666617</c:v>
                </c:pt>
                <c:pt idx="472">
                  <c:v>406.16666666666617</c:v>
                </c:pt>
                <c:pt idx="473">
                  <c:v>427.16666666666617</c:v>
                </c:pt>
                <c:pt idx="474">
                  <c:v>437.16666666666617</c:v>
                </c:pt>
                <c:pt idx="475">
                  <c:v>434.66666666666617</c:v>
                </c:pt>
                <c:pt idx="476">
                  <c:v>433.16666666666617</c:v>
                </c:pt>
                <c:pt idx="477">
                  <c:v>427.33333333333297</c:v>
                </c:pt>
                <c:pt idx="478">
                  <c:v>439.83333333333297</c:v>
                </c:pt>
                <c:pt idx="479">
                  <c:v>443</c:v>
                </c:pt>
                <c:pt idx="480">
                  <c:v>436</c:v>
                </c:pt>
                <c:pt idx="481">
                  <c:v>444.5</c:v>
                </c:pt>
                <c:pt idx="482">
                  <c:v>456</c:v>
                </c:pt>
                <c:pt idx="483">
                  <c:v>454.16666666666617</c:v>
                </c:pt>
                <c:pt idx="484">
                  <c:v>458</c:v>
                </c:pt>
                <c:pt idx="485">
                  <c:v>452</c:v>
                </c:pt>
                <c:pt idx="486">
                  <c:v>461</c:v>
                </c:pt>
                <c:pt idx="487">
                  <c:v>461</c:v>
                </c:pt>
                <c:pt idx="488">
                  <c:v>456.16666666666617</c:v>
                </c:pt>
                <c:pt idx="489">
                  <c:v>455.66666666666617</c:v>
                </c:pt>
                <c:pt idx="490">
                  <c:v>479.66666666666617</c:v>
                </c:pt>
                <c:pt idx="491">
                  <c:v>483.5</c:v>
                </c:pt>
                <c:pt idx="492">
                  <c:v>485.16666666666617</c:v>
                </c:pt>
                <c:pt idx="493">
                  <c:v>472.33333333333297</c:v>
                </c:pt>
                <c:pt idx="494">
                  <c:v>464.33333333333297</c:v>
                </c:pt>
                <c:pt idx="495">
                  <c:v>473.83333333333297</c:v>
                </c:pt>
                <c:pt idx="496">
                  <c:v>468.5</c:v>
                </c:pt>
                <c:pt idx="497">
                  <c:v>487.66666666666617</c:v>
                </c:pt>
                <c:pt idx="498">
                  <c:v>483.16666666666617</c:v>
                </c:pt>
                <c:pt idx="499">
                  <c:v>519.66666666666595</c:v>
                </c:pt>
              </c:numCache>
            </c:numRef>
          </c:val>
        </c:ser>
        <c:ser>
          <c:idx val="1"/>
          <c:order val="1"/>
          <c:tx>
            <c:v>Conservative</c:v>
          </c:tx>
          <c:marker>
            <c:symbol val="none"/>
          </c:marker>
          <c:val>
            <c:numRef>
              <c:f>EE!$E$2:$E$501</c:f>
              <c:numCache>
                <c:formatCode>General</c:formatCode>
                <c:ptCount val="500"/>
                <c:pt idx="0">
                  <c:v>-9.1666666666666661</c:v>
                </c:pt>
                <c:pt idx="1">
                  <c:v>-6.333333333333333</c:v>
                </c:pt>
                <c:pt idx="2">
                  <c:v>-6.333333333333333</c:v>
                </c:pt>
                <c:pt idx="3">
                  <c:v>-7.833333333333333</c:v>
                </c:pt>
                <c:pt idx="4">
                  <c:v>2.5</c:v>
                </c:pt>
                <c:pt idx="5">
                  <c:v>9.5</c:v>
                </c:pt>
                <c:pt idx="6">
                  <c:v>16</c:v>
                </c:pt>
                <c:pt idx="7">
                  <c:v>20</c:v>
                </c:pt>
                <c:pt idx="8">
                  <c:v>24</c:v>
                </c:pt>
                <c:pt idx="9">
                  <c:v>29.333333333333282</c:v>
                </c:pt>
                <c:pt idx="10">
                  <c:v>43</c:v>
                </c:pt>
                <c:pt idx="11">
                  <c:v>50.166666666666558</c:v>
                </c:pt>
                <c:pt idx="12">
                  <c:v>57.666666666666558</c:v>
                </c:pt>
                <c:pt idx="13">
                  <c:v>58.3333333333333</c:v>
                </c:pt>
                <c:pt idx="14">
                  <c:v>71</c:v>
                </c:pt>
                <c:pt idx="15">
                  <c:v>70.1666666666666</c:v>
                </c:pt>
                <c:pt idx="16">
                  <c:v>78.5</c:v>
                </c:pt>
                <c:pt idx="17">
                  <c:v>75.833333333333258</c:v>
                </c:pt>
                <c:pt idx="18">
                  <c:v>85.833333333333258</c:v>
                </c:pt>
                <c:pt idx="19">
                  <c:v>92.833333333333258</c:v>
                </c:pt>
                <c:pt idx="20">
                  <c:v>96.333333333333258</c:v>
                </c:pt>
                <c:pt idx="21">
                  <c:v>101.166666666666</c:v>
                </c:pt>
                <c:pt idx="22">
                  <c:v>103.83333333333296</c:v>
                </c:pt>
                <c:pt idx="23">
                  <c:v>99.5</c:v>
                </c:pt>
                <c:pt idx="24">
                  <c:v>110</c:v>
                </c:pt>
                <c:pt idx="25">
                  <c:v>113.166666666666</c:v>
                </c:pt>
                <c:pt idx="26">
                  <c:v>113.5</c:v>
                </c:pt>
                <c:pt idx="27">
                  <c:v>121.166666666666</c:v>
                </c:pt>
                <c:pt idx="28">
                  <c:v>131.16666666666598</c:v>
                </c:pt>
                <c:pt idx="29">
                  <c:v>125.5</c:v>
                </c:pt>
                <c:pt idx="30">
                  <c:v>132.66666666666598</c:v>
                </c:pt>
                <c:pt idx="31">
                  <c:v>139.16666666666598</c:v>
                </c:pt>
                <c:pt idx="32">
                  <c:v>138.83333333333309</c:v>
                </c:pt>
                <c:pt idx="33">
                  <c:v>139.83333333333309</c:v>
                </c:pt>
                <c:pt idx="34">
                  <c:v>143.83333333333309</c:v>
                </c:pt>
                <c:pt idx="35">
                  <c:v>153.66666666666598</c:v>
                </c:pt>
                <c:pt idx="36">
                  <c:v>156.5</c:v>
                </c:pt>
                <c:pt idx="37">
                  <c:v>156.83333333333309</c:v>
                </c:pt>
                <c:pt idx="38">
                  <c:v>155.66666666666598</c:v>
                </c:pt>
                <c:pt idx="39">
                  <c:v>163.16666666666598</c:v>
                </c:pt>
                <c:pt idx="40">
                  <c:v>176.33333333333309</c:v>
                </c:pt>
                <c:pt idx="41">
                  <c:v>177.16666666666598</c:v>
                </c:pt>
                <c:pt idx="42">
                  <c:v>184</c:v>
                </c:pt>
                <c:pt idx="43">
                  <c:v>186.66666666666598</c:v>
                </c:pt>
                <c:pt idx="44">
                  <c:v>195.33333333333309</c:v>
                </c:pt>
                <c:pt idx="45">
                  <c:v>191.83333333333309</c:v>
                </c:pt>
                <c:pt idx="46">
                  <c:v>201.5</c:v>
                </c:pt>
                <c:pt idx="47">
                  <c:v>206.5</c:v>
                </c:pt>
                <c:pt idx="48">
                  <c:v>215.5</c:v>
                </c:pt>
                <c:pt idx="49">
                  <c:v>220.66666666666598</c:v>
                </c:pt>
                <c:pt idx="50">
                  <c:v>223</c:v>
                </c:pt>
                <c:pt idx="51">
                  <c:v>238.83333333333309</c:v>
                </c:pt>
                <c:pt idx="52">
                  <c:v>241.83333333333309</c:v>
                </c:pt>
                <c:pt idx="53">
                  <c:v>249.66666666666598</c:v>
                </c:pt>
                <c:pt idx="54">
                  <c:v>254.83333333333309</c:v>
                </c:pt>
                <c:pt idx="55">
                  <c:v>253.66666666666598</c:v>
                </c:pt>
                <c:pt idx="56">
                  <c:v>264.33333333333297</c:v>
                </c:pt>
                <c:pt idx="57">
                  <c:v>266.83333333333297</c:v>
                </c:pt>
                <c:pt idx="58">
                  <c:v>275.83333333333297</c:v>
                </c:pt>
                <c:pt idx="59">
                  <c:v>285.83333333333297</c:v>
                </c:pt>
                <c:pt idx="60">
                  <c:v>292.83333333333297</c:v>
                </c:pt>
                <c:pt idx="61">
                  <c:v>299.83333333333297</c:v>
                </c:pt>
                <c:pt idx="62">
                  <c:v>304.33333333333297</c:v>
                </c:pt>
                <c:pt idx="63">
                  <c:v>306.66666666666617</c:v>
                </c:pt>
                <c:pt idx="64">
                  <c:v>316.83333333333297</c:v>
                </c:pt>
                <c:pt idx="65">
                  <c:v>321.66666666666617</c:v>
                </c:pt>
                <c:pt idx="66">
                  <c:v>326.66666666666617</c:v>
                </c:pt>
                <c:pt idx="67">
                  <c:v>327</c:v>
                </c:pt>
                <c:pt idx="68">
                  <c:v>323</c:v>
                </c:pt>
                <c:pt idx="69">
                  <c:v>324.33333333333297</c:v>
                </c:pt>
                <c:pt idx="70">
                  <c:v>322.5</c:v>
                </c:pt>
                <c:pt idx="71">
                  <c:v>336.5</c:v>
                </c:pt>
                <c:pt idx="72">
                  <c:v>343.33333333333297</c:v>
                </c:pt>
                <c:pt idx="73">
                  <c:v>350.33333333333297</c:v>
                </c:pt>
                <c:pt idx="74">
                  <c:v>348.33333333333297</c:v>
                </c:pt>
                <c:pt idx="75">
                  <c:v>360.16666666666617</c:v>
                </c:pt>
                <c:pt idx="76">
                  <c:v>368.83333333333297</c:v>
                </c:pt>
                <c:pt idx="77">
                  <c:v>381.83333333333297</c:v>
                </c:pt>
                <c:pt idx="78">
                  <c:v>389.66666666666617</c:v>
                </c:pt>
                <c:pt idx="79">
                  <c:v>391.66666666666617</c:v>
                </c:pt>
                <c:pt idx="80">
                  <c:v>407</c:v>
                </c:pt>
                <c:pt idx="81">
                  <c:v>404.66666666666617</c:v>
                </c:pt>
                <c:pt idx="82">
                  <c:v>410.66666666666617</c:v>
                </c:pt>
                <c:pt idx="83">
                  <c:v>423.66666666666617</c:v>
                </c:pt>
                <c:pt idx="84">
                  <c:v>424.66666666666617</c:v>
                </c:pt>
                <c:pt idx="85">
                  <c:v>441</c:v>
                </c:pt>
                <c:pt idx="86">
                  <c:v>457.33333333333297</c:v>
                </c:pt>
                <c:pt idx="87">
                  <c:v>455.66666666666617</c:v>
                </c:pt>
                <c:pt idx="88">
                  <c:v>458.33333333333297</c:v>
                </c:pt>
                <c:pt idx="89">
                  <c:v>465</c:v>
                </c:pt>
                <c:pt idx="90">
                  <c:v>474.5</c:v>
                </c:pt>
                <c:pt idx="91">
                  <c:v>487.33333333333297</c:v>
                </c:pt>
                <c:pt idx="92">
                  <c:v>492.83333333333297</c:v>
                </c:pt>
                <c:pt idx="93">
                  <c:v>501.83333333333297</c:v>
                </c:pt>
                <c:pt idx="94">
                  <c:v>506.66666666666617</c:v>
                </c:pt>
                <c:pt idx="95">
                  <c:v>503.5</c:v>
                </c:pt>
                <c:pt idx="96">
                  <c:v>503.33333333333297</c:v>
                </c:pt>
                <c:pt idx="97">
                  <c:v>512.5</c:v>
                </c:pt>
                <c:pt idx="98">
                  <c:v>524.5</c:v>
                </c:pt>
                <c:pt idx="99">
                  <c:v>528.83333333333303</c:v>
                </c:pt>
                <c:pt idx="100">
                  <c:v>538.5</c:v>
                </c:pt>
                <c:pt idx="101">
                  <c:v>540.33333333333303</c:v>
                </c:pt>
                <c:pt idx="102">
                  <c:v>544.5</c:v>
                </c:pt>
                <c:pt idx="103">
                  <c:v>547.33333333333303</c:v>
                </c:pt>
                <c:pt idx="104">
                  <c:v>546.33333333333303</c:v>
                </c:pt>
                <c:pt idx="105">
                  <c:v>545.16666666666595</c:v>
                </c:pt>
                <c:pt idx="106">
                  <c:v>554.5</c:v>
                </c:pt>
                <c:pt idx="107">
                  <c:v>555</c:v>
                </c:pt>
                <c:pt idx="108">
                  <c:v>565.5</c:v>
                </c:pt>
                <c:pt idx="109">
                  <c:v>562</c:v>
                </c:pt>
                <c:pt idx="110">
                  <c:v>557.83333333333303</c:v>
                </c:pt>
                <c:pt idx="111">
                  <c:v>555.83333333333303</c:v>
                </c:pt>
                <c:pt idx="112">
                  <c:v>561.66666666666595</c:v>
                </c:pt>
                <c:pt idx="113">
                  <c:v>566.83333333333303</c:v>
                </c:pt>
                <c:pt idx="114">
                  <c:v>574.66666666666595</c:v>
                </c:pt>
                <c:pt idx="115">
                  <c:v>577.16666666666595</c:v>
                </c:pt>
                <c:pt idx="116">
                  <c:v>569.66666666666595</c:v>
                </c:pt>
                <c:pt idx="117">
                  <c:v>569.66666666666595</c:v>
                </c:pt>
                <c:pt idx="118">
                  <c:v>576.83333333333303</c:v>
                </c:pt>
                <c:pt idx="119">
                  <c:v>573.83333333333303</c:v>
                </c:pt>
                <c:pt idx="120">
                  <c:v>572.66666666666595</c:v>
                </c:pt>
                <c:pt idx="121">
                  <c:v>584.83333333333303</c:v>
                </c:pt>
                <c:pt idx="122">
                  <c:v>593.16666666666595</c:v>
                </c:pt>
                <c:pt idx="123">
                  <c:v>599.5</c:v>
                </c:pt>
                <c:pt idx="124">
                  <c:v>593.16666666666595</c:v>
                </c:pt>
                <c:pt idx="125">
                  <c:v>605.33333333333303</c:v>
                </c:pt>
                <c:pt idx="126">
                  <c:v>601.83333333333303</c:v>
                </c:pt>
                <c:pt idx="127">
                  <c:v>598.5</c:v>
                </c:pt>
                <c:pt idx="128">
                  <c:v>602.66666666666595</c:v>
                </c:pt>
                <c:pt idx="129">
                  <c:v>604</c:v>
                </c:pt>
                <c:pt idx="130">
                  <c:v>610.33333333333303</c:v>
                </c:pt>
                <c:pt idx="131">
                  <c:v>618.16666666666595</c:v>
                </c:pt>
                <c:pt idx="132">
                  <c:v>624.66666666666595</c:v>
                </c:pt>
                <c:pt idx="133">
                  <c:v>628.16666666666595</c:v>
                </c:pt>
                <c:pt idx="134">
                  <c:v>630.5</c:v>
                </c:pt>
                <c:pt idx="135">
                  <c:v>636</c:v>
                </c:pt>
                <c:pt idx="136">
                  <c:v>641.83333333333303</c:v>
                </c:pt>
                <c:pt idx="137">
                  <c:v>644.16666666666595</c:v>
                </c:pt>
                <c:pt idx="138">
                  <c:v>640.5</c:v>
                </c:pt>
                <c:pt idx="139">
                  <c:v>647.5</c:v>
                </c:pt>
                <c:pt idx="140">
                  <c:v>642</c:v>
                </c:pt>
                <c:pt idx="141">
                  <c:v>644</c:v>
                </c:pt>
                <c:pt idx="142">
                  <c:v>658.16666666666595</c:v>
                </c:pt>
                <c:pt idx="143">
                  <c:v>660.33333333333303</c:v>
                </c:pt>
                <c:pt idx="144">
                  <c:v>669.33333333333303</c:v>
                </c:pt>
                <c:pt idx="145">
                  <c:v>671.33333333333303</c:v>
                </c:pt>
                <c:pt idx="146">
                  <c:v>675.33333333333303</c:v>
                </c:pt>
                <c:pt idx="147">
                  <c:v>681.66666666666595</c:v>
                </c:pt>
                <c:pt idx="148">
                  <c:v>675.16666666666595</c:v>
                </c:pt>
                <c:pt idx="149">
                  <c:v>679</c:v>
                </c:pt>
                <c:pt idx="150">
                  <c:v>681</c:v>
                </c:pt>
                <c:pt idx="151">
                  <c:v>681.33333333333303</c:v>
                </c:pt>
                <c:pt idx="152">
                  <c:v>687.33333333333303</c:v>
                </c:pt>
                <c:pt idx="153">
                  <c:v>693.5</c:v>
                </c:pt>
                <c:pt idx="154">
                  <c:v>695.16666666666595</c:v>
                </c:pt>
                <c:pt idx="155">
                  <c:v>695.83333333333303</c:v>
                </c:pt>
                <c:pt idx="156">
                  <c:v>702.83333333333303</c:v>
                </c:pt>
                <c:pt idx="157">
                  <c:v>722.83333333333303</c:v>
                </c:pt>
                <c:pt idx="158">
                  <c:v>728.5</c:v>
                </c:pt>
                <c:pt idx="159">
                  <c:v>731.33333333333303</c:v>
                </c:pt>
                <c:pt idx="160">
                  <c:v>736.33333333333303</c:v>
                </c:pt>
                <c:pt idx="161">
                  <c:v>744.33333333333303</c:v>
                </c:pt>
                <c:pt idx="162">
                  <c:v>753.83333333333303</c:v>
                </c:pt>
                <c:pt idx="163">
                  <c:v>749.16666666666595</c:v>
                </c:pt>
                <c:pt idx="164">
                  <c:v>752.66666666666595</c:v>
                </c:pt>
                <c:pt idx="165">
                  <c:v>757.5</c:v>
                </c:pt>
                <c:pt idx="166">
                  <c:v>765.66666666666595</c:v>
                </c:pt>
                <c:pt idx="167">
                  <c:v>773.16666666666595</c:v>
                </c:pt>
                <c:pt idx="168">
                  <c:v>772.5</c:v>
                </c:pt>
                <c:pt idx="169">
                  <c:v>771.83333333333303</c:v>
                </c:pt>
                <c:pt idx="170">
                  <c:v>776.16666666666595</c:v>
                </c:pt>
                <c:pt idx="171">
                  <c:v>780</c:v>
                </c:pt>
                <c:pt idx="172">
                  <c:v>790.33333333333303</c:v>
                </c:pt>
                <c:pt idx="173">
                  <c:v>796.16666666666595</c:v>
                </c:pt>
                <c:pt idx="174">
                  <c:v>794</c:v>
                </c:pt>
                <c:pt idx="175">
                  <c:v>795.66666666666595</c:v>
                </c:pt>
                <c:pt idx="176">
                  <c:v>804.83333333333303</c:v>
                </c:pt>
                <c:pt idx="177">
                  <c:v>799.66666666666595</c:v>
                </c:pt>
                <c:pt idx="178">
                  <c:v>801.33333333333303</c:v>
                </c:pt>
                <c:pt idx="179">
                  <c:v>821</c:v>
                </c:pt>
                <c:pt idx="180">
                  <c:v>823.5</c:v>
                </c:pt>
                <c:pt idx="181">
                  <c:v>831.66666666666595</c:v>
                </c:pt>
                <c:pt idx="182">
                  <c:v>839.33333333333303</c:v>
                </c:pt>
                <c:pt idx="183">
                  <c:v>847.5</c:v>
                </c:pt>
                <c:pt idx="184">
                  <c:v>850.33333333333303</c:v>
                </c:pt>
                <c:pt idx="185">
                  <c:v>859</c:v>
                </c:pt>
                <c:pt idx="186">
                  <c:v>861.16666666666595</c:v>
                </c:pt>
                <c:pt idx="187">
                  <c:v>879.66666666666595</c:v>
                </c:pt>
                <c:pt idx="188">
                  <c:v>887.16666666666595</c:v>
                </c:pt>
                <c:pt idx="189">
                  <c:v>889.16666666666595</c:v>
                </c:pt>
                <c:pt idx="190">
                  <c:v>893</c:v>
                </c:pt>
                <c:pt idx="191">
                  <c:v>907.33333333333303</c:v>
                </c:pt>
                <c:pt idx="192">
                  <c:v>912.66666666666595</c:v>
                </c:pt>
                <c:pt idx="193">
                  <c:v>919.33333333333303</c:v>
                </c:pt>
                <c:pt idx="194">
                  <c:v>931.16666666666595</c:v>
                </c:pt>
                <c:pt idx="195">
                  <c:v>923.16666666666595</c:v>
                </c:pt>
                <c:pt idx="196">
                  <c:v>934.16666666666595</c:v>
                </c:pt>
                <c:pt idx="197">
                  <c:v>920.16666666666595</c:v>
                </c:pt>
                <c:pt idx="198">
                  <c:v>919</c:v>
                </c:pt>
                <c:pt idx="199">
                  <c:v>926.16666666666595</c:v>
                </c:pt>
                <c:pt idx="200">
                  <c:v>933.33333333333303</c:v>
                </c:pt>
                <c:pt idx="201">
                  <c:v>929.33333333333303</c:v>
                </c:pt>
                <c:pt idx="202">
                  <c:v>927.16666666666595</c:v>
                </c:pt>
                <c:pt idx="203">
                  <c:v>930.5</c:v>
                </c:pt>
                <c:pt idx="204">
                  <c:v>929.16666666666595</c:v>
                </c:pt>
                <c:pt idx="205">
                  <c:v>935.83333333333303</c:v>
                </c:pt>
                <c:pt idx="206">
                  <c:v>942</c:v>
                </c:pt>
                <c:pt idx="207">
                  <c:v>946.33333333333303</c:v>
                </c:pt>
                <c:pt idx="208">
                  <c:v>951.83333333333303</c:v>
                </c:pt>
                <c:pt idx="209">
                  <c:v>966.33333333333303</c:v>
                </c:pt>
                <c:pt idx="210">
                  <c:v>967</c:v>
                </c:pt>
                <c:pt idx="211">
                  <c:v>969.83333333333303</c:v>
                </c:pt>
                <c:pt idx="212">
                  <c:v>977.66666666666595</c:v>
                </c:pt>
                <c:pt idx="213">
                  <c:v>982.5</c:v>
                </c:pt>
                <c:pt idx="214">
                  <c:v>982</c:v>
                </c:pt>
                <c:pt idx="215">
                  <c:v>992</c:v>
                </c:pt>
                <c:pt idx="216">
                  <c:v>995.5</c:v>
                </c:pt>
                <c:pt idx="217">
                  <c:v>994.33333333333303</c:v>
                </c:pt>
                <c:pt idx="218">
                  <c:v>1003.16666666666</c:v>
                </c:pt>
                <c:pt idx="219">
                  <c:v>1015.3333333333303</c:v>
                </c:pt>
                <c:pt idx="220">
                  <c:v>1022</c:v>
                </c:pt>
                <c:pt idx="221">
                  <c:v>1036.8333333333292</c:v>
                </c:pt>
                <c:pt idx="222">
                  <c:v>1034.3333333333292</c:v>
                </c:pt>
                <c:pt idx="223">
                  <c:v>1035.6666666666601</c:v>
                </c:pt>
                <c:pt idx="224">
                  <c:v>1039</c:v>
                </c:pt>
                <c:pt idx="225">
                  <c:v>1041.3333333333292</c:v>
                </c:pt>
                <c:pt idx="226">
                  <c:v>1048</c:v>
                </c:pt>
                <c:pt idx="227">
                  <c:v>1053.5</c:v>
                </c:pt>
                <c:pt idx="228">
                  <c:v>1054.8333333333292</c:v>
                </c:pt>
                <c:pt idx="229">
                  <c:v>1055.6666666666601</c:v>
                </c:pt>
                <c:pt idx="230">
                  <c:v>1066.3333333333292</c:v>
                </c:pt>
                <c:pt idx="231">
                  <c:v>1078</c:v>
                </c:pt>
                <c:pt idx="232">
                  <c:v>1084.1666666666601</c:v>
                </c:pt>
                <c:pt idx="233">
                  <c:v>1086</c:v>
                </c:pt>
                <c:pt idx="234">
                  <c:v>1092.1666666666601</c:v>
                </c:pt>
                <c:pt idx="235">
                  <c:v>1103.5</c:v>
                </c:pt>
                <c:pt idx="236">
                  <c:v>1105.8333333333292</c:v>
                </c:pt>
                <c:pt idx="237">
                  <c:v>1102.3333333333292</c:v>
                </c:pt>
                <c:pt idx="238">
                  <c:v>1108.5</c:v>
                </c:pt>
                <c:pt idx="239">
                  <c:v>1115.1666666666601</c:v>
                </c:pt>
                <c:pt idx="240">
                  <c:v>1117.5</c:v>
                </c:pt>
                <c:pt idx="241">
                  <c:v>1124.1666666666601</c:v>
                </c:pt>
                <c:pt idx="242">
                  <c:v>1127.6666666666601</c:v>
                </c:pt>
                <c:pt idx="243">
                  <c:v>1127</c:v>
                </c:pt>
                <c:pt idx="244">
                  <c:v>1136.1666666666601</c:v>
                </c:pt>
                <c:pt idx="245">
                  <c:v>1134.5</c:v>
                </c:pt>
                <c:pt idx="246">
                  <c:v>1142</c:v>
                </c:pt>
                <c:pt idx="247">
                  <c:v>1144.3333333333292</c:v>
                </c:pt>
                <c:pt idx="248">
                  <c:v>1151</c:v>
                </c:pt>
                <c:pt idx="249">
                  <c:v>1161</c:v>
                </c:pt>
                <c:pt idx="250">
                  <c:v>1160.3333333333292</c:v>
                </c:pt>
                <c:pt idx="251">
                  <c:v>1142</c:v>
                </c:pt>
                <c:pt idx="252">
                  <c:v>1152.6666666666601</c:v>
                </c:pt>
                <c:pt idx="253">
                  <c:v>1154.6666666666601</c:v>
                </c:pt>
                <c:pt idx="254">
                  <c:v>1166.6666666666601</c:v>
                </c:pt>
                <c:pt idx="255">
                  <c:v>1169.6666666666601</c:v>
                </c:pt>
                <c:pt idx="256">
                  <c:v>1174.5</c:v>
                </c:pt>
                <c:pt idx="257">
                  <c:v>1172.5</c:v>
                </c:pt>
                <c:pt idx="258">
                  <c:v>1182</c:v>
                </c:pt>
                <c:pt idx="259">
                  <c:v>1187.6666666666601</c:v>
                </c:pt>
                <c:pt idx="260">
                  <c:v>1197</c:v>
                </c:pt>
                <c:pt idx="261">
                  <c:v>1211.3333333333292</c:v>
                </c:pt>
                <c:pt idx="262">
                  <c:v>1218.1666666666601</c:v>
                </c:pt>
                <c:pt idx="263">
                  <c:v>1219</c:v>
                </c:pt>
                <c:pt idx="264">
                  <c:v>1221</c:v>
                </c:pt>
                <c:pt idx="265">
                  <c:v>1224.3333333333292</c:v>
                </c:pt>
                <c:pt idx="266">
                  <c:v>1225.6666666666601</c:v>
                </c:pt>
                <c:pt idx="267">
                  <c:v>1232.6666666666601</c:v>
                </c:pt>
                <c:pt idx="268">
                  <c:v>1233.8333333333292</c:v>
                </c:pt>
                <c:pt idx="269">
                  <c:v>1245.3333333333292</c:v>
                </c:pt>
                <c:pt idx="270">
                  <c:v>1251.1666666666601</c:v>
                </c:pt>
                <c:pt idx="271">
                  <c:v>1261.8333333333292</c:v>
                </c:pt>
                <c:pt idx="272">
                  <c:v>1263.8333333333292</c:v>
                </c:pt>
                <c:pt idx="273">
                  <c:v>1271.6666666666601</c:v>
                </c:pt>
                <c:pt idx="274">
                  <c:v>1285.1666666666601</c:v>
                </c:pt>
                <c:pt idx="275">
                  <c:v>1296.5</c:v>
                </c:pt>
                <c:pt idx="276">
                  <c:v>1302.6666666666601</c:v>
                </c:pt>
                <c:pt idx="277">
                  <c:v>1309.6666666666601</c:v>
                </c:pt>
                <c:pt idx="278">
                  <c:v>1305.8333333333292</c:v>
                </c:pt>
                <c:pt idx="279">
                  <c:v>1311.5</c:v>
                </c:pt>
                <c:pt idx="280">
                  <c:v>1309.1666666666601</c:v>
                </c:pt>
                <c:pt idx="281">
                  <c:v>1309.5</c:v>
                </c:pt>
                <c:pt idx="282">
                  <c:v>1309.6666666666601</c:v>
                </c:pt>
                <c:pt idx="283">
                  <c:v>1314.5</c:v>
                </c:pt>
                <c:pt idx="284">
                  <c:v>1323.3333333333292</c:v>
                </c:pt>
                <c:pt idx="285">
                  <c:v>1316</c:v>
                </c:pt>
                <c:pt idx="286">
                  <c:v>1324.5</c:v>
                </c:pt>
                <c:pt idx="287">
                  <c:v>1328.5</c:v>
                </c:pt>
                <c:pt idx="288">
                  <c:v>1344.6666666666601</c:v>
                </c:pt>
                <c:pt idx="289">
                  <c:v>1343.3333333333292</c:v>
                </c:pt>
                <c:pt idx="290">
                  <c:v>1349.1666666666601</c:v>
                </c:pt>
                <c:pt idx="291">
                  <c:v>1355.6666666666601</c:v>
                </c:pt>
                <c:pt idx="292">
                  <c:v>1353</c:v>
                </c:pt>
                <c:pt idx="293">
                  <c:v>1347.6666666666601</c:v>
                </c:pt>
                <c:pt idx="294">
                  <c:v>1356.6666666666601</c:v>
                </c:pt>
                <c:pt idx="295">
                  <c:v>1358.3333333333292</c:v>
                </c:pt>
                <c:pt idx="296">
                  <c:v>1350.5</c:v>
                </c:pt>
                <c:pt idx="297">
                  <c:v>1360.3333333333292</c:v>
                </c:pt>
                <c:pt idx="298">
                  <c:v>1372.6666666666601</c:v>
                </c:pt>
                <c:pt idx="299">
                  <c:v>1375.6666666666601</c:v>
                </c:pt>
                <c:pt idx="300">
                  <c:v>1374</c:v>
                </c:pt>
                <c:pt idx="301">
                  <c:v>1377</c:v>
                </c:pt>
                <c:pt idx="302">
                  <c:v>1381.8333333333292</c:v>
                </c:pt>
                <c:pt idx="303">
                  <c:v>1378.1666666666601</c:v>
                </c:pt>
                <c:pt idx="304">
                  <c:v>1382.3333333333292</c:v>
                </c:pt>
                <c:pt idx="305">
                  <c:v>1393.5</c:v>
                </c:pt>
                <c:pt idx="306">
                  <c:v>1400.1666666666601</c:v>
                </c:pt>
                <c:pt idx="307">
                  <c:v>1395.8333333333292</c:v>
                </c:pt>
                <c:pt idx="308">
                  <c:v>1404.8333333333292</c:v>
                </c:pt>
                <c:pt idx="309">
                  <c:v>1416.6666666666601</c:v>
                </c:pt>
                <c:pt idx="310">
                  <c:v>1425</c:v>
                </c:pt>
                <c:pt idx="311">
                  <c:v>1436.3333333333292</c:v>
                </c:pt>
                <c:pt idx="312">
                  <c:v>1441.6666666666601</c:v>
                </c:pt>
                <c:pt idx="313">
                  <c:v>1452.5</c:v>
                </c:pt>
                <c:pt idx="314">
                  <c:v>1466.6666666666601</c:v>
                </c:pt>
                <c:pt idx="315">
                  <c:v>1462.8333333333292</c:v>
                </c:pt>
                <c:pt idx="316">
                  <c:v>1467.8333333333292</c:v>
                </c:pt>
                <c:pt idx="317">
                  <c:v>1477.1666666666601</c:v>
                </c:pt>
                <c:pt idx="318">
                  <c:v>1477.5</c:v>
                </c:pt>
                <c:pt idx="319">
                  <c:v>1493.6666666666601</c:v>
                </c:pt>
                <c:pt idx="320">
                  <c:v>1490.8333333333292</c:v>
                </c:pt>
                <c:pt idx="321">
                  <c:v>1484.8333333333292</c:v>
                </c:pt>
                <c:pt idx="322">
                  <c:v>1485.5</c:v>
                </c:pt>
                <c:pt idx="323">
                  <c:v>1498.8333333333292</c:v>
                </c:pt>
                <c:pt idx="324">
                  <c:v>1499.1666666666601</c:v>
                </c:pt>
                <c:pt idx="325">
                  <c:v>1495</c:v>
                </c:pt>
                <c:pt idx="326">
                  <c:v>1510</c:v>
                </c:pt>
                <c:pt idx="327">
                  <c:v>1511.3333333333292</c:v>
                </c:pt>
                <c:pt idx="328">
                  <c:v>1519.5</c:v>
                </c:pt>
                <c:pt idx="329">
                  <c:v>1522.1666666666601</c:v>
                </c:pt>
                <c:pt idx="330">
                  <c:v>1528.1666666666601</c:v>
                </c:pt>
                <c:pt idx="331">
                  <c:v>1535.1666666666601</c:v>
                </c:pt>
                <c:pt idx="332">
                  <c:v>1539.1666666666601</c:v>
                </c:pt>
                <c:pt idx="333">
                  <c:v>1543.3333333333292</c:v>
                </c:pt>
                <c:pt idx="334">
                  <c:v>1546.3333333333292</c:v>
                </c:pt>
                <c:pt idx="335">
                  <c:v>1553.5</c:v>
                </c:pt>
                <c:pt idx="336">
                  <c:v>1566.1666666666601</c:v>
                </c:pt>
                <c:pt idx="337">
                  <c:v>1578.1666666666601</c:v>
                </c:pt>
                <c:pt idx="338">
                  <c:v>1585.6666666666601</c:v>
                </c:pt>
                <c:pt idx="339">
                  <c:v>1589.5</c:v>
                </c:pt>
                <c:pt idx="340">
                  <c:v>1599.5</c:v>
                </c:pt>
                <c:pt idx="341">
                  <c:v>1613</c:v>
                </c:pt>
                <c:pt idx="342">
                  <c:v>1612.5</c:v>
                </c:pt>
                <c:pt idx="343">
                  <c:v>1625.5</c:v>
                </c:pt>
                <c:pt idx="344">
                  <c:v>1627.1666666666601</c:v>
                </c:pt>
                <c:pt idx="345">
                  <c:v>1636.8333333333292</c:v>
                </c:pt>
                <c:pt idx="346">
                  <c:v>1643.8333333333292</c:v>
                </c:pt>
                <c:pt idx="347">
                  <c:v>1650.5</c:v>
                </c:pt>
                <c:pt idx="348">
                  <c:v>1647.6666666666601</c:v>
                </c:pt>
                <c:pt idx="349">
                  <c:v>1650.1666666666601</c:v>
                </c:pt>
                <c:pt idx="350">
                  <c:v>1650</c:v>
                </c:pt>
                <c:pt idx="351">
                  <c:v>1650.8333333333292</c:v>
                </c:pt>
                <c:pt idx="352">
                  <c:v>1653</c:v>
                </c:pt>
                <c:pt idx="353">
                  <c:v>1667.8333333333292</c:v>
                </c:pt>
                <c:pt idx="354">
                  <c:v>1665.8333333333292</c:v>
                </c:pt>
                <c:pt idx="355">
                  <c:v>1667.1666666666601</c:v>
                </c:pt>
                <c:pt idx="356">
                  <c:v>1674.6666666666601</c:v>
                </c:pt>
                <c:pt idx="357">
                  <c:v>1672.8333333333292</c:v>
                </c:pt>
                <c:pt idx="358">
                  <c:v>1680.5</c:v>
                </c:pt>
                <c:pt idx="359">
                  <c:v>1686.3333333333292</c:v>
                </c:pt>
                <c:pt idx="360">
                  <c:v>1697.8333333333292</c:v>
                </c:pt>
                <c:pt idx="361">
                  <c:v>1705.5</c:v>
                </c:pt>
                <c:pt idx="362">
                  <c:v>1711.3333333333292</c:v>
                </c:pt>
                <c:pt idx="363">
                  <c:v>1719.3333333333292</c:v>
                </c:pt>
                <c:pt idx="364">
                  <c:v>1727.3333333333292</c:v>
                </c:pt>
                <c:pt idx="365">
                  <c:v>1735.3333333333292</c:v>
                </c:pt>
                <c:pt idx="366">
                  <c:v>1742.1666666666601</c:v>
                </c:pt>
                <c:pt idx="367">
                  <c:v>1754</c:v>
                </c:pt>
                <c:pt idx="368">
                  <c:v>1759.3333333333292</c:v>
                </c:pt>
                <c:pt idx="369">
                  <c:v>1770.5</c:v>
                </c:pt>
                <c:pt idx="370">
                  <c:v>1775.8333333333292</c:v>
                </c:pt>
                <c:pt idx="371">
                  <c:v>1777.6666666666601</c:v>
                </c:pt>
                <c:pt idx="372">
                  <c:v>1787.6666666666601</c:v>
                </c:pt>
                <c:pt idx="373">
                  <c:v>1799.1666666666601</c:v>
                </c:pt>
                <c:pt idx="374">
                  <c:v>1813.1666666666601</c:v>
                </c:pt>
                <c:pt idx="375">
                  <c:v>1819.5</c:v>
                </c:pt>
                <c:pt idx="376">
                  <c:v>1829.6666666666601</c:v>
                </c:pt>
                <c:pt idx="377">
                  <c:v>1833.1666666666601</c:v>
                </c:pt>
                <c:pt idx="378">
                  <c:v>1843.1666666666601</c:v>
                </c:pt>
                <c:pt idx="379">
                  <c:v>1854.3333333333292</c:v>
                </c:pt>
                <c:pt idx="380">
                  <c:v>1854.8333333333292</c:v>
                </c:pt>
                <c:pt idx="381">
                  <c:v>1842.8333333333292</c:v>
                </c:pt>
                <c:pt idx="382">
                  <c:v>1843.1666666666601</c:v>
                </c:pt>
                <c:pt idx="383">
                  <c:v>1837.8333333333292</c:v>
                </c:pt>
                <c:pt idx="384">
                  <c:v>1847.8333333333292</c:v>
                </c:pt>
                <c:pt idx="385">
                  <c:v>1847</c:v>
                </c:pt>
                <c:pt idx="386">
                  <c:v>1852</c:v>
                </c:pt>
                <c:pt idx="387">
                  <c:v>1847</c:v>
                </c:pt>
                <c:pt idx="388">
                  <c:v>1842.5</c:v>
                </c:pt>
                <c:pt idx="389">
                  <c:v>1843.5</c:v>
                </c:pt>
                <c:pt idx="390">
                  <c:v>1852.1666666666601</c:v>
                </c:pt>
                <c:pt idx="391">
                  <c:v>1855.1666666666601</c:v>
                </c:pt>
                <c:pt idx="392">
                  <c:v>1863.5</c:v>
                </c:pt>
                <c:pt idx="393">
                  <c:v>1868</c:v>
                </c:pt>
                <c:pt idx="394">
                  <c:v>1874.6666666666601</c:v>
                </c:pt>
                <c:pt idx="395">
                  <c:v>1879.1666666666601</c:v>
                </c:pt>
                <c:pt idx="396">
                  <c:v>1882.6666666666601</c:v>
                </c:pt>
                <c:pt idx="397">
                  <c:v>1882.1666666666601</c:v>
                </c:pt>
                <c:pt idx="398">
                  <c:v>1886.6666666666601</c:v>
                </c:pt>
                <c:pt idx="399">
                  <c:v>1888.8333333333292</c:v>
                </c:pt>
                <c:pt idx="400">
                  <c:v>1894.8333333333292</c:v>
                </c:pt>
                <c:pt idx="401">
                  <c:v>1901.8333333333292</c:v>
                </c:pt>
                <c:pt idx="402">
                  <c:v>1908.5</c:v>
                </c:pt>
                <c:pt idx="403">
                  <c:v>1912.5</c:v>
                </c:pt>
                <c:pt idx="404">
                  <c:v>1920.5</c:v>
                </c:pt>
                <c:pt idx="405">
                  <c:v>1933.3333333333292</c:v>
                </c:pt>
                <c:pt idx="406">
                  <c:v>1939.8333333333292</c:v>
                </c:pt>
                <c:pt idx="407">
                  <c:v>1953.8333333333292</c:v>
                </c:pt>
                <c:pt idx="408">
                  <c:v>1962.6666666666601</c:v>
                </c:pt>
                <c:pt idx="409">
                  <c:v>1957.6666666666601</c:v>
                </c:pt>
                <c:pt idx="410">
                  <c:v>1954.8333333333292</c:v>
                </c:pt>
                <c:pt idx="411">
                  <c:v>1965.3333333333292</c:v>
                </c:pt>
                <c:pt idx="412">
                  <c:v>1976.6666666666601</c:v>
                </c:pt>
                <c:pt idx="413">
                  <c:v>1987.6666666666601</c:v>
                </c:pt>
                <c:pt idx="414">
                  <c:v>1992.5</c:v>
                </c:pt>
                <c:pt idx="415">
                  <c:v>2004.6666666666601</c:v>
                </c:pt>
                <c:pt idx="416">
                  <c:v>2008.1666666666601</c:v>
                </c:pt>
                <c:pt idx="417">
                  <c:v>2008.5</c:v>
                </c:pt>
                <c:pt idx="418">
                  <c:v>2003.6666666666601</c:v>
                </c:pt>
                <c:pt idx="419">
                  <c:v>2012</c:v>
                </c:pt>
                <c:pt idx="420">
                  <c:v>2026.6666666666601</c:v>
                </c:pt>
                <c:pt idx="421">
                  <c:v>2032.1666666666601</c:v>
                </c:pt>
                <c:pt idx="422">
                  <c:v>2040.3333333333292</c:v>
                </c:pt>
                <c:pt idx="423">
                  <c:v>2055.5</c:v>
                </c:pt>
                <c:pt idx="424">
                  <c:v>2064.1666666666579</c:v>
                </c:pt>
                <c:pt idx="425">
                  <c:v>2060.1666666666579</c:v>
                </c:pt>
                <c:pt idx="426">
                  <c:v>2066.5</c:v>
                </c:pt>
                <c:pt idx="427">
                  <c:v>2069.1666666666579</c:v>
                </c:pt>
                <c:pt idx="428">
                  <c:v>2062.1666666666579</c:v>
                </c:pt>
                <c:pt idx="429">
                  <c:v>2070.1666666666579</c:v>
                </c:pt>
                <c:pt idx="430">
                  <c:v>2075.333333333333</c:v>
                </c:pt>
                <c:pt idx="431">
                  <c:v>2075.6666666666579</c:v>
                </c:pt>
                <c:pt idx="432">
                  <c:v>2078.1666666666579</c:v>
                </c:pt>
                <c:pt idx="433">
                  <c:v>2086.333333333333</c:v>
                </c:pt>
                <c:pt idx="434">
                  <c:v>2088.833333333333</c:v>
                </c:pt>
                <c:pt idx="435">
                  <c:v>2094.6666666666579</c:v>
                </c:pt>
                <c:pt idx="436">
                  <c:v>2107.333333333333</c:v>
                </c:pt>
                <c:pt idx="437">
                  <c:v>2112</c:v>
                </c:pt>
                <c:pt idx="438">
                  <c:v>2113.833333333333</c:v>
                </c:pt>
                <c:pt idx="439">
                  <c:v>2105.333333333333</c:v>
                </c:pt>
                <c:pt idx="440">
                  <c:v>2107.333333333333</c:v>
                </c:pt>
                <c:pt idx="441">
                  <c:v>2114</c:v>
                </c:pt>
                <c:pt idx="442">
                  <c:v>2126.1666666666579</c:v>
                </c:pt>
                <c:pt idx="443">
                  <c:v>2129.333333333333</c:v>
                </c:pt>
                <c:pt idx="444">
                  <c:v>2141.1666666666579</c:v>
                </c:pt>
                <c:pt idx="445">
                  <c:v>2151.5</c:v>
                </c:pt>
                <c:pt idx="446">
                  <c:v>2158.833333333333</c:v>
                </c:pt>
                <c:pt idx="447">
                  <c:v>2165.6666666666579</c:v>
                </c:pt>
                <c:pt idx="448">
                  <c:v>2171.1666666666579</c:v>
                </c:pt>
                <c:pt idx="449">
                  <c:v>2176.333333333333</c:v>
                </c:pt>
                <c:pt idx="450">
                  <c:v>2174.1666666666579</c:v>
                </c:pt>
                <c:pt idx="451">
                  <c:v>2182.1666666666579</c:v>
                </c:pt>
                <c:pt idx="452">
                  <c:v>2189.5</c:v>
                </c:pt>
                <c:pt idx="453">
                  <c:v>2196.833333333333</c:v>
                </c:pt>
                <c:pt idx="454">
                  <c:v>2211.5</c:v>
                </c:pt>
                <c:pt idx="455">
                  <c:v>2218.833333333333</c:v>
                </c:pt>
                <c:pt idx="456">
                  <c:v>2223</c:v>
                </c:pt>
                <c:pt idx="457">
                  <c:v>2226.1666666666579</c:v>
                </c:pt>
                <c:pt idx="458">
                  <c:v>2225.1666666666579</c:v>
                </c:pt>
                <c:pt idx="459">
                  <c:v>2233.6666666666579</c:v>
                </c:pt>
                <c:pt idx="460">
                  <c:v>2236.6666666666579</c:v>
                </c:pt>
                <c:pt idx="461">
                  <c:v>2237.6666666666579</c:v>
                </c:pt>
                <c:pt idx="462">
                  <c:v>2246.6666666666579</c:v>
                </c:pt>
                <c:pt idx="463">
                  <c:v>2251.833333333333</c:v>
                </c:pt>
                <c:pt idx="464">
                  <c:v>2259.6666666666579</c:v>
                </c:pt>
                <c:pt idx="465">
                  <c:v>2271.5</c:v>
                </c:pt>
                <c:pt idx="466">
                  <c:v>2277.6666666666579</c:v>
                </c:pt>
                <c:pt idx="467">
                  <c:v>2282.833333333333</c:v>
                </c:pt>
                <c:pt idx="468">
                  <c:v>2287.333333333333</c:v>
                </c:pt>
                <c:pt idx="469">
                  <c:v>2286.6666666666579</c:v>
                </c:pt>
                <c:pt idx="470">
                  <c:v>2295</c:v>
                </c:pt>
                <c:pt idx="471">
                  <c:v>2308.1666666666579</c:v>
                </c:pt>
                <c:pt idx="472">
                  <c:v>2319.833333333333</c:v>
                </c:pt>
                <c:pt idx="473">
                  <c:v>2329.833333333333</c:v>
                </c:pt>
                <c:pt idx="474">
                  <c:v>2337.1666666666579</c:v>
                </c:pt>
                <c:pt idx="475">
                  <c:v>2334.1666666666579</c:v>
                </c:pt>
                <c:pt idx="476">
                  <c:v>2340.6666666666579</c:v>
                </c:pt>
                <c:pt idx="477">
                  <c:v>2340.833333333333</c:v>
                </c:pt>
                <c:pt idx="478">
                  <c:v>2350.5</c:v>
                </c:pt>
                <c:pt idx="479">
                  <c:v>2364.1666666666579</c:v>
                </c:pt>
                <c:pt idx="480">
                  <c:v>2367.5</c:v>
                </c:pt>
                <c:pt idx="481">
                  <c:v>2384.333333333333</c:v>
                </c:pt>
                <c:pt idx="482">
                  <c:v>2389.5</c:v>
                </c:pt>
                <c:pt idx="483">
                  <c:v>2397.6666666666579</c:v>
                </c:pt>
                <c:pt idx="484">
                  <c:v>2399.833333333333</c:v>
                </c:pt>
                <c:pt idx="485">
                  <c:v>2409</c:v>
                </c:pt>
                <c:pt idx="486">
                  <c:v>2417.1666666666579</c:v>
                </c:pt>
                <c:pt idx="487">
                  <c:v>2422.833333333333</c:v>
                </c:pt>
                <c:pt idx="488">
                  <c:v>2423.833333333333</c:v>
                </c:pt>
                <c:pt idx="489">
                  <c:v>2431.333333333333</c:v>
                </c:pt>
                <c:pt idx="490">
                  <c:v>2442.1666666666579</c:v>
                </c:pt>
                <c:pt idx="491">
                  <c:v>2435</c:v>
                </c:pt>
                <c:pt idx="492">
                  <c:v>2440</c:v>
                </c:pt>
                <c:pt idx="493">
                  <c:v>2430.833333333333</c:v>
                </c:pt>
                <c:pt idx="494">
                  <c:v>2431.333333333333</c:v>
                </c:pt>
                <c:pt idx="495">
                  <c:v>2439.5</c:v>
                </c:pt>
                <c:pt idx="496">
                  <c:v>2439.5</c:v>
                </c:pt>
                <c:pt idx="497">
                  <c:v>2463.6666666666579</c:v>
                </c:pt>
                <c:pt idx="498">
                  <c:v>2473.1666666666579</c:v>
                </c:pt>
                <c:pt idx="499">
                  <c:v>2486.1666666666579</c:v>
                </c:pt>
              </c:numCache>
            </c:numRef>
          </c:val>
        </c:ser>
        <c:ser>
          <c:idx val="2"/>
          <c:order val="2"/>
          <c:tx>
            <c:v>Deceptive</c:v>
          </c:tx>
          <c:marker>
            <c:symbol val="none"/>
          </c:marker>
          <c:val>
            <c:numRef>
              <c:f>EE!$H$2:$H$501</c:f>
              <c:numCache>
                <c:formatCode>General</c:formatCode>
                <c:ptCount val="500"/>
                <c:pt idx="0">
                  <c:v>-5.833333333333333</c:v>
                </c:pt>
                <c:pt idx="1">
                  <c:v>-14.5</c:v>
                </c:pt>
                <c:pt idx="2">
                  <c:v>-14.5</c:v>
                </c:pt>
                <c:pt idx="3">
                  <c:v>-8.8333333333333304</c:v>
                </c:pt>
                <c:pt idx="4">
                  <c:v>-22.333333333333282</c:v>
                </c:pt>
                <c:pt idx="5">
                  <c:v>-9</c:v>
                </c:pt>
                <c:pt idx="6">
                  <c:v>-11.666666666666606</c:v>
                </c:pt>
                <c:pt idx="7">
                  <c:v>-7.833333333333333</c:v>
                </c:pt>
                <c:pt idx="8">
                  <c:v>-14.166666666666606</c:v>
                </c:pt>
                <c:pt idx="9">
                  <c:v>-8.8333333333333304</c:v>
                </c:pt>
                <c:pt idx="10">
                  <c:v>-1.6666666666666601</c:v>
                </c:pt>
                <c:pt idx="11">
                  <c:v>-4.833333333333333</c:v>
                </c:pt>
                <c:pt idx="12">
                  <c:v>-1.3333333333333299</c:v>
                </c:pt>
                <c:pt idx="13">
                  <c:v>1</c:v>
                </c:pt>
                <c:pt idx="14">
                  <c:v>9</c:v>
                </c:pt>
                <c:pt idx="15">
                  <c:v>13.8333333333333</c:v>
                </c:pt>
                <c:pt idx="16">
                  <c:v>12.166666666666606</c:v>
                </c:pt>
                <c:pt idx="17">
                  <c:v>15.5</c:v>
                </c:pt>
                <c:pt idx="18">
                  <c:v>22.833333333333282</c:v>
                </c:pt>
                <c:pt idx="19">
                  <c:v>18.833333333333282</c:v>
                </c:pt>
                <c:pt idx="20">
                  <c:v>21</c:v>
                </c:pt>
                <c:pt idx="21">
                  <c:v>20.1666666666666</c:v>
                </c:pt>
                <c:pt idx="22">
                  <c:v>14.8333333333333</c:v>
                </c:pt>
                <c:pt idx="23">
                  <c:v>17.333333333333282</c:v>
                </c:pt>
                <c:pt idx="24">
                  <c:v>5</c:v>
                </c:pt>
                <c:pt idx="25">
                  <c:v>3</c:v>
                </c:pt>
                <c:pt idx="26">
                  <c:v>16.833333333333282</c:v>
                </c:pt>
                <c:pt idx="27">
                  <c:v>21.5</c:v>
                </c:pt>
                <c:pt idx="28">
                  <c:v>12</c:v>
                </c:pt>
                <c:pt idx="29">
                  <c:v>12</c:v>
                </c:pt>
                <c:pt idx="30">
                  <c:v>19.5</c:v>
                </c:pt>
                <c:pt idx="31">
                  <c:v>18</c:v>
                </c:pt>
                <c:pt idx="32">
                  <c:v>29.5</c:v>
                </c:pt>
                <c:pt idx="33">
                  <c:v>38.5</c:v>
                </c:pt>
                <c:pt idx="34">
                  <c:v>43</c:v>
                </c:pt>
                <c:pt idx="35">
                  <c:v>43</c:v>
                </c:pt>
                <c:pt idx="36">
                  <c:v>45.8333333333333</c:v>
                </c:pt>
                <c:pt idx="37">
                  <c:v>53.666666666666558</c:v>
                </c:pt>
                <c:pt idx="38">
                  <c:v>56.5</c:v>
                </c:pt>
                <c:pt idx="39">
                  <c:v>58.5</c:v>
                </c:pt>
                <c:pt idx="40">
                  <c:v>59</c:v>
                </c:pt>
                <c:pt idx="41">
                  <c:v>64.833333333333258</c:v>
                </c:pt>
                <c:pt idx="42">
                  <c:v>61.8333333333333</c:v>
                </c:pt>
                <c:pt idx="43">
                  <c:v>59.8333333333333</c:v>
                </c:pt>
                <c:pt idx="44">
                  <c:v>56.8333333333333</c:v>
                </c:pt>
                <c:pt idx="45">
                  <c:v>52</c:v>
                </c:pt>
                <c:pt idx="46">
                  <c:v>41.3333333333333</c:v>
                </c:pt>
                <c:pt idx="47">
                  <c:v>20.333333333333282</c:v>
                </c:pt>
                <c:pt idx="48">
                  <c:v>32.666666666666558</c:v>
                </c:pt>
                <c:pt idx="49">
                  <c:v>24.833333333333282</c:v>
                </c:pt>
                <c:pt idx="50">
                  <c:v>32</c:v>
                </c:pt>
                <c:pt idx="51">
                  <c:v>34.3333333333333</c:v>
                </c:pt>
                <c:pt idx="52">
                  <c:v>36.666666666666558</c:v>
                </c:pt>
                <c:pt idx="53">
                  <c:v>41.666666666666558</c:v>
                </c:pt>
                <c:pt idx="54">
                  <c:v>47.3333333333333</c:v>
                </c:pt>
                <c:pt idx="55">
                  <c:v>57.166666666666558</c:v>
                </c:pt>
                <c:pt idx="56">
                  <c:v>62.166666666666558</c:v>
                </c:pt>
                <c:pt idx="57">
                  <c:v>67</c:v>
                </c:pt>
                <c:pt idx="58">
                  <c:v>77.6666666666666</c:v>
                </c:pt>
                <c:pt idx="59">
                  <c:v>84.6666666666666</c:v>
                </c:pt>
                <c:pt idx="60">
                  <c:v>85.833333333333258</c:v>
                </c:pt>
                <c:pt idx="61">
                  <c:v>104.33333333333296</c:v>
                </c:pt>
                <c:pt idx="62">
                  <c:v>112.666666666666</c:v>
                </c:pt>
                <c:pt idx="63">
                  <c:v>108.33333333333296</c:v>
                </c:pt>
                <c:pt idx="64">
                  <c:v>109.33333333333296</c:v>
                </c:pt>
                <c:pt idx="65">
                  <c:v>103.33333333333296</c:v>
                </c:pt>
                <c:pt idx="66">
                  <c:v>108.666666666666</c:v>
                </c:pt>
                <c:pt idx="67">
                  <c:v>115</c:v>
                </c:pt>
                <c:pt idx="68">
                  <c:v>119.666666666666</c:v>
                </c:pt>
                <c:pt idx="69">
                  <c:v>133.66666666666598</c:v>
                </c:pt>
                <c:pt idx="70">
                  <c:v>132.33333333333309</c:v>
                </c:pt>
                <c:pt idx="71">
                  <c:v>131.83333333333309</c:v>
                </c:pt>
                <c:pt idx="72">
                  <c:v>133.5</c:v>
                </c:pt>
                <c:pt idx="73">
                  <c:v>135.16666666666598</c:v>
                </c:pt>
                <c:pt idx="74">
                  <c:v>150</c:v>
                </c:pt>
                <c:pt idx="75">
                  <c:v>146.5</c:v>
                </c:pt>
                <c:pt idx="76">
                  <c:v>152.5</c:v>
                </c:pt>
                <c:pt idx="77">
                  <c:v>155.16666666666598</c:v>
                </c:pt>
                <c:pt idx="78">
                  <c:v>155.33333333333309</c:v>
                </c:pt>
                <c:pt idx="79">
                  <c:v>158</c:v>
                </c:pt>
                <c:pt idx="80">
                  <c:v>165</c:v>
                </c:pt>
                <c:pt idx="81">
                  <c:v>161.5</c:v>
                </c:pt>
                <c:pt idx="82">
                  <c:v>168.16666666666598</c:v>
                </c:pt>
                <c:pt idx="83">
                  <c:v>168.16666666666598</c:v>
                </c:pt>
                <c:pt idx="84">
                  <c:v>174</c:v>
                </c:pt>
                <c:pt idx="85">
                  <c:v>181.5</c:v>
                </c:pt>
                <c:pt idx="86">
                  <c:v>179.66666666666598</c:v>
                </c:pt>
                <c:pt idx="87">
                  <c:v>185.66666666666598</c:v>
                </c:pt>
                <c:pt idx="88">
                  <c:v>189.33333333333309</c:v>
                </c:pt>
                <c:pt idx="89">
                  <c:v>192.5</c:v>
                </c:pt>
                <c:pt idx="90">
                  <c:v>197.66666666666598</c:v>
                </c:pt>
                <c:pt idx="91">
                  <c:v>199.5</c:v>
                </c:pt>
                <c:pt idx="92">
                  <c:v>206.16666666666598</c:v>
                </c:pt>
                <c:pt idx="93">
                  <c:v>211.66666666666598</c:v>
                </c:pt>
                <c:pt idx="94">
                  <c:v>220.66666666666598</c:v>
                </c:pt>
                <c:pt idx="95">
                  <c:v>229.16666666666598</c:v>
                </c:pt>
                <c:pt idx="96">
                  <c:v>234.66666666666598</c:v>
                </c:pt>
                <c:pt idx="97">
                  <c:v>242.5</c:v>
                </c:pt>
                <c:pt idx="98">
                  <c:v>251.66666666666598</c:v>
                </c:pt>
                <c:pt idx="99">
                  <c:v>258.83333333333297</c:v>
                </c:pt>
                <c:pt idx="100">
                  <c:v>252</c:v>
                </c:pt>
                <c:pt idx="101">
                  <c:v>261.33333333333297</c:v>
                </c:pt>
                <c:pt idx="102">
                  <c:v>253.83333333333309</c:v>
                </c:pt>
                <c:pt idx="103">
                  <c:v>253.5</c:v>
                </c:pt>
                <c:pt idx="104">
                  <c:v>259.5</c:v>
                </c:pt>
                <c:pt idx="105">
                  <c:v>272.83333333333297</c:v>
                </c:pt>
                <c:pt idx="106">
                  <c:v>285.5</c:v>
                </c:pt>
                <c:pt idx="107">
                  <c:v>270.5</c:v>
                </c:pt>
                <c:pt idx="108">
                  <c:v>279</c:v>
                </c:pt>
                <c:pt idx="109">
                  <c:v>281.16666666666617</c:v>
                </c:pt>
                <c:pt idx="110">
                  <c:v>282.5</c:v>
                </c:pt>
                <c:pt idx="111">
                  <c:v>291</c:v>
                </c:pt>
                <c:pt idx="112">
                  <c:v>298.33333333333297</c:v>
                </c:pt>
                <c:pt idx="113">
                  <c:v>309.16666666666617</c:v>
                </c:pt>
                <c:pt idx="114">
                  <c:v>318.16666666666617</c:v>
                </c:pt>
                <c:pt idx="115">
                  <c:v>319.16666666666617</c:v>
                </c:pt>
                <c:pt idx="116">
                  <c:v>328.16666666666617</c:v>
                </c:pt>
                <c:pt idx="117">
                  <c:v>338.66666666666617</c:v>
                </c:pt>
                <c:pt idx="118">
                  <c:v>351.33333333333297</c:v>
                </c:pt>
                <c:pt idx="119">
                  <c:v>350.66666666666617</c:v>
                </c:pt>
                <c:pt idx="120">
                  <c:v>353.5</c:v>
                </c:pt>
                <c:pt idx="121">
                  <c:v>347.16666666666617</c:v>
                </c:pt>
                <c:pt idx="122">
                  <c:v>341.83333333333297</c:v>
                </c:pt>
                <c:pt idx="123">
                  <c:v>345.33333333333297</c:v>
                </c:pt>
                <c:pt idx="124">
                  <c:v>345.16666666666617</c:v>
                </c:pt>
                <c:pt idx="125">
                  <c:v>346.66666666666617</c:v>
                </c:pt>
                <c:pt idx="126">
                  <c:v>352</c:v>
                </c:pt>
                <c:pt idx="127">
                  <c:v>346</c:v>
                </c:pt>
                <c:pt idx="128">
                  <c:v>354</c:v>
                </c:pt>
                <c:pt idx="129">
                  <c:v>361.66666666666617</c:v>
                </c:pt>
                <c:pt idx="130">
                  <c:v>358.83333333333297</c:v>
                </c:pt>
                <c:pt idx="131">
                  <c:v>365.33333333333297</c:v>
                </c:pt>
                <c:pt idx="132">
                  <c:v>366.5</c:v>
                </c:pt>
                <c:pt idx="133">
                  <c:v>368.83333333333297</c:v>
                </c:pt>
                <c:pt idx="134">
                  <c:v>376.83333333333297</c:v>
                </c:pt>
                <c:pt idx="135">
                  <c:v>381.16666666666617</c:v>
                </c:pt>
                <c:pt idx="136">
                  <c:v>389.33333333333297</c:v>
                </c:pt>
                <c:pt idx="137">
                  <c:v>390.5</c:v>
                </c:pt>
                <c:pt idx="138">
                  <c:v>393.83333333333297</c:v>
                </c:pt>
                <c:pt idx="139">
                  <c:v>394.33333333333297</c:v>
                </c:pt>
                <c:pt idx="140">
                  <c:v>411.66666666666617</c:v>
                </c:pt>
                <c:pt idx="141">
                  <c:v>418.33333333333297</c:v>
                </c:pt>
                <c:pt idx="142">
                  <c:v>403.83333333333297</c:v>
                </c:pt>
                <c:pt idx="143">
                  <c:v>395.83333333333297</c:v>
                </c:pt>
                <c:pt idx="144">
                  <c:v>390</c:v>
                </c:pt>
                <c:pt idx="145">
                  <c:v>394.33333333333297</c:v>
                </c:pt>
                <c:pt idx="146">
                  <c:v>387.5</c:v>
                </c:pt>
                <c:pt idx="147">
                  <c:v>393.83333333333297</c:v>
                </c:pt>
                <c:pt idx="148">
                  <c:v>372.66666666666617</c:v>
                </c:pt>
                <c:pt idx="149">
                  <c:v>363.16666666666617</c:v>
                </c:pt>
                <c:pt idx="150">
                  <c:v>357.83333333333297</c:v>
                </c:pt>
                <c:pt idx="151">
                  <c:v>353.66666666666617</c:v>
                </c:pt>
                <c:pt idx="152">
                  <c:v>357.16666666666617</c:v>
                </c:pt>
                <c:pt idx="153">
                  <c:v>359.33333333333297</c:v>
                </c:pt>
                <c:pt idx="154">
                  <c:v>372.16666666666617</c:v>
                </c:pt>
                <c:pt idx="155">
                  <c:v>383</c:v>
                </c:pt>
                <c:pt idx="156">
                  <c:v>387.5</c:v>
                </c:pt>
                <c:pt idx="157">
                  <c:v>394</c:v>
                </c:pt>
                <c:pt idx="158">
                  <c:v>407.5</c:v>
                </c:pt>
                <c:pt idx="159">
                  <c:v>407.83333333333297</c:v>
                </c:pt>
                <c:pt idx="160">
                  <c:v>408.66666666666617</c:v>
                </c:pt>
                <c:pt idx="161">
                  <c:v>404.33333333333297</c:v>
                </c:pt>
                <c:pt idx="162">
                  <c:v>405</c:v>
                </c:pt>
                <c:pt idx="163">
                  <c:v>410.16666666666617</c:v>
                </c:pt>
                <c:pt idx="164">
                  <c:v>425.5</c:v>
                </c:pt>
                <c:pt idx="165">
                  <c:v>433.16666666666617</c:v>
                </c:pt>
                <c:pt idx="166">
                  <c:v>422.33333333333297</c:v>
                </c:pt>
                <c:pt idx="167">
                  <c:v>418.33333333333297</c:v>
                </c:pt>
                <c:pt idx="168">
                  <c:v>412.66666666666617</c:v>
                </c:pt>
                <c:pt idx="169">
                  <c:v>408.33333333333297</c:v>
                </c:pt>
                <c:pt idx="170">
                  <c:v>396.5</c:v>
                </c:pt>
                <c:pt idx="171">
                  <c:v>402.16666666666617</c:v>
                </c:pt>
                <c:pt idx="172">
                  <c:v>405.83333333333297</c:v>
                </c:pt>
                <c:pt idx="173">
                  <c:v>408.5</c:v>
                </c:pt>
                <c:pt idx="174">
                  <c:v>419.33333333333297</c:v>
                </c:pt>
                <c:pt idx="175">
                  <c:v>421.83333333333297</c:v>
                </c:pt>
                <c:pt idx="176">
                  <c:v>424.5</c:v>
                </c:pt>
                <c:pt idx="177">
                  <c:v>433.33333333333297</c:v>
                </c:pt>
                <c:pt idx="178">
                  <c:v>441.33333333333297</c:v>
                </c:pt>
                <c:pt idx="179">
                  <c:v>443</c:v>
                </c:pt>
                <c:pt idx="180">
                  <c:v>438.5</c:v>
                </c:pt>
                <c:pt idx="181">
                  <c:v>431.33333333333297</c:v>
                </c:pt>
                <c:pt idx="182">
                  <c:v>437.16666666666617</c:v>
                </c:pt>
                <c:pt idx="183">
                  <c:v>446.66666666666617</c:v>
                </c:pt>
                <c:pt idx="184">
                  <c:v>448</c:v>
                </c:pt>
                <c:pt idx="185">
                  <c:v>447.16666666666617</c:v>
                </c:pt>
                <c:pt idx="186">
                  <c:v>431.5</c:v>
                </c:pt>
                <c:pt idx="187">
                  <c:v>431.33333333333297</c:v>
                </c:pt>
                <c:pt idx="188">
                  <c:v>445.66666666666617</c:v>
                </c:pt>
                <c:pt idx="189">
                  <c:v>438</c:v>
                </c:pt>
                <c:pt idx="190">
                  <c:v>440.66666666666617</c:v>
                </c:pt>
                <c:pt idx="191">
                  <c:v>434.33333333333297</c:v>
                </c:pt>
                <c:pt idx="192">
                  <c:v>433.83333333333297</c:v>
                </c:pt>
                <c:pt idx="193">
                  <c:v>438.5</c:v>
                </c:pt>
                <c:pt idx="194">
                  <c:v>438</c:v>
                </c:pt>
                <c:pt idx="195">
                  <c:v>445.83333333333297</c:v>
                </c:pt>
                <c:pt idx="196">
                  <c:v>441.83333333333297</c:v>
                </c:pt>
                <c:pt idx="197">
                  <c:v>457</c:v>
                </c:pt>
                <c:pt idx="198">
                  <c:v>458.83333333333297</c:v>
                </c:pt>
                <c:pt idx="199">
                  <c:v>461.83333333333297</c:v>
                </c:pt>
                <c:pt idx="200">
                  <c:v>463.5</c:v>
                </c:pt>
                <c:pt idx="201">
                  <c:v>480.16666666666617</c:v>
                </c:pt>
                <c:pt idx="202">
                  <c:v>469.16666666666617</c:v>
                </c:pt>
                <c:pt idx="203">
                  <c:v>465.16666666666617</c:v>
                </c:pt>
                <c:pt idx="204">
                  <c:v>465.83333333333297</c:v>
                </c:pt>
                <c:pt idx="205">
                  <c:v>470.66666666666617</c:v>
                </c:pt>
                <c:pt idx="206">
                  <c:v>480</c:v>
                </c:pt>
                <c:pt idx="207">
                  <c:v>484.66666666666617</c:v>
                </c:pt>
                <c:pt idx="208">
                  <c:v>498.5</c:v>
                </c:pt>
                <c:pt idx="209">
                  <c:v>498.83333333333297</c:v>
                </c:pt>
                <c:pt idx="210">
                  <c:v>501.83333333333297</c:v>
                </c:pt>
                <c:pt idx="211">
                  <c:v>494.5</c:v>
                </c:pt>
                <c:pt idx="212">
                  <c:v>506.33333333333297</c:v>
                </c:pt>
                <c:pt idx="213">
                  <c:v>507</c:v>
                </c:pt>
                <c:pt idx="214">
                  <c:v>515.5</c:v>
                </c:pt>
                <c:pt idx="215">
                  <c:v>519</c:v>
                </c:pt>
                <c:pt idx="216">
                  <c:v>526.83333333333303</c:v>
                </c:pt>
                <c:pt idx="217">
                  <c:v>531</c:v>
                </c:pt>
                <c:pt idx="218">
                  <c:v>538</c:v>
                </c:pt>
                <c:pt idx="219">
                  <c:v>540.83333333333303</c:v>
                </c:pt>
                <c:pt idx="220">
                  <c:v>561.16666666666595</c:v>
                </c:pt>
                <c:pt idx="221">
                  <c:v>547.16666666666595</c:v>
                </c:pt>
                <c:pt idx="222">
                  <c:v>556</c:v>
                </c:pt>
                <c:pt idx="223">
                  <c:v>570.83333333333303</c:v>
                </c:pt>
                <c:pt idx="224">
                  <c:v>577.5</c:v>
                </c:pt>
                <c:pt idx="225">
                  <c:v>600.83333333333303</c:v>
                </c:pt>
                <c:pt idx="226">
                  <c:v>590</c:v>
                </c:pt>
                <c:pt idx="227">
                  <c:v>597</c:v>
                </c:pt>
                <c:pt idx="228">
                  <c:v>597.5</c:v>
                </c:pt>
                <c:pt idx="229">
                  <c:v>588.16666666666595</c:v>
                </c:pt>
                <c:pt idx="230">
                  <c:v>593.66666666666595</c:v>
                </c:pt>
                <c:pt idx="231">
                  <c:v>595.83333333333303</c:v>
                </c:pt>
                <c:pt idx="232">
                  <c:v>597</c:v>
                </c:pt>
                <c:pt idx="233">
                  <c:v>597.33333333333303</c:v>
                </c:pt>
                <c:pt idx="234">
                  <c:v>597.83333333333303</c:v>
                </c:pt>
                <c:pt idx="235">
                  <c:v>608.83333333333303</c:v>
                </c:pt>
                <c:pt idx="236">
                  <c:v>602.83333333333303</c:v>
                </c:pt>
                <c:pt idx="237">
                  <c:v>605.5</c:v>
                </c:pt>
                <c:pt idx="238">
                  <c:v>618.66666666666595</c:v>
                </c:pt>
                <c:pt idx="239">
                  <c:v>624.33333333333303</c:v>
                </c:pt>
                <c:pt idx="240">
                  <c:v>624.5</c:v>
                </c:pt>
                <c:pt idx="241">
                  <c:v>631.5</c:v>
                </c:pt>
                <c:pt idx="242">
                  <c:v>635.33333333333303</c:v>
                </c:pt>
                <c:pt idx="243">
                  <c:v>639.5</c:v>
                </c:pt>
                <c:pt idx="244">
                  <c:v>638.16666666666595</c:v>
                </c:pt>
                <c:pt idx="245">
                  <c:v>633.33333333333303</c:v>
                </c:pt>
                <c:pt idx="246">
                  <c:v>654.16666666666595</c:v>
                </c:pt>
                <c:pt idx="247">
                  <c:v>649.5</c:v>
                </c:pt>
                <c:pt idx="248">
                  <c:v>664.66666666666595</c:v>
                </c:pt>
                <c:pt idx="249">
                  <c:v>673</c:v>
                </c:pt>
                <c:pt idx="250">
                  <c:v>666.33333333333303</c:v>
                </c:pt>
                <c:pt idx="251">
                  <c:v>673</c:v>
                </c:pt>
                <c:pt idx="252">
                  <c:v>671.83333333333303</c:v>
                </c:pt>
                <c:pt idx="253">
                  <c:v>676.5</c:v>
                </c:pt>
                <c:pt idx="254">
                  <c:v>685.66666666666595</c:v>
                </c:pt>
                <c:pt idx="255">
                  <c:v>687.16666666666595</c:v>
                </c:pt>
                <c:pt idx="256">
                  <c:v>693.66666666666595</c:v>
                </c:pt>
                <c:pt idx="257">
                  <c:v>697.66666666666595</c:v>
                </c:pt>
                <c:pt idx="258">
                  <c:v>701.16666666666595</c:v>
                </c:pt>
                <c:pt idx="259">
                  <c:v>709.5</c:v>
                </c:pt>
                <c:pt idx="260">
                  <c:v>712.16666666666595</c:v>
                </c:pt>
                <c:pt idx="261">
                  <c:v>710.16666666666595</c:v>
                </c:pt>
                <c:pt idx="262">
                  <c:v>702.16666666666595</c:v>
                </c:pt>
                <c:pt idx="263">
                  <c:v>703.66666666666595</c:v>
                </c:pt>
                <c:pt idx="264">
                  <c:v>702</c:v>
                </c:pt>
                <c:pt idx="265">
                  <c:v>704.33333333333303</c:v>
                </c:pt>
                <c:pt idx="266">
                  <c:v>690.33333333333303</c:v>
                </c:pt>
                <c:pt idx="267">
                  <c:v>693.33333333333303</c:v>
                </c:pt>
                <c:pt idx="268">
                  <c:v>711.5</c:v>
                </c:pt>
                <c:pt idx="269">
                  <c:v>718.33333333333303</c:v>
                </c:pt>
                <c:pt idx="270">
                  <c:v>705.83333333333303</c:v>
                </c:pt>
                <c:pt idx="271">
                  <c:v>717.66666666666595</c:v>
                </c:pt>
                <c:pt idx="272">
                  <c:v>722.33333333333303</c:v>
                </c:pt>
                <c:pt idx="273">
                  <c:v>725.83333333333303</c:v>
                </c:pt>
                <c:pt idx="274">
                  <c:v>731</c:v>
                </c:pt>
                <c:pt idx="275">
                  <c:v>729.5</c:v>
                </c:pt>
                <c:pt idx="276">
                  <c:v>736.5</c:v>
                </c:pt>
                <c:pt idx="277">
                  <c:v>737.83333333333303</c:v>
                </c:pt>
                <c:pt idx="278">
                  <c:v>744</c:v>
                </c:pt>
                <c:pt idx="279">
                  <c:v>742.83333333333303</c:v>
                </c:pt>
                <c:pt idx="280">
                  <c:v>758</c:v>
                </c:pt>
                <c:pt idx="281">
                  <c:v>754.5</c:v>
                </c:pt>
                <c:pt idx="282">
                  <c:v>760.66666666666595</c:v>
                </c:pt>
                <c:pt idx="283">
                  <c:v>772.16666666666595</c:v>
                </c:pt>
                <c:pt idx="284">
                  <c:v>759.16666666666595</c:v>
                </c:pt>
                <c:pt idx="285">
                  <c:v>760.16666666666595</c:v>
                </c:pt>
                <c:pt idx="286">
                  <c:v>761.33333333333303</c:v>
                </c:pt>
                <c:pt idx="287">
                  <c:v>760.33333333333303</c:v>
                </c:pt>
                <c:pt idx="288">
                  <c:v>770.5</c:v>
                </c:pt>
                <c:pt idx="289">
                  <c:v>781.33333333333303</c:v>
                </c:pt>
                <c:pt idx="290">
                  <c:v>792.83333333333303</c:v>
                </c:pt>
                <c:pt idx="291">
                  <c:v>793.5</c:v>
                </c:pt>
                <c:pt idx="292">
                  <c:v>803.33333333333303</c:v>
                </c:pt>
                <c:pt idx="293">
                  <c:v>806.33333333333303</c:v>
                </c:pt>
                <c:pt idx="294">
                  <c:v>804.33333333333303</c:v>
                </c:pt>
                <c:pt idx="295">
                  <c:v>815.16666666666595</c:v>
                </c:pt>
                <c:pt idx="296">
                  <c:v>816.66666666666595</c:v>
                </c:pt>
                <c:pt idx="297">
                  <c:v>820.16666666666595</c:v>
                </c:pt>
                <c:pt idx="298">
                  <c:v>817</c:v>
                </c:pt>
                <c:pt idx="299">
                  <c:v>821.66666666666595</c:v>
                </c:pt>
                <c:pt idx="300">
                  <c:v>829.83333333333303</c:v>
                </c:pt>
                <c:pt idx="301">
                  <c:v>827.5</c:v>
                </c:pt>
                <c:pt idx="302">
                  <c:v>827.66666666666595</c:v>
                </c:pt>
                <c:pt idx="303">
                  <c:v>835.33333333333303</c:v>
                </c:pt>
                <c:pt idx="304">
                  <c:v>821.5</c:v>
                </c:pt>
                <c:pt idx="305">
                  <c:v>828.33333333333303</c:v>
                </c:pt>
                <c:pt idx="306">
                  <c:v>823</c:v>
                </c:pt>
                <c:pt idx="307">
                  <c:v>809.5</c:v>
                </c:pt>
                <c:pt idx="308">
                  <c:v>820.66666666666595</c:v>
                </c:pt>
                <c:pt idx="309">
                  <c:v>819</c:v>
                </c:pt>
                <c:pt idx="310">
                  <c:v>810.5</c:v>
                </c:pt>
                <c:pt idx="311">
                  <c:v>817.66666666666595</c:v>
                </c:pt>
                <c:pt idx="312">
                  <c:v>823.16666666666595</c:v>
                </c:pt>
                <c:pt idx="313">
                  <c:v>827.66666666666595</c:v>
                </c:pt>
                <c:pt idx="314">
                  <c:v>825.83333333333303</c:v>
                </c:pt>
                <c:pt idx="315">
                  <c:v>835</c:v>
                </c:pt>
                <c:pt idx="316">
                  <c:v>837.33333333333303</c:v>
                </c:pt>
                <c:pt idx="317">
                  <c:v>841</c:v>
                </c:pt>
                <c:pt idx="318">
                  <c:v>847.16666666666595</c:v>
                </c:pt>
                <c:pt idx="319">
                  <c:v>852.33333333333303</c:v>
                </c:pt>
                <c:pt idx="320">
                  <c:v>863</c:v>
                </c:pt>
                <c:pt idx="321">
                  <c:v>857.33333333333303</c:v>
                </c:pt>
                <c:pt idx="322">
                  <c:v>851.33333333333303</c:v>
                </c:pt>
                <c:pt idx="323">
                  <c:v>828.83333333333303</c:v>
                </c:pt>
                <c:pt idx="324">
                  <c:v>820.5</c:v>
                </c:pt>
                <c:pt idx="325">
                  <c:v>828.83333333333303</c:v>
                </c:pt>
                <c:pt idx="326">
                  <c:v>833.16666666666595</c:v>
                </c:pt>
                <c:pt idx="327">
                  <c:v>834.5</c:v>
                </c:pt>
                <c:pt idx="328">
                  <c:v>821</c:v>
                </c:pt>
                <c:pt idx="329">
                  <c:v>812.33333333333303</c:v>
                </c:pt>
                <c:pt idx="330">
                  <c:v>797.5</c:v>
                </c:pt>
                <c:pt idx="331">
                  <c:v>798.83333333333303</c:v>
                </c:pt>
                <c:pt idx="332">
                  <c:v>804</c:v>
                </c:pt>
                <c:pt idx="333">
                  <c:v>807.83333333333303</c:v>
                </c:pt>
                <c:pt idx="334">
                  <c:v>822.33333333333303</c:v>
                </c:pt>
                <c:pt idx="335">
                  <c:v>828.66666666666595</c:v>
                </c:pt>
                <c:pt idx="336">
                  <c:v>832.66666666666595</c:v>
                </c:pt>
                <c:pt idx="337">
                  <c:v>842.83333333333303</c:v>
                </c:pt>
                <c:pt idx="338">
                  <c:v>842.83333333333303</c:v>
                </c:pt>
                <c:pt idx="339">
                  <c:v>853.33333333333303</c:v>
                </c:pt>
                <c:pt idx="340">
                  <c:v>861.66666666666595</c:v>
                </c:pt>
                <c:pt idx="341">
                  <c:v>866</c:v>
                </c:pt>
                <c:pt idx="342">
                  <c:v>878</c:v>
                </c:pt>
                <c:pt idx="343">
                  <c:v>891.16666666666595</c:v>
                </c:pt>
                <c:pt idx="344">
                  <c:v>871.33333333333303</c:v>
                </c:pt>
                <c:pt idx="345">
                  <c:v>871.66666666666595</c:v>
                </c:pt>
                <c:pt idx="346">
                  <c:v>873.33333333333303</c:v>
                </c:pt>
                <c:pt idx="347">
                  <c:v>882</c:v>
                </c:pt>
                <c:pt idx="348">
                  <c:v>880.16666666666595</c:v>
                </c:pt>
                <c:pt idx="349">
                  <c:v>893.33333333333303</c:v>
                </c:pt>
                <c:pt idx="350">
                  <c:v>892</c:v>
                </c:pt>
                <c:pt idx="351">
                  <c:v>900.66666666666595</c:v>
                </c:pt>
                <c:pt idx="352">
                  <c:v>903.83333333333303</c:v>
                </c:pt>
                <c:pt idx="353">
                  <c:v>910</c:v>
                </c:pt>
                <c:pt idx="354">
                  <c:v>912</c:v>
                </c:pt>
                <c:pt idx="355">
                  <c:v>919.83333333333303</c:v>
                </c:pt>
                <c:pt idx="356">
                  <c:v>920.16666666666595</c:v>
                </c:pt>
                <c:pt idx="357">
                  <c:v>930</c:v>
                </c:pt>
                <c:pt idx="358">
                  <c:v>935.16666666666595</c:v>
                </c:pt>
                <c:pt idx="359">
                  <c:v>940.83333333333303</c:v>
                </c:pt>
                <c:pt idx="360">
                  <c:v>948</c:v>
                </c:pt>
                <c:pt idx="361">
                  <c:v>957.5</c:v>
                </c:pt>
                <c:pt idx="362">
                  <c:v>960.16666666666595</c:v>
                </c:pt>
                <c:pt idx="363">
                  <c:v>955.66666666666595</c:v>
                </c:pt>
                <c:pt idx="364">
                  <c:v>969.16666666666595</c:v>
                </c:pt>
                <c:pt idx="365">
                  <c:v>990</c:v>
                </c:pt>
                <c:pt idx="366">
                  <c:v>991.66666666666595</c:v>
                </c:pt>
                <c:pt idx="367">
                  <c:v>991</c:v>
                </c:pt>
                <c:pt idx="368">
                  <c:v>1000.8333333333303</c:v>
                </c:pt>
                <c:pt idx="369">
                  <c:v>1003.5</c:v>
                </c:pt>
                <c:pt idx="370">
                  <c:v>1008</c:v>
                </c:pt>
                <c:pt idx="371">
                  <c:v>1009.16666666666</c:v>
                </c:pt>
                <c:pt idx="372">
                  <c:v>1012.8333333333303</c:v>
                </c:pt>
                <c:pt idx="373">
                  <c:v>1020.16666666666</c:v>
                </c:pt>
                <c:pt idx="374">
                  <c:v>1010.8333333333303</c:v>
                </c:pt>
                <c:pt idx="375">
                  <c:v>1012.8333333333303</c:v>
                </c:pt>
                <c:pt idx="376">
                  <c:v>1018.3333333333303</c:v>
                </c:pt>
                <c:pt idx="377">
                  <c:v>1019.16666666666</c:v>
                </c:pt>
                <c:pt idx="378">
                  <c:v>1031</c:v>
                </c:pt>
                <c:pt idx="379">
                  <c:v>1036.3333333333292</c:v>
                </c:pt>
                <c:pt idx="380">
                  <c:v>1038</c:v>
                </c:pt>
                <c:pt idx="381">
                  <c:v>1048.5</c:v>
                </c:pt>
                <c:pt idx="382">
                  <c:v>1056.6666666666601</c:v>
                </c:pt>
                <c:pt idx="383">
                  <c:v>1046</c:v>
                </c:pt>
                <c:pt idx="384">
                  <c:v>1044.6666666666601</c:v>
                </c:pt>
                <c:pt idx="385">
                  <c:v>1051.8333333333292</c:v>
                </c:pt>
                <c:pt idx="386">
                  <c:v>1053.3333333333292</c:v>
                </c:pt>
                <c:pt idx="387">
                  <c:v>1053</c:v>
                </c:pt>
                <c:pt idx="388">
                  <c:v>1073.8333333333292</c:v>
                </c:pt>
                <c:pt idx="389">
                  <c:v>1092.5</c:v>
                </c:pt>
                <c:pt idx="390">
                  <c:v>1081.3333333333292</c:v>
                </c:pt>
                <c:pt idx="391">
                  <c:v>1080.5</c:v>
                </c:pt>
                <c:pt idx="392">
                  <c:v>1080.8333333333292</c:v>
                </c:pt>
                <c:pt idx="393">
                  <c:v>1081.1666666666601</c:v>
                </c:pt>
                <c:pt idx="394">
                  <c:v>1094.6666666666601</c:v>
                </c:pt>
                <c:pt idx="395">
                  <c:v>1101</c:v>
                </c:pt>
                <c:pt idx="396">
                  <c:v>1114.5</c:v>
                </c:pt>
                <c:pt idx="397">
                  <c:v>1116.5</c:v>
                </c:pt>
                <c:pt idx="398">
                  <c:v>1120.3333333333292</c:v>
                </c:pt>
                <c:pt idx="399">
                  <c:v>1125.1666666666601</c:v>
                </c:pt>
                <c:pt idx="400">
                  <c:v>1129.8333333333292</c:v>
                </c:pt>
                <c:pt idx="401">
                  <c:v>1145.5</c:v>
                </c:pt>
                <c:pt idx="402">
                  <c:v>1158.8333333333292</c:v>
                </c:pt>
                <c:pt idx="403">
                  <c:v>1149</c:v>
                </c:pt>
                <c:pt idx="404">
                  <c:v>1157.5</c:v>
                </c:pt>
                <c:pt idx="405">
                  <c:v>1158.6666666666601</c:v>
                </c:pt>
                <c:pt idx="406">
                  <c:v>1168.5</c:v>
                </c:pt>
                <c:pt idx="407">
                  <c:v>1181.8333333333292</c:v>
                </c:pt>
                <c:pt idx="408">
                  <c:v>1183.8333333333292</c:v>
                </c:pt>
                <c:pt idx="409">
                  <c:v>1194.8333333333292</c:v>
                </c:pt>
                <c:pt idx="410">
                  <c:v>1195.1666666666601</c:v>
                </c:pt>
                <c:pt idx="411">
                  <c:v>1201.3333333333292</c:v>
                </c:pt>
                <c:pt idx="412">
                  <c:v>1212</c:v>
                </c:pt>
                <c:pt idx="413">
                  <c:v>1224.3333333333292</c:v>
                </c:pt>
                <c:pt idx="414">
                  <c:v>1223.1666666666601</c:v>
                </c:pt>
                <c:pt idx="415">
                  <c:v>1226</c:v>
                </c:pt>
                <c:pt idx="416">
                  <c:v>1227.8333333333292</c:v>
                </c:pt>
                <c:pt idx="417">
                  <c:v>1239.3333333333292</c:v>
                </c:pt>
                <c:pt idx="418">
                  <c:v>1240.8333333333292</c:v>
                </c:pt>
                <c:pt idx="419">
                  <c:v>1249.6666666666601</c:v>
                </c:pt>
                <c:pt idx="420">
                  <c:v>1257.3333333333292</c:v>
                </c:pt>
                <c:pt idx="421">
                  <c:v>1273</c:v>
                </c:pt>
                <c:pt idx="422">
                  <c:v>1277.5</c:v>
                </c:pt>
                <c:pt idx="423">
                  <c:v>1295</c:v>
                </c:pt>
                <c:pt idx="424">
                  <c:v>1291</c:v>
                </c:pt>
                <c:pt idx="425">
                  <c:v>1292.3333333333292</c:v>
                </c:pt>
                <c:pt idx="426">
                  <c:v>1301.5</c:v>
                </c:pt>
                <c:pt idx="427">
                  <c:v>1305.1666666666601</c:v>
                </c:pt>
                <c:pt idx="428">
                  <c:v>1327.5</c:v>
                </c:pt>
                <c:pt idx="429">
                  <c:v>1329.5</c:v>
                </c:pt>
                <c:pt idx="430">
                  <c:v>1333</c:v>
                </c:pt>
                <c:pt idx="431">
                  <c:v>1340.8333333333292</c:v>
                </c:pt>
                <c:pt idx="432">
                  <c:v>1349.1666666666601</c:v>
                </c:pt>
                <c:pt idx="433">
                  <c:v>1355.6666666666601</c:v>
                </c:pt>
                <c:pt idx="434">
                  <c:v>1361.3333333333292</c:v>
                </c:pt>
                <c:pt idx="435">
                  <c:v>1373.5</c:v>
                </c:pt>
                <c:pt idx="436">
                  <c:v>1379.5</c:v>
                </c:pt>
                <c:pt idx="437">
                  <c:v>1382.8333333333292</c:v>
                </c:pt>
                <c:pt idx="438">
                  <c:v>1385.6666666666601</c:v>
                </c:pt>
                <c:pt idx="439">
                  <c:v>1394.8333333333292</c:v>
                </c:pt>
                <c:pt idx="440">
                  <c:v>1403.8333333333292</c:v>
                </c:pt>
                <c:pt idx="441">
                  <c:v>1386.8333333333292</c:v>
                </c:pt>
                <c:pt idx="442">
                  <c:v>1391.8333333333292</c:v>
                </c:pt>
                <c:pt idx="443">
                  <c:v>1404.5</c:v>
                </c:pt>
                <c:pt idx="444">
                  <c:v>1394.8333333333292</c:v>
                </c:pt>
                <c:pt idx="445">
                  <c:v>1387.8333333333292</c:v>
                </c:pt>
                <c:pt idx="446">
                  <c:v>1392.5</c:v>
                </c:pt>
                <c:pt idx="447">
                  <c:v>1386.5</c:v>
                </c:pt>
                <c:pt idx="448">
                  <c:v>1386.5</c:v>
                </c:pt>
                <c:pt idx="449">
                  <c:v>1388.1666666666601</c:v>
                </c:pt>
                <c:pt idx="450">
                  <c:v>1395</c:v>
                </c:pt>
                <c:pt idx="451">
                  <c:v>1398.8333333333292</c:v>
                </c:pt>
                <c:pt idx="452">
                  <c:v>1410.6666666666601</c:v>
                </c:pt>
                <c:pt idx="453">
                  <c:v>1420.1666666666601</c:v>
                </c:pt>
                <c:pt idx="454">
                  <c:v>1424.3333333333292</c:v>
                </c:pt>
                <c:pt idx="455">
                  <c:v>1430</c:v>
                </c:pt>
                <c:pt idx="456">
                  <c:v>1432.1666666666601</c:v>
                </c:pt>
                <c:pt idx="457">
                  <c:v>1441.8333333333292</c:v>
                </c:pt>
                <c:pt idx="458">
                  <c:v>1439.5</c:v>
                </c:pt>
                <c:pt idx="459">
                  <c:v>1441.5</c:v>
                </c:pt>
                <c:pt idx="460">
                  <c:v>1448</c:v>
                </c:pt>
                <c:pt idx="461">
                  <c:v>1440</c:v>
                </c:pt>
                <c:pt idx="462">
                  <c:v>1432.1666666666601</c:v>
                </c:pt>
                <c:pt idx="463">
                  <c:v>1442.8333333333292</c:v>
                </c:pt>
                <c:pt idx="464">
                  <c:v>1450.5</c:v>
                </c:pt>
                <c:pt idx="465">
                  <c:v>1440.3333333333292</c:v>
                </c:pt>
                <c:pt idx="466">
                  <c:v>1442.3333333333292</c:v>
                </c:pt>
                <c:pt idx="467">
                  <c:v>1444.1666666666601</c:v>
                </c:pt>
                <c:pt idx="468">
                  <c:v>1445.8333333333292</c:v>
                </c:pt>
                <c:pt idx="469">
                  <c:v>1440.1666666666601</c:v>
                </c:pt>
                <c:pt idx="470">
                  <c:v>1448</c:v>
                </c:pt>
                <c:pt idx="471">
                  <c:v>1451.8333333333292</c:v>
                </c:pt>
                <c:pt idx="472">
                  <c:v>1460.3333333333292</c:v>
                </c:pt>
                <c:pt idx="473">
                  <c:v>1465.5</c:v>
                </c:pt>
                <c:pt idx="474">
                  <c:v>1475.3333333333292</c:v>
                </c:pt>
                <c:pt idx="475">
                  <c:v>1486</c:v>
                </c:pt>
                <c:pt idx="476">
                  <c:v>1499</c:v>
                </c:pt>
                <c:pt idx="477">
                  <c:v>1506.1666666666601</c:v>
                </c:pt>
                <c:pt idx="478">
                  <c:v>1508.6666666666601</c:v>
                </c:pt>
                <c:pt idx="479">
                  <c:v>1517.6666666666601</c:v>
                </c:pt>
                <c:pt idx="480">
                  <c:v>1535.1666666666601</c:v>
                </c:pt>
                <c:pt idx="481">
                  <c:v>1540</c:v>
                </c:pt>
                <c:pt idx="482">
                  <c:v>1562.5</c:v>
                </c:pt>
                <c:pt idx="483">
                  <c:v>1566.3333333333292</c:v>
                </c:pt>
                <c:pt idx="484">
                  <c:v>1557.1666666666601</c:v>
                </c:pt>
                <c:pt idx="485">
                  <c:v>1574</c:v>
                </c:pt>
                <c:pt idx="486">
                  <c:v>1572</c:v>
                </c:pt>
                <c:pt idx="487">
                  <c:v>1579</c:v>
                </c:pt>
                <c:pt idx="488">
                  <c:v>1578.1666666666601</c:v>
                </c:pt>
                <c:pt idx="489">
                  <c:v>1587.3333333333292</c:v>
                </c:pt>
                <c:pt idx="490">
                  <c:v>1570.5</c:v>
                </c:pt>
                <c:pt idx="491">
                  <c:v>1574.1666666666601</c:v>
                </c:pt>
                <c:pt idx="492">
                  <c:v>1580.3333333333292</c:v>
                </c:pt>
                <c:pt idx="493">
                  <c:v>1587.3333333333292</c:v>
                </c:pt>
                <c:pt idx="494">
                  <c:v>1597.1666666666601</c:v>
                </c:pt>
                <c:pt idx="495">
                  <c:v>1599.1666666666601</c:v>
                </c:pt>
                <c:pt idx="496">
                  <c:v>1620.3333333333292</c:v>
                </c:pt>
                <c:pt idx="497">
                  <c:v>1618.1666666666601</c:v>
                </c:pt>
                <c:pt idx="498">
                  <c:v>1618.1666666666601</c:v>
                </c:pt>
                <c:pt idx="499">
                  <c:v>1617.6666666666601</c:v>
                </c:pt>
              </c:numCache>
            </c:numRef>
          </c:val>
        </c:ser>
        <c:marker val="1"/>
        <c:axId val="53764480"/>
        <c:axId val="53766400"/>
      </c:lineChart>
      <c:catAx>
        <c:axId val="537644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3766400"/>
        <c:crosses val="autoZero"/>
        <c:auto val="1"/>
        <c:lblAlgn val="ctr"/>
        <c:lblOffset val="100"/>
      </c:catAx>
      <c:valAx>
        <c:axId val="53766400"/>
        <c:scaling>
          <c:orientation val="minMax"/>
          <c:max val="25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RL Winnings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5376448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BoU </a:t>
            </a:r>
            <a:r>
              <a:rPr lang="en-US" baseline="0"/>
              <a:t>vs. RL</a:t>
            </a:r>
            <a:endParaRPr lang="en-US"/>
          </a:p>
        </c:rich>
      </c:tx>
      <c:layout>
        <c:manualLayout>
          <c:xMode val="edge"/>
          <c:yMode val="edge"/>
          <c:x val="0.40713188976377945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BoU!$C$1:$C$494</c:f>
              <c:numCache>
                <c:formatCode>General</c:formatCode>
                <c:ptCount val="494"/>
                <c:pt idx="0">
                  <c:v>3.4</c:v>
                </c:pt>
                <c:pt idx="1">
                  <c:v>0.2</c:v>
                </c:pt>
                <c:pt idx="2">
                  <c:v>1.8</c:v>
                </c:pt>
                <c:pt idx="3">
                  <c:v>4.8</c:v>
                </c:pt>
                <c:pt idx="4">
                  <c:v>2.2000000000000002</c:v>
                </c:pt>
                <c:pt idx="5">
                  <c:v>1.4</c:v>
                </c:pt>
                <c:pt idx="6">
                  <c:v>3.2</c:v>
                </c:pt>
                <c:pt idx="7">
                  <c:v>-3.8</c:v>
                </c:pt>
                <c:pt idx="8">
                  <c:v>-4</c:v>
                </c:pt>
                <c:pt idx="9">
                  <c:v>-11.2</c:v>
                </c:pt>
                <c:pt idx="10">
                  <c:v>-7.8</c:v>
                </c:pt>
                <c:pt idx="11">
                  <c:v>-15.8</c:v>
                </c:pt>
                <c:pt idx="12">
                  <c:v>-20.399999999999999</c:v>
                </c:pt>
                <c:pt idx="13">
                  <c:v>-18.600000000000001</c:v>
                </c:pt>
                <c:pt idx="14">
                  <c:v>-25.4</c:v>
                </c:pt>
                <c:pt idx="15">
                  <c:v>-23</c:v>
                </c:pt>
                <c:pt idx="16">
                  <c:v>-36.4</c:v>
                </c:pt>
                <c:pt idx="17">
                  <c:v>-47.6</c:v>
                </c:pt>
                <c:pt idx="18">
                  <c:v>-53</c:v>
                </c:pt>
                <c:pt idx="19">
                  <c:v>-48</c:v>
                </c:pt>
                <c:pt idx="20">
                  <c:v>-52.6</c:v>
                </c:pt>
                <c:pt idx="21">
                  <c:v>-62.6</c:v>
                </c:pt>
                <c:pt idx="22">
                  <c:v>-66.400000000000006</c:v>
                </c:pt>
                <c:pt idx="23">
                  <c:v>-68.599999999999994</c:v>
                </c:pt>
                <c:pt idx="24">
                  <c:v>-83.8</c:v>
                </c:pt>
                <c:pt idx="25">
                  <c:v>-90.6</c:v>
                </c:pt>
                <c:pt idx="26">
                  <c:v>-97.8</c:v>
                </c:pt>
                <c:pt idx="27">
                  <c:v>-102.2</c:v>
                </c:pt>
                <c:pt idx="28">
                  <c:v>-107.8</c:v>
                </c:pt>
                <c:pt idx="29">
                  <c:v>-116.2</c:v>
                </c:pt>
                <c:pt idx="30">
                  <c:v>-111.8</c:v>
                </c:pt>
                <c:pt idx="31">
                  <c:v>-115.2</c:v>
                </c:pt>
                <c:pt idx="32">
                  <c:v>-129.19999999999999</c:v>
                </c:pt>
                <c:pt idx="33">
                  <c:v>-133.6</c:v>
                </c:pt>
                <c:pt idx="34">
                  <c:v>-137</c:v>
                </c:pt>
                <c:pt idx="35">
                  <c:v>-142.19999999999999</c:v>
                </c:pt>
                <c:pt idx="36">
                  <c:v>-140.19999999999999</c:v>
                </c:pt>
                <c:pt idx="37">
                  <c:v>-154.80000000000001</c:v>
                </c:pt>
                <c:pt idx="38">
                  <c:v>-145.19999999999999</c:v>
                </c:pt>
                <c:pt idx="39">
                  <c:v>-150</c:v>
                </c:pt>
                <c:pt idx="40">
                  <c:v>-153</c:v>
                </c:pt>
                <c:pt idx="41">
                  <c:v>-158</c:v>
                </c:pt>
                <c:pt idx="42">
                  <c:v>-168.8</c:v>
                </c:pt>
                <c:pt idx="43">
                  <c:v>-186.2</c:v>
                </c:pt>
                <c:pt idx="44">
                  <c:v>-187.8</c:v>
                </c:pt>
                <c:pt idx="45">
                  <c:v>-192.8</c:v>
                </c:pt>
                <c:pt idx="46">
                  <c:v>-199.8</c:v>
                </c:pt>
                <c:pt idx="47">
                  <c:v>-197.4</c:v>
                </c:pt>
                <c:pt idx="48">
                  <c:v>-211.4</c:v>
                </c:pt>
                <c:pt idx="49">
                  <c:v>-225</c:v>
                </c:pt>
                <c:pt idx="50">
                  <c:v>-229.2</c:v>
                </c:pt>
                <c:pt idx="51">
                  <c:v>-234</c:v>
                </c:pt>
                <c:pt idx="52">
                  <c:v>-253</c:v>
                </c:pt>
                <c:pt idx="53">
                  <c:v>-249.6</c:v>
                </c:pt>
                <c:pt idx="54">
                  <c:v>-243.2</c:v>
                </c:pt>
                <c:pt idx="55">
                  <c:v>-249.6</c:v>
                </c:pt>
                <c:pt idx="56">
                  <c:v>-248.8</c:v>
                </c:pt>
                <c:pt idx="57">
                  <c:v>-257.2</c:v>
                </c:pt>
                <c:pt idx="58">
                  <c:v>-268.39999999999986</c:v>
                </c:pt>
                <c:pt idx="59">
                  <c:v>-264.60000000000002</c:v>
                </c:pt>
                <c:pt idx="60">
                  <c:v>-259.39999999999986</c:v>
                </c:pt>
                <c:pt idx="61">
                  <c:v>-271</c:v>
                </c:pt>
                <c:pt idx="62">
                  <c:v>-268.2</c:v>
                </c:pt>
                <c:pt idx="63">
                  <c:v>-279.39999999999986</c:v>
                </c:pt>
                <c:pt idx="64">
                  <c:v>-285.2</c:v>
                </c:pt>
                <c:pt idx="65">
                  <c:v>-292.39999999999986</c:v>
                </c:pt>
                <c:pt idx="66">
                  <c:v>-303.60000000000002</c:v>
                </c:pt>
                <c:pt idx="67">
                  <c:v>-306.39999999999986</c:v>
                </c:pt>
                <c:pt idx="68">
                  <c:v>-304.39999999999986</c:v>
                </c:pt>
                <c:pt idx="69">
                  <c:v>-313.8</c:v>
                </c:pt>
                <c:pt idx="70">
                  <c:v>-319</c:v>
                </c:pt>
                <c:pt idx="71">
                  <c:v>-327.39999999999986</c:v>
                </c:pt>
                <c:pt idx="72">
                  <c:v>-321.2</c:v>
                </c:pt>
                <c:pt idx="73">
                  <c:v>-327.39999999999986</c:v>
                </c:pt>
                <c:pt idx="74">
                  <c:v>-332.6</c:v>
                </c:pt>
                <c:pt idx="75">
                  <c:v>-343</c:v>
                </c:pt>
                <c:pt idx="76">
                  <c:v>-340</c:v>
                </c:pt>
                <c:pt idx="77">
                  <c:v>-345.6</c:v>
                </c:pt>
                <c:pt idx="78">
                  <c:v>-345.6</c:v>
                </c:pt>
                <c:pt idx="79">
                  <c:v>-356</c:v>
                </c:pt>
                <c:pt idx="80">
                  <c:v>-372.6</c:v>
                </c:pt>
                <c:pt idx="81">
                  <c:v>-376.6</c:v>
                </c:pt>
                <c:pt idx="82">
                  <c:v>-379.4</c:v>
                </c:pt>
                <c:pt idx="83">
                  <c:v>-384.2</c:v>
                </c:pt>
                <c:pt idx="84">
                  <c:v>-376.6</c:v>
                </c:pt>
                <c:pt idx="85">
                  <c:v>-376</c:v>
                </c:pt>
                <c:pt idx="86">
                  <c:v>-379.4</c:v>
                </c:pt>
                <c:pt idx="87">
                  <c:v>-385.6</c:v>
                </c:pt>
                <c:pt idx="88">
                  <c:v>-385.6</c:v>
                </c:pt>
                <c:pt idx="89">
                  <c:v>-395.2</c:v>
                </c:pt>
                <c:pt idx="90">
                  <c:v>-414.4</c:v>
                </c:pt>
                <c:pt idx="91">
                  <c:v>-424.4</c:v>
                </c:pt>
                <c:pt idx="92">
                  <c:v>-433.6</c:v>
                </c:pt>
                <c:pt idx="93">
                  <c:v>-436.2</c:v>
                </c:pt>
                <c:pt idx="94">
                  <c:v>-451.8</c:v>
                </c:pt>
                <c:pt idx="95">
                  <c:v>-453.6</c:v>
                </c:pt>
                <c:pt idx="96">
                  <c:v>-465.4</c:v>
                </c:pt>
                <c:pt idx="97">
                  <c:v>-471.8</c:v>
                </c:pt>
                <c:pt idx="98">
                  <c:v>-463.8</c:v>
                </c:pt>
                <c:pt idx="99">
                  <c:v>-476.8</c:v>
                </c:pt>
                <c:pt idx="100">
                  <c:v>-489.4</c:v>
                </c:pt>
                <c:pt idx="101">
                  <c:v>-502</c:v>
                </c:pt>
                <c:pt idx="102">
                  <c:v>-518.20000000000005</c:v>
                </c:pt>
                <c:pt idx="103">
                  <c:v>-526.20000000000005</c:v>
                </c:pt>
                <c:pt idx="104">
                  <c:v>-526.20000000000005</c:v>
                </c:pt>
                <c:pt idx="105">
                  <c:v>-521.6</c:v>
                </c:pt>
                <c:pt idx="106">
                  <c:v>-538.4</c:v>
                </c:pt>
                <c:pt idx="107">
                  <c:v>-540</c:v>
                </c:pt>
                <c:pt idx="108">
                  <c:v>-552.20000000000005</c:v>
                </c:pt>
                <c:pt idx="109">
                  <c:v>-567.79999999999995</c:v>
                </c:pt>
                <c:pt idx="110">
                  <c:v>-579.20000000000005</c:v>
                </c:pt>
                <c:pt idx="111">
                  <c:v>-584.20000000000005</c:v>
                </c:pt>
                <c:pt idx="112">
                  <c:v>-598</c:v>
                </c:pt>
                <c:pt idx="113">
                  <c:v>-590.4</c:v>
                </c:pt>
                <c:pt idx="114">
                  <c:v>-596</c:v>
                </c:pt>
                <c:pt idx="115">
                  <c:v>-602.4</c:v>
                </c:pt>
                <c:pt idx="116">
                  <c:v>-621.79999999999995</c:v>
                </c:pt>
                <c:pt idx="117">
                  <c:v>-630.20000000000005</c:v>
                </c:pt>
                <c:pt idx="118">
                  <c:v>-644</c:v>
                </c:pt>
                <c:pt idx="119">
                  <c:v>-657.4</c:v>
                </c:pt>
                <c:pt idx="120">
                  <c:v>-667.8</c:v>
                </c:pt>
                <c:pt idx="121">
                  <c:v>-665.6</c:v>
                </c:pt>
                <c:pt idx="122">
                  <c:v>-673.6</c:v>
                </c:pt>
                <c:pt idx="123">
                  <c:v>-672</c:v>
                </c:pt>
                <c:pt idx="124">
                  <c:v>-681.2</c:v>
                </c:pt>
                <c:pt idx="125">
                  <c:v>-670.6</c:v>
                </c:pt>
                <c:pt idx="126">
                  <c:v>-674.4</c:v>
                </c:pt>
                <c:pt idx="127">
                  <c:v>-686.2</c:v>
                </c:pt>
                <c:pt idx="128">
                  <c:v>-696.8</c:v>
                </c:pt>
                <c:pt idx="129">
                  <c:v>-709.2</c:v>
                </c:pt>
                <c:pt idx="130">
                  <c:v>-715.6</c:v>
                </c:pt>
                <c:pt idx="131">
                  <c:v>-720</c:v>
                </c:pt>
                <c:pt idx="132">
                  <c:v>-724.4</c:v>
                </c:pt>
                <c:pt idx="133">
                  <c:v>-732.8</c:v>
                </c:pt>
                <c:pt idx="134">
                  <c:v>-748.8</c:v>
                </c:pt>
                <c:pt idx="135">
                  <c:v>-752.8</c:v>
                </c:pt>
                <c:pt idx="136">
                  <c:v>-758</c:v>
                </c:pt>
                <c:pt idx="137">
                  <c:v>-777.8</c:v>
                </c:pt>
                <c:pt idx="138">
                  <c:v>-785</c:v>
                </c:pt>
                <c:pt idx="139">
                  <c:v>-793</c:v>
                </c:pt>
                <c:pt idx="140">
                  <c:v>-805.8</c:v>
                </c:pt>
                <c:pt idx="141">
                  <c:v>-798</c:v>
                </c:pt>
                <c:pt idx="142">
                  <c:v>-807.4</c:v>
                </c:pt>
                <c:pt idx="143">
                  <c:v>-812.2</c:v>
                </c:pt>
                <c:pt idx="144">
                  <c:v>-817.4</c:v>
                </c:pt>
                <c:pt idx="145">
                  <c:v>-829.6</c:v>
                </c:pt>
                <c:pt idx="146">
                  <c:v>-840.8</c:v>
                </c:pt>
                <c:pt idx="147">
                  <c:v>-839.8</c:v>
                </c:pt>
                <c:pt idx="148">
                  <c:v>-840.2</c:v>
                </c:pt>
                <c:pt idx="149">
                  <c:v>-844.6</c:v>
                </c:pt>
                <c:pt idx="150">
                  <c:v>-851</c:v>
                </c:pt>
                <c:pt idx="151">
                  <c:v>-848.4</c:v>
                </c:pt>
                <c:pt idx="152">
                  <c:v>-836.2</c:v>
                </c:pt>
                <c:pt idx="153">
                  <c:v>-832</c:v>
                </c:pt>
                <c:pt idx="154">
                  <c:v>-832.6</c:v>
                </c:pt>
                <c:pt idx="155">
                  <c:v>-838.4</c:v>
                </c:pt>
                <c:pt idx="156">
                  <c:v>-833.8</c:v>
                </c:pt>
                <c:pt idx="157">
                  <c:v>-844.8</c:v>
                </c:pt>
                <c:pt idx="158">
                  <c:v>-852.6</c:v>
                </c:pt>
                <c:pt idx="159">
                  <c:v>-860.8</c:v>
                </c:pt>
                <c:pt idx="160">
                  <c:v>-882.2</c:v>
                </c:pt>
                <c:pt idx="161">
                  <c:v>-896.6</c:v>
                </c:pt>
                <c:pt idx="162">
                  <c:v>-886.8</c:v>
                </c:pt>
                <c:pt idx="163">
                  <c:v>-896.8</c:v>
                </c:pt>
                <c:pt idx="164">
                  <c:v>-896</c:v>
                </c:pt>
                <c:pt idx="165">
                  <c:v>-900.6</c:v>
                </c:pt>
                <c:pt idx="166">
                  <c:v>-893.2</c:v>
                </c:pt>
                <c:pt idx="167">
                  <c:v>-897.8</c:v>
                </c:pt>
                <c:pt idx="168">
                  <c:v>-910.6</c:v>
                </c:pt>
                <c:pt idx="169">
                  <c:v>-917.8</c:v>
                </c:pt>
                <c:pt idx="170">
                  <c:v>-918</c:v>
                </c:pt>
                <c:pt idx="171">
                  <c:v>-918.4</c:v>
                </c:pt>
                <c:pt idx="172">
                  <c:v>-921</c:v>
                </c:pt>
                <c:pt idx="173">
                  <c:v>-931.6</c:v>
                </c:pt>
                <c:pt idx="174">
                  <c:v>-930.8</c:v>
                </c:pt>
                <c:pt idx="175">
                  <c:v>-933.8</c:v>
                </c:pt>
                <c:pt idx="176">
                  <c:v>-948.6</c:v>
                </c:pt>
                <c:pt idx="177">
                  <c:v>-949.8</c:v>
                </c:pt>
                <c:pt idx="178">
                  <c:v>-953.4</c:v>
                </c:pt>
                <c:pt idx="179">
                  <c:v>-952</c:v>
                </c:pt>
                <c:pt idx="180">
                  <c:v>-964.4</c:v>
                </c:pt>
                <c:pt idx="181">
                  <c:v>-969.8</c:v>
                </c:pt>
                <c:pt idx="182">
                  <c:v>-982.6</c:v>
                </c:pt>
                <c:pt idx="183">
                  <c:v>-980.6</c:v>
                </c:pt>
                <c:pt idx="184">
                  <c:v>-997.4</c:v>
                </c:pt>
                <c:pt idx="185">
                  <c:v>-995.2</c:v>
                </c:pt>
                <c:pt idx="186">
                  <c:v>-1000.4</c:v>
                </c:pt>
                <c:pt idx="187">
                  <c:v>-1005</c:v>
                </c:pt>
                <c:pt idx="188">
                  <c:v>-1021.4</c:v>
                </c:pt>
                <c:pt idx="189">
                  <c:v>-1023.6</c:v>
                </c:pt>
                <c:pt idx="190">
                  <c:v>-1019.6</c:v>
                </c:pt>
                <c:pt idx="191">
                  <c:v>-1012.4</c:v>
                </c:pt>
                <c:pt idx="192">
                  <c:v>-1024.5999999999999</c:v>
                </c:pt>
                <c:pt idx="193">
                  <c:v>-1022.6</c:v>
                </c:pt>
                <c:pt idx="194">
                  <c:v>-1026.8</c:v>
                </c:pt>
                <c:pt idx="195">
                  <c:v>-1034</c:v>
                </c:pt>
                <c:pt idx="196">
                  <c:v>-1037.8</c:v>
                </c:pt>
                <c:pt idx="197">
                  <c:v>-1058.2</c:v>
                </c:pt>
                <c:pt idx="198">
                  <c:v>-1069.2</c:v>
                </c:pt>
                <c:pt idx="199">
                  <c:v>-1075.8</c:v>
                </c:pt>
                <c:pt idx="200">
                  <c:v>-1089.5999999999999</c:v>
                </c:pt>
                <c:pt idx="201">
                  <c:v>-1098.8</c:v>
                </c:pt>
                <c:pt idx="202">
                  <c:v>-1101.5999999999999</c:v>
                </c:pt>
                <c:pt idx="203">
                  <c:v>-1093</c:v>
                </c:pt>
                <c:pt idx="204">
                  <c:v>-1102.4000000000001</c:v>
                </c:pt>
                <c:pt idx="205">
                  <c:v>-1119</c:v>
                </c:pt>
                <c:pt idx="206">
                  <c:v>-1115.4000000000001</c:v>
                </c:pt>
                <c:pt idx="207">
                  <c:v>-1128</c:v>
                </c:pt>
                <c:pt idx="208">
                  <c:v>-1126.4000000000001</c:v>
                </c:pt>
                <c:pt idx="209">
                  <c:v>-1146.5999999999999</c:v>
                </c:pt>
                <c:pt idx="210">
                  <c:v>-1154.5999999999999</c:v>
                </c:pt>
                <c:pt idx="211">
                  <c:v>-1157.5999999999999</c:v>
                </c:pt>
                <c:pt idx="212">
                  <c:v>-1157</c:v>
                </c:pt>
                <c:pt idx="213">
                  <c:v>-1163</c:v>
                </c:pt>
                <c:pt idx="214">
                  <c:v>-1173</c:v>
                </c:pt>
                <c:pt idx="215">
                  <c:v>-1189.8</c:v>
                </c:pt>
                <c:pt idx="216">
                  <c:v>-1207.8</c:v>
                </c:pt>
                <c:pt idx="217">
                  <c:v>-1218.8</c:v>
                </c:pt>
                <c:pt idx="218">
                  <c:v>-1233.8</c:v>
                </c:pt>
                <c:pt idx="219">
                  <c:v>-1243.2</c:v>
                </c:pt>
                <c:pt idx="220">
                  <c:v>-1272.5999999999999</c:v>
                </c:pt>
                <c:pt idx="221">
                  <c:v>-1270</c:v>
                </c:pt>
                <c:pt idx="222">
                  <c:v>-1277.8</c:v>
                </c:pt>
                <c:pt idx="223">
                  <c:v>-1283.2</c:v>
                </c:pt>
                <c:pt idx="224">
                  <c:v>-1294.4000000000001</c:v>
                </c:pt>
                <c:pt idx="225">
                  <c:v>-1311.4</c:v>
                </c:pt>
                <c:pt idx="226">
                  <c:v>-1321.4</c:v>
                </c:pt>
                <c:pt idx="227">
                  <c:v>-1325.2</c:v>
                </c:pt>
                <c:pt idx="228">
                  <c:v>-1326</c:v>
                </c:pt>
                <c:pt idx="229">
                  <c:v>-1321.2</c:v>
                </c:pt>
                <c:pt idx="230">
                  <c:v>-1331.8</c:v>
                </c:pt>
                <c:pt idx="231">
                  <c:v>-1332.4</c:v>
                </c:pt>
                <c:pt idx="232">
                  <c:v>-1323.2</c:v>
                </c:pt>
                <c:pt idx="233">
                  <c:v>-1331.4</c:v>
                </c:pt>
                <c:pt idx="234">
                  <c:v>-1336.2</c:v>
                </c:pt>
                <c:pt idx="235">
                  <c:v>-1340.6</c:v>
                </c:pt>
                <c:pt idx="236">
                  <c:v>-1357.2</c:v>
                </c:pt>
                <c:pt idx="237">
                  <c:v>-1360.2</c:v>
                </c:pt>
                <c:pt idx="238">
                  <c:v>-1377.4</c:v>
                </c:pt>
                <c:pt idx="239">
                  <c:v>-1392.2</c:v>
                </c:pt>
                <c:pt idx="240">
                  <c:v>-1386.6</c:v>
                </c:pt>
                <c:pt idx="241">
                  <c:v>-1387.8</c:v>
                </c:pt>
                <c:pt idx="242">
                  <c:v>-1389.6</c:v>
                </c:pt>
                <c:pt idx="243">
                  <c:v>-1395.6</c:v>
                </c:pt>
                <c:pt idx="244">
                  <c:v>-1393.2</c:v>
                </c:pt>
                <c:pt idx="245">
                  <c:v>-1405.4</c:v>
                </c:pt>
                <c:pt idx="246">
                  <c:v>-1401</c:v>
                </c:pt>
                <c:pt idx="247">
                  <c:v>-1407.2</c:v>
                </c:pt>
                <c:pt idx="248">
                  <c:v>-1416.4</c:v>
                </c:pt>
                <c:pt idx="249">
                  <c:v>-1425.4</c:v>
                </c:pt>
                <c:pt idx="250">
                  <c:v>-1429.4</c:v>
                </c:pt>
                <c:pt idx="251">
                  <c:v>-1426</c:v>
                </c:pt>
                <c:pt idx="252">
                  <c:v>-1422</c:v>
                </c:pt>
                <c:pt idx="253">
                  <c:v>-1445.6</c:v>
                </c:pt>
                <c:pt idx="254">
                  <c:v>-1446.8</c:v>
                </c:pt>
                <c:pt idx="255">
                  <c:v>-1464.2</c:v>
                </c:pt>
                <c:pt idx="256">
                  <c:v>-1457.8</c:v>
                </c:pt>
                <c:pt idx="257">
                  <c:v>-1466.4</c:v>
                </c:pt>
                <c:pt idx="258">
                  <c:v>-1467.4</c:v>
                </c:pt>
                <c:pt idx="259">
                  <c:v>-1476.2</c:v>
                </c:pt>
                <c:pt idx="260">
                  <c:v>-1480.2</c:v>
                </c:pt>
                <c:pt idx="261">
                  <c:v>-1478.2</c:v>
                </c:pt>
                <c:pt idx="262">
                  <c:v>-1487.2</c:v>
                </c:pt>
                <c:pt idx="263">
                  <c:v>-1508.6</c:v>
                </c:pt>
                <c:pt idx="264">
                  <c:v>-1508.8</c:v>
                </c:pt>
                <c:pt idx="265">
                  <c:v>-1512</c:v>
                </c:pt>
                <c:pt idx="266">
                  <c:v>-1515.6</c:v>
                </c:pt>
                <c:pt idx="267">
                  <c:v>-1531.8</c:v>
                </c:pt>
                <c:pt idx="268">
                  <c:v>-1554.4</c:v>
                </c:pt>
                <c:pt idx="269">
                  <c:v>-1557.6</c:v>
                </c:pt>
                <c:pt idx="270">
                  <c:v>-1559.4</c:v>
                </c:pt>
                <c:pt idx="271">
                  <c:v>-1570.6</c:v>
                </c:pt>
                <c:pt idx="272">
                  <c:v>-1584.4</c:v>
                </c:pt>
                <c:pt idx="273">
                  <c:v>-1594.4</c:v>
                </c:pt>
                <c:pt idx="274">
                  <c:v>-1595.4</c:v>
                </c:pt>
                <c:pt idx="275">
                  <c:v>-1603.8</c:v>
                </c:pt>
                <c:pt idx="276">
                  <c:v>-1608.4</c:v>
                </c:pt>
                <c:pt idx="277">
                  <c:v>-1611</c:v>
                </c:pt>
                <c:pt idx="278">
                  <c:v>-1628.4</c:v>
                </c:pt>
                <c:pt idx="279">
                  <c:v>-1634.8</c:v>
                </c:pt>
                <c:pt idx="280">
                  <c:v>-1657</c:v>
                </c:pt>
                <c:pt idx="281">
                  <c:v>-1660.8</c:v>
                </c:pt>
                <c:pt idx="282">
                  <c:v>-1686</c:v>
                </c:pt>
                <c:pt idx="283">
                  <c:v>-1694.6</c:v>
                </c:pt>
                <c:pt idx="284">
                  <c:v>-1708.4</c:v>
                </c:pt>
                <c:pt idx="285">
                  <c:v>-1721.6</c:v>
                </c:pt>
                <c:pt idx="286">
                  <c:v>-1725.4</c:v>
                </c:pt>
                <c:pt idx="287">
                  <c:v>-1736.4</c:v>
                </c:pt>
                <c:pt idx="288">
                  <c:v>-1729.4</c:v>
                </c:pt>
                <c:pt idx="289">
                  <c:v>-1749.4</c:v>
                </c:pt>
                <c:pt idx="290">
                  <c:v>-1755</c:v>
                </c:pt>
                <c:pt idx="291">
                  <c:v>-1759.8</c:v>
                </c:pt>
                <c:pt idx="292">
                  <c:v>-1772.6</c:v>
                </c:pt>
                <c:pt idx="293">
                  <c:v>-1767.6</c:v>
                </c:pt>
                <c:pt idx="294">
                  <c:v>-1771</c:v>
                </c:pt>
                <c:pt idx="295">
                  <c:v>-1761.2</c:v>
                </c:pt>
                <c:pt idx="296">
                  <c:v>-1778.2</c:v>
                </c:pt>
                <c:pt idx="297">
                  <c:v>-1780.4</c:v>
                </c:pt>
                <c:pt idx="298">
                  <c:v>-1775.4</c:v>
                </c:pt>
                <c:pt idx="299">
                  <c:v>-1789.4</c:v>
                </c:pt>
                <c:pt idx="300">
                  <c:v>-1800.2</c:v>
                </c:pt>
                <c:pt idx="301">
                  <c:v>-1797.6</c:v>
                </c:pt>
                <c:pt idx="302">
                  <c:v>-1822</c:v>
                </c:pt>
                <c:pt idx="303">
                  <c:v>-1820</c:v>
                </c:pt>
                <c:pt idx="304">
                  <c:v>-1813</c:v>
                </c:pt>
                <c:pt idx="305">
                  <c:v>-1823.4</c:v>
                </c:pt>
                <c:pt idx="306">
                  <c:v>-1824.2</c:v>
                </c:pt>
                <c:pt idx="307">
                  <c:v>-1823.4</c:v>
                </c:pt>
                <c:pt idx="308">
                  <c:v>-1825.8</c:v>
                </c:pt>
                <c:pt idx="309">
                  <c:v>-1834</c:v>
                </c:pt>
                <c:pt idx="310">
                  <c:v>-1835.2</c:v>
                </c:pt>
                <c:pt idx="311">
                  <c:v>-1831.8</c:v>
                </c:pt>
                <c:pt idx="312">
                  <c:v>-1830.6</c:v>
                </c:pt>
                <c:pt idx="313">
                  <c:v>-1840.2</c:v>
                </c:pt>
                <c:pt idx="314">
                  <c:v>-1845.8</c:v>
                </c:pt>
                <c:pt idx="315">
                  <c:v>-1846</c:v>
                </c:pt>
                <c:pt idx="316">
                  <c:v>-1849</c:v>
                </c:pt>
                <c:pt idx="317">
                  <c:v>-1848</c:v>
                </c:pt>
                <c:pt idx="318">
                  <c:v>-1839.4</c:v>
                </c:pt>
                <c:pt idx="319">
                  <c:v>-1815.2</c:v>
                </c:pt>
                <c:pt idx="320">
                  <c:v>-1821</c:v>
                </c:pt>
                <c:pt idx="321">
                  <c:v>-1830.2</c:v>
                </c:pt>
                <c:pt idx="322">
                  <c:v>-1846.6</c:v>
                </c:pt>
                <c:pt idx="323">
                  <c:v>-1845.4</c:v>
                </c:pt>
                <c:pt idx="324">
                  <c:v>-1850.2</c:v>
                </c:pt>
                <c:pt idx="325">
                  <c:v>-1852.6</c:v>
                </c:pt>
                <c:pt idx="326">
                  <c:v>-1868.2</c:v>
                </c:pt>
                <c:pt idx="327">
                  <c:v>-1868.6</c:v>
                </c:pt>
                <c:pt idx="328">
                  <c:v>-1877.2</c:v>
                </c:pt>
                <c:pt idx="329">
                  <c:v>-1889</c:v>
                </c:pt>
                <c:pt idx="330">
                  <c:v>-1906</c:v>
                </c:pt>
                <c:pt idx="331">
                  <c:v>-1910.4</c:v>
                </c:pt>
                <c:pt idx="332">
                  <c:v>-1917.4</c:v>
                </c:pt>
                <c:pt idx="333">
                  <c:v>-1930.4</c:v>
                </c:pt>
                <c:pt idx="334">
                  <c:v>-1926.6</c:v>
                </c:pt>
                <c:pt idx="335">
                  <c:v>-1915.8</c:v>
                </c:pt>
                <c:pt idx="336">
                  <c:v>-1921.8</c:v>
                </c:pt>
                <c:pt idx="337">
                  <c:v>-1928.8</c:v>
                </c:pt>
                <c:pt idx="338">
                  <c:v>-1929.2</c:v>
                </c:pt>
                <c:pt idx="339">
                  <c:v>-1939</c:v>
                </c:pt>
                <c:pt idx="340">
                  <c:v>-1937.8</c:v>
                </c:pt>
                <c:pt idx="341">
                  <c:v>-1948.4</c:v>
                </c:pt>
                <c:pt idx="342">
                  <c:v>-1955.4</c:v>
                </c:pt>
                <c:pt idx="343">
                  <c:v>-1966.4</c:v>
                </c:pt>
                <c:pt idx="344">
                  <c:v>-1964.6</c:v>
                </c:pt>
                <c:pt idx="345">
                  <c:v>-1963.6</c:v>
                </c:pt>
                <c:pt idx="346">
                  <c:v>-1979.4</c:v>
                </c:pt>
                <c:pt idx="347">
                  <c:v>-1988.4</c:v>
                </c:pt>
                <c:pt idx="348">
                  <c:v>-1994.4</c:v>
                </c:pt>
                <c:pt idx="349">
                  <c:v>-2010</c:v>
                </c:pt>
                <c:pt idx="350">
                  <c:v>-2018.2</c:v>
                </c:pt>
                <c:pt idx="351">
                  <c:v>-2026.8</c:v>
                </c:pt>
                <c:pt idx="352">
                  <c:v>-2033</c:v>
                </c:pt>
                <c:pt idx="353">
                  <c:v>-2039.8</c:v>
                </c:pt>
                <c:pt idx="354">
                  <c:v>-2043.6</c:v>
                </c:pt>
                <c:pt idx="355">
                  <c:v>-2049.6</c:v>
                </c:pt>
                <c:pt idx="356">
                  <c:v>-2047.2</c:v>
                </c:pt>
                <c:pt idx="357">
                  <c:v>-2069.1999999999998</c:v>
                </c:pt>
                <c:pt idx="358">
                  <c:v>-2083.8000000000002</c:v>
                </c:pt>
                <c:pt idx="359">
                  <c:v>-2088.8000000000002</c:v>
                </c:pt>
                <c:pt idx="360">
                  <c:v>-2099.8000000000002</c:v>
                </c:pt>
                <c:pt idx="361">
                  <c:v>-2108</c:v>
                </c:pt>
                <c:pt idx="362">
                  <c:v>-2111.1999999999998</c:v>
                </c:pt>
                <c:pt idx="363">
                  <c:v>-2112.6</c:v>
                </c:pt>
                <c:pt idx="364">
                  <c:v>-2129</c:v>
                </c:pt>
                <c:pt idx="365">
                  <c:v>-2141.6</c:v>
                </c:pt>
                <c:pt idx="366">
                  <c:v>-2156.4</c:v>
                </c:pt>
                <c:pt idx="367">
                  <c:v>-2152.1999999999998</c:v>
                </c:pt>
                <c:pt idx="368">
                  <c:v>-2154.4</c:v>
                </c:pt>
                <c:pt idx="369">
                  <c:v>-2167</c:v>
                </c:pt>
                <c:pt idx="370">
                  <c:v>-2172.6</c:v>
                </c:pt>
                <c:pt idx="371">
                  <c:v>-2184.6</c:v>
                </c:pt>
                <c:pt idx="372">
                  <c:v>-2188.4</c:v>
                </c:pt>
                <c:pt idx="373">
                  <c:v>-2192.4</c:v>
                </c:pt>
                <c:pt idx="374">
                  <c:v>-2203.6</c:v>
                </c:pt>
                <c:pt idx="375">
                  <c:v>-2199.4</c:v>
                </c:pt>
                <c:pt idx="376">
                  <c:v>-2208.1999999999998</c:v>
                </c:pt>
                <c:pt idx="377">
                  <c:v>-2220.1999999999998</c:v>
                </c:pt>
                <c:pt idx="378">
                  <c:v>-2242.6</c:v>
                </c:pt>
                <c:pt idx="379">
                  <c:v>-2244.8000000000002</c:v>
                </c:pt>
                <c:pt idx="380">
                  <c:v>-2238.8000000000002</c:v>
                </c:pt>
                <c:pt idx="381">
                  <c:v>-2250.6</c:v>
                </c:pt>
                <c:pt idx="382">
                  <c:v>-2254.1999999999998</c:v>
                </c:pt>
                <c:pt idx="383">
                  <c:v>-2255.8000000000002</c:v>
                </c:pt>
                <c:pt idx="384">
                  <c:v>-2240.1999999999998</c:v>
                </c:pt>
                <c:pt idx="385">
                  <c:v>-2257.6</c:v>
                </c:pt>
                <c:pt idx="386">
                  <c:v>-2284.6</c:v>
                </c:pt>
                <c:pt idx="387">
                  <c:v>-2289.4</c:v>
                </c:pt>
                <c:pt idx="388">
                  <c:v>-2290.6</c:v>
                </c:pt>
                <c:pt idx="389">
                  <c:v>-2294.8000000000002</c:v>
                </c:pt>
                <c:pt idx="390">
                  <c:v>-2302.6</c:v>
                </c:pt>
                <c:pt idx="391">
                  <c:v>-2308</c:v>
                </c:pt>
                <c:pt idx="392">
                  <c:v>-2316.8000000000002</c:v>
                </c:pt>
                <c:pt idx="393">
                  <c:v>-2308</c:v>
                </c:pt>
                <c:pt idx="394">
                  <c:v>-2307.1999999999998</c:v>
                </c:pt>
                <c:pt idx="395">
                  <c:v>-2317.6</c:v>
                </c:pt>
                <c:pt idx="396">
                  <c:v>-2329.8000000000002</c:v>
                </c:pt>
                <c:pt idx="397">
                  <c:v>-2329.4</c:v>
                </c:pt>
                <c:pt idx="398">
                  <c:v>-2341.1999999999998</c:v>
                </c:pt>
                <c:pt idx="399">
                  <c:v>-2354.6</c:v>
                </c:pt>
                <c:pt idx="400">
                  <c:v>-2365.6</c:v>
                </c:pt>
                <c:pt idx="401">
                  <c:v>-2364.4</c:v>
                </c:pt>
                <c:pt idx="402">
                  <c:v>-2369.1999999999998</c:v>
                </c:pt>
                <c:pt idx="403">
                  <c:v>-2379</c:v>
                </c:pt>
                <c:pt idx="404">
                  <c:v>-2379.8000000000002</c:v>
                </c:pt>
                <c:pt idx="405">
                  <c:v>-2368</c:v>
                </c:pt>
                <c:pt idx="406">
                  <c:v>-2370.6</c:v>
                </c:pt>
                <c:pt idx="407">
                  <c:v>-2381.6</c:v>
                </c:pt>
                <c:pt idx="408">
                  <c:v>-2389.8000000000002</c:v>
                </c:pt>
                <c:pt idx="409">
                  <c:v>-2398.8000000000002</c:v>
                </c:pt>
                <c:pt idx="410">
                  <c:v>-2423.6</c:v>
                </c:pt>
                <c:pt idx="411">
                  <c:v>-2428.8000000000002</c:v>
                </c:pt>
                <c:pt idx="412">
                  <c:v>-2431.4</c:v>
                </c:pt>
                <c:pt idx="413">
                  <c:v>-2440.6</c:v>
                </c:pt>
                <c:pt idx="414">
                  <c:v>-2423.4</c:v>
                </c:pt>
                <c:pt idx="415">
                  <c:v>-2431</c:v>
                </c:pt>
                <c:pt idx="416">
                  <c:v>-2449.1999999999998</c:v>
                </c:pt>
                <c:pt idx="417">
                  <c:v>-2457.1999999999998</c:v>
                </c:pt>
                <c:pt idx="418">
                  <c:v>-2465.4</c:v>
                </c:pt>
                <c:pt idx="419">
                  <c:v>-2465.6</c:v>
                </c:pt>
                <c:pt idx="420">
                  <c:v>-2471</c:v>
                </c:pt>
                <c:pt idx="421">
                  <c:v>-2505.1999999999998</c:v>
                </c:pt>
                <c:pt idx="422">
                  <c:v>-2520</c:v>
                </c:pt>
                <c:pt idx="423">
                  <c:v>-2514.1999999999998</c:v>
                </c:pt>
                <c:pt idx="424">
                  <c:v>-2517</c:v>
                </c:pt>
                <c:pt idx="425">
                  <c:v>-2522.4</c:v>
                </c:pt>
                <c:pt idx="426">
                  <c:v>-2534.1999999999998</c:v>
                </c:pt>
                <c:pt idx="427">
                  <c:v>-2544</c:v>
                </c:pt>
                <c:pt idx="428">
                  <c:v>-2552.1999999999998</c:v>
                </c:pt>
                <c:pt idx="429">
                  <c:v>-2554</c:v>
                </c:pt>
                <c:pt idx="430">
                  <c:v>-2579</c:v>
                </c:pt>
                <c:pt idx="431">
                  <c:v>-2576.8000000000002</c:v>
                </c:pt>
                <c:pt idx="432">
                  <c:v>-2582.6</c:v>
                </c:pt>
                <c:pt idx="433">
                  <c:v>-2585.6</c:v>
                </c:pt>
                <c:pt idx="434">
                  <c:v>-2598.8000000000002</c:v>
                </c:pt>
                <c:pt idx="435">
                  <c:v>-2613.4</c:v>
                </c:pt>
                <c:pt idx="436">
                  <c:v>-2641</c:v>
                </c:pt>
                <c:pt idx="437">
                  <c:v>-2630</c:v>
                </c:pt>
                <c:pt idx="438">
                  <c:v>-2635.8</c:v>
                </c:pt>
                <c:pt idx="439">
                  <c:v>-2646.8</c:v>
                </c:pt>
                <c:pt idx="440">
                  <c:v>-2655.4</c:v>
                </c:pt>
                <c:pt idx="441">
                  <c:v>-2662.6</c:v>
                </c:pt>
                <c:pt idx="442">
                  <c:v>-2680.6</c:v>
                </c:pt>
                <c:pt idx="443">
                  <c:v>-2681.2</c:v>
                </c:pt>
                <c:pt idx="444">
                  <c:v>-2674</c:v>
                </c:pt>
                <c:pt idx="445">
                  <c:v>-2673.4</c:v>
                </c:pt>
                <c:pt idx="446">
                  <c:v>-2682.2</c:v>
                </c:pt>
                <c:pt idx="447">
                  <c:v>-2695.8</c:v>
                </c:pt>
                <c:pt idx="448">
                  <c:v>-2702.2</c:v>
                </c:pt>
                <c:pt idx="449">
                  <c:v>-2715.6</c:v>
                </c:pt>
                <c:pt idx="450">
                  <c:v>-2735.6</c:v>
                </c:pt>
                <c:pt idx="451">
                  <c:v>-2754.8</c:v>
                </c:pt>
                <c:pt idx="452">
                  <c:v>-2770.4</c:v>
                </c:pt>
                <c:pt idx="453">
                  <c:v>-2783</c:v>
                </c:pt>
                <c:pt idx="454">
                  <c:v>-2803</c:v>
                </c:pt>
                <c:pt idx="455">
                  <c:v>-2812.6</c:v>
                </c:pt>
                <c:pt idx="456">
                  <c:v>-2816.8</c:v>
                </c:pt>
                <c:pt idx="457">
                  <c:v>-2831.4</c:v>
                </c:pt>
                <c:pt idx="458">
                  <c:v>-2845.4</c:v>
                </c:pt>
                <c:pt idx="459">
                  <c:v>-2857.8</c:v>
                </c:pt>
                <c:pt idx="460">
                  <c:v>-2867.6</c:v>
                </c:pt>
                <c:pt idx="461">
                  <c:v>-2867.2</c:v>
                </c:pt>
                <c:pt idx="462">
                  <c:v>-2901</c:v>
                </c:pt>
                <c:pt idx="463">
                  <c:v>-2912.6</c:v>
                </c:pt>
                <c:pt idx="464">
                  <c:v>-2918.4</c:v>
                </c:pt>
                <c:pt idx="465">
                  <c:v>-2915</c:v>
                </c:pt>
                <c:pt idx="466">
                  <c:v>-2924.4</c:v>
                </c:pt>
                <c:pt idx="467">
                  <c:v>-2938.2</c:v>
                </c:pt>
                <c:pt idx="468">
                  <c:v>-2958.4</c:v>
                </c:pt>
                <c:pt idx="469">
                  <c:v>-2968</c:v>
                </c:pt>
                <c:pt idx="470">
                  <c:v>-2977.8</c:v>
                </c:pt>
                <c:pt idx="471">
                  <c:v>-2963</c:v>
                </c:pt>
                <c:pt idx="472">
                  <c:v>-2968.2</c:v>
                </c:pt>
                <c:pt idx="473">
                  <c:v>-2993.2</c:v>
                </c:pt>
                <c:pt idx="474">
                  <c:v>-2996.6</c:v>
                </c:pt>
                <c:pt idx="475">
                  <c:v>-3018.2</c:v>
                </c:pt>
                <c:pt idx="476">
                  <c:v>-3038.2</c:v>
                </c:pt>
                <c:pt idx="477">
                  <c:v>-3051</c:v>
                </c:pt>
                <c:pt idx="478">
                  <c:v>-3054.4</c:v>
                </c:pt>
                <c:pt idx="479">
                  <c:v>-3046</c:v>
                </c:pt>
                <c:pt idx="480">
                  <c:v>-3049.4</c:v>
                </c:pt>
                <c:pt idx="481">
                  <c:v>-3059.4</c:v>
                </c:pt>
                <c:pt idx="482">
                  <c:v>-3068.8</c:v>
                </c:pt>
                <c:pt idx="483">
                  <c:v>-3083.6</c:v>
                </c:pt>
                <c:pt idx="484">
                  <c:v>-3096.4</c:v>
                </c:pt>
                <c:pt idx="485">
                  <c:v>-3105.2</c:v>
                </c:pt>
                <c:pt idx="486">
                  <c:v>-3108.6</c:v>
                </c:pt>
                <c:pt idx="487">
                  <c:v>-3130.4</c:v>
                </c:pt>
                <c:pt idx="488">
                  <c:v>-3144.2</c:v>
                </c:pt>
                <c:pt idx="489">
                  <c:v>-3162.6</c:v>
                </c:pt>
                <c:pt idx="490">
                  <c:v>-3138</c:v>
                </c:pt>
                <c:pt idx="491">
                  <c:v>-3150.4</c:v>
                </c:pt>
                <c:pt idx="492">
                  <c:v>-3157.6</c:v>
                </c:pt>
                <c:pt idx="493">
                  <c:v>-3178.4</c:v>
                </c:pt>
              </c:numCache>
            </c:numRef>
          </c:val>
        </c:ser>
        <c:hiLowLines/>
        <c:marker val="1"/>
        <c:axId val="54488064"/>
        <c:axId val="54506624"/>
      </c:lineChart>
      <c:catAx>
        <c:axId val="544880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4506624"/>
        <c:crosses val="autoZero"/>
        <c:auto val="1"/>
        <c:lblAlgn val="ctr"/>
        <c:lblOffset val="100"/>
      </c:catAx>
      <c:valAx>
        <c:axId val="5450662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BoU Winnings</a:t>
                </a:r>
              </a:p>
            </c:rich>
          </c:tx>
          <c:layout/>
        </c:title>
        <c:numFmt formatCode="General" sourceLinked="1"/>
        <c:tickLblPos val="nextTo"/>
        <c:crossAx val="54488064"/>
        <c:crosses val="autoZero"/>
        <c:crossBetween val="between"/>
      </c:valAx>
    </c:plotArea>
    <c:legend>
      <c:legendPos val="r"/>
      <c:layout/>
    </c:legend>
    <c:plotVisOnly val="1"/>
  </c:chart>
  <c:spPr>
    <a:ln w="25400">
      <a:solidFill>
        <a:sysClr val="windowText" lastClr="000000"/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BoU </a:t>
            </a:r>
            <a:r>
              <a:rPr lang="en-US" baseline="0"/>
              <a:t>vs. Deceptive</a:t>
            </a:r>
            <a:endParaRPr lang="en-US"/>
          </a:p>
        </c:rich>
      </c:tx>
      <c:layout>
        <c:manualLayout>
          <c:xMode val="edge"/>
          <c:yMode val="edge"/>
          <c:x val="0.40713188976377945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BoU!$E$1:$E$500</c:f>
              <c:numCache>
                <c:formatCode>General</c:formatCode>
                <c:ptCount val="500"/>
                <c:pt idx="0">
                  <c:v>4.5999999999999996</c:v>
                </c:pt>
                <c:pt idx="1">
                  <c:v>15.8</c:v>
                </c:pt>
                <c:pt idx="2">
                  <c:v>23.6</c:v>
                </c:pt>
                <c:pt idx="3">
                  <c:v>9.6</c:v>
                </c:pt>
                <c:pt idx="4">
                  <c:v>0.4</c:v>
                </c:pt>
                <c:pt idx="5">
                  <c:v>-1.2</c:v>
                </c:pt>
                <c:pt idx="6">
                  <c:v>-8.8000000000000007</c:v>
                </c:pt>
                <c:pt idx="7">
                  <c:v>-9.8000000000000007</c:v>
                </c:pt>
                <c:pt idx="8">
                  <c:v>-19</c:v>
                </c:pt>
                <c:pt idx="9">
                  <c:v>-19.399999999999999</c:v>
                </c:pt>
                <c:pt idx="10">
                  <c:v>-16.600000000000001</c:v>
                </c:pt>
                <c:pt idx="11">
                  <c:v>-19</c:v>
                </c:pt>
                <c:pt idx="12">
                  <c:v>-20.6</c:v>
                </c:pt>
                <c:pt idx="13">
                  <c:v>-21.8</c:v>
                </c:pt>
                <c:pt idx="14">
                  <c:v>-19.2</c:v>
                </c:pt>
                <c:pt idx="15">
                  <c:v>-22.8</c:v>
                </c:pt>
                <c:pt idx="16">
                  <c:v>-18.600000000000001</c:v>
                </c:pt>
                <c:pt idx="17">
                  <c:v>-14.8</c:v>
                </c:pt>
                <c:pt idx="18">
                  <c:v>-13.2</c:v>
                </c:pt>
                <c:pt idx="19">
                  <c:v>-16.8</c:v>
                </c:pt>
                <c:pt idx="20">
                  <c:v>-16.600000000000001</c:v>
                </c:pt>
                <c:pt idx="21">
                  <c:v>-21.8</c:v>
                </c:pt>
                <c:pt idx="22">
                  <c:v>-22.2</c:v>
                </c:pt>
                <c:pt idx="23">
                  <c:v>-28.4</c:v>
                </c:pt>
                <c:pt idx="24">
                  <c:v>-18.600000000000001</c:v>
                </c:pt>
                <c:pt idx="25">
                  <c:v>-34.6</c:v>
                </c:pt>
                <c:pt idx="26">
                  <c:v>-48.6</c:v>
                </c:pt>
                <c:pt idx="27">
                  <c:v>-50.4</c:v>
                </c:pt>
                <c:pt idx="28">
                  <c:v>-59.6</c:v>
                </c:pt>
                <c:pt idx="29">
                  <c:v>-55.6</c:v>
                </c:pt>
                <c:pt idx="30">
                  <c:v>-57.6</c:v>
                </c:pt>
                <c:pt idx="31">
                  <c:v>-57.6</c:v>
                </c:pt>
                <c:pt idx="32">
                  <c:v>-56.2</c:v>
                </c:pt>
                <c:pt idx="33">
                  <c:v>-56.4</c:v>
                </c:pt>
                <c:pt idx="34">
                  <c:v>-52</c:v>
                </c:pt>
                <c:pt idx="35">
                  <c:v>-55.8</c:v>
                </c:pt>
                <c:pt idx="36">
                  <c:v>-56.6</c:v>
                </c:pt>
                <c:pt idx="37">
                  <c:v>-58</c:v>
                </c:pt>
                <c:pt idx="38">
                  <c:v>-57.8</c:v>
                </c:pt>
                <c:pt idx="39">
                  <c:v>-52</c:v>
                </c:pt>
                <c:pt idx="40">
                  <c:v>-59.2</c:v>
                </c:pt>
                <c:pt idx="41">
                  <c:v>-65.2</c:v>
                </c:pt>
                <c:pt idx="42">
                  <c:v>-70.400000000000006</c:v>
                </c:pt>
                <c:pt idx="43">
                  <c:v>-68.599999999999994</c:v>
                </c:pt>
                <c:pt idx="44">
                  <c:v>-64.2</c:v>
                </c:pt>
                <c:pt idx="45">
                  <c:v>-79</c:v>
                </c:pt>
                <c:pt idx="46">
                  <c:v>-71</c:v>
                </c:pt>
                <c:pt idx="47">
                  <c:v>-68.400000000000006</c:v>
                </c:pt>
                <c:pt idx="48">
                  <c:v>-80.599999999999994</c:v>
                </c:pt>
                <c:pt idx="49">
                  <c:v>-93.6</c:v>
                </c:pt>
                <c:pt idx="50">
                  <c:v>-91</c:v>
                </c:pt>
                <c:pt idx="51">
                  <c:v>-91.6</c:v>
                </c:pt>
                <c:pt idx="52">
                  <c:v>-88.8</c:v>
                </c:pt>
                <c:pt idx="53">
                  <c:v>-91.8</c:v>
                </c:pt>
                <c:pt idx="54">
                  <c:v>-95</c:v>
                </c:pt>
                <c:pt idx="55">
                  <c:v>-91.4</c:v>
                </c:pt>
                <c:pt idx="56">
                  <c:v>-85.6</c:v>
                </c:pt>
                <c:pt idx="57">
                  <c:v>-80.8</c:v>
                </c:pt>
                <c:pt idx="58">
                  <c:v>-84.8</c:v>
                </c:pt>
                <c:pt idx="59">
                  <c:v>-86.2</c:v>
                </c:pt>
                <c:pt idx="60">
                  <c:v>-82.4</c:v>
                </c:pt>
                <c:pt idx="61">
                  <c:v>-80.2</c:v>
                </c:pt>
                <c:pt idx="62">
                  <c:v>-79</c:v>
                </c:pt>
                <c:pt idx="63">
                  <c:v>-87.4</c:v>
                </c:pt>
                <c:pt idx="64">
                  <c:v>-87.2</c:v>
                </c:pt>
                <c:pt idx="65">
                  <c:v>-77.599999999999994</c:v>
                </c:pt>
                <c:pt idx="66">
                  <c:v>-81</c:v>
                </c:pt>
                <c:pt idx="67">
                  <c:v>-97.4</c:v>
                </c:pt>
                <c:pt idx="68">
                  <c:v>-98.6</c:v>
                </c:pt>
                <c:pt idx="69">
                  <c:v>-109.6</c:v>
                </c:pt>
                <c:pt idx="70">
                  <c:v>-107.8</c:v>
                </c:pt>
                <c:pt idx="71">
                  <c:v>-109</c:v>
                </c:pt>
                <c:pt idx="72">
                  <c:v>-103</c:v>
                </c:pt>
                <c:pt idx="73">
                  <c:v>-98</c:v>
                </c:pt>
                <c:pt idx="74">
                  <c:v>-89</c:v>
                </c:pt>
                <c:pt idx="75">
                  <c:v>-85.4</c:v>
                </c:pt>
                <c:pt idx="76">
                  <c:v>-78.599999999999994</c:v>
                </c:pt>
                <c:pt idx="77">
                  <c:v>-88</c:v>
                </c:pt>
                <c:pt idx="78">
                  <c:v>-82.8</c:v>
                </c:pt>
                <c:pt idx="79">
                  <c:v>-90</c:v>
                </c:pt>
                <c:pt idx="80">
                  <c:v>-85.4</c:v>
                </c:pt>
                <c:pt idx="81">
                  <c:v>-92.6</c:v>
                </c:pt>
                <c:pt idx="82">
                  <c:v>-95.4</c:v>
                </c:pt>
                <c:pt idx="83">
                  <c:v>-106.8</c:v>
                </c:pt>
                <c:pt idx="84">
                  <c:v>-112.8</c:v>
                </c:pt>
                <c:pt idx="85">
                  <c:v>-120.6</c:v>
                </c:pt>
                <c:pt idx="86">
                  <c:v>-120.4</c:v>
                </c:pt>
                <c:pt idx="87">
                  <c:v>-110</c:v>
                </c:pt>
                <c:pt idx="88">
                  <c:v>-111.2</c:v>
                </c:pt>
                <c:pt idx="89">
                  <c:v>-118</c:v>
                </c:pt>
                <c:pt idx="90">
                  <c:v>-115.6</c:v>
                </c:pt>
                <c:pt idx="91">
                  <c:v>-120.6</c:v>
                </c:pt>
                <c:pt idx="92">
                  <c:v>-124</c:v>
                </c:pt>
                <c:pt idx="93">
                  <c:v>-121.6</c:v>
                </c:pt>
                <c:pt idx="94">
                  <c:v>-122</c:v>
                </c:pt>
                <c:pt idx="95">
                  <c:v>-122</c:v>
                </c:pt>
                <c:pt idx="96">
                  <c:v>-121</c:v>
                </c:pt>
                <c:pt idx="97">
                  <c:v>-126.6</c:v>
                </c:pt>
                <c:pt idx="98">
                  <c:v>-119.6</c:v>
                </c:pt>
                <c:pt idx="99">
                  <c:v>-121.4</c:v>
                </c:pt>
                <c:pt idx="100">
                  <c:v>-121.6</c:v>
                </c:pt>
                <c:pt idx="101">
                  <c:v>-128.80000000000001</c:v>
                </c:pt>
                <c:pt idx="102">
                  <c:v>-132.4</c:v>
                </c:pt>
                <c:pt idx="103">
                  <c:v>-132</c:v>
                </c:pt>
                <c:pt idx="104">
                  <c:v>-126.2</c:v>
                </c:pt>
                <c:pt idx="105">
                  <c:v>-125</c:v>
                </c:pt>
                <c:pt idx="106">
                  <c:v>-136.80000000000001</c:v>
                </c:pt>
                <c:pt idx="107">
                  <c:v>-137.4</c:v>
                </c:pt>
                <c:pt idx="108">
                  <c:v>-142.6</c:v>
                </c:pt>
                <c:pt idx="109">
                  <c:v>-139.4</c:v>
                </c:pt>
                <c:pt idx="110">
                  <c:v>-137</c:v>
                </c:pt>
                <c:pt idx="111">
                  <c:v>-137.4</c:v>
                </c:pt>
                <c:pt idx="112">
                  <c:v>-135.80000000000001</c:v>
                </c:pt>
                <c:pt idx="113">
                  <c:v>-137.6</c:v>
                </c:pt>
                <c:pt idx="114">
                  <c:v>-135</c:v>
                </c:pt>
                <c:pt idx="115">
                  <c:v>-139.6</c:v>
                </c:pt>
                <c:pt idx="116">
                  <c:v>-144.6</c:v>
                </c:pt>
                <c:pt idx="117">
                  <c:v>-150.4</c:v>
                </c:pt>
                <c:pt idx="118">
                  <c:v>-152.4</c:v>
                </c:pt>
                <c:pt idx="119">
                  <c:v>-148.6</c:v>
                </c:pt>
                <c:pt idx="120">
                  <c:v>-152.80000000000001</c:v>
                </c:pt>
                <c:pt idx="121">
                  <c:v>-159.80000000000001</c:v>
                </c:pt>
                <c:pt idx="122">
                  <c:v>-162.6</c:v>
                </c:pt>
                <c:pt idx="123">
                  <c:v>-168.4</c:v>
                </c:pt>
                <c:pt idx="124">
                  <c:v>-181.2</c:v>
                </c:pt>
                <c:pt idx="125">
                  <c:v>-177.4</c:v>
                </c:pt>
                <c:pt idx="126">
                  <c:v>-192.8</c:v>
                </c:pt>
                <c:pt idx="127">
                  <c:v>-204.2</c:v>
                </c:pt>
                <c:pt idx="128">
                  <c:v>-201.6</c:v>
                </c:pt>
                <c:pt idx="129">
                  <c:v>-206.2</c:v>
                </c:pt>
                <c:pt idx="130">
                  <c:v>-201.2</c:v>
                </c:pt>
                <c:pt idx="131">
                  <c:v>-200.6</c:v>
                </c:pt>
                <c:pt idx="132">
                  <c:v>-200.4</c:v>
                </c:pt>
                <c:pt idx="133">
                  <c:v>-201.6</c:v>
                </c:pt>
                <c:pt idx="134">
                  <c:v>-200.6</c:v>
                </c:pt>
                <c:pt idx="135">
                  <c:v>-190.4</c:v>
                </c:pt>
                <c:pt idx="136">
                  <c:v>-179.8</c:v>
                </c:pt>
                <c:pt idx="137">
                  <c:v>-174.8</c:v>
                </c:pt>
                <c:pt idx="138">
                  <c:v>-173</c:v>
                </c:pt>
                <c:pt idx="139">
                  <c:v>-173.2</c:v>
                </c:pt>
                <c:pt idx="140">
                  <c:v>-184.8</c:v>
                </c:pt>
                <c:pt idx="141">
                  <c:v>-188.4</c:v>
                </c:pt>
                <c:pt idx="142">
                  <c:v>-190</c:v>
                </c:pt>
                <c:pt idx="143">
                  <c:v>-203.6</c:v>
                </c:pt>
                <c:pt idx="144">
                  <c:v>-206.2</c:v>
                </c:pt>
                <c:pt idx="145">
                  <c:v>-217.8</c:v>
                </c:pt>
                <c:pt idx="146">
                  <c:v>-226</c:v>
                </c:pt>
                <c:pt idx="147">
                  <c:v>-232.8</c:v>
                </c:pt>
                <c:pt idx="148">
                  <c:v>-234.4</c:v>
                </c:pt>
                <c:pt idx="149">
                  <c:v>-238</c:v>
                </c:pt>
                <c:pt idx="150">
                  <c:v>-237.6</c:v>
                </c:pt>
                <c:pt idx="151">
                  <c:v>-236.2</c:v>
                </c:pt>
                <c:pt idx="152">
                  <c:v>-234.2</c:v>
                </c:pt>
                <c:pt idx="153">
                  <c:v>-233.6</c:v>
                </c:pt>
                <c:pt idx="154">
                  <c:v>-235.4</c:v>
                </c:pt>
                <c:pt idx="155">
                  <c:v>-235.8</c:v>
                </c:pt>
                <c:pt idx="156">
                  <c:v>-225.2</c:v>
                </c:pt>
                <c:pt idx="157">
                  <c:v>-221.2</c:v>
                </c:pt>
                <c:pt idx="158">
                  <c:v>-216.2</c:v>
                </c:pt>
                <c:pt idx="159">
                  <c:v>-214.8</c:v>
                </c:pt>
                <c:pt idx="160">
                  <c:v>-218</c:v>
                </c:pt>
                <c:pt idx="161">
                  <c:v>-221.6</c:v>
                </c:pt>
                <c:pt idx="162">
                  <c:v>-220</c:v>
                </c:pt>
                <c:pt idx="163">
                  <c:v>-221.2</c:v>
                </c:pt>
                <c:pt idx="164">
                  <c:v>-224.6</c:v>
                </c:pt>
                <c:pt idx="165">
                  <c:v>-228.2</c:v>
                </c:pt>
                <c:pt idx="166">
                  <c:v>-232.4</c:v>
                </c:pt>
                <c:pt idx="167">
                  <c:v>-238</c:v>
                </c:pt>
                <c:pt idx="168">
                  <c:v>-242</c:v>
                </c:pt>
                <c:pt idx="169">
                  <c:v>-247</c:v>
                </c:pt>
                <c:pt idx="170">
                  <c:v>-239.2</c:v>
                </c:pt>
                <c:pt idx="171">
                  <c:v>-242</c:v>
                </c:pt>
                <c:pt idx="172">
                  <c:v>-237.2</c:v>
                </c:pt>
                <c:pt idx="173">
                  <c:v>-236.4</c:v>
                </c:pt>
                <c:pt idx="174">
                  <c:v>-231.8</c:v>
                </c:pt>
                <c:pt idx="175">
                  <c:v>-236</c:v>
                </c:pt>
                <c:pt idx="176">
                  <c:v>-233.6</c:v>
                </c:pt>
                <c:pt idx="177">
                  <c:v>-235.4</c:v>
                </c:pt>
                <c:pt idx="178">
                  <c:v>-237.8</c:v>
                </c:pt>
                <c:pt idx="179">
                  <c:v>-236.2</c:v>
                </c:pt>
                <c:pt idx="180">
                  <c:v>-242.8</c:v>
                </c:pt>
                <c:pt idx="181">
                  <c:v>-248.4</c:v>
                </c:pt>
                <c:pt idx="182">
                  <c:v>-247</c:v>
                </c:pt>
                <c:pt idx="183">
                  <c:v>-246.8</c:v>
                </c:pt>
                <c:pt idx="184">
                  <c:v>-252.4</c:v>
                </c:pt>
                <c:pt idx="185">
                  <c:v>-249.4</c:v>
                </c:pt>
                <c:pt idx="186">
                  <c:v>-261.8</c:v>
                </c:pt>
                <c:pt idx="187">
                  <c:v>-250</c:v>
                </c:pt>
                <c:pt idx="188">
                  <c:v>-254.2</c:v>
                </c:pt>
                <c:pt idx="189">
                  <c:v>-260.8</c:v>
                </c:pt>
                <c:pt idx="190">
                  <c:v>-258.60000000000002</c:v>
                </c:pt>
                <c:pt idx="191">
                  <c:v>-251</c:v>
                </c:pt>
                <c:pt idx="192">
                  <c:v>-247.2</c:v>
                </c:pt>
                <c:pt idx="193">
                  <c:v>-243.4</c:v>
                </c:pt>
                <c:pt idx="194">
                  <c:v>-237.6</c:v>
                </c:pt>
                <c:pt idx="195">
                  <c:v>-235.8</c:v>
                </c:pt>
                <c:pt idx="196">
                  <c:v>-227.2</c:v>
                </c:pt>
                <c:pt idx="197">
                  <c:v>-228.4</c:v>
                </c:pt>
                <c:pt idx="198">
                  <c:v>-231</c:v>
                </c:pt>
                <c:pt idx="199">
                  <c:v>-223.4</c:v>
                </c:pt>
                <c:pt idx="200">
                  <c:v>-228</c:v>
                </c:pt>
                <c:pt idx="201">
                  <c:v>-239.2</c:v>
                </c:pt>
                <c:pt idx="202">
                  <c:v>-232.6</c:v>
                </c:pt>
                <c:pt idx="203">
                  <c:v>-238.4</c:v>
                </c:pt>
                <c:pt idx="204">
                  <c:v>-237</c:v>
                </c:pt>
                <c:pt idx="205">
                  <c:v>-234</c:v>
                </c:pt>
                <c:pt idx="206">
                  <c:v>-229.8</c:v>
                </c:pt>
                <c:pt idx="207">
                  <c:v>-224</c:v>
                </c:pt>
                <c:pt idx="208">
                  <c:v>-223.8</c:v>
                </c:pt>
                <c:pt idx="209">
                  <c:v>-225</c:v>
                </c:pt>
                <c:pt idx="210">
                  <c:v>-219.8</c:v>
                </c:pt>
                <c:pt idx="211">
                  <c:v>-216.8</c:v>
                </c:pt>
                <c:pt idx="212">
                  <c:v>-213.4</c:v>
                </c:pt>
                <c:pt idx="213">
                  <c:v>-215.8</c:v>
                </c:pt>
                <c:pt idx="214">
                  <c:v>-209.6</c:v>
                </c:pt>
                <c:pt idx="215">
                  <c:v>-207.2</c:v>
                </c:pt>
                <c:pt idx="216">
                  <c:v>-203</c:v>
                </c:pt>
                <c:pt idx="217">
                  <c:v>-197.4</c:v>
                </c:pt>
                <c:pt idx="218">
                  <c:v>-198.6</c:v>
                </c:pt>
                <c:pt idx="219">
                  <c:v>-194.8</c:v>
                </c:pt>
                <c:pt idx="220">
                  <c:v>-209.2</c:v>
                </c:pt>
                <c:pt idx="221">
                  <c:v>-198.8</c:v>
                </c:pt>
                <c:pt idx="222">
                  <c:v>-194.2</c:v>
                </c:pt>
                <c:pt idx="223">
                  <c:v>-193.4</c:v>
                </c:pt>
                <c:pt idx="224">
                  <c:v>-195.4</c:v>
                </c:pt>
                <c:pt idx="225">
                  <c:v>-211.8</c:v>
                </c:pt>
                <c:pt idx="226">
                  <c:v>-210</c:v>
                </c:pt>
                <c:pt idx="227">
                  <c:v>-213.4</c:v>
                </c:pt>
                <c:pt idx="228">
                  <c:v>-211</c:v>
                </c:pt>
                <c:pt idx="229">
                  <c:v>-204.8</c:v>
                </c:pt>
                <c:pt idx="230">
                  <c:v>-201.2</c:v>
                </c:pt>
                <c:pt idx="231">
                  <c:v>-201.2</c:v>
                </c:pt>
                <c:pt idx="232">
                  <c:v>-194</c:v>
                </c:pt>
                <c:pt idx="233">
                  <c:v>-193.6</c:v>
                </c:pt>
                <c:pt idx="234">
                  <c:v>-190</c:v>
                </c:pt>
                <c:pt idx="235">
                  <c:v>-194.6</c:v>
                </c:pt>
                <c:pt idx="236">
                  <c:v>-192</c:v>
                </c:pt>
                <c:pt idx="237">
                  <c:v>-193</c:v>
                </c:pt>
                <c:pt idx="238">
                  <c:v>-192</c:v>
                </c:pt>
                <c:pt idx="239">
                  <c:v>-189.6</c:v>
                </c:pt>
                <c:pt idx="240">
                  <c:v>-191.6</c:v>
                </c:pt>
                <c:pt idx="241">
                  <c:v>-197.8</c:v>
                </c:pt>
                <c:pt idx="242">
                  <c:v>-202.4</c:v>
                </c:pt>
                <c:pt idx="243">
                  <c:v>-210.4</c:v>
                </c:pt>
                <c:pt idx="244">
                  <c:v>-209.4</c:v>
                </c:pt>
                <c:pt idx="245">
                  <c:v>-213.6</c:v>
                </c:pt>
                <c:pt idx="246">
                  <c:v>-205.6</c:v>
                </c:pt>
                <c:pt idx="247">
                  <c:v>-200.8</c:v>
                </c:pt>
                <c:pt idx="248">
                  <c:v>-205.2</c:v>
                </c:pt>
                <c:pt idx="249">
                  <c:v>-212.6</c:v>
                </c:pt>
                <c:pt idx="250">
                  <c:v>-213.6</c:v>
                </c:pt>
                <c:pt idx="251">
                  <c:v>-210</c:v>
                </c:pt>
                <c:pt idx="252">
                  <c:v>-199.2</c:v>
                </c:pt>
                <c:pt idx="253">
                  <c:v>-196</c:v>
                </c:pt>
                <c:pt idx="254">
                  <c:v>-192.8</c:v>
                </c:pt>
                <c:pt idx="255">
                  <c:v>-194.6</c:v>
                </c:pt>
                <c:pt idx="256">
                  <c:v>-195</c:v>
                </c:pt>
                <c:pt idx="257">
                  <c:v>-188.4</c:v>
                </c:pt>
                <c:pt idx="258">
                  <c:v>-185</c:v>
                </c:pt>
                <c:pt idx="259">
                  <c:v>-181.4</c:v>
                </c:pt>
                <c:pt idx="260">
                  <c:v>-190</c:v>
                </c:pt>
                <c:pt idx="261">
                  <c:v>-197.8</c:v>
                </c:pt>
                <c:pt idx="262">
                  <c:v>-186</c:v>
                </c:pt>
                <c:pt idx="263">
                  <c:v>-194.8</c:v>
                </c:pt>
                <c:pt idx="264">
                  <c:v>-189.2</c:v>
                </c:pt>
                <c:pt idx="265">
                  <c:v>-192.8</c:v>
                </c:pt>
                <c:pt idx="266">
                  <c:v>-191.6</c:v>
                </c:pt>
                <c:pt idx="267">
                  <c:v>-196.4</c:v>
                </c:pt>
                <c:pt idx="268">
                  <c:v>-200</c:v>
                </c:pt>
                <c:pt idx="269">
                  <c:v>-211</c:v>
                </c:pt>
                <c:pt idx="270">
                  <c:v>-202</c:v>
                </c:pt>
                <c:pt idx="271">
                  <c:v>-202.2</c:v>
                </c:pt>
                <c:pt idx="272">
                  <c:v>-200.8</c:v>
                </c:pt>
                <c:pt idx="273">
                  <c:v>-198.4</c:v>
                </c:pt>
                <c:pt idx="274">
                  <c:v>-196.2</c:v>
                </c:pt>
                <c:pt idx="275">
                  <c:v>-192.4</c:v>
                </c:pt>
                <c:pt idx="276">
                  <c:v>-198.4</c:v>
                </c:pt>
                <c:pt idx="277">
                  <c:v>-202</c:v>
                </c:pt>
                <c:pt idx="278">
                  <c:v>-202.8</c:v>
                </c:pt>
                <c:pt idx="279">
                  <c:v>-203.4</c:v>
                </c:pt>
                <c:pt idx="280">
                  <c:v>-213.2</c:v>
                </c:pt>
                <c:pt idx="281">
                  <c:v>-213.6</c:v>
                </c:pt>
                <c:pt idx="282">
                  <c:v>-210</c:v>
                </c:pt>
                <c:pt idx="283">
                  <c:v>-217.6</c:v>
                </c:pt>
                <c:pt idx="284">
                  <c:v>-217.6</c:v>
                </c:pt>
                <c:pt idx="285">
                  <c:v>-225.6</c:v>
                </c:pt>
                <c:pt idx="286">
                  <c:v>-213.4</c:v>
                </c:pt>
                <c:pt idx="287">
                  <c:v>-214.4</c:v>
                </c:pt>
                <c:pt idx="288">
                  <c:v>-214.2</c:v>
                </c:pt>
                <c:pt idx="289">
                  <c:v>-211.8</c:v>
                </c:pt>
                <c:pt idx="290">
                  <c:v>-207.8</c:v>
                </c:pt>
                <c:pt idx="291">
                  <c:v>-205.6</c:v>
                </c:pt>
                <c:pt idx="292">
                  <c:v>-208</c:v>
                </c:pt>
                <c:pt idx="293">
                  <c:v>-200.6</c:v>
                </c:pt>
                <c:pt idx="294">
                  <c:v>-194.6</c:v>
                </c:pt>
                <c:pt idx="295">
                  <c:v>-199.8</c:v>
                </c:pt>
                <c:pt idx="296">
                  <c:v>-200.4</c:v>
                </c:pt>
                <c:pt idx="297">
                  <c:v>-191.2</c:v>
                </c:pt>
                <c:pt idx="298">
                  <c:v>-183.4</c:v>
                </c:pt>
                <c:pt idx="299">
                  <c:v>-176.4</c:v>
                </c:pt>
                <c:pt idx="300">
                  <c:v>-181.8</c:v>
                </c:pt>
                <c:pt idx="301">
                  <c:v>-196.2</c:v>
                </c:pt>
                <c:pt idx="302">
                  <c:v>-190.8</c:v>
                </c:pt>
                <c:pt idx="303">
                  <c:v>-191.6</c:v>
                </c:pt>
                <c:pt idx="304">
                  <c:v>-195</c:v>
                </c:pt>
                <c:pt idx="305">
                  <c:v>-190.6</c:v>
                </c:pt>
                <c:pt idx="306">
                  <c:v>-177.4</c:v>
                </c:pt>
                <c:pt idx="307">
                  <c:v>-186.2</c:v>
                </c:pt>
                <c:pt idx="308">
                  <c:v>-172.2</c:v>
                </c:pt>
                <c:pt idx="309">
                  <c:v>-178</c:v>
                </c:pt>
                <c:pt idx="310">
                  <c:v>-177.8</c:v>
                </c:pt>
                <c:pt idx="311">
                  <c:v>-181.8</c:v>
                </c:pt>
                <c:pt idx="312">
                  <c:v>-176.2</c:v>
                </c:pt>
                <c:pt idx="313">
                  <c:v>-174.4</c:v>
                </c:pt>
                <c:pt idx="314">
                  <c:v>-171.6</c:v>
                </c:pt>
                <c:pt idx="315">
                  <c:v>-169.2</c:v>
                </c:pt>
                <c:pt idx="316">
                  <c:v>-160.80000000000001</c:v>
                </c:pt>
                <c:pt idx="317">
                  <c:v>-158.6</c:v>
                </c:pt>
                <c:pt idx="318">
                  <c:v>-151</c:v>
                </c:pt>
                <c:pt idx="319">
                  <c:v>-144.4</c:v>
                </c:pt>
                <c:pt idx="320">
                  <c:v>-149.6</c:v>
                </c:pt>
                <c:pt idx="321">
                  <c:v>-153.6</c:v>
                </c:pt>
                <c:pt idx="322">
                  <c:v>-155.6</c:v>
                </c:pt>
                <c:pt idx="323">
                  <c:v>-161</c:v>
                </c:pt>
                <c:pt idx="324">
                  <c:v>-158</c:v>
                </c:pt>
                <c:pt idx="325">
                  <c:v>-154</c:v>
                </c:pt>
                <c:pt idx="326">
                  <c:v>-135.80000000000001</c:v>
                </c:pt>
                <c:pt idx="327">
                  <c:v>-138.6</c:v>
                </c:pt>
                <c:pt idx="328">
                  <c:v>-139.4</c:v>
                </c:pt>
                <c:pt idx="329">
                  <c:v>-139.80000000000001</c:v>
                </c:pt>
                <c:pt idx="330">
                  <c:v>-136.6</c:v>
                </c:pt>
                <c:pt idx="331">
                  <c:v>-141.80000000000001</c:v>
                </c:pt>
                <c:pt idx="332">
                  <c:v>-136.19999999999999</c:v>
                </c:pt>
                <c:pt idx="333">
                  <c:v>-140.4</c:v>
                </c:pt>
                <c:pt idx="334">
                  <c:v>-135.4</c:v>
                </c:pt>
                <c:pt idx="335">
                  <c:v>-135.4</c:v>
                </c:pt>
                <c:pt idx="336">
                  <c:v>-132.80000000000001</c:v>
                </c:pt>
                <c:pt idx="337">
                  <c:v>-121.2</c:v>
                </c:pt>
                <c:pt idx="338">
                  <c:v>-116.4</c:v>
                </c:pt>
                <c:pt idx="339">
                  <c:v>-114.2</c:v>
                </c:pt>
                <c:pt idx="340">
                  <c:v>-120</c:v>
                </c:pt>
                <c:pt idx="341">
                  <c:v>-124.2</c:v>
                </c:pt>
                <c:pt idx="342">
                  <c:v>-129.6</c:v>
                </c:pt>
                <c:pt idx="343">
                  <c:v>-141.80000000000001</c:v>
                </c:pt>
                <c:pt idx="344">
                  <c:v>-146.80000000000001</c:v>
                </c:pt>
                <c:pt idx="345">
                  <c:v>-155</c:v>
                </c:pt>
                <c:pt idx="346">
                  <c:v>-157.19999999999999</c:v>
                </c:pt>
                <c:pt idx="347">
                  <c:v>-156</c:v>
                </c:pt>
                <c:pt idx="348">
                  <c:v>-163.4</c:v>
                </c:pt>
                <c:pt idx="349">
                  <c:v>-178.6</c:v>
                </c:pt>
                <c:pt idx="350">
                  <c:v>-169.8</c:v>
                </c:pt>
                <c:pt idx="351">
                  <c:v>-171</c:v>
                </c:pt>
                <c:pt idx="352">
                  <c:v>-165</c:v>
                </c:pt>
                <c:pt idx="353">
                  <c:v>-171.8</c:v>
                </c:pt>
                <c:pt idx="354">
                  <c:v>-174.4</c:v>
                </c:pt>
                <c:pt idx="355">
                  <c:v>-174.8</c:v>
                </c:pt>
                <c:pt idx="356">
                  <c:v>-169.2</c:v>
                </c:pt>
                <c:pt idx="357">
                  <c:v>-176.2</c:v>
                </c:pt>
                <c:pt idx="358">
                  <c:v>-172.4</c:v>
                </c:pt>
                <c:pt idx="359">
                  <c:v>-171.4</c:v>
                </c:pt>
                <c:pt idx="360">
                  <c:v>-173</c:v>
                </c:pt>
                <c:pt idx="361">
                  <c:v>-170.2</c:v>
                </c:pt>
                <c:pt idx="362">
                  <c:v>-172.2</c:v>
                </c:pt>
                <c:pt idx="363">
                  <c:v>-173</c:v>
                </c:pt>
                <c:pt idx="364">
                  <c:v>-171.8</c:v>
                </c:pt>
                <c:pt idx="365">
                  <c:v>-172.8</c:v>
                </c:pt>
                <c:pt idx="366">
                  <c:v>-170.6</c:v>
                </c:pt>
                <c:pt idx="367">
                  <c:v>-169</c:v>
                </c:pt>
                <c:pt idx="368">
                  <c:v>-164.8</c:v>
                </c:pt>
                <c:pt idx="369">
                  <c:v>-170.2</c:v>
                </c:pt>
                <c:pt idx="370">
                  <c:v>-178</c:v>
                </c:pt>
                <c:pt idx="371">
                  <c:v>-170.8</c:v>
                </c:pt>
                <c:pt idx="372">
                  <c:v>-169.2</c:v>
                </c:pt>
                <c:pt idx="373">
                  <c:v>-170.8</c:v>
                </c:pt>
                <c:pt idx="374">
                  <c:v>-164.8</c:v>
                </c:pt>
                <c:pt idx="375">
                  <c:v>-169.2</c:v>
                </c:pt>
                <c:pt idx="376">
                  <c:v>-170.6</c:v>
                </c:pt>
                <c:pt idx="377">
                  <c:v>-171.6</c:v>
                </c:pt>
                <c:pt idx="378">
                  <c:v>-164</c:v>
                </c:pt>
                <c:pt idx="379">
                  <c:v>-157.4</c:v>
                </c:pt>
                <c:pt idx="380">
                  <c:v>-159.80000000000001</c:v>
                </c:pt>
                <c:pt idx="381">
                  <c:v>-164.4</c:v>
                </c:pt>
                <c:pt idx="382">
                  <c:v>-159.80000000000001</c:v>
                </c:pt>
                <c:pt idx="383">
                  <c:v>-165.4</c:v>
                </c:pt>
                <c:pt idx="384">
                  <c:v>-159.6</c:v>
                </c:pt>
                <c:pt idx="385">
                  <c:v>-166.4</c:v>
                </c:pt>
                <c:pt idx="386">
                  <c:v>-159.19999999999999</c:v>
                </c:pt>
                <c:pt idx="387">
                  <c:v>-172</c:v>
                </c:pt>
                <c:pt idx="388">
                  <c:v>-171.4</c:v>
                </c:pt>
                <c:pt idx="389">
                  <c:v>-176.2</c:v>
                </c:pt>
                <c:pt idx="390">
                  <c:v>-169.4</c:v>
                </c:pt>
                <c:pt idx="391">
                  <c:v>-171.4</c:v>
                </c:pt>
                <c:pt idx="392">
                  <c:v>-169.6</c:v>
                </c:pt>
                <c:pt idx="393">
                  <c:v>-167.8</c:v>
                </c:pt>
                <c:pt idx="394">
                  <c:v>-160.80000000000001</c:v>
                </c:pt>
                <c:pt idx="395">
                  <c:v>-152.19999999999999</c:v>
                </c:pt>
                <c:pt idx="396">
                  <c:v>-148.80000000000001</c:v>
                </c:pt>
                <c:pt idx="397">
                  <c:v>-146.19999999999999</c:v>
                </c:pt>
                <c:pt idx="398">
                  <c:v>-145.4</c:v>
                </c:pt>
                <c:pt idx="399">
                  <c:v>-148.19999999999999</c:v>
                </c:pt>
                <c:pt idx="400">
                  <c:v>-139.19999999999999</c:v>
                </c:pt>
                <c:pt idx="401">
                  <c:v>-144.4</c:v>
                </c:pt>
                <c:pt idx="402">
                  <c:v>-151.19999999999999</c:v>
                </c:pt>
                <c:pt idx="403">
                  <c:v>-154.80000000000001</c:v>
                </c:pt>
                <c:pt idx="404">
                  <c:v>-156</c:v>
                </c:pt>
                <c:pt idx="405">
                  <c:v>-159.19999999999999</c:v>
                </c:pt>
                <c:pt idx="406">
                  <c:v>-160.4</c:v>
                </c:pt>
                <c:pt idx="407">
                  <c:v>-169.2</c:v>
                </c:pt>
                <c:pt idx="408">
                  <c:v>-169.8</c:v>
                </c:pt>
                <c:pt idx="409">
                  <c:v>-166.8</c:v>
                </c:pt>
                <c:pt idx="410">
                  <c:v>-165.4</c:v>
                </c:pt>
                <c:pt idx="411">
                  <c:v>-166.8</c:v>
                </c:pt>
                <c:pt idx="412">
                  <c:v>-166.8</c:v>
                </c:pt>
                <c:pt idx="413">
                  <c:v>-162.19999999999999</c:v>
                </c:pt>
                <c:pt idx="414">
                  <c:v>-148</c:v>
                </c:pt>
                <c:pt idx="415">
                  <c:v>-150</c:v>
                </c:pt>
                <c:pt idx="416">
                  <c:v>-145.80000000000001</c:v>
                </c:pt>
                <c:pt idx="417">
                  <c:v>-139.4</c:v>
                </c:pt>
                <c:pt idx="418">
                  <c:v>-140.4</c:v>
                </c:pt>
                <c:pt idx="419">
                  <c:v>-140.80000000000001</c:v>
                </c:pt>
                <c:pt idx="420">
                  <c:v>-135</c:v>
                </c:pt>
                <c:pt idx="421">
                  <c:v>-130.19999999999999</c:v>
                </c:pt>
                <c:pt idx="422">
                  <c:v>-134</c:v>
                </c:pt>
                <c:pt idx="423">
                  <c:v>-124</c:v>
                </c:pt>
                <c:pt idx="424">
                  <c:v>-140.6</c:v>
                </c:pt>
                <c:pt idx="425">
                  <c:v>-144.19999999999999</c:v>
                </c:pt>
                <c:pt idx="426">
                  <c:v>-153.19999999999999</c:v>
                </c:pt>
                <c:pt idx="427">
                  <c:v>-145.80000000000001</c:v>
                </c:pt>
                <c:pt idx="428">
                  <c:v>-152.4</c:v>
                </c:pt>
                <c:pt idx="429">
                  <c:v>-139</c:v>
                </c:pt>
                <c:pt idx="430">
                  <c:v>-135</c:v>
                </c:pt>
                <c:pt idx="431">
                  <c:v>-134.80000000000001</c:v>
                </c:pt>
                <c:pt idx="432">
                  <c:v>-129.19999999999999</c:v>
                </c:pt>
                <c:pt idx="433">
                  <c:v>-127.2</c:v>
                </c:pt>
                <c:pt idx="434">
                  <c:v>-124.8</c:v>
                </c:pt>
                <c:pt idx="435">
                  <c:v>-129.6</c:v>
                </c:pt>
                <c:pt idx="436">
                  <c:v>-127.8</c:v>
                </c:pt>
                <c:pt idx="437">
                  <c:v>-125.6</c:v>
                </c:pt>
                <c:pt idx="438">
                  <c:v>-122.2</c:v>
                </c:pt>
                <c:pt idx="439">
                  <c:v>-119.2</c:v>
                </c:pt>
                <c:pt idx="440">
                  <c:v>-127.8</c:v>
                </c:pt>
                <c:pt idx="441">
                  <c:v>-126</c:v>
                </c:pt>
                <c:pt idx="442">
                  <c:v>-116.6</c:v>
                </c:pt>
                <c:pt idx="443">
                  <c:v>-124.4</c:v>
                </c:pt>
                <c:pt idx="444">
                  <c:v>-122.8</c:v>
                </c:pt>
                <c:pt idx="445">
                  <c:v>-125.6</c:v>
                </c:pt>
                <c:pt idx="446">
                  <c:v>-131.19999999999999</c:v>
                </c:pt>
                <c:pt idx="447">
                  <c:v>-131.4</c:v>
                </c:pt>
                <c:pt idx="448">
                  <c:v>-134.19999999999999</c:v>
                </c:pt>
                <c:pt idx="449">
                  <c:v>-135.6</c:v>
                </c:pt>
                <c:pt idx="450">
                  <c:v>-132.4</c:v>
                </c:pt>
                <c:pt idx="451">
                  <c:v>-138.80000000000001</c:v>
                </c:pt>
                <c:pt idx="452">
                  <c:v>-126</c:v>
                </c:pt>
                <c:pt idx="453">
                  <c:v>-129.80000000000001</c:v>
                </c:pt>
                <c:pt idx="454">
                  <c:v>-125.8</c:v>
                </c:pt>
                <c:pt idx="455">
                  <c:v>-119.6</c:v>
                </c:pt>
                <c:pt idx="456">
                  <c:v>-117.2</c:v>
                </c:pt>
                <c:pt idx="457">
                  <c:v>-115.8</c:v>
                </c:pt>
                <c:pt idx="458">
                  <c:v>-117.2</c:v>
                </c:pt>
                <c:pt idx="459">
                  <c:v>-120.6</c:v>
                </c:pt>
                <c:pt idx="460">
                  <c:v>-116.8</c:v>
                </c:pt>
                <c:pt idx="461">
                  <c:v>-113.6</c:v>
                </c:pt>
                <c:pt idx="462">
                  <c:v>-105.2</c:v>
                </c:pt>
                <c:pt idx="463">
                  <c:v>-110.6</c:v>
                </c:pt>
                <c:pt idx="464">
                  <c:v>-109.2</c:v>
                </c:pt>
                <c:pt idx="465">
                  <c:v>-124</c:v>
                </c:pt>
                <c:pt idx="466">
                  <c:v>-129.19999999999999</c:v>
                </c:pt>
                <c:pt idx="467">
                  <c:v>-131.19999999999999</c:v>
                </c:pt>
                <c:pt idx="468">
                  <c:v>-133</c:v>
                </c:pt>
                <c:pt idx="469">
                  <c:v>-129.4</c:v>
                </c:pt>
                <c:pt idx="470">
                  <c:v>-121.4</c:v>
                </c:pt>
                <c:pt idx="471">
                  <c:v>-120.4</c:v>
                </c:pt>
                <c:pt idx="472">
                  <c:v>-116.8</c:v>
                </c:pt>
                <c:pt idx="473">
                  <c:v>-113.8</c:v>
                </c:pt>
                <c:pt idx="474">
                  <c:v>-107.2</c:v>
                </c:pt>
                <c:pt idx="475">
                  <c:v>-98</c:v>
                </c:pt>
                <c:pt idx="476">
                  <c:v>-96</c:v>
                </c:pt>
                <c:pt idx="477">
                  <c:v>-99.4</c:v>
                </c:pt>
                <c:pt idx="478">
                  <c:v>-94.8</c:v>
                </c:pt>
                <c:pt idx="479">
                  <c:v>-94.2</c:v>
                </c:pt>
                <c:pt idx="480">
                  <c:v>-87.6</c:v>
                </c:pt>
                <c:pt idx="481">
                  <c:v>-98.4</c:v>
                </c:pt>
                <c:pt idx="482">
                  <c:v>-89</c:v>
                </c:pt>
                <c:pt idx="483">
                  <c:v>-98.8</c:v>
                </c:pt>
                <c:pt idx="484">
                  <c:v>-97.4</c:v>
                </c:pt>
                <c:pt idx="485">
                  <c:v>-110</c:v>
                </c:pt>
                <c:pt idx="486">
                  <c:v>-111.4</c:v>
                </c:pt>
                <c:pt idx="487">
                  <c:v>-115.4</c:v>
                </c:pt>
                <c:pt idx="488">
                  <c:v>-112.2</c:v>
                </c:pt>
                <c:pt idx="489">
                  <c:v>-115.2</c:v>
                </c:pt>
                <c:pt idx="490">
                  <c:v>-103.6</c:v>
                </c:pt>
                <c:pt idx="491">
                  <c:v>-108.8</c:v>
                </c:pt>
                <c:pt idx="492">
                  <c:v>-116</c:v>
                </c:pt>
                <c:pt idx="493">
                  <c:v>-118.6</c:v>
                </c:pt>
                <c:pt idx="494">
                  <c:v>-113.6</c:v>
                </c:pt>
                <c:pt idx="495">
                  <c:v>-111.6</c:v>
                </c:pt>
                <c:pt idx="496">
                  <c:v>-109</c:v>
                </c:pt>
                <c:pt idx="497">
                  <c:v>-102.6</c:v>
                </c:pt>
                <c:pt idx="498">
                  <c:v>-99.2</c:v>
                </c:pt>
                <c:pt idx="499">
                  <c:v>-90.4</c:v>
                </c:pt>
              </c:numCache>
            </c:numRef>
          </c:val>
        </c:ser>
        <c:hiLowLines/>
        <c:marker val="1"/>
        <c:axId val="54822784"/>
        <c:axId val="54829056"/>
      </c:lineChart>
      <c:catAx>
        <c:axId val="548227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4829056"/>
        <c:crosses val="autoZero"/>
        <c:auto val="1"/>
        <c:lblAlgn val="ctr"/>
        <c:lblOffset val="100"/>
      </c:catAx>
      <c:valAx>
        <c:axId val="54829056"/>
        <c:scaling>
          <c:orientation val="minMax"/>
          <c:max val="100"/>
          <c:min val="-3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BoU Winnings</a:t>
                </a:r>
              </a:p>
            </c:rich>
          </c:tx>
          <c:layout/>
        </c:title>
        <c:numFmt formatCode="General" sourceLinked="1"/>
        <c:tickLblPos val="nextTo"/>
        <c:crossAx val="54822784"/>
        <c:crosses val="autoZero"/>
        <c:crossBetween val="between"/>
      </c:valAx>
      <c:spPr>
        <a:ln>
          <a:solidFill>
            <a:sysClr val="windowText" lastClr="000000"/>
          </a:solidFill>
        </a:ln>
      </c:spPr>
    </c:plotArea>
    <c:legend>
      <c:legendPos val="r"/>
      <c:layout/>
    </c:legend>
    <c:plotVisOnly val="1"/>
  </c:chart>
  <c:spPr>
    <a:noFill/>
    <a:ln w="25400">
      <a:solidFill>
        <a:sysClr val="windowText" lastClr="000000"/>
      </a:solidFill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BoU </a:t>
            </a:r>
            <a:r>
              <a:rPr lang="en-US" baseline="0"/>
              <a:t>vs. AP</a:t>
            </a:r>
            <a:endParaRPr lang="en-US"/>
          </a:p>
        </c:rich>
      </c:tx>
      <c:layout>
        <c:manualLayout>
          <c:xMode val="edge"/>
          <c:yMode val="edge"/>
          <c:x val="0.40713188976377945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0.1800579615048119"/>
          <c:y val="0.19480351414406533"/>
          <c:w val="0.70042804024496941"/>
          <c:h val="0.68387685914260721"/>
        </c:manualLayout>
      </c:layout>
      <c:lineChart>
        <c:grouping val="standard"/>
        <c:ser>
          <c:idx val="0"/>
          <c:order val="0"/>
          <c:tx>
            <c:v>Won/Lost</c:v>
          </c:tx>
          <c:marker>
            <c:symbol val="diamond"/>
            <c:size val="2"/>
          </c:marker>
          <c:cat>
            <c:numRef>
              <c:f>Basic!$A$2:$A$501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cat>
          <c:val>
            <c:numRef>
              <c:f>BoU!$A$7:$A$500</c:f>
              <c:numCache>
                <c:formatCode>General</c:formatCode>
                <c:ptCount val="494"/>
                <c:pt idx="0">
                  <c:v>4.13793103448275</c:v>
                </c:pt>
                <c:pt idx="1">
                  <c:v>4.4827586206896504</c:v>
                </c:pt>
                <c:pt idx="2">
                  <c:v>11.8965517241379</c:v>
                </c:pt>
                <c:pt idx="3">
                  <c:v>10.689655172413699</c:v>
                </c:pt>
                <c:pt idx="4">
                  <c:v>22.068965517241299</c:v>
                </c:pt>
                <c:pt idx="5">
                  <c:v>19.827586206896498</c:v>
                </c:pt>
                <c:pt idx="6">
                  <c:v>9.6551724137930997</c:v>
                </c:pt>
                <c:pt idx="7">
                  <c:v>9.4827586206896495</c:v>
                </c:pt>
                <c:pt idx="8">
                  <c:v>0.68965517241379304</c:v>
                </c:pt>
                <c:pt idx="9">
                  <c:v>-5.8620689655172402</c:v>
                </c:pt>
                <c:pt idx="10">
                  <c:v>-14.137931034482699</c:v>
                </c:pt>
                <c:pt idx="11">
                  <c:v>-29.137931034482701</c:v>
                </c:pt>
                <c:pt idx="12">
                  <c:v>-30.344827586206801</c:v>
                </c:pt>
                <c:pt idx="13">
                  <c:v>-30</c:v>
                </c:pt>
                <c:pt idx="14">
                  <c:v>-35.344827586206897</c:v>
                </c:pt>
                <c:pt idx="15">
                  <c:v>-42.068965517241303</c:v>
                </c:pt>
                <c:pt idx="16">
                  <c:v>-41.2068965517241</c:v>
                </c:pt>
                <c:pt idx="17">
                  <c:v>-39.827586206896498</c:v>
                </c:pt>
                <c:pt idx="18">
                  <c:v>-32.931034482758598</c:v>
                </c:pt>
                <c:pt idx="19">
                  <c:v>-30.517241379310299</c:v>
                </c:pt>
                <c:pt idx="20">
                  <c:v>-45.862068965517203</c:v>
                </c:pt>
                <c:pt idx="21">
                  <c:v>-42.758620689655103</c:v>
                </c:pt>
                <c:pt idx="22">
                  <c:v>-39.137931034482698</c:v>
                </c:pt>
                <c:pt idx="23">
                  <c:v>-35.517241379310299</c:v>
                </c:pt>
                <c:pt idx="24">
                  <c:v>-27.586206896551701</c:v>
                </c:pt>
                <c:pt idx="25">
                  <c:v>-23.4482758620689</c:v>
                </c:pt>
                <c:pt idx="26">
                  <c:v>-28.965517241379299</c:v>
                </c:pt>
                <c:pt idx="27">
                  <c:v>-26.379310344827498</c:v>
                </c:pt>
                <c:pt idx="28">
                  <c:v>-24.6551724137931</c:v>
                </c:pt>
                <c:pt idx="29">
                  <c:v>-32.413793103448199</c:v>
                </c:pt>
                <c:pt idx="30">
                  <c:v>-40.862068965517203</c:v>
                </c:pt>
                <c:pt idx="31">
                  <c:v>-43.620689655172399</c:v>
                </c:pt>
                <c:pt idx="32">
                  <c:v>-46.2068965517241</c:v>
                </c:pt>
                <c:pt idx="33">
                  <c:v>-45.344827586206897</c:v>
                </c:pt>
                <c:pt idx="34">
                  <c:v>-39.655172413793103</c:v>
                </c:pt>
                <c:pt idx="35">
                  <c:v>-41.724137931034399</c:v>
                </c:pt>
                <c:pt idx="36">
                  <c:v>-39.482758620689602</c:v>
                </c:pt>
                <c:pt idx="37">
                  <c:v>-41.379310344827502</c:v>
                </c:pt>
                <c:pt idx="38">
                  <c:v>-50.344827586206897</c:v>
                </c:pt>
                <c:pt idx="39">
                  <c:v>-47.241379310344797</c:v>
                </c:pt>
                <c:pt idx="40">
                  <c:v>-45.344827586206897</c:v>
                </c:pt>
                <c:pt idx="41">
                  <c:v>-48.793103448275801</c:v>
                </c:pt>
                <c:pt idx="42">
                  <c:v>-50.517241379310299</c:v>
                </c:pt>
                <c:pt idx="43">
                  <c:v>-56.2068965517241</c:v>
                </c:pt>
                <c:pt idx="44">
                  <c:v>-55.862068965517203</c:v>
                </c:pt>
                <c:pt idx="45">
                  <c:v>-57.068965517241303</c:v>
                </c:pt>
                <c:pt idx="46">
                  <c:v>-73.103448275861993</c:v>
                </c:pt>
                <c:pt idx="47">
                  <c:v>-72.758620689655103</c:v>
                </c:pt>
                <c:pt idx="48">
                  <c:v>-75</c:v>
                </c:pt>
                <c:pt idx="49">
                  <c:v>-86.2068965517241</c:v>
                </c:pt>
                <c:pt idx="50">
                  <c:v>-91.034482758620598</c:v>
                </c:pt>
                <c:pt idx="51">
                  <c:v>-89.137931034482705</c:v>
                </c:pt>
                <c:pt idx="52">
                  <c:v>-105.862068965517</c:v>
                </c:pt>
                <c:pt idx="53">
                  <c:v>-107.93103448275799</c:v>
                </c:pt>
                <c:pt idx="54">
                  <c:v>-113.10344827586199</c:v>
                </c:pt>
                <c:pt idx="55">
                  <c:v>-111.896551724137</c:v>
                </c:pt>
                <c:pt idx="56">
                  <c:v>-113.10344827586199</c:v>
                </c:pt>
                <c:pt idx="57">
                  <c:v>-124.13793103448199</c:v>
                </c:pt>
                <c:pt idx="58">
                  <c:v>-125</c:v>
                </c:pt>
                <c:pt idx="59">
                  <c:v>-120.862068965517</c:v>
                </c:pt>
                <c:pt idx="60">
                  <c:v>-127.413793103448</c:v>
                </c:pt>
                <c:pt idx="61">
                  <c:v>-126.206896551724</c:v>
                </c:pt>
                <c:pt idx="62">
                  <c:v>-130.68965517241301</c:v>
                </c:pt>
                <c:pt idx="63">
                  <c:v>-138.62068965517199</c:v>
                </c:pt>
                <c:pt idx="64">
                  <c:v>-135.51724137931001</c:v>
                </c:pt>
                <c:pt idx="65">
                  <c:v>-133.44827586206799</c:v>
                </c:pt>
                <c:pt idx="66">
                  <c:v>-137.586206896551</c:v>
                </c:pt>
                <c:pt idx="67">
                  <c:v>-135.86206896551701</c:v>
                </c:pt>
                <c:pt idx="68">
                  <c:v>-148.96551724137899</c:v>
                </c:pt>
                <c:pt idx="69">
                  <c:v>-147.93103448275801</c:v>
                </c:pt>
                <c:pt idx="70">
                  <c:v>-152.413793103448</c:v>
                </c:pt>
                <c:pt idx="71">
                  <c:v>-158.44827586206799</c:v>
                </c:pt>
                <c:pt idx="72">
                  <c:v>-166.55172413793099</c:v>
                </c:pt>
                <c:pt idx="73">
                  <c:v>-170</c:v>
                </c:pt>
                <c:pt idx="74">
                  <c:v>-163.79310344827499</c:v>
                </c:pt>
                <c:pt idx="75">
                  <c:v>-166.37931034482699</c:v>
                </c:pt>
                <c:pt idx="76">
                  <c:v>-157.93103448275801</c:v>
                </c:pt>
                <c:pt idx="77">
                  <c:v>-171.37931034482699</c:v>
                </c:pt>
                <c:pt idx="78">
                  <c:v>-188.79310344827499</c:v>
                </c:pt>
                <c:pt idx="79">
                  <c:v>-187.586206896551</c:v>
                </c:pt>
                <c:pt idx="80">
                  <c:v>-185.172413793103</c:v>
                </c:pt>
                <c:pt idx="81">
                  <c:v>-187.241379310344</c:v>
                </c:pt>
                <c:pt idx="82">
                  <c:v>-196.72413793103399</c:v>
                </c:pt>
                <c:pt idx="83">
                  <c:v>-193.62068965517199</c:v>
                </c:pt>
                <c:pt idx="84">
                  <c:v>-189.13793103448199</c:v>
                </c:pt>
                <c:pt idx="85">
                  <c:v>-190.51724137931001</c:v>
                </c:pt>
                <c:pt idx="86">
                  <c:v>-195</c:v>
                </c:pt>
                <c:pt idx="87">
                  <c:v>-192.241379310344</c:v>
                </c:pt>
                <c:pt idx="88">
                  <c:v>-192.758620689655</c:v>
                </c:pt>
                <c:pt idx="89">
                  <c:v>-195.86206896551701</c:v>
                </c:pt>
                <c:pt idx="90">
                  <c:v>-198.10344827586201</c:v>
                </c:pt>
                <c:pt idx="91">
                  <c:v>-203.79310344827499</c:v>
                </c:pt>
                <c:pt idx="92">
                  <c:v>-202.586206896551</c:v>
                </c:pt>
                <c:pt idx="93">
                  <c:v>-210.86206896551701</c:v>
                </c:pt>
                <c:pt idx="94">
                  <c:v>-199.655172413793</c:v>
                </c:pt>
                <c:pt idx="95">
                  <c:v>-214.13793103448199</c:v>
                </c:pt>
                <c:pt idx="96">
                  <c:v>-211.72413793103399</c:v>
                </c:pt>
                <c:pt idx="97">
                  <c:v>-213.44827586206799</c:v>
                </c:pt>
                <c:pt idx="98">
                  <c:v>-217.241379310344</c:v>
                </c:pt>
                <c:pt idx="99">
                  <c:v>-214.31034482758599</c:v>
                </c:pt>
                <c:pt idx="100">
                  <c:v>-214.827586206896</c:v>
                </c:pt>
                <c:pt idx="101">
                  <c:v>-205.34482758620601</c:v>
                </c:pt>
                <c:pt idx="102">
                  <c:v>-206.20689655172399</c:v>
                </c:pt>
                <c:pt idx="103">
                  <c:v>-210.86206896551701</c:v>
                </c:pt>
                <c:pt idx="104">
                  <c:v>-212.068965517241</c:v>
                </c:pt>
                <c:pt idx="105">
                  <c:v>-230.68965517241301</c:v>
                </c:pt>
                <c:pt idx="106">
                  <c:v>-250</c:v>
                </c:pt>
                <c:pt idx="107">
                  <c:v>-246.20689655172399</c:v>
                </c:pt>
                <c:pt idx="108">
                  <c:v>-240.86206896551701</c:v>
                </c:pt>
                <c:pt idx="109">
                  <c:v>-239.482758620689</c:v>
                </c:pt>
                <c:pt idx="110">
                  <c:v>-256.20689655172401</c:v>
                </c:pt>
                <c:pt idx="111">
                  <c:v>-259.31034482758599</c:v>
                </c:pt>
                <c:pt idx="112">
                  <c:v>-255.34482758620601</c:v>
                </c:pt>
                <c:pt idx="113">
                  <c:v>-259.65517241379303</c:v>
                </c:pt>
                <c:pt idx="114">
                  <c:v>-253.27586206896501</c:v>
                </c:pt>
                <c:pt idx="115">
                  <c:v>-257.068965517241</c:v>
                </c:pt>
                <c:pt idx="116">
                  <c:v>-258.44827586206799</c:v>
                </c:pt>
                <c:pt idx="117">
                  <c:v>-266.37931034482699</c:v>
                </c:pt>
                <c:pt idx="118">
                  <c:v>-279.65517241379303</c:v>
                </c:pt>
                <c:pt idx="119">
                  <c:v>-285.51724137931001</c:v>
                </c:pt>
                <c:pt idx="120">
                  <c:v>-299.48275862068903</c:v>
                </c:pt>
                <c:pt idx="121">
                  <c:v>-308.10344827586198</c:v>
                </c:pt>
                <c:pt idx="122">
                  <c:v>-308.27586206896501</c:v>
                </c:pt>
                <c:pt idx="123">
                  <c:v>-306.55172413793099</c:v>
                </c:pt>
                <c:pt idx="124">
                  <c:v>-297.758620689655</c:v>
                </c:pt>
                <c:pt idx="125">
                  <c:v>-295.17241379310298</c:v>
                </c:pt>
                <c:pt idx="126">
                  <c:v>-290.17241379310298</c:v>
                </c:pt>
                <c:pt idx="127">
                  <c:v>-292.068965517241</c:v>
                </c:pt>
                <c:pt idx="128">
                  <c:v>-297.586206896551</c:v>
                </c:pt>
                <c:pt idx="129">
                  <c:v>-310.34482758620601</c:v>
                </c:pt>
                <c:pt idx="130">
                  <c:v>-307.586206896551</c:v>
                </c:pt>
                <c:pt idx="131">
                  <c:v>-316.37931034482699</c:v>
                </c:pt>
                <c:pt idx="132">
                  <c:v>-333.10344827586198</c:v>
                </c:pt>
                <c:pt idx="133">
                  <c:v>-340</c:v>
                </c:pt>
                <c:pt idx="134">
                  <c:v>-350.68965517241298</c:v>
                </c:pt>
                <c:pt idx="135">
                  <c:v>-352.586206896551</c:v>
                </c:pt>
                <c:pt idx="136">
                  <c:v>-350.34482758620601</c:v>
                </c:pt>
                <c:pt idx="137">
                  <c:v>-349.65517241379303</c:v>
                </c:pt>
                <c:pt idx="138">
                  <c:v>-345.17241379310298</c:v>
                </c:pt>
                <c:pt idx="139">
                  <c:v>-345.51724137931001</c:v>
                </c:pt>
                <c:pt idx="140">
                  <c:v>-356.55172413793099</c:v>
                </c:pt>
                <c:pt idx="141">
                  <c:v>-349.31034482758599</c:v>
                </c:pt>
                <c:pt idx="142">
                  <c:v>-355.17241379310298</c:v>
                </c:pt>
                <c:pt idx="143">
                  <c:v>-359.48275862068903</c:v>
                </c:pt>
                <c:pt idx="144">
                  <c:v>-358.10344827586198</c:v>
                </c:pt>
                <c:pt idx="145">
                  <c:v>-361.55172413793099</c:v>
                </c:pt>
                <c:pt idx="146">
                  <c:v>-360.51724137931001</c:v>
                </c:pt>
                <c:pt idx="147">
                  <c:v>-359.31034482758599</c:v>
                </c:pt>
                <c:pt idx="148">
                  <c:v>-366.37931034482699</c:v>
                </c:pt>
                <c:pt idx="149">
                  <c:v>-369.13793103448199</c:v>
                </c:pt>
                <c:pt idx="150">
                  <c:v>-370.68965517241298</c:v>
                </c:pt>
                <c:pt idx="151">
                  <c:v>-372.068965517241</c:v>
                </c:pt>
                <c:pt idx="152">
                  <c:v>-381.37931034482699</c:v>
                </c:pt>
                <c:pt idx="153">
                  <c:v>-374.31034482758599</c:v>
                </c:pt>
                <c:pt idx="154">
                  <c:v>-375</c:v>
                </c:pt>
                <c:pt idx="155">
                  <c:v>-386.896551724137</c:v>
                </c:pt>
                <c:pt idx="156">
                  <c:v>-380.68965517241298</c:v>
                </c:pt>
                <c:pt idx="157">
                  <c:v>-385.51724137931001</c:v>
                </c:pt>
                <c:pt idx="158">
                  <c:v>-393.62068965517199</c:v>
                </c:pt>
                <c:pt idx="159">
                  <c:v>-403.62068965517199</c:v>
                </c:pt>
                <c:pt idx="160">
                  <c:v>-402.24137931034397</c:v>
                </c:pt>
                <c:pt idx="161">
                  <c:v>-406.37931034482699</c:v>
                </c:pt>
                <c:pt idx="162">
                  <c:v>-414.13793103448199</c:v>
                </c:pt>
                <c:pt idx="163">
                  <c:v>-414.827586206896</c:v>
                </c:pt>
                <c:pt idx="164">
                  <c:v>-405.86206896551698</c:v>
                </c:pt>
                <c:pt idx="165">
                  <c:v>-399.31034482758599</c:v>
                </c:pt>
                <c:pt idx="166">
                  <c:v>-405.51724137931001</c:v>
                </c:pt>
                <c:pt idx="167">
                  <c:v>-403.62068965517199</c:v>
                </c:pt>
                <c:pt idx="168">
                  <c:v>-405.51724137931001</c:v>
                </c:pt>
                <c:pt idx="169">
                  <c:v>-411.20689655172401</c:v>
                </c:pt>
                <c:pt idx="170">
                  <c:v>-411.896551724137</c:v>
                </c:pt>
                <c:pt idx="171">
                  <c:v>-417.41379310344797</c:v>
                </c:pt>
                <c:pt idx="172">
                  <c:v>-417.586206896551</c:v>
                </c:pt>
                <c:pt idx="173">
                  <c:v>-419.13793103448199</c:v>
                </c:pt>
                <c:pt idx="174">
                  <c:v>-417.24137931034397</c:v>
                </c:pt>
                <c:pt idx="175">
                  <c:v>-406.55172413793099</c:v>
                </c:pt>
                <c:pt idx="176">
                  <c:v>-406.55172413793099</c:v>
                </c:pt>
                <c:pt idx="177">
                  <c:v>-410.17241379310298</c:v>
                </c:pt>
                <c:pt idx="178">
                  <c:v>-418.10344827586198</c:v>
                </c:pt>
                <c:pt idx="179">
                  <c:v>-420.86206896551698</c:v>
                </c:pt>
                <c:pt idx="180">
                  <c:v>-417.586206896551</c:v>
                </c:pt>
                <c:pt idx="181">
                  <c:v>-413.79310344827502</c:v>
                </c:pt>
                <c:pt idx="182">
                  <c:v>-409.13793103448199</c:v>
                </c:pt>
                <c:pt idx="183">
                  <c:v>-412.41379310344797</c:v>
                </c:pt>
                <c:pt idx="184">
                  <c:v>-413.27586206896501</c:v>
                </c:pt>
                <c:pt idx="185">
                  <c:v>-411.55172413793099</c:v>
                </c:pt>
                <c:pt idx="186">
                  <c:v>-413.27586206896501</c:v>
                </c:pt>
                <c:pt idx="187">
                  <c:v>-417.93103448275798</c:v>
                </c:pt>
                <c:pt idx="188">
                  <c:v>-419.48275862068903</c:v>
                </c:pt>
                <c:pt idx="189">
                  <c:v>-415</c:v>
                </c:pt>
                <c:pt idx="190">
                  <c:v>-411.896551724137</c:v>
                </c:pt>
                <c:pt idx="191">
                  <c:v>-423.44827586206799</c:v>
                </c:pt>
                <c:pt idx="192">
                  <c:v>-427.93103448275798</c:v>
                </c:pt>
                <c:pt idx="193">
                  <c:v>-425.34482758620601</c:v>
                </c:pt>
                <c:pt idx="194">
                  <c:v>-416.896551724137</c:v>
                </c:pt>
                <c:pt idx="195">
                  <c:v>-428.44827586206799</c:v>
                </c:pt>
                <c:pt idx="196">
                  <c:v>-427.586206896551</c:v>
                </c:pt>
                <c:pt idx="197">
                  <c:v>-424.31034482758599</c:v>
                </c:pt>
                <c:pt idx="198">
                  <c:v>-421.896551724137</c:v>
                </c:pt>
                <c:pt idx="199">
                  <c:v>-424.65517241379303</c:v>
                </c:pt>
                <c:pt idx="200">
                  <c:v>-430</c:v>
                </c:pt>
                <c:pt idx="201">
                  <c:v>-432.93103448275798</c:v>
                </c:pt>
                <c:pt idx="202">
                  <c:v>-432.586206896551</c:v>
                </c:pt>
                <c:pt idx="203">
                  <c:v>-429.13793103448199</c:v>
                </c:pt>
                <c:pt idx="204">
                  <c:v>-435.86206896551698</c:v>
                </c:pt>
                <c:pt idx="205">
                  <c:v>-429.31034482758599</c:v>
                </c:pt>
                <c:pt idx="206">
                  <c:v>-422.586206896551</c:v>
                </c:pt>
                <c:pt idx="207">
                  <c:v>-420.86206896551698</c:v>
                </c:pt>
                <c:pt idx="208">
                  <c:v>-443.10344827586198</c:v>
                </c:pt>
                <c:pt idx="209">
                  <c:v>-442.24137931034397</c:v>
                </c:pt>
                <c:pt idx="210">
                  <c:v>-447.93103448275798</c:v>
                </c:pt>
                <c:pt idx="211">
                  <c:v>-447.758620689655</c:v>
                </c:pt>
                <c:pt idx="212">
                  <c:v>-460.51724137931001</c:v>
                </c:pt>
                <c:pt idx="213">
                  <c:v>-455.34482758620601</c:v>
                </c:pt>
                <c:pt idx="214">
                  <c:v>-476.72413793103402</c:v>
                </c:pt>
                <c:pt idx="215">
                  <c:v>-477.24137931034397</c:v>
                </c:pt>
                <c:pt idx="216">
                  <c:v>-480.17241379310298</c:v>
                </c:pt>
                <c:pt idx="217">
                  <c:v>-475.17241379310298</c:v>
                </c:pt>
                <c:pt idx="218">
                  <c:v>-465.51724137931001</c:v>
                </c:pt>
                <c:pt idx="219">
                  <c:v>-470.51724137931001</c:v>
                </c:pt>
                <c:pt idx="220">
                  <c:v>-465.17241379310298</c:v>
                </c:pt>
                <c:pt idx="221">
                  <c:v>-467.586206896551</c:v>
                </c:pt>
                <c:pt idx="222">
                  <c:v>-467.068965517241</c:v>
                </c:pt>
                <c:pt idx="223">
                  <c:v>-461.896551724137</c:v>
                </c:pt>
                <c:pt idx="224">
                  <c:v>-464.13793103448199</c:v>
                </c:pt>
                <c:pt idx="225">
                  <c:v>-469.48275862068903</c:v>
                </c:pt>
                <c:pt idx="226">
                  <c:v>-457.758620689655</c:v>
                </c:pt>
                <c:pt idx="227">
                  <c:v>-457.068965517241</c:v>
                </c:pt>
                <c:pt idx="228">
                  <c:v>-471.55172413793099</c:v>
                </c:pt>
                <c:pt idx="229">
                  <c:v>-466.55172413793099</c:v>
                </c:pt>
                <c:pt idx="230">
                  <c:v>-460.34482758620601</c:v>
                </c:pt>
                <c:pt idx="231">
                  <c:v>-467.24137931034397</c:v>
                </c:pt>
                <c:pt idx="232">
                  <c:v>-472.93103448275798</c:v>
                </c:pt>
                <c:pt idx="233">
                  <c:v>-472.24137931034397</c:v>
                </c:pt>
                <c:pt idx="234">
                  <c:v>-473.62068965517199</c:v>
                </c:pt>
                <c:pt idx="235">
                  <c:v>-479.13793103448199</c:v>
                </c:pt>
                <c:pt idx="236">
                  <c:v>-489.827586206896</c:v>
                </c:pt>
                <c:pt idx="237">
                  <c:v>-499.31034482758599</c:v>
                </c:pt>
                <c:pt idx="238">
                  <c:v>-493.44827586206799</c:v>
                </c:pt>
                <c:pt idx="239">
                  <c:v>-493.79310344827502</c:v>
                </c:pt>
                <c:pt idx="240">
                  <c:v>-497.41379310344797</c:v>
                </c:pt>
                <c:pt idx="241">
                  <c:v>-498.27586206896501</c:v>
                </c:pt>
                <c:pt idx="242">
                  <c:v>-503.27586206896501</c:v>
                </c:pt>
                <c:pt idx="243">
                  <c:v>-510.51724137931001</c:v>
                </c:pt>
                <c:pt idx="244">
                  <c:v>-514.82758620689594</c:v>
                </c:pt>
                <c:pt idx="245">
                  <c:v>-521.72413793103397</c:v>
                </c:pt>
                <c:pt idx="246">
                  <c:v>-497.24137931034397</c:v>
                </c:pt>
                <c:pt idx="247">
                  <c:v>-501.20689655172401</c:v>
                </c:pt>
                <c:pt idx="248">
                  <c:v>-486.896551724137</c:v>
                </c:pt>
                <c:pt idx="249">
                  <c:v>-482.24137931034397</c:v>
                </c:pt>
                <c:pt idx="250">
                  <c:v>-491.20689655172401</c:v>
                </c:pt>
                <c:pt idx="251">
                  <c:v>-485.86206896551698</c:v>
                </c:pt>
                <c:pt idx="252">
                  <c:v>-481.896551724137</c:v>
                </c:pt>
                <c:pt idx="253">
                  <c:v>-496.72413793103402</c:v>
                </c:pt>
                <c:pt idx="254">
                  <c:v>-490.86206896551698</c:v>
                </c:pt>
                <c:pt idx="255">
                  <c:v>-481.55172413793099</c:v>
                </c:pt>
                <c:pt idx="256">
                  <c:v>-475.34482758620601</c:v>
                </c:pt>
                <c:pt idx="257">
                  <c:v>-479.65517241379303</c:v>
                </c:pt>
                <c:pt idx="258">
                  <c:v>-474.65517241379303</c:v>
                </c:pt>
                <c:pt idx="259">
                  <c:v>-470.86206896551698</c:v>
                </c:pt>
                <c:pt idx="260">
                  <c:v>-471.20689655172401</c:v>
                </c:pt>
                <c:pt idx="261">
                  <c:v>-477.24137931034397</c:v>
                </c:pt>
                <c:pt idx="262">
                  <c:v>-492.068965517241</c:v>
                </c:pt>
                <c:pt idx="263">
                  <c:v>-489.13793103448199</c:v>
                </c:pt>
                <c:pt idx="264">
                  <c:v>-484.65517241379303</c:v>
                </c:pt>
                <c:pt idx="265">
                  <c:v>-492.24137931034397</c:v>
                </c:pt>
                <c:pt idx="266">
                  <c:v>-498.79310344827502</c:v>
                </c:pt>
                <c:pt idx="267">
                  <c:v>-496.72413793103402</c:v>
                </c:pt>
                <c:pt idx="268">
                  <c:v>-506.55172413793099</c:v>
                </c:pt>
                <c:pt idx="269">
                  <c:v>-512.758620689655</c:v>
                </c:pt>
                <c:pt idx="270">
                  <c:v>-518.44827586206895</c:v>
                </c:pt>
                <c:pt idx="271">
                  <c:v>-530.51724137931001</c:v>
                </c:pt>
                <c:pt idx="272">
                  <c:v>-546.37931034482699</c:v>
                </c:pt>
                <c:pt idx="273">
                  <c:v>-547.93103448275804</c:v>
                </c:pt>
                <c:pt idx="274">
                  <c:v>-550.68965517241304</c:v>
                </c:pt>
                <c:pt idx="275">
                  <c:v>-558.96551724137896</c:v>
                </c:pt>
                <c:pt idx="276">
                  <c:v>-558.96551724137896</c:v>
                </c:pt>
                <c:pt idx="277">
                  <c:v>-567.758620689655</c:v>
                </c:pt>
                <c:pt idx="278">
                  <c:v>-574.82758620689594</c:v>
                </c:pt>
                <c:pt idx="279">
                  <c:v>-580.86206896551698</c:v>
                </c:pt>
                <c:pt idx="280">
                  <c:v>-581.37931034482699</c:v>
                </c:pt>
                <c:pt idx="281">
                  <c:v>-589.13793103448199</c:v>
                </c:pt>
                <c:pt idx="282">
                  <c:v>-589.31034482758605</c:v>
                </c:pt>
                <c:pt idx="283">
                  <c:v>-600</c:v>
                </c:pt>
                <c:pt idx="284">
                  <c:v>-590.68965517241304</c:v>
                </c:pt>
                <c:pt idx="285">
                  <c:v>-599.48275862068897</c:v>
                </c:pt>
                <c:pt idx="286">
                  <c:v>-620.17241379310303</c:v>
                </c:pt>
                <c:pt idx="287">
                  <c:v>-615</c:v>
                </c:pt>
                <c:pt idx="288">
                  <c:v>-620.17241379310303</c:v>
                </c:pt>
                <c:pt idx="289">
                  <c:v>-620.34482758620595</c:v>
                </c:pt>
                <c:pt idx="290">
                  <c:v>-622.06896551724105</c:v>
                </c:pt>
                <c:pt idx="291">
                  <c:v>-623.27586206896501</c:v>
                </c:pt>
                <c:pt idx="292">
                  <c:v>-615.68965517241304</c:v>
                </c:pt>
                <c:pt idx="293">
                  <c:v>-611.72413793103397</c:v>
                </c:pt>
                <c:pt idx="294">
                  <c:v>-620.34482758620595</c:v>
                </c:pt>
                <c:pt idx="295">
                  <c:v>-615.68965517241304</c:v>
                </c:pt>
                <c:pt idx="296">
                  <c:v>-632.758620689655</c:v>
                </c:pt>
                <c:pt idx="297">
                  <c:v>-633.96551724137896</c:v>
                </c:pt>
                <c:pt idx="298">
                  <c:v>-622.93103448275804</c:v>
                </c:pt>
                <c:pt idx="299">
                  <c:v>-625</c:v>
                </c:pt>
                <c:pt idx="300">
                  <c:v>-631.20689655172396</c:v>
                </c:pt>
                <c:pt idx="301">
                  <c:v>-630.68965517241304</c:v>
                </c:pt>
                <c:pt idx="302">
                  <c:v>-635.68965517241304</c:v>
                </c:pt>
                <c:pt idx="303">
                  <c:v>-635.86206896551698</c:v>
                </c:pt>
                <c:pt idx="304">
                  <c:v>-629.13793103448199</c:v>
                </c:pt>
                <c:pt idx="305">
                  <c:v>-639.82758620689594</c:v>
                </c:pt>
                <c:pt idx="306">
                  <c:v>-634.65517241379303</c:v>
                </c:pt>
                <c:pt idx="307">
                  <c:v>-635.86206896551698</c:v>
                </c:pt>
                <c:pt idx="308">
                  <c:v>-631.03448275862002</c:v>
                </c:pt>
                <c:pt idx="309">
                  <c:v>-627.758620689655</c:v>
                </c:pt>
                <c:pt idx="310">
                  <c:v>-628.10344827586198</c:v>
                </c:pt>
                <c:pt idx="311">
                  <c:v>-627.93103448275804</c:v>
                </c:pt>
                <c:pt idx="312">
                  <c:v>-641.55172413793105</c:v>
                </c:pt>
                <c:pt idx="313">
                  <c:v>-632.06896551724105</c:v>
                </c:pt>
                <c:pt idx="314">
                  <c:v>-639.82758620689594</c:v>
                </c:pt>
                <c:pt idx="315">
                  <c:v>-643.62068965517199</c:v>
                </c:pt>
                <c:pt idx="316">
                  <c:v>-642.06896551724105</c:v>
                </c:pt>
                <c:pt idx="317">
                  <c:v>-631.896551724137</c:v>
                </c:pt>
                <c:pt idx="318">
                  <c:v>-620</c:v>
                </c:pt>
                <c:pt idx="319">
                  <c:v>-611.55172413793105</c:v>
                </c:pt>
                <c:pt idx="320">
                  <c:v>-605</c:v>
                </c:pt>
                <c:pt idx="321">
                  <c:v>-603.96551724137896</c:v>
                </c:pt>
                <c:pt idx="322">
                  <c:v>-597.24137931034397</c:v>
                </c:pt>
                <c:pt idx="323">
                  <c:v>-591.03448275862002</c:v>
                </c:pt>
                <c:pt idx="324">
                  <c:v>-598.10344827586198</c:v>
                </c:pt>
                <c:pt idx="325">
                  <c:v>-607.41379310344803</c:v>
                </c:pt>
                <c:pt idx="326">
                  <c:v>-604.13793103448199</c:v>
                </c:pt>
                <c:pt idx="327">
                  <c:v>-609.65517241379303</c:v>
                </c:pt>
                <c:pt idx="328">
                  <c:v>-611.37931034482699</c:v>
                </c:pt>
                <c:pt idx="329">
                  <c:v>-610.34482758620595</c:v>
                </c:pt>
                <c:pt idx="330">
                  <c:v>-610.68965517241304</c:v>
                </c:pt>
                <c:pt idx="331">
                  <c:v>-612.06896551724105</c:v>
                </c:pt>
                <c:pt idx="332">
                  <c:v>-616.72413793103397</c:v>
                </c:pt>
                <c:pt idx="333">
                  <c:v>-607.93103448275804</c:v>
                </c:pt>
                <c:pt idx="334">
                  <c:v>-607.06896551724105</c:v>
                </c:pt>
                <c:pt idx="335">
                  <c:v>-612.758620689655</c:v>
                </c:pt>
                <c:pt idx="336">
                  <c:v>-619.31034482758605</c:v>
                </c:pt>
                <c:pt idx="337">
                  <c:v>-612.93103448275804</c:v>
                </c:pt>
                <c:pt idx="338">
                  <c:v>-612.06896551724105</c:v>
                </c:pt>
                <c:pt idx="339">
                  <c:v>-610.68965517241304</c:v>
                </c:pt>
                <c:pt idx="340">
                  <c:v>-611.37931034482699</c:v>
                </c:pt>
                <c:pt idx="341">
                  <c:v>-609.82758620689594</c:v>
                </c:pt>
                <c:pt idx="342">
                  <c:v>-624.82758620689594</c:v>
                </c:pt>
                <c:pt idx="343">
                  <c:v>-627.24137931034397</c:v>
                </c:pt>
                <c:pt idx="344">
                  <c:v>-620.86206896551698</c:v>
                </c:pt>
                <c:pt idx="345">
                  <c:v>-635.86206896551698</c:v>
                </c:pt>
                <c:pt idx="346">
                  <c:v>-646.37931034482699</c:v>
                </c:pt>
                <c:pt idx="347">
                  <c:v>-646.896551724137</c:v>
                </c:pt>
                <c:pt idx="348">
                  <c:v>-650.86206896551698</c:v>
                </c:pt>
                <c:pt idx="349">
                  <c:v>-643.96551724137896</c:v>
                </c:pt>
                <c:pt idx="350">
                  <c:v>-638.79310344827502</c:v>
                </c:pt>
                <c:pt idx="351">
                  <c:v>-644.65517241379303</c:v>
                </c:pt>
                <c:pt idx="352">
                  <c:v>-639.13793103448199</c:v>
                </c:pt>
                <c:pt idx="353">
                  <c:v>-637.06896551724105</c:v>
                </c:pt>
                <c:pt idx="354">
                  <c:v>-630.17241379310303</c:v>
                </c:pt>
                <c:pt idx="355">
                  <c:v>-625.68965517241304</c:v>
                </c:pt>
                <c:pt idx="356">
                  <c:v>-625.34482758620595</c:v>
                </c:pt>
                <c:pt idx="357">
                  <c:v>-616.20689655172396</c:v>
                </c:pt>
                <c:pt idx="358">
                  <c:v>-619.48275862068897</c:v>
                </c:pt>
                <c:pt idx="359">
                  <c:v>-624.31034482758605</c:v>
                </c:pt>
                <c:pt idx="360">
                  <c:v>-637.24137931034397</c:v>
                </c:pt>
                <c:pt idx="361">
                  <c:v>-639.13793103448199</c:v>
                </c:pt>
                <c:pt idx="362">
                  <c:v>-653.96551724137896</c:v>
                </c:pt>
                <c:pt idx="363">
                  <c:v>-665</c:v>
                </c:pt>
                <c:pt idx="364">
                  <c:v>-673.62068965517199</c:v>
                </c:pt>
                <c:pt idx="365">
                  <c:v>-677.758620689655</c:v>
                </c:pt>
                <c:pt idx="366">
                  <c:v>-686.03448275862002</c:v>
                </c:pt>
                <c:pt idx="367">
                  <c:v>-694.82758620689594</c:v>
                </c:pt>
                <c:pt idx="368">
                  <c:v>-697.41379310344803</c:v>
                </c:pt>
                <c:pt idx="369">
                  <c:v>-695.51724137931001</c:v>
                </c:pt>
                <c:pt idx="370">
                  <c:v>-702.06896551724105</c:v>
                </c:pt>
                <c:pt idx="371">
                  <c:v>-695.17241379310303</c:v>
                </c:pt>
                <c:pt idx="372">
                  <c:v>-694.82758620689594</c:v>
                </c:pt>
                <c:pt idx="373">
                  <c:v>-701.72413793103397</c:v>
                </c:pt>
                <c:pt idx="374">
                  <c:v>-699.48275862068897</c:v>
                </c:pt>
                <c:pt idx="375">
                  <c:v>-705</c:v>
                </c:pt>
                <c:pt idx="376">
                  <c:v>-703.96551724137896</c:v>
                </c:pt>
                <c:pt idx="377">
                  <c:v>-707.41379310344803</c:v>
                </c:pt>
                <c:pt idx="378">
                  <c:v>-706.55172413793105</c:v>
                </c:pt>
                <c:pt idx="379">
                  <c:v>-708.96551724137896</c:v>
                </c:pt>
                <c:pt idx="380">
                  <c:v>-721.20689655172396</c:v>
                </c:pt>
                <c:pt idx="381">
                  <c:v>-722.58620689655095</c:v>
                </c:pt>
                <c:pt idx="382">
                  <c:v>-735.51724137931001</c:v>
                </c:pt>
                <c:pt idx="383">
                  <c:v>-746.55172413793105</c:v>
                </c:pt>
                <c:pt idx="384">
                  <c:v>-748.79310344827502</c:v>
                </c:pt>
                <c:pt idx="385">
                  <c:v>-745.34482758620595</c:v>
                </c:pt>
                <c:pt idx="386">
                  <c:v>-750.51724137931001</c:v>
                </c:pt>
                <c:pt idx="387">
                  <c:v>-748.79310344827502</c:v>
                </c:pt>
                <c:pt idx="388">
                  <c:v>-746.37931034482699</c:v>
                </c:pt>
                <c:pt idx="389">
                  <c:v>-758.62068965517199</c:v>
                </c:pt>
                <c:pt idx="390">
                  <c:v>-771.896551724137</c:v>
                </c:pt>
                <c:pt idx="391">
                  <c:v>-766.03448275862002</c:v>
                </c:pt>
                <c:pt idx="392">
                  <c:v>-766.03448275862002</c:v>
                </c:pt>
                <c:pt idx="393">
                  <c:v>-781.72413793103397</c:v>
                </c:pt>
                <c:pt idx="394">
                  <c:v>-775.86206896551698</c:v>
                </c:pt>
                <c:pt idx="395">
                  <c:v>-768.96551724137896</c:v>
                </c:pt>
                <c:pt idx="396">
                  <c:v>-770.34482758620595</c:v>
                </c:pt>
                <c:pt idx="397">
                  <c:v>-768.10344827586198</c:v>
                </c:pt>
                <c:pt idx="398">
                  <c:v>-776.37931034482699</c:v>
                </c:pt>
                <c:pt idx="399">
                  <c:v>-777.24137931034397</c:v>
                </c:pt>
                <c:pt idx="400">
                  <c:v>-784.13793103448199</c:v>
                </c:pt>
                <c:pt idx="401">
                  <c:v>-789.48275862068897</c:v>
                </c:pt>
                <c:pt idx="402">
                  <c:v>-797.41379310344803</c:v>
                </c:pt>
                <c:pt idx="403">
                  <c:v>-797.93103448275804</c:v>
                </c:pt>
                <c:pt idx="404">
                  <c:v>-796.20689655172396</c:v>
                </c:pt>
                <c:pt idx="405">
                  <c:v>-799.48275862068897</c:v>
                </c:pt>
                <c:pt idx="406">
                  <c:v>-814.13793103448199</c:v>
                </c:pt>
                <c:pt idx="407">
                  <c:v>-819.13793103448199</c:v>
                </c:pt>
                <c:pt idx="408">
                  <c:v>-819.13793103448199</c:v>
                </c:pt>
                <c:pt idx="409">
                  <c:v>-815</c:v>
                </c:pt>
                <c:pt idx="410">
                  <c:v>-825.34482758620595</c:v>
                </c:pt>
                <c:pt idx="411">
                  <c:v>-815.86206896551698</c:v>
                </c:pt>
                <c:pt idx="412">
                  <c:v>-819.31034482758605</c:v>
                </c:pt>
                <c:pt idx="413">
                  <c:v>-817.41379310344803</c:v>
                </c:pt>
                <c:pt idx="414">
                  <c:v>-824.65517241379303</c:v>
                </c:pt>
                <c:pt idx="415">
                  <c:v>-820</c:v>
                </c:pt>
                <c:pt idx="416">
                  <c:v>-833.79310344827502</c:v>
                </c:pt>
                <c:pt idx="417">
                  <c:v>-834.82758620689594</c:v>
                </c:pt>
                <c:pt idx="418">
                  <c:v>-843.10344827586198</c:v>
                </c:pt>
                <c:pt idx="419">
                  <c:v>-840.17241379310303</c:v>
                </c:pt>
                <c:pt idx="420">
                  <c:v>-837.758620689655</c:v>
                </c:pt>
                <c:pt idx="421">
                  <c:v>-839.31034482758605</c:v>
                </c:pt>
                <c:pt idx="422">
                  <c:v>-868.44827586206895</c:v>
                </c:pt>
                <c:pt idx="423">
                  <c:v>-854.13793103448199</c:v>
                </c:pt>
                <c:pt idx="424">
                  <c:v>-868.44827586206895</c:v>
                </c:pt>
                <c:pt idx="425">
                  <c:v>-871.20689655172396</c:v>
                </c:pt>
                <c:pt idx="426">
                  <c:v>-863.10344827586198</c:v>
                </c:pt>
                <c:pt idx="427">
                  <c:v>-859.82758620689594</c:v>
                </c:pt>
                <c:pt idx="428">
                  <c:v>-865.34482758620595</c:v>
                </c:pt>
                <c:pt idx="429">
                  <c:v>-871.896551724137</c:v>
                </c:pt>
                <c:pt idx="430">
                  <c:v>-871.896551724137</c:v>
                </c:pt>
                <c:pt idx="431">
                  <c:v>-868.79310344827502</c:v>
                </c:pt>
                <c:pt idx="432">
                  <c:v>-864.13793103448199</c:v>
                </c:pt>
                <c:pt idx="433">
                  <c:v>-866.55172413793105</c:v>
                </c:pt>
                <c:pt idx="434">
                  <c:v>-878.62068965517199</c:v>
                </c:pt>
                <c:pt idx="435">
                  <c:v>-873.10344827586198</c:v>
                </c:pt>
                <c:pt idx="436">
                  <c:v>-885.51724137931001</c:v>
                </c:pt>
                <c:pt idx="437">
                  <c:v>-886.03448275862002</c:v>
                </c:pt>
                <c:pt idx="438">
                  <c:v>-879.31034482758605</c:v>
                </c:pt>
                <c:pt idx="439">
                  <c:v>-882.93103448275804</c:v>
                </c:pt>
                <c:pt idx="440">
                  <c:v>-876.03448275862002</c:v>
                </c:pt>
                <c:pt idx="441">
                  <c:v>-874.31034482758605</c:v>
                </c:pt>
                <c:pt idx="442">
                  <c:v>-869.48275862068897</c:v>
                </c:pt>
                <c:pt idx="443">
                  <c:v>-868.44827586206895</c:v>
                </c:pt>
                <c:pt idx="444">
                  <c:v>-870.17241379310303</c:v>
                </c:pt>
                <c:pt idx="445">
                  <c:v>-877.41379310344803</c:v>
                </c:pt>
                <c:pt idx="446">
                  <c:v>-881.03448275862002</c:v>
                </c:pt>
                <c:pt idx="447">
                  <c:v>-885.51724137931001</c:v>
                </c:pt>
                <c:pt idx="448">
                  <c:v>-877.58620689655095</c:v>
                </c:pt>
                <c:pt idx="449">
                  <c:v>-876.72413793103397</c:v>
                </c:pt>
                <c:pt idx="450">
                  <c:v>-868.62068965517199</c:v>
                </c:pt>
                <c:pt idx="451">
                  <c:v>-874.48275862068897</c:v>
                </c:pt>
                <c:pt idx="452">
                  <c:v>-867.06896551724105</c:v>
                </c:pt>
                <c:pt idx="453">
                  <c:v>-867.758620689655</c:v>
                </c:pt>
                <c:pt idx="454">
                  <c:v>-869.48275862068897</c:v>
                </c:pt>
                <c:pt idx="455">
                  <c:v>-862.93103448275804</c:v>
                </c:pt>
                <c:pt idx="456">
                  <c:v>-861.20689655172396</c:v>
                </c:pt>
                <c:pt idx="457">
                  <c:v>-856.55172413793105</c:v>
                </c:pt>
                <c:pt idx="458">
                  <c:v>-863.62068965517199</c:v>
                </c:pt>
                <c:pt idx="459">
                  <c:v>-862.93103448275804</c:v>
                </c:pt>
                <c:pt idx="460">
                  <c:v>-872.06896551724105</c:v>
                </c:pt>
                <c:pt idx="461">
                  <c:v>-873.96551724137896</c:v>
                </c:pt>
                <c:pt idx="462">
                  <c:v>-883.79310344827502</c:v>
                </c:pt>
                <c:pt idx="463">
                  <c:v>-880.34482758620595</c:v>
                </c:pt>
                <c:pt idx="464">
                  <c:v>-880.86206896551698</c:v>
                </c:pt>
                <c:pt idx="465">
                  <c:v>-879.65517241379303</c:v>
                </c:pt>
                <c:pt idx="466">
                  <c:v>-878.44827586206895</c:v>
                </c:pt>
                <c:pt idx="467">
                  <c:v>-873.62068965517199</c:v>
                </c:pt>
                <c:pt idx="468">
                  <c:v>-881.896551724137</c:v>
                </c:pt>
                <c:pt idx="469">
                  <c:v>-880.86206896551698</c:v>
                </c:pt>
                <c:pt idx="470">
                  <c:v>-885.68965517241304</c:v>
                </c:pt>
                <c:pt idx="471">
                  <c:v>-899.13793103448199</c:v>
                </c:pt>
                <c:pt idx="472">
                  <c:v>-893.44827586206895</c:v>
                </c:pt>
                <c:pt idx="473">
                  <c:v>-885.17241379310303</c:v>
                </c:pt>
                <c:pt idx="474">
                  <c:v>-886.72413793103397</c:v>
                </c:pt>
                <c:pt idx="475">
                  <c:v>-894.13793103448199</c:v>
                </c:pt>
                <c:pt idx="476">
                  <c:v>-909.48275862068897</c:v>
                </c:pt>
                <c:pt idx="477">
                  <c:v>-912.93103448275804</c:v>
                </c:pt>
                <c:pt idx="478">
                  <c:v>-919.13793103448199</c:v>
                </c:pt>
                <c:pt idx="479">
                  <c:v>-914.82758620689594</c:v>
                </c:pt>
                <c:pt idx="480">
                  <c:v>-923.10344827586198</c:v>
                </c:pt>
                <c:pt idx="481">
                  <c:v>-924.13793103448199</c:v>
                </c:pt>
                <c:pt idx="482">
                  <c:v>-933.96551724137896</c:v>
                </c:pt>
                <c:pt idx="483">
                  <c:v>-928.44827586206895</c:v>
                </c:pt>
                <c:pt idx="484">
                  <c:v>-919.13793103448199</c:v>
                </c:pt>
                <c:pt idx="485">
                  <c:v>-926.896551724137</c:v>
                </c:pt>
                <c:pt idx="486">
                  <c:v>-926.03448275862002</c:v>
                </c:pt>
                <c:pt idx="487">
                  <c:v>-938.96551724137896</c:v>
                </c:pt>
                <c:pt idx="488">
                  <c:v>-944.82758620689594</c:v>
                </c:pt>
                <c:pt idx="489">
                  <c:v>-940.86206896551698</c:v>
                </c:pt>
                <c:pt idx="490">
                  <c:v>-951.37931034482699</c:v>
                </c:pt>
                <c:pt idx="491">
                  <c:v>-958.10344827586198</c:v>
                </c:pt>
                <c:pt idx="492">
                  <c:v>-966.896551724137</c:v>
                </c:pt>
                <c:pt idx="493">
                  <c:v>-956.55172413793105</c:v>
                </c:pt>
              </c:numCache>
            </c:numRef>
          </c:val>
        </c:ser>
        <c:hiLowLines/>
        <c:marker val="1"/>
        <c:axId val="54903168"/>
        <c:axId val="70936832"/>
      </c:lineChart>
      <c:catAx>
        <c:axId val="54903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Round</a:t>
                </a:r>
                <a:r>
                  <a:rPr lang="en-US" baseline="0"/>
                  <a:t> Number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70936832"/>
        <c:crosses val="autoZero"/>
        <c:auto val="1"/>
        <c:lblAlgn val="ctr"/>
        <c:lblOffset val="100"/>
      </c:catAx>
      <c:valAx>
        <c:axId val="709368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BoU Winnings</a:t>
                </a:r>
              </a:p>
            </c:rich>
          </c:tx>
          <c:layout/>
        </c:title>
        <c:numFmt formatCode="General" sourceLinked="1"/>
        <c:tickLblPos val="nextTo"/>
        <c:crossAx val="549031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71651" y="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/>
          <a:lstStyle>
            <a:lvl1pPr algn="r">
              <a:defRPr sz="1200"/>
            </a:lvl1pPr>
          </a:lstStyle>
          <a:p>
            <a:fld id="{563F6711-4C8F-4609-BA3E-3788F10F32F8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97472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71651" y="897472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 anchor="b"/>
          <a:lstStyle>
            <a:lvl1pPr algn="r">
              <a:defRPr sz="1200"/>
            </a:lvl1pPr>
          </a:lstStyle>
          <a:p>
            <a:fld id="{724F67DF-2ACD-4B82-B84B-0A67B1B8C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651" y="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/>
          <a:lstStyle>
            <a:lvl1pPr algn="r">
              <a:defRPr sz="1200"/>
            </a:lvl1pPr>
          </a:lstStyle>
          <a:p>
            <a:fld id="{10A3E4B3-62CE-42BA-B831-41593D0BF1F2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9613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43" tIns="47522" rIns="95043" bIns="475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8820" y="4488181"/>
            <a:ext cx="5750560" cy="4251960"/>
          </a:xfrm>
          <a:prstGeom prst="rect">
            <a:avLst/>
          </a:prstGeom>
        </p:spPr>
        <p:txBody>
          <a:bodyPr vert="horz" lIns="95043" tIns="47522" rIns="95043" bIns="475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7472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651" y="8974721"/>
            <a:ext cx="3114887" cy="472440"/>
          </a:xfrm>
          <a:prstGeom prst="rect">
            <a:avLst/>
          </a:prstGeom>
        </p:spPr>
        <p:txBody>
          <a:bodyPr vert="horz" lIns="95043" tIns="47522" rIns="95043" bIns="47522" rtlCol="0" anchor="b"/>
          <a:lstStyle>
            <a:lvl1pPr algn="r">
              <a:defRPr sz="1200"/>
            </a:lvl1pPr>
          </a:lstStyle>
          <a:p>
            <a:fld id="{35B18FAE-C715-4D8F-93E2-8F2EB70418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3/25/2009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DCFCE3C-AC12-4C8E-B0ED-D36A1C101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Poker Agents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248400"/>
            <a:ext cx="6705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LD Miller &amp; Adam Eck		May 3, 2011</a:t>
            </a:r>
          </a:p>
          <a:p>
            <a:endParaRPr lang="en-US" dirty="0"/>
          </a:p>
        </p:txBody>
      </p:sp>
      <p:pic>
        <p:nvPicPr>
          <p:cNvPr id="4" name="Picture 8" descr="unl black 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096000"/>
            <a:ext cx="1600200" cy="65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Explore/Exploit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2: Basic agents don’t </a:t>
            </a:r>
            <a:r>
              <a:rPr lang="en-US" b="1" dirty="0" smtClean="0">
                <a:solidFill>
                  <a:srgbClr val="FF0000"/>
                </a:solidFill>
              </a:rPr>
              <a:t>adapt</a:t>
            </a:r>
          </a:p>
          <a:p>
            <a:pPr lvl="1"/>
            <a:r>
              <a:rPr lang="en-US" dirty="0" smtClean="0"/>
              <a:t>Ignore opponent behavior</a:t>
            </a:r>
          </a:p>
          <a:p>
            <a:pPr lvl="1"/>
            <a:r>
              <a:rPr lang="en-US" dirty="0" smtClean="0"/>
              <a:t>Static strategies</a:t>
            </a:r>
          </a:p>
          <a:p>
            <a:endParaRPr lang="en-US" dirty="0" smtClean="0"/>
          </a:p>
          <a:p>
            <a:r>
              <a:rPr lang="en-US" dirty="0" smtClean="0"/>
              <a:t>Solution: use reinforcement learning (RL)</a:t>
            </a:r>
          </a:p>
          <a:p>
            <a:pPr lvl="1"/>
            <a:r>
              <a:rPr lang="en-US" dirty="0" smtClean="0"/>
              <a:t>Implicitly model opponents</a:t>
            </a:r>
          </a:p>
          <a:p>
            <a:pPr lvl="1"/>
            <a:r>
              <a:rPr lang="en-US" dirty="0" smtClean="0"/>
              <a:t>Revise action probabilities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Explore</a:t>
            </a:r>
            <a:r>
              <a:rPr lang="en-US" dirty="0" smtClean="0"/>
              <a:t> space of strategies, then </a:t>
            </a:r>
            <a:r>
              <a:rPr lang="en-US" b="1" dirty="0" smtClean="0">
                <a:solidFill>
                  <a:srgbClr val="FF0000"/>
                </a:solidFill>
              </a:rPr>
              <a:t>exploit</a:t>
            </a:r>
            <a:r>
              <a:rPr lang="en-US" dirty="0" smtClean="0"/>
              <a:t> success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Active Sensing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Opponent model = knowledge</a:t>
            </a:r>
          </a:p>
          <a:p>
            <a:pPr lvl="1"/>
            <a:r>
              <a:rPr lang="en-US" dirty="0" smtClean="0"/>
              <a:t>Refined through observations</a:t>
            </a:r>
          </a:p>
          <a:p>
            <a:pPr lvl="2"/>
            <a:r>
              <a:rPr lang="en-US" dirty="0" smtClean="0"/>
              <a:t>Betting history, opponent’s cards</a:t>
            </a:r>
          </a:p>
          <a:p>
            <a:pPr lvl="1"/>
            <a:r>
              <a:rPr lang="en-US" dirty="0" smtClean="0"/>
              <a:t>Actions produce observations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Information is not free</a:t>
            </a:r>
          </a:p>
          <a:p>
            <a:endParaRPr lang="en-US" dirty="0" smtClean="0"/>
          </a:p>
          <a:p>
            <a:r>
              <a:rPr lang="en-US" dirty="0" smtClean="0"/>
              <a:t>Tradeoff in action selection</a:t>
            </a:r>
          </a:p>
          <a:p>
            <a:pPr lvl="1"/>
            <a:r>
              <a:rPr lang="en-US" dirty="0" smtClean="0"/>
              <a:t>Current vs. future hand winnings/losses</a:t>
            </a:r>
          </a:p>
          <a:p>
            <a:pPr lvl="1"/>
            <a:r>
              <a:rPr lang="en-US" dirty="0" smtClean="0"/>
              <a:t>Sacrifice vs. gain</a:t>
            </a:r>
          </a:p>
          <a:p>
            <a:pPr lvl="1"/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Active Sensing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Knowledge representation</a:t>
            </a:r>
          </a:p>
          <a:p>
            <a:pPr lvl="1"/>
            <a:r>
              <a:rPr lang="en-US" dirty="0" smtClean="0"/>
              <a:t>Set of Dirichlet probability distributions</a:t>
            </a:r>
          </a:p>
          <a:p>
            <a:pPr lvl="2"/>
            <a:r>
              <a:rPr lang="en-US" dirty="0" smtClean="0"/>
              <a:t>Frequency counting approach</a:t>
            </a:r>
          </a:p>
          <a:p>
            <a:pPr lvl="2"/>
            <a:r>
              <a:rPr lang="en-US" dirty="0" smtClean="0"/>
              <a:t>Opponent state s</a:t>
            </a:r>
            <a:r>
              <a:rPr lang="en-US" baseline="30000" dirty="0" smtClean="0"/>
              <a:t>o</a:t>
            </a:r>
            <a:r>
              <a:rPr lang="en-US" dirty="0" smtClean="0"/>
              <a:t> = their estimated hand strength</a:t>
            </a:r>
            <a:endParaRPr lang="en-US" baseline="30000" dirty="0" smtClean="0"/>
          </a:p>
          <a:p>
            <a:pPr lvl="2"/>
            <a:r>
              <a:rPr lang="en-US" dirty="0" smtClean="0"/>
              <a:t>Observed opponent action </a:t>
            </a:r>
            <a:r>
              <a:rPr lang="en-US" dirty="0" err="1" smtClean="0"/>
              <a:t>a</a:t>
            </a:r>
            <a:r>
              <a:rPr lang="en-US" baseline="30000" dirty="0" err="1" smtClean="0"/>
              <a:t>o</a:t>
            </a:r>
            <a:endParaRPr lang="en-US" baseline="30000" dirty="0" smtClean="0"/>
          </a:p>
          <a:p>
            <a:pPr lvl="2"/>
            <a:endParaRPr lang="en-US" baseline="30000" dirty="0" smtClean="0"/>
          </a:p>
          <a:p>
            <a:pPr lvl="2"/>
            <a:endParaRPr lang="en-US" baseline="30000" dirty="0" smtClean="0"/>
          </a:p>
          <a:p>
            <a:pPr lvl="2"/>
            <a:endParaRPr lang="en-US" baseline="30000" dirty="0" smtClean="0"/>
          </a:p>
          <a:p>
            <a:r>
              <a:rPr lang="en-US" dirty="0" smtClean="0"/>
              <a:t>Opponent state</a:t>
            </a:r>
          </a:p>
          <a:p>
            <a:pPr lvl="1"/>
            <a:r>
              <a:rPr lang="en-US" dirty="0" smtClean="0"/>
              <a:t>Calculated at end of hand (if cards revealed)</a:t>
            </a:r>
          </a:p>
          <a:p>
            <a:pPr lvl="1"/>
            <a:r>
              <a:rPr lang="en-US" dirty="0" smtClean="0"/>
              <a:t>Otherwise 1 – s</a:t>
            </a:r>
          </a:p>
          <a:p>
            <a:pPr lvl="2"/>
            <a:r>
              <a:rPr lang="en-US" dirty="0" smtClean="0"/>
              <a:t>Considers all possible opponent hands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84614" y="3657600"/>
            <a:ext cx="3020786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Different strategies may only be effective against certain opponents</a:t>
            </a:r>
          </a:p>
          <a:p>
            <a:pPr lvl="1"/>
            <a:r>
              <a:rPr lang="en-US" dirty="0" smtClean="0"/>
              <a:t>Example: Doyle Brunson has won 2 WSOP with 7-2 off suit―</a:t>
            </a:r>
            <a:r>
              <a:rPr lang="en-US" b="1" dirty="0" smtClean="0">
                <a:solidFill>
                  <a:srgbClr val="FF0000"/>
                </a:solidFill>
              </a:rPr>
              <a:t>worst</a:t>
            </a:r>
            <a:r>
              <a:rPr lang="en-US" dirty="0" smtClean="0"/>
              <a:t> possible starting hand</a:t>
            </a:r>
          </a:p>
          <a:p>
            <a:pPr lvl="1"/>
            <a:r>
              <a:rPr lang="en-US" dirty="0" smtClean="0"/>
              <a:t>Example: An aggressive strategy is detrimental when opponent knows you are aggressive</a:t>
            </a:r>
          </a:p>
          <a:p>
            <a:r>
              <a:rPr lang="en-US" dirty="0" smtClean="0"/>
              <a:t>Solution: Choose the “correct” strategy based on the </a:t>
            </a:r>
            <a:r>
              <a:rPr lang="en-US" b="1" dirty="0" smtClean="0">
                <a:solidFill>
                  <a:srgbClr val="FF0000"/>
                </a:solidFill>
              </a:rPr>
              <a:t>previous</a:t>
            </a:r>
            <a:r>
              <a:rPr lang="en-US" dirty="0" smtClean="0"/>
              <a:t> sessions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Approach: Find the Boundary of Use (</a:t>
            </a:r>
            <a:r>
              <a:rPr lang="en-US" dirty="0" err="1" smtClean="0"/>
              <a:t>BoU</a:t>
            </a:r>
            <a:r>
              <a:rPr lang="en-US" dirty="0" smtClean="0"/>
              <a:t>) for the strategies based on previously collected sessions</a:t>
            </a:r>
          </a:p>
          <a:p>
            <a:pPr lvl="1"/>
            <a:r>
              <a:rPr lang="en-US" dirty="0" err="1" smtClean="0"/>
              <a:t>BoU</a:t>
            </a:r>
            <a:r>
              <a:rPr lang="en-US" dirty="0" smtClean="0"/>
              <a:t> partitions sessions into three types of regions (successful, unsuccessful, mixed) based on the session outcome</a:t>
            </a:r>
          </a:p>
          <a:p>
            <a:pPr lvl="1"/>
            <a:r>
              <a:rPr lang="en-US" dirty="0" smtClean="0"/>
              <a:t>Session outcome―</a:t>
            </a:r>
            <a:r>
              <a:rPr lang="en-US" b="1" dirty="0" smtClean="0">
                <a:solidFill>
                  <a:srgbClr val="FF0000"/>
                </a:solidFill>
              </a:rPr>
              <a:t>complex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independent</a:t>
            </a:r>
            <a:r>
              <a:rPr lang="en-US" dirty="0" smtClean="0"/>
              <a:t> of strategy</a:t>
            </a:r>
          </a:p>
          <a:p>
            <a:r>
              <a:rPr lang="en-US" dirty="0" smtClean="0"/>
              <a:t>Choose the correct strategy for new hands based on region membership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BoU</a:t>
            </a:r>
            <a:r>
              <a:rPr lang="en-US" dirty="0" smtClean="0"/>
              <a:t> Example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Ideal: All sessions inside the </a:t>
            </a:r>
            <a:r>
              <a:rPr lang="en-US" dirty="0" err="1" smtClean="0"/>
              <a:t>BoU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6324600" cy="372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33400" y="3810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Strategy</a:t>
            </a:r>
          </a:p>
          <a:p>
            <a:pPr algn="ctr"/>
            <a:r>
              <a:rPr lang="en-US" dirty="0" smtClean="0"/>
              <a:t>Incorrect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91400" y="36576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Strategy</a:t>
            </a:r>
          </a:p>
          <a:p>
            <a:pPr algn="ctr"/>
            <a:r>
              <a:rPr lang="en-US" dirty="0" smtClean="0"/>
              <a:t>Correct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00600" y="3810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Strategy</a:t>
            </a:r>
          </a:p>
          <a:p>
            <a:pPr algn="ctr"/>
            <a:r>
              <a:rPr lang="en-US" dirty="0" smtClean="0"/>
              <a:t>?????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BoU</a:t>
            </a:r>
            <a:r>
              <a:rPr lang="en-US" dirty="0" smtClean="0"/>
              <a:t> Implementation</a:t>
            </a:r>
          </a:p>
          <a:p>
            <a:pPr lvl="1"/>
            <a:r>
              <a:rPr lang="en-US" i="1" dirty="0" smtClean="0"/>
              <a:t>k</a:t>
            </a:r>
            <a:r>
              <a:rPr lang="en-US" dirty="0" smtClean="0"/>
              <a:t>-</a:t>
            </a:r>
            <a:r>
              <a:rPr lang="en-US" dirty="0" err="1" smtClean="0"/>
              <a:t>Mediods</a:t>
            </a:r>
            <a:r>
              <a:rPr lang="en-US" dirty="0" smtClean="0"/>
              <a:t> clustering semi-supervised clustering</a:t>
            </a:r>
          </a:p>
          <a:p>
            <a:pPr lvl="2"/>
            <a:r>
              <a:rPr lang="en-US" dirty="0" smtClean="0"/>
              <a:t>Similarity metric needs to be modified to incorporate </a:t>
            </a:r>
            <a:r>
              <a:rPr lang="en-US" b="1" dirty="0" smtClean="0">
                <a:solidFill>
                  <a:srgbClr val="FF0000"/>
                </a:solidFill>
              </a:rPr>
              <a:t>action sequences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missing values</a:t>
            </a:r>
          </a:p>
          <a:p>
            <a:pPr lvl="2"/>
            <a:r>
              <a:rPr lang="en-US" dirty="0" smtClean="0"/>
              <a:t>Number of clusters found automatically balancing cluster purity and coverage</a:t>
            </a:r>
          </a:p>
          <a:p>
            <a:pPr lvl="1"/>
            <a:r>
              <a:rPr lang="en-US" dirty="0" smtClean="0"/>
              <a:t>Session outcome</a:t>
            </a:r>
          </a:p>
          <a:p>
            <a:pPr lvl="2"/>
            <a:r>
              <a:rPr lang="en-US" dirty="0" smtClean="0"/>
              <a:t>Uses hand strength to compute the correct decision</a:t>
            </a:r>
          </a:p>
          <a:p>
            <a:pPr lvl="1"/>
            <a:r>
              <a:rPr lang="en-US" dirty="0" smtClean="0"/>
              <a:t>Model updates</a:t>
            </a:r>
          </a:p>
          <a:p>
            <a:pPr lvl="2"/>
            <a:r>
              <a:rPr lang="en-US" dirty="0" smtClean="0"/>
              <a:t>Adjust intervals for tactics based on sessions found in mixed regions</a:t>
            </a:r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Validation (presented previously)</a:t>
            </a:r>
          </a:p>
          <a:p>
            <a:pPr lvl="1"/>
            <a:r>
              <a:rPr lang="en-US" dirty="0" smtClean="0"/>
              <a:t>Basic agent vs. other basic</a:t>
            </a:r>
          </a:p>
          <a:p>
            <a:pPr lvl="1"/>
            <a:r>
              <a:rPr lang="en-US" dirty="0" smtClean="0"/>
              <a:t>RL</a:t>
            </a:r>
            <a:r>
              <a:rPr lang="en-US" dirty="0" smtClean="0"/>
              <a:t> agent </a:t>
            </a:r>
            <a:r>
              <a:rPr lang="en-US" dirty="0" smtClean="0"/>
              <a:t>vs. basic agents</a:t>
            </a:r>
          </a:p>
          <a:p>
            <a:pPr lvl="1"/>
            <a:r>
              <a:rPr lang="en-US" dirty="0" smtClean="0"/>
              <a:t>Deceptive </a:t>
            </a:r>
            <a:r>
              <a:rPr lang="en-US" dirty="0" smtClean="0"/>
              <a:t>agent vs. </a:t>
            </a:r>
            <a:r>
              <a:rPr lang="en-US" dirty="0" smtClean="0"/>
              <a:t>RL agent</a:t>
            </a:r>
            <a:endParaRPr lang="en-US" dirty="0" smtClean="0"/>
          </a:p>
          <a:p>
            <a:r>
              <a:rPr lang="en-US" dirty="0" smtClean="0"/>
              <a:t>Investigation</a:t>
            </a:r>
          </a:p>
          <a:p>
            <a:pPr lvl="1"/>
            <a:r>
              <a:rPr lang="en-US" dirty="0" smtClean="0"/>
              <a:t>AS agent vs. </a:t>
            </a:r>
            <a:r>
              <a:rPr lang="en-US" dirty="0" smtClean="0"/>
              <a:t>RL </a:t>
            </a:r>
            <a:r>
              <a:rPr lang="en-US" dirty="0" smtClean="0"/>
              <a:t>/Deceptive </a:t>
            </a:r>
            <a:r>
              <a:rPr lang="en-US" dirty="0" smtClean="0"/>
              <a:t>agents</a:t>
            </a:r>
          </a:p>
          <a:p>
            <a:pPr lvl="1"/>
            <a:r>
              <a:rPr lang="en-US" dirty="0" err="1" smtClean="0"/>
              <a:t>BoU</a:t>
            </a:r>
            <a:r>
              <a:rPr lang="en-US" dirty="0" smtClean="0"/>
              <a:t> agent vs. </a:t>
            </a:r>
            <a:r>
              <a:rPr lang="en-US" dirty="0" smtClean="0"/>
              <a:t>RL/Deceptive </a:t>
            </a:r>
            <a:r>
              <a:rPr lang="en-US" dirty="0" smtClean="0"/>
              <a:t>agents</a:t>
            </a:r>
          </a:p>
          <a:p>
            <a:pPr lvl="1"/>
            <a:r>
              <a:rPr lang="en-US" dirty="0" smtClean="0"/>
              <a:t>AS agent vs. </a:t>
            </a:r>
            <a:r>
              <a:rPr lang="en-US" dirty="0" err="1" smtClean="0"/>
              <a:t>BoU</a:t>
            </a:r>
            <a:r>
              <a:rPr lang="en-US" dirty="0" smtClean="0"/>
              <a:t> agent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Ultimate showdown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Hypotheses (research </a:t>
            </a:r>
            <a:r>
              <a:rPr lang="en-US" smtClean="0"/>
              <a:t>and operational)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43000" y="2590800"/>
          <a:ext cx="7162800" cy="2974340"/>
        </p:xfrm>
        <a:graphic>
          <a:graphicData uri="http://schemas.openxmlformats.org/drawingml/2006/table">
            <a:tbl>
              <a:tblPr/>
              <a:tblGrid>
                <a:gridCol w="750259"/>
                <a:gridCol w="4278941"/>
                <a:gridCol w="1080701"/>
                <a:gridCol w="1052899"/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Hypo.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Summary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Validated?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Section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agents will outperform non-AS...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Changing the rate of exploration in AS will...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Using the BoU to choose the correct strategy...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5.2.3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None of the basic strategies dominates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RL approach will outperform basic...and Deceptive will be somewhere in the middle...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5.1.2-3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and BoU will outperform RL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5.2.1-2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Deceptive will lead for the first part of games...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will outperform BoU when BoU does not have any data on 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???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5.2.3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smtClean="0"/>
              <a:t>RL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19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Matchup 1:  </a:t>
            </a:r>
            <a:r>
              <a:rPr lang="en-US" dirty="0" smtClean="0"/>
              <a:t>RL vs</a:t>
            </a:r>
            <a:r>
              <a:rPr lang="en-US" dirty="0" smtClean="0"/>
              <a:t>. Aggressive</a:t>
            </a:r>
          </a:p>
          <a:p>
            <a:endParaRPr lang="en-US" dirty="0" smtClean="0"/>
          </a:p>
        </p:txBody>
      </p:sp>
      <p:graphicFrame>
        <p:nvGraphicFramePr>
          <p:cNvPr id="12" name="Chart 11"/>
          <p:cNvGraphicFramePr/>
          <p:nvPr/>
        </p:nvGraphicFramePr>
        <p:xfrm>
          <a:off x="0" y="2209800"/>
          <a:ext cx="58674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562600" y="3276600"/>
          <a:ext cx="3124199" cy="2133604"/>
        </p:xfrm>
        <a:graphic>
          <a:graphicData uri="http://schemas.openxmlformats.org/drawingml/2006/table">
            <a:tbl>
              <a:tblPr/>
              <a:tblGrid>
                <a:gridCol w="710198"/>
                <a:gridCol w="804667"/>
                <a:gridCol w="804667"/>
                <a:gridCol w="804667"/>
              </a:tblGrid>
              <a:tr h="1939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0.8607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0.0380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0.6568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0.2841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0.3542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0.5064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0.1827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0.1345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0.1727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0.6857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0.8848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0.9784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0.1130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0.8858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0.0003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0.9281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Motivation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Classic environment properties of MAS</a:t>
            </a:r>
          </a:p>
          <a:p>
            <a:pPr lvl="1"/>
            <a:r>
              <a:rPr lang="en-US" dirty="0" smtClean="0"/>
              <a:t>Stochastic behavior (agents and environment)</a:t>
            </a:r>
          </a:p>
          <a:p>
            <a:pPr lvl="1"/>
            <a:r>
              <a:rPr lang="en-US" dirty="0" smtClean="0"/>
              <a:t>Incomplete information</a:t>
            </a:r>
          </a:p>
          <a:p>
            <a:pPr lvl="1"/>
            <a:r>
              <a:rPr lang="en-US" dirty="0" smtClean="0"/>
              <a:t>Uncertainty </a:t>
            </a:r>
          </a:p>
          <a:p>
            <a:endParaRPr lang="en-US" dirty="0" smtClean="0"/>
          </a:p>
          <a:p>
            <a:r>
              <a:rPr lang="en-US" dirty="0" smtClean="0"/>
              <a:t>Application Examples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Intelligent user interfaces</a:t>
            </a:r>
          </a:p>
          <a:p>
            <a:pPr lvl="1"/>
            <a:r>
              <a:rPr lang="en-US" dirty="0" smtClean="0"/>
              <a:t>Decision support systems</a:t>
            </a:r>
          </a:p>
        </p:txBody>
      </p:sp>
      <p:pic>
        <p:nvPicPr>
          <p:cNvPr id="1027" name="Picture 3" descr="C:\Users\Adam\AppData\Local\Microsoft\Windows\Temporary Internet Files\Content.IE5\K6M64PAX\MC9000832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419600"/>
            <a:ext cx="1751076" cy="16578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smtClean="0"/>
              <a:t>RL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Matchup 2:  </a:t>
            </a:r>
            <a:r>
              <a:rPr lang="en-US" dirty="0" smtClean="0"/>
              <a:t>RL vs</a:t>
            </a:r>
            <a:r>
              <a:rPr lang="en-US" dirty="0" smtClean="0"/>
              <a:t>. Optimistic</a:t>
            </a:r>
          </a:p>
          <a:p>
            <a:endParaRPr lang="en-US" dirty="0" smtClean="0"/>
          </a:p>
        </p:txBody>
      </p:sp>
      <p:graphicFrame>
        <p:nvGraphicFramePr>
          <p:cNvPr id="10" name="Chart 9"/>
          <p:cNvGraphicFramePr/>
          <p:nvPr/>
        </p:nvGraphicFramePr>
        <p:xfrm>
          <a:off x="304800" y="2209800"/>
          <a:ext cx="5257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410200" y="3200400"/>
          <a:ext cx="3189605" cy="2133604"/>
        </p:xfrm>
        <a:graphic>
          <a:graphicData uri="http://schemas.openxmlformats.org/drawingml/2006/table">
            <a:tbl>
              <a:tblPr/>
              <a:tblGrid>
                <a:gridCol w="725066"/>
                <a:gridCol w="821513"/>
                <a:gridCol w="821513"/>
                <a:gridCol w="821513"/>
              </a:tblGrid>
              <a:tr h="1939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0.1749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0.7913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0.1565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0.8051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0.3565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0.5729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0.3270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0.4298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0.2432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0.2252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0.5288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0.3841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0.0502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0.6198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0.3300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0.9632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0.0183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0.8862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0.0951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0.0025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0.2616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0.7359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smtClean="0"/>
              <a:t>RL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Matchup 3:  </a:t>
            </a:r>
            <a:r>
              <a:rPr lang="en-US" dirty="0" smtClean="0"/>
              <a:t>RL vs</a:t>
            </a:r>
            <a:r>
              <a:rPr lang="en-US" dirty="0" smtClean="0"/>
              <a:t>. Conservative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304800" y="2286000"/>
          <a:ext cx="5638800" cy="3786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86400" y="3200400"/>
          <a:ext cx="3156902" cy="2120899"/>
        </p:xfrm>
        <a:graphic>
          <a:graphicData uri="http://schemas.openxmlformats.org/drawingml/2006/table">
            <a:tbl>
              <a:tblPr/>
              <a:tblGrid>
                <a:gridCol w="717632"/>
                <a:gridCol w="813090"/>
                <a:gridCol w="813090"/>
                <a:gridCol w="813090"/>
              </a:tblGrid>
              <a:tr h="1928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0.6115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0.1797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0.6426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0.1778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0.1355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0.3479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0.5166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0.1616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0.4245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0.4139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0.1236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0.2571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0.6279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0.7893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0.1455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0.5842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0.3729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0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0.0090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0.4973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0.4937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smtClean="0"/>
              <a:t>RL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"/>
          </p:nvPr>
        </p:nvSpPr>
        <p:spPr>
          <a:xfrm>
            <a:off x="685800" y="16764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Matchup 4:  </a:t>
            </a:r>
            <a:r>
              <a:rPr lang="en-US" dirty="0" smtClean="0"/>
              <a:t>RL vs</a:t>
            </a:r>
            <a:r>
              <a:rPr lang="en-US" dirty="0" smtClean="0"/>
              <a:t>. Deceptive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228600" y="2438400"/>
          <a:ext cx="5486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10200" y="3048000"/>
          <a:ext cx="3200399" cy="2209801"/>
        </p:xfrm>
        <a:graphic>
          <a:graphicData uri="http://schemas.openxmlformats.org/drawingml/2006/table">
            <a:tbl>
              <a:tblPr/>
              <a:tblGrid>
                <a:gridCol w="727520"/>
                <a:gridCol w="824293"/>
                <a:gridCol w="824293"/>
                <a:gridCol w="824293"/>
              </a:tblGrid>
              <a:tr h="2008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0.4108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0.5734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0.1835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0.7104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0.1062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0.0849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0.8385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0.2641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0.5450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0.5989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0.2804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0.5297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0.3903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0.0846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0.8401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0.9419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0.8782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0.0167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0.5149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AS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5257800" cy="308387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ontent Placeholder 3"/>
          <p:cNvSpPr>
            <a:spLocks noGrp="1"/>
          </p:cNvSpPr>
          <p:nvPr>
            <p:ph sz="quarter" idx="1"/>
          </p:nvPr>
        </p:nvSpPr>
        <p:spPr>
          <a:xfrm>
            <a:off x="5562600" y="1981200"/>
            <a:ext cx="33528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All opponent modeling approaches defeat</a:t>
            </a:r>
          </a:p>
          <a:p>
            <a:pPr lvl="1"/>
            <a:r>
              <a:rPr lang="en-US" sz="3400" dirty="0" smtClean="0"/>
              <a:t>Explicit modeling better than implicit</a:t>
            </a:r>
          </a:p>
          <a:p>
            <a:r>
              <a:rPr lang="en-US" sz="3400" dirty="0" smtClean="0"/>
              <a:t>AS with ε= 0.2 </a:t>
            </a:r>
            <a:r>
              <a:rPr lang="en-US" sz="3400" b="1" dirty="0" smtClean="0">
                <a:solidFill>
                  <a:srgbClr val="FF0000"/>
                </a:solidFill>
              </a:rPr>
              <a:t>improves</a:t>
            </a:r>
            <a:r>
              <a:rPr lang="en-US" sz="3400" dirty="0" smtClean="0"/>
              <a:t> over non-AS due to additional sensing</a:t>
            </a:r>
          </a:p>
          <a:p>
            <a:r>
              <a:rPr lang="en-US" sz="3400" dirty="0" smtClean="0"/>
              <a:t>AS with ε= 0.4 senses</a:t>
            </a:r>
            <a:r>
              <a:rPr lang="en-US" sz="3400" b="1" dirty="0" smtClean="0">
                <a:solidFill>
                  <a:srgbClr val="FF0000"/>
                </a:solidFill>
              </a:rPr>
              <a:t> too much</a:t>
            </a:r>
            <a:r>
              <a:rPr lang="en-US" sz="3400" dirty="0" smtClean="0"/>
              <a:t>, resulting in too many lost hands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AS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pic>
        <p:nvPicPr>
          <p:cNvPr id="12" name="Picture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38400"/>
            <a:ext cx="4953000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ontent Placeholder 3"/>
          <p:cNvSpPr>
            <a:spLocks noGrp="1"/>
          </p:cNvSpPr>
          <p:nvPr>
            <p:ph sz="quarter" idx="1"/>
          </p:nvPr>
        </p:nvSpPr>
        <p:spPr>
          <a:xfrm>
            <a:off x="5410200" y="1752600"/>
            <a:ext cx="35814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All opponent modeling approaches defeat Deceptive</a:t>
            </a:r>
          </a:p>
          <a:p>
            <a:pPr lvl="1"/>
            <a:r>
              <a:rPr lang="en-US" sz="2400" dirty="0" smtClean="0"/>
              <a:t>Can handle concept shift AS </a:t>
            </a:r>
          </a:p>
          <a:p>
            <a:r>
              <a:rPr lang="en-US" sz="2400" dirty="0" smtClean="0"/>
              <a:t>AS with ε= 0.2 similar to non-AS</a:t>
            </a:r>
          </a:p>
          <a:p>
            <a:pPr lvl="1"/>
            <a:r>
              <a:rPr lang="en-US" sz="2400" dirty="0" smtClean="0"/>
              <a:t>Little benefit from extra sensing</a:t>
            </a:r>
          </a:p>
          <a:p>
            <a:r>
              <a:rPr lang="en-US" sz="2400" dirty="0" smtClean="0"/>
              <a:t>Again AS with ε= 0.4 senses too much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9771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AS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38400"/>
            <a:ext cx="5029200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5410200" y="2057400"/>
            <a:ext cx="3429000" cy="3886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AS with ε= 0.2 defeats non-AS</a:t>
            </a:r>
          </a:p>
          <a:p>
            <a:pPr lvl="1"/>
            <a:r>
              <a:rPr lang="en-US" sz="2400" dirty="0" smtClean="0"/>
              <a:t>Active sensing provides </a:t>
            </a:r>
            <a:r>
              <a:rPr lang="en-US" sz="2400" b="1" dirty="0" smtClean="0">
                <a:solidFill>
                  <a:srgbClr val="FF0000"/>
                </a:solidFill>
              </a:rPr>
              <a:t>better</a:t>
            </a:r>
            <a:r>
              <a:rPr lang="en-US" sz="2400" dirty="0" smtClean="0"/>
              <a:t> opponent model</a:t>
            </a:r>
          </a:p>
          <a:p>
            <a:pPr lvl="1"/>
            <a:r>
              <a:rPr lang="en-US" sz="2400" dirty="0" smtClean="0"/>
              <a:t>Overcomes additional </a:t>
            </a:r>
            <a:r>
              <a:rPr lang="en-US" sz="2400" b="1" dirty="0" smtClean="0">
                <a:solidFill>
                  <a:srgbClr val="FF0000"/>
                </a:solidFill>
              </a:rPr>
              <a:t>costs</a:t>
            </a:r>
          </a:p>
          <a:p>
            <a:r>
              <a:rPr lang="en-US" sz="2400" dirty="0" smtClean="0"/>
              <a:t>Again AS with ε= 0.4 senses too much</a:t>
            </a:r>
          </a:p>
        </p:txBody>
      </p:sp>
    </p:spTree>
    <p:extLst>
      <p:ext uri="{BB962C8B-B14F-4D97-AF65-F5344CB8AC3E}">
        <p14:creationId xmlns:p14="http://schemas.microsoft.com/office/powerpoint/2010/main" xmlns="" val="3476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AS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Mixed results for Hypothesis R1</a:t>
            </a:r>
          </a:p>
          <a:p>
            <a:pPr lvl="2"/>
            <a:r>
              <a:rPr lang="en-US" dirty="0" smtClean="0"/>
              <a:t>AS with </a:t>
            </a:r>
            <a:r>
              <a:rPr lang="en-US" sz="2400" dirty="0" err="1"/>
              <a:t>ε</a:t>
            </a:r>
            <a:r>
              <a:rPr lang="en-US" sz="2400" dirty="0"/>
              <a:t>= </a:t>
            </a:r>
            <a:r>
              <a:rPr lang="en-US" sz="2400" dirty="0" smtClean="0"/>
              <a:t>0.2 </a:t>
            </a:r>
            <a:r>
              <a:rPr lang="en-US" dirty="0" smtClean="0"/>
              <a:t>better than non-AS against RL and heads-up</a:t>
            </a:r>
          </a:p>
          <a:p>
            <a:pPr lvl="2"/>
            <a:r>
              <a:rPr lang="en-US" dirty="0" smtClean="0"/>
              <a:t>AS with </a:t>
            </a:r>
            <a:r>
              <a:rPr lang="en-US" sz="2400" dirty="0" err="1"/>
              <a:t>ε</a:t>
            </a:r>
            <a:r>
              <a:rPr lang="en-US" sz="2400" dirty="0"/>
              <a:t>= </a:t>
            </a:r>
            <a:r>
              <a:rPr lang="en-US" sz="2400" dirty="0" smtClean="0"/>
              <a:t>0.4 always worse than non-AS</a:t>
            </a:r>
            <a:br>
              <a:rPr lang="en-US" sz="2400" dirty="0" smtClean="0"/>
            </a:br>
            <a:endParaRPr lang="en-US" sz="2400" dirty="0" smtClean="0"/>
          </a:p>
          <a:p>
            <a:pPr lvl="1"/>
            <a:r>
              <a:rPr lang="en-US" dirty="0" smtClean="0"/>
              <a:t>Confirm Hypothesis R2</a:t>
            </a:r>
          </a:p>
          <a:p>
            <a:pPr lvl="2"/>
            <a:r>
              <a:rPr lang="en-US" sz="2400" dirty="0" err="1"/>
              <a:t>ε</a:t>
            </a:r>
            <a:r>
              <a:rPr lang="en-US" sz="2400" dirty="0"/>
              <a:t>= </a:t>
            </a:r>
            <a:r>
              <a:rPr lang="en-US" sz="2400" dirty="0" smtClean="0"/>
              <a:t>0.4 results in too much sensing which results in more losses when the agent should have folded</a:t>
            </a:r>
          </a:p>
          <a:p>
            <a:pPr lvl="3"/>
            <a:r>
              <a:rPr lang="en-US" dirty="0" smtClean="0"/>
              <a:t>Not enough extra sensing benefit to offset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70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5562600" y="2057400"/>
            <a:ext cx="3429000" cy="38862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BoU</a:t>
            </a:r>
            <a:r>
              <a:rPr lang="en-US" sz="2400" dirty="0" smtClean="0"/>
              <a:t> is crushed by RL </a:t>
            </a:r>
            <a:r>
              <a:rPr lang="en-US" sz="2400" dirty="0" smtClean="0">
                <a:sym typeface="Wingdings" pitchFamily="2" charset="2"/>
              </a:rPr>
              <a:t></a:t>
            </a:r>
            <a:endParaRPr lang="en-US" sz="2400" dirty="0" smtClean="0"/>
          </a:p>
          <a:p>
            <a:pPr lvl="1"/>
            <a:r>
              <a:rPr lang="en-US" sz="2100" dirty="0" err="1" smtClean="0"/>
              <a:t>BoU</a:t>
            </a:r>
            <a:r>
              <a:rPr lang="en-US" sz="2100" dirty="0" smtClean="0"/>
              <a:t> constantly lowers interval for Aggressive</a:t>
            </a:r>
          </a:p>
          <a:p>
            <a:pPr lvl="1"/>
            <a:r>
              <a:rPr lang="en-US" sz="2100" dirty="0" smtClean="0"/>
              <a:t>RL learns to be super-tight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228600" y="2133600"/>
          <a:ext cx="5334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76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5562600" y="2057400"/>
            <a:ext cx="3429000" cy="38862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BoU</a:t>
            </a:r>
            <a:r>
              <a:rPr lang="en-US" sz="2400" dirty="0" smtClean="0"/>
              <a:t> very close to deceptive</a:t>
            </a:r>
          </a:p>
          <a:p>
            <a:pPr lvl="1"/>
            <a:r>
              <a:rPr lang="en-US" sz="2100" dirty="0" smtClean="0"/>
              <a:t>Both use aggressive strategies</a:t>
            </a:r>
          </a:p>
          <a:p>
            <a:pPr lvl="1"/>
            <a:r>
              <a:rPr lang="en-US" sz="2100" dirty="0" err="1" smtClean="0"/>
              <a:t>BoU’s</a:t>
            </a:r>
            <a:r>
              <a:rPr lang="en-US" sz="2100" dirty="0" smtClean="0"/>
              <a:t> aggressive is much more reckless after model updates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304800" y="1981200"/>
          <a:ext cx="5334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76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</a:t>
            </a:r>
            <a:r>
              <a:rPr lang="en-US" dirty="0" err="1" smtClean="0"/>
              <a:t>BoU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29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102352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Hypothesis R3 and O3 do not hold</a:t>
            </a:r>
          </a:p>
          <a:p>
            <a:pPr lvl="2"/>
            <a:r>
              <a:rPr lang="en-US" dirty="0" err="1" smtClean="0"/>
              <a:t>BoU</a:t>
            </a:r>
            <a:r>
              <a:rPr lang="en-US" dirty="0" smtClean="0"/>
              <a:t> does not outperform deceptive/RL</a:t>
            </a:r>
          </a:p>
          <a:p>
            <a:pPr lvl="1"/>
            <a:r>
              <a:rPr lang="en-US" dirty="0" smtClean="0"/>
              <a:t>Model update method</a:t>
            </a:r>
          </a:p>
          <a:p>
            <a:pPr lvl="2"/>
            <a:r>
              <a:rPr lang="en-US" dirty="0" smtClean="0"/>
              <a:t>Updates Aggressive strategy to “fix” mixed regions</a:t>
            </a:r>
          </a:p>
          <a:p>
            <a:pPr lvl="2"/>
            <a:r>
              <a:rPr lang="en-US" sz="2400" dirty="0" smtClean="0"/>
              <a:t>Results in emergent behavior—reckless bluffing</a:t>
            </a:r>
          </a:p>
          <a:p>
            <a:pPr lvl="3"/>
            <a:r>
              <a:rPr lang="en-US" sz="2100" dirty="0" smtClean="0"/>
              <a:t>Bluffing is very bad against a super-tight player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867401" y="2895600"/>
          <a:ext cx="3124199" cy="2133605"/>
        </p:xfrm>
        <a:graphic>
          <a:graphicData uri="http://schemas.openxmlformats.org/drawingml/2006/table">
            <a:tbl>
              <a:tblPr/>
              <a:tblGrid>
                <a:gridCol w="710198"/>
                <a:gridCol w="804667"/>
                <a:gridCol w="804667"/>
                <a:gridCol w="804667"/>
              </a:tblGrid>
              <a:tr h="1949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0.202033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0.464872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0.333095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0.03513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0.929741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0.03513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0.082822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0.857834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0.059344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0.290178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0.547892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0.032236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0.14959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0.818175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0.025462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0.463111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0.511426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0.026112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0.300444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0.673444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0.009666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0.913204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0.07713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7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0.003593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0.924241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0.072166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83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0.148027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0.851838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0.000135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570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Overview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endParaRPr lang="en-US" dirty="0" smtClean="0"/>
          </a:p>
          <a:p>
            <a:r>
              <a:rPr lang="en-US" dirty="0" smtClean="0"/>
              <a:t>Methodology (Updated)</a:t>
            </a:r>
          </a:p>
          <a:p>
            <a:endParaRPr lang="en-US" dirty="0" smtClean="0"/>
          </a:p>
          <a:p>
            <a:r>
              <a:rPr lang="en-US" dirty="0" smtClean="0"/>
              <a:t>Results (Updated)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Conclusions (Updated)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Results|</a:t>
            </a:r>
            <a:r>
              <a:rPr lang="en-US" dirty="0" smtClean="0"/>
              <a:t> Ultimate Showdown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30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And the winner is…active sensing (</a:t>
            </a:r>
            <a:r>
              <a:rPr lang="en-US" dirty="0" err="1" smtClean="0"/>
              <a:t>booo</a:t>
            </a:r>
            <a:r>
              <a:rPr lang="en-US" dirty="0" smtClean="0"/>
              <a:t>)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1" y="2971796"/>
          <a:ext cx="3124199" cy="2133604"/>
        </p:xfrm>
        <a:graphic>
          <a:graphicData uri="http://schemas.openxmlformats.org/drawingml/2006/table">
            <a:tbl>
              <a:tblPr/>
              <a:tblGrid>
                <a:gridCol w="710198"/>
                <a:gridCol w="804667"/>
                <a:gridCol w="804667"/>
                <a:gridCol w="804667"/>
              </a:tblGrid>
              <a:tr h="1939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Fold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Call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Raise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0.8611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0.1111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0.2261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0.5304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0.0145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0.8261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0.1594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0.7660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0.2234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0.6552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0.3362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0.3093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0.4891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0.3179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0.6571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0.3143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0.5116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0.0213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0.5106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0.4681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81000" y="2590800"/>
          <a:ext cx="48768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570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Conclusion|</a:t>
            </a: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31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153400" cy="762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AS &gt; RL &gt; Aggressive &gt; Deceptive &gt;= </a:t>
            </a:r>
            <a:r>
              <a:rPr lang="en-US" b="1" dirty="0" err="1" smtClean="0"/>
              <a:t>BoU</a:t>
            </a:r>
            <a:r>
              <a:rPr lang="en-US" b="1" dirty="0" smtClean="0"/>
              <a:t> &gt; Optimistic &gt; Conservative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43000" y="2590800"/>
          <a:ext cx="7162800" cy="2974340"/>
        </p:xfrm>
        <a:graphic>
          <a:graphicData uri="http://schemas.openxmlformats.org/drawingml/2006/table">
            <a:tbl>
              <a:tblPr/>
              <a:tblGrid>
                <a:gridCol w="750259"/>
                <a:gridCol w="4278941"/>
                <a:gridCol w="1080701"/>
                <a:gridCol w="1052899"/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Hypo.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Summary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Validated?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Section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agents will outperform non-AS...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Changing the rate of exploration in AS will...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Using the BoU to choose the correct strategy...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5.2.3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None of the basic strategies dominates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RL approach will outperform basic...and Deceptive will be somewhere in the middle...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5.1.2-3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and BoU will outperform RL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5.2.1-2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Deceptive will lead for the first part of games...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5.2.1-2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O5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AS will outperform BoU when BoU does not have any data on 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5.2.3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32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6" name="Picture 4" descr="C:\Users\Adam\AppData\Local\Microsoft\Windows\Temporary Internet Files\Content.IE5\TCVMZTKJ\MCj043485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571750"/>
            <a:ext cx="2228850" cy="2228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References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33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Daw</a:t>
            </a:r>
            <a:r>
              <a:rPr lang="en-US" dirty="0" smtClean="0"/>
              <a:t> et al., 2006) N.D. </a:t>
            </a:r>
            <a:r>
              <a:rPr lang="en-US" dirty="0" err="1" smtClean="0"/>
              <a:t>Daw</a:t>
            </a:r>
            <a:r>
              <a:rPr lang="en-US" dirty="0" smtClean="0"/>
              <a:t> et. al, 2006. Cortical substrates for exploratory decisions in humans, </a:t>
            </a:r>
            <a:r>
              <a:rPr lang="en-US" i="1" dirty="0" smtClean="0"/>
              <a:t>Nature</a:t>
            </a:r>
            <a:r>
              <a:rPr lang="en-US" dirty="0" smtClean="0"/>
              <a:t>, 441:876-879.</a:t>
            </a:r>
          </a:p>
          <a:p>
            <a:r>
              <a:rPr lang="en-US" dirty="0" smtClean="0"/>
              <a:t>(Economist, 2007)  Poker: A big deal, </a:t>
            </a:r>
            <a:r>
              <a:rPr lang="en-US" i="1" dirty="0" smtClean="0"/>
              <a:t>Economist</a:t>
            </a:r>
            <a:r>
              <a:rPr lang="en-US" dirty="0" smtClean="0"/>
              <a:t>, Retrieved January 11, 2011, from http://www.economist.com/node/10281315?story_id=10281315, 2007.</a:t>
            </a:r>
          </a:p>
          <a:p>
            <a:r>
              <a:rPr lang="en-US" dirty="0" smtClean="0"/>
              <a:t>(Smith, 2009) Smith, G., </a:t>
            </a:r>
            <a:r>
              <a:rPr lang="en-US" dirty="0" err="1" smtClean="0"/>
              <a:t>Levere</a:t>
            </a:r>
            <a:r>
              <a:rPr lang="en-US" dirty="0" smtClean="0"/>
              <a:t>, M., and </a:t>
            </a:r>
            <a:r>
              <a:rPr lang="en-US" dirty="0" err="1" smtClean="0"/>
              <a:t>Kurtzman</a:t>
            </a:r>
            <a:r>
              <a:rPr lang="en-US" dirty="0" smtClean="0"/>
              <a:t>, R. Poker player behavior after big wins and big losses, </a:t>
            </a:r>
            <a:r>
              <a:rPr lang="en-US" i="1" dirty="0" smtClean="0"/>
              <a:t>Management Science</a:t>
            </a:r>
            <a:r>
              <a:rPr lang="en-US" dirty="0" smtClean="0"/>
              <a:t>, pp. 1547-1555, 2009.</a:t>
            </a:r>
          </a:p>
          <a:p>
            <a:r>
              <a:rPr lang="en-US" dirty="0" smtClean="0"/>
              <a:t>(WSOP, 2010) 2010 World series of poker shatters attendance records, Retrieved January 11, 2011, from http://www.wsop.com/news/2010/Jul/2962/2010-WORLD-SERIES-OF-POKER-SHATTERS-ATTENDANCE-RECORD.html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Background|</a:t>
            </a:r>
            <a:r>
              <a:rPr lang="en-US" dirty="0" smtClean="0"/>
              <a:t> Texas </a:t>
            </a:r>
            <a:r>
              <a:rPr lang="en-US" dirty="0" err="1" smtClean="0"/>
              <a:t>Hold’em</a:t>
            </a:r>
            <a:r>
              <a:rPr lang="en-US" dirty="0" smtClean="0"/>
              <a:t> Poker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Games consist of 4 different </a:t>
            </a:r>
            <a:r>
              <a:rPr lang="en-US" b="1" dirty="0" smtClean="0">
                <a:solidFill>
                  <a:srgbClr val="FF0000"/>
                </a:solidFill>
              </a:rPr>
              <a:t>steps</a:t>
            </a:r>
          </a:p>
          <a:p>
            <a:r>
              <a:rPr lang="en-US" dirty="0" smtClean="0"/>
              <a:t>Actions: bet (check, raise, call) and fold</a:t>
            </a:r>
          </a:p>
          <a:p>
            <a:pPr lvl="1"/>
            <a:r>
              <a:rPr lang="en-US" dirty="0" smtClean="0"/>
              <a:t>Bets can be </a:t>
            </a:r>
            <a:r>
              <a:rPr lang="en-US" b="1" dirty="0" smtClean="0">
                <a:solidFill>
                  <a:srgbClr val="FF0000"/>
                </a:solidFill>
              </a:rPr>
              <a:t>limited</a:t>
            </a:r>
            <a:r>
              <a:rPr lang="en-US" dirty="0" smtClean="0"/>
              <a:t> or unlimited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914955" y="3429000"/>
            <a:ext cx="2095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u="sng" dirty="0" smtClean="0"/>
              <a:t>community cards</a:t>
            </a:r>
            <a:endParaRPr lang="en-US" b="1" i="1" u="sng" dirty="0"/>
          </a:p>
        </p:txBody>
      </p:sp>
      <p:sp>
        <p:nvSpPr>
          <p:cNvPr id="10" name="Rectangle 9"/>
          <p:cNvSpPr/>
          <p:nvPr/>
        </p:nvSpPr>
        <p:spPr>
          <a:xfrm>
            <a:off x="990600" y="3429000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u="sng" dirty="0" smtClean="0"/>
              <a:t>private cards</a:t>
            </a:r>
            <a:endParaRPr lang="en-US" b="1" i="1" u="sng" dirty="0"/>
          </a:p>
        </p:txBody>
      </p:sp>
      <p:pic>
        <p:nvPicPr>
          <p:cNvPr id="11" name="Picture 2" descr="C:\Users\LD Miller\Downloads\75\75\clubs-a-7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076700"/>
            <a:ext cx="714375" cy="1028700"/>
          </a:xfrm>
          <a:prstGeom prst="rect">
            <a:avLst/>
          </a:prstGeom>
          <a:noFill/>
        </p:spPr>
      </p:pic>
      <p:pic>
        <p:nvPicPr>
          <p:cNvPr id="12" name="Picture 3" descr="C:\Users\LD Miller\Downloads\75\75\clubs-10-7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4076700"/>
            <a:ext cx="714375" cy="1019175"/>
          </a:xfrm>
          <a:prstGeom prst="rect">
            <a:avLst/>
          </a:prstGeom>
          <a:noFill/>
        </p:spPr>
      </p:pic>
      <p:pic>
        <p:nvPicPr>
          <p:cNvPr id="13" name="Picture 4" descr="C:\Users\LD Miller\Downloads\75\75\diamonds-a-7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076700"/>
            <a:ext cx="714375" cy="1019175"/>
          </a:xfrm>
          <a:prstGeom prst="rect">
            <a:avLst/>
          </a:prstGeom>
          <a:noFill/>
        </p:spPr>
      </p:pic>
      <p:pic>
        <p:nvPicPr>
          <p:cNvPr id="14" name="Picture 5" descr="C:\Users\LD Miller\Downloads\75\75\spades-2-7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2400" y="4086225"/>
            <a:ext cx="714375" cy="1019175"/>
          </a:xfrm>
          <a:prstGeom prst="rect">
            <a:avLst/>
          </a:prstGeom>
          <a:noFill/>
        </p:spPr>
      </p:pic>
      <p:pic>
        <p:nvPicPr>
          <p:cNvPr id="15" name="Picture 6" descr="C:\Users\LD Miller\Downloads\75\75\diamonds-j-7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4076700"/>
            <a:ext cx="714375" cy="1019175"/>
          </a:xfrm>
          <a:prstGeom prst="rect">
            <a:avLst/>
          </a:prstGeom>
          <a:noFill/>
        </p:spPr>
      </p:pic>
      <p:pic>
        <p:nvPicPr>
          <p:cNvPr id="16" name="Picture 7" descr="C:\Users\LD Miller\Downloads\75\75\hearts-10-7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77000" y="4076700"/>
            <a:ext cx="714375" cy="1019175"/>
          </a:xfrm>
          <a:prstGeom prst="rect">
            <a:avLst/>
          </a:prstGeom>
          <a:noFill/>
        </p:spPr>
      </p:pic>
      <p:pic>
        <p:nvPicPr>
          <p:cNvPr id="17" name="Picture 8" descr="C:\Users\LD Miller\Downloads\75\75\hearts-6-75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4076700"/>
            <a:ext cx="714375" cy="1019175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1066800" y="5334000"/>
            <a:ext cx="1390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(1) </a:t>
            </a:r>
            <a:r>
              <a:rPr lang="en-US" b="1" dirty="0" smtClean="0">
                <a:solidFill>
                  <a:srgbClr val="FF0000"/>
                </a:solidFill>
              </a:rPr>
              <a:t>pre-flop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60893" y="5334000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(2) </a:t>
            </a:r>
            <a:r>
              <a:rPr lang="en-US" b="1" dirty="0" smtClean="0">
                <a:solidFill>
                  <a:srgbClr val="FF0000"/>
                </a:solidFill>
              </a:rPr>
              <a:t>flop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248400" y="5334000"/>
            <a:ext cx="97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(3) </a:t>
            </a:r>
            <a:r>
              <a:rPr lang="en-US" b="1" dirty="0" smtClean="0">
                <a:solidFill>
                  <a:srgbClr val="FF0000"/>
                </a:solidFill>
              </a:rPr>
              <a:t>turn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62800" y="5334000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(4) </a:t>
            </a:r>
            <a:r>
              <a:rPr lang="en-US" b="1" dirty="0" smtClean="0">
                <a:solidFill>
                  <a:srgbClr val="FF0000"/>
                </a:solidFill>
              </a:rPr>
              <a:t>river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Background|</a:t>
            </a:r>
            <a:r>
              <a:rPr lang="en-US" dirty="0" smtClean="0"/>
              <a:t> Texas </a:t>
            </a:r>
            <a:r>
              <a:rPr lang="en-US" dirty="0" err="1" smtClean="0"/>
              <a:t>Hold’em</a:t>
            </a:r>
            <a:r>
              <a:rPr lang="en-US" dirty="0" smtClean="0"/>
              <a:t> Poker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Significant worldwide popularity and revenue</a:t>
            </a:r>
          </a:p>
          <a:p>
            <a:pPr lvl="1"/>
            <a:r>
              <a:rPr lang="en-US" dirty="0" smtClean="0"/>
              <a:t>World Series of Poker (WSOP) attracted </a:t>
            </a:r>
            <a:r>
              <a:rPr lang="en-US" b="1" dirty="0" smtClean="0">
                <a:solidFill>
                  <a:srgbClr val="FF0000"/>
                </a:solidFill>
              </a:rPr>
              <a:t>63,706</a:t>
            </a:r>
            <a:r>
              <a:rPr lang="en-US" dirty="0" smtClean="0"/>
              <a:t> players in 2010 (WSOP, 2010)</a:t>
            </a:r>
          </a:p>
          <a:p>
            <a:pPr lvl="1"/>
            <a:r>
              <a:rPr lang="en-US" dirty="0" smtClean="0"/>
              <a:t>Online sites generated estimated </a:t>
            </a:r>
            <a:r>
              <a:rPr lang="en-US" b="1" dirty="0" smtClean="0">
                <a:solidFill>
                  <a:srgbClr val="FF0000"/>
                </a:solidFill>
              </a:rPr>
              <a:t>$20 billion</a:t>
            </a:r>
            <a:r>
              <a:rPr lang="en-US" dirty="0" smtClean="0"/>
              <a:t> in 2007 (Economist, 2007)</a:t>
            </a:r>
          </a:p>
          <a:p>
            <a:endParaRPr lang="en-US" dirty="0" smtClean="0"/>
          </a:p>
          <a:p>
            <a:r>
              <a:rPr lang="en-US" dirty="0" smtClean="0"/>
              <a:t>Has fortuitous mix of strategy and luck</a:t>
            </a:r>
          </a:p>
          <a:p>
            <a:pPr lvl="1"/>
            <a:r>
              <a:rPr lang="en-US" dirty="0" smtClean="0"/>
              <a:t>Community cards allow for more accurate modeling</a:t>
            </a:r>
          </a:p>
          <a:p>
            <a:pPr lvl="1"/>
            <a:r>
              <a:rPr lang="en-US" dirty="0" smtClean="0"/>
              <a:t>Still many </a:t>
            </a:r>
            <a:r>
              <a:rPr lang="en-US" dirty="0" smtClean="0">
                <a:latin typeface="Calibri"/>
              </a:rPr>
              <a:t>“</a:t>
            </a:r>
            <a:r>
              <a:rPr lang="en-US" dirty="0" smtClean="0"/>
              <a:t>outs</a:t>
            </a:r>
            <a:r>
              <a:rPr lang="en-US" dirty="0" smtClean="0">
                <a:latin typeface="Calibri"/>
              </a:rPr>
              <a:t>”</a:t>
            </a:r>
            <a:r>
              <a:rPr lang="en-US" dirty="0" smtClean="0"/>
              <a:t> or remaining community cards which defeat strong hands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Background|</a:t>
            </a:r>
            <a:r>
              <a:rPr lang="en-US" dirty="0" smtClean="0"/>
              <a:t> Texas </a:t>
            </a:r>
            <a:r>
              <a:rPr lang="en-US" dirty="0" err="1" smtClean="0"/>
              <a:t>Hold’em</a:t>
            </a:r>
            <a:r>
              <a:rPr lang="en-US" dirty="0" smtClean="0"/>
              <a:t> Poker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Strategy depends on </a:t>
            </a:r>
            <a:r>
              <a:rPr lang="en-US" b="1" dirty="0" smtClean="0">
                <a:solidFill>
                  <a:srgbClr val="FF0000"/>
                </a:solidFill>
              </a:rPr>
              <a:t>hand strength </a:t>
            </a:r>
            <a:r>
              <a:rPr lang="en-US" dirty="0" smtClean="0"/>
              <a:t>which changes from step to step!</a:t>
            </a:r>
          </a:p>
          <a:p>
            <a:pPr lvl="1"/>
            <a:r>
              <a:rPr lang="en-US" dirty="0" smtClean="0"/>
              <a:t>Hands which were strong early in the game may get weaker (and vice-versa) as cards are dealt</a:t>
            </a:r>
          </a:p>
          <a:p>
            <a:pPr lvl="8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914955" y="3429000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 smtClean="0"/>
              <a:t>community cards</a:t>
            </a:r>
            <a:endParaRPr lang="en-US" i="1" u="sng" dirty="0"/>
          </a:p>
        </p:txBody>
      </p:sp>
      <p:sp>
        <p:nvSpPr>
          <p:cNvPr id="10" name="Rectangle 9"/>
          <p:cNvSpPr/>
          <p:nvPr/>
        </p:nvSpPr>
        <p:spPr>
          <a:xfrm>
            <a:off x="990600" y="3429000"/>
            <a:ext cx="1505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 smtClean="0"/>
              <a:t>private cards</a:t>
            </a:r>
            <a:endParaRPr lang="en-US" i="1" u="sng" dirty="0"/>
          </a:p>
        </p:txBody>
      </p:sp>
      <p:pic>
        <p:nvPicPr>
          <p:cNvPr id="13" name="Picture 4" descr="C:\Users\LD Miller\Downloads\75\75\diamonds-a-7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8425" y="4086225"/>
            <a:ext cx="714375" cy="1019175"/>
          </a:xfrm>
          <a:prstGeom prst="rect">
            <a:avLst/>
          </a:prstGeom>
          <a:noFill/>
        </p:spPr>
      </p:pic>
      <p:pic>
        <p:nvPicPr>
          <p:cNvPr id="14" name="Picture 5" descr="C:\Users\LD Miller\Downloads\75\75\spades-2-7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076700"/>
            <a:ext cx="714375" cy="1019175"/>
          </a:xfrm>
          <a:prstGeom prst="rect">
            <a:avLst/>
          </a:prstGeom>
          <a:noFill/>
        </p:spPr>
      </p:pic>
      <p:pic>
        <p:nvPicPr>
          <p:cNvPr id="15" name="Picture 6" descr="C:\Users\LD Miller\Downloads\75\75\diamonds-j-7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086225"/>
            <a:ext cx="714375" cy="1019175"/>
          </a:xfrm>
          <a:prstGeom prst="rect">
            <a:avLst/>
          </a:prstGeom>
          <a:noFill/>
        </p:spPr>
      </p:pic>
      <p:pic>
        <p:nvPicPr>
          <p:cNvPr id="16" name="Picture 7" descr="C:\Users\LD Miller\Downloads\75\75\hearts-10-7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4076700"/>
            <a:ext cx="714375" cy="1019175"/>
          </a:xfrm>
          <a:prstGeom prst="rect">
            <a:avLst/>
          </a:prstGeom>
          <a:noFill/>
        </p:spPr>
      </p:pic>
      <p:pic>
        <p:nvPicPr>
          <p:cNvPr id="3074" name="Picture 2" descr="C:\Users\LD Miller\Downloads\75\75\clubs-k-7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90625" y="4086225"/>
            <a:ext cx="714375" cy="1019175"/>
          </a:xfrm>
          <a:prstGeom prst="rect">
            <a:avLst/>
          </a:prstGeom>
          <a:noFill/>
        </p:spPr>
      </p:pic>
      <p:pic>
        <p:nvPicPr>
          <p:cNvPr id="3075" name="Picture 3" descr="C:\Users\LD Miller\Downloads\75\75\diamonds-k-7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28825" y="4086225"/>
            <a:ext cx="714375" cy="1019175"/>
          </a:xfrm>
          <a:prstGeom prst="rect">
            <a:avLst/>
          </a:prstGeom>
          <a:noFill/>
        </p:spPr>
      </p:pic>
      <p:pic>
        <p:nvPicPr>
          <p:cNvPr id="3076" name="Picture 4" descr="C:\Users\LD Miller\Downloads\75\75\clubs-j-75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86625" y="4076700"/>
            <a:ext cx="714375" cy="1028700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1600200" y="533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raise!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00600" y="533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raise!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2460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check?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533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fold?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Background|</a:t>
            </a:r>
            <a:r>
              <a:rPr lang="en-US" dirty="0" smtClean="0"/>
              <a:t> Texas </a:t>
            </a:r>
            <a:r>
              <a:rPr lang="en-US" dirty="0" err="1" smtClean="0"/>
              <a:t>Hold’em</a:t>
            </a:r>
            <a:r>
              <a:rPr lang="en-US" dirty="0" smtClean="0"/>
              <a:t> Poker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Strategy also depends on </a:t>
            </a:r>
            <a:r>
              <a:rPr lang="en-US" b="1" dirty="0" smtClean="0">
                <a:solidFill>
                  <a:srgbClr val="FF0000"/>
                </a:solidFill>
              </a:rPr>
              <a:t>betting behavior</a:t>
            </a:r>
          </a:p>
          <a:p>
            <a:r>
              <a:rPr lang="en-US" dirty="0" smtClean="0"/>
              <a:t>Three different types (Smith, 2009):</a:t>
            </a:r>
          </a:p>
          <a:p>
            <a:pPr lvl="1"/>
            <a:r>
              <a:rPr lang="en-US" dirty="0" smtClean="0"/>
              <a:t>Aggressive players who often bet/raise to force folds</a:t>
            </a:r>
          </a:p>
          <a:p>
            <a:pPr lvl="1"/>
            <a:r>
              <a:rPr lang="en-US" dirty="0" smtClean="0"/>
              <a:t>Optimistic players who often call to stay in hands</a:t>
            </a:r>
          </a:p>
          <a:p>
            <a:pPr lvl="1"/>
            <a:r>
              <a:rPr lang="en-US" dirty="0" smtClean="0"/>
              <a:t>Conservative or “tight” players who often fold unless they have really strong hands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Strategies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2: Probability distributions</a:t>
            </a:r>
          </a:p>
          <a:p>
            <a:pPr lvl="1"/>
            <a:r>
              <a:rPr lang="en-US" dirty="0" smtClean="0"/>
              <a:t>Hand strength measured using Poker Prophesier (http://www.javaflair.com/pp/)</a:t>
            </a:r>
          </a:p>
          <a:p>
            <a:pPr lvl="1"/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66999" y="4800600"/>
          <a:ext cx="55626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650"/>
                <a:gridCol w="1276350"/>
                <a:gridCol w="1371600"/>
                <a:gridCol w="15240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Tactic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Raise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 3"/>
                        </a:rPr>
                        <a:t>[0…0.7)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[0.7…</a:t>
                      </a:r>
                      <a:r>
                        <a:rPr lang="en-US" dirty="0" smtClean="0">
                          <a:sym typeface="Wingdings 3"/>
                        </a:rPr>
                        <a:t>0.95)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[0.95…1)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[0…0.3)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[0.3…0.7)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[0.7…1)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[0…0.05)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[0.05…0.3)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[0.3…1)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57400" y="3088640"/>
          <a:ext cx="55626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143000"/>
                <a:gridCol w="1371600"/>
                <a:gridCol w="15240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Behavior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Aggressive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 3"/>
                        </a:rPr>
                        <a:t>[0…0.2)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[0.2…</a:t>
                      </a:r>
                      <a:r>
                        <a:rPr lang="en-US" dirty="0" smtClean="0">
                          <a:sym typeface="Wingdings 3"/>
                        </a:rPr>
                        <a:t>0.6)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[0.6…1)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[0…0.5)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[0.5…0.9)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[0.9…1)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Conservative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[0…0.3)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[0.3…0.8)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[0.8…1)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3429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(1) Check hand strength for tactic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257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(2) “Roll” on tactic for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Methodology|</a:t>
            </a:r>
            <a:r>
              <a:rPr lang="en-US" dirty="0" smtClean="0"/>
              <a:t> Deceptive Agent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384924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1DCFCE3C-AC12-4C8E-B0ED-D36A1C101954}" type="slidenum">
              <a:rPr lang="en-US" smtClean="0">
                <a:solidFill>
                  <a:schemeClr val="tx1"/>
                </a:solidFill>
              </a:rPr>
              <a:pPr/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1: Agents don’t explicitly </a:t>
            </a:r>
            <a:r>
              <a:rPr lang="en-US" b="1" dirty="0" smtClean="0">
                <a:solidFill>
                  <a:srgbClr val="FF0000"/>
                </a:solidFill>
              </a:rPr>
              <a:t>deceive</a:t>
            </a:r>
          </a:p>
          <a:p>
            <a:pPr lvl="1"/>
            <a:r>
              <a:rPr lang="en-US" dirty="0" smtClean="0"/>
              <a:t>Reveal strategy every action</a:t>
            </a:r>
          </a:p>
          <a:p>
            <a:pPr lvl="1"/>
            <a:r>
              <a:rPr lang="en-US" dirty="0" smtClean="0"/>
              <a:t>Easy to model</a:t>
            </a:r>
          </a:p>
          <a:p>
            <a:endParaRPr lang="en-US" dirty="0" smtClean="0"/>
          </a:p>
          <a:p>
            <a:r>
              <a:rPr lang="en-US" dirty="0" smtClean="0"/>
              <a:t>Solution: alternate strategies periodically</a:t>
            </a:r>
          </a:p>
          <a:p>
            <a:pPr lvl="1"/>
            <a:r>
              <a:rPr lang="en-US" dirty="0" smtClean="0"/>
              <a:t>Conservative to aggressive and vice-versa</a:t>
            </a:r>
          </a:p>
          <a:p>
            <a:pPr lvl="1"/>
            <a:r>
              <a:rPr lang="en-US" dirty="0" smtClean="0"/>
              <a:t>Break opponent modeling (concept shift)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6553200"/>
            <a:ext cx="1828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Background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819400" y="6553200"/>
            <a:ext cx="1828800" cy="3048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Methodology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6482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477000" y="6553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Conclusions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2580</TotalTime>
  <Words>1852</Words>
  <Application>Microsoft Office PowerPoint</Application>
  <PresentationFormat>On-screen Show (4:3)</PresentationFormat>
  <Paragraphs>743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Median</vt:lpstr>
      <vt:lpstr>Poker Agents</vt:lpstr>
      <vt:lpstr>Motivation</vt:lpstr>
      <vt:lpstr>Overview</vt:lpstr>
      <vt:lpstr>Background| Texas Hold’em Poker</vt:lpstr>
      <vt:lpstr>Background| Texas Hold’em Poker</vt:lpstr>
      <vt:lpstr>Background| Texas Hold’em Poker</vt:lpstr>
      <vt:lpstr>Background| Texas Hold’em Poker</vt:lpstr>
      <vt:lpstr>Methodology| Strategies</vt:lpstr>
      <vt:lpstr>Methodology| Deceptive Agent</vt:lpstr>
      <vt:lpstr>Methodology| Explore/Exploit</vt:lpstr>
      <vt:lpstr>Methodology| Active Sensing</vt:lpstr>
      <vt:lpstr>Methodology| Active Sensing</vt:lpstr>
      <vt:lpstr>Methodology| BoU</vt:lpstr>
      <vt:lpstr>Methodology| BoU</vt:lpstr>
      <vt:lpstr>Methodology| BoU</vt:lpstr>
      <vt:lpstr>Methodology| BoU</vt:lpstr>
      <vt:lpstr>Results| Overview</vt:lpstr>
      <vt:lpstr>Results| Overview</vt:lpstr>
      <vt:lpstr>Results| RL Validation</vt:lpstr>
      <vt:lpstr>Results| RL Validation</vt:lpstr>
      <vt:lpstr>Results| RL Validation</vt:lpstr>
      <vt:lpstr>Results| RL Validation</vt:lpstr>
      <vt:lpstr>Results| AS Results</vt:lpstr>
      <vt:lpstr>Results| AS Results</vt:lpstr>
      <vt:lpstr>Results| AS Results</vt:lpstr>
      <vt:lpstr>Results| AS Results</vt:lpstr>
      <vt:lpstr>Results| BoU Results</vt:lpstr>
      <vt:lpstr>Results| BoU Results</vt:lpstr>
      <vt:lpstr>Results| BoU Results</vt:lpstr>
      <vt:lpstr>Results| Ultimate Showdown</vt:lpstr>
      <vt:lpstr>Conclusion| Summary</vt:lpstr>
      <vt:lpstr>Questions?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Partially Observable Markov Decision Process</dc:title>
  <dc:creator>Adam Eck</dc:creator>
  <cp:lastModifiedBy>LD Miller</cp:lastModifiedBy>
  <cp:revision>385</cp:revision>
  <dcterms:created xsi:type="dcterms:W3CDTF">2009-03-25T12:59:18Z</dcterms:created>
  <dcterms:modified xsi:type="dcterms:W3CDTF">2011-05-03T17:31:09Z</dcterms:modified>
</cp:coreProperties>
</file>