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1"/>
    <p:restoredTop sz="94613"/>
  </p:normalViewPr>
  <p:slideViewPr>
    <p:cSldViewPr snapToGrid="0" snapToObjects="1">
      <p:cViewPr varScale="1">
        <p:scale>
          <a:sx n="144" d="100"/>
          <a:sy n="144" d="100"/>
        </p:scale>
        <p:origin x="91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98E13-8570-A340-8134-29030DA1CAD7}" type="datetimeFigureOut">
              <a:rPr lang="en-US" smtClean="0"/>
              <a:t>9/11/18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7ECB17-ABF4-814D-934D-19461D372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03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0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8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64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5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5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1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89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41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8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F60A4-7B09-9D42-8BB1-F215C6B8C6D9}" type="datetimeFigureOut">
              <a:rPr lang="en-US" smtClean="0"/>
              <a:t>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91F7C-8496-1941-9ED1-8A1C36C47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87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882718" y="1349405"/>
            <a:ext cx="1597981" cy="7457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Prompt User for a number</a:t>
            </a:r>
          </a:p>
        </p:txBody>
      </p:sp>
      <p:sp>
        <p:nvSpPr>
          <p:cNvPr id="6" name="Rectangle 5"/>
          <p:cNvSpPr/>
          <p:nvPr/>
        </p:nvSpPr>
        <p:spPr>
          <a:xfrm>
            <a:off x="4882718" y="2423603"/>
            <a:ext cx="1597981" cy="603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Obtain the input number</a:t>
            </a:r>
            <a:endParaRPr lang="en-US" dirty="0"/>
          </a:p>
        </p:txBody>
      </p:sp>
      <p:cxnSp>
        <p:nvCxnSpPr>
          <p:cNvPr id="8" name="Straight Arrow Connector 7"/>
          <p:cNvCxnSpPr>
            <a:stCxn id="5" idx="2"/>
            <a:endCxn id="6" idx="0"/>
          </p:cNvCxnSpPr>
          <p:nvPr/>
        </p:nvCxnSpPr>
        <p:spPr>
          <a:xfrm>
            <a:off x="5681709" y="2095130"/>
            <a:ext cx="0" cy="328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Diamond 9"/>
          <p:cNvSpPr/>
          <p:nvPr/>
        </p:nvSpPr>
        <p:spPr>
          <a:xfrm>
            <a:off x="4749553" y="3435658"/>
            <a:ext cx="1864311" cy="1074198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 number = key?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10" idx="0"/>
          </p:cNvCxnSpPr>
          <p:nvPr/>
        </p:nvCxnSpPr>
        <p:spPr>
          <a:xfrm>
            <a:off x="5681708" y="3027285"/>
            <a:ext cx="1" cy="4083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84961" y="3506679"/>
            <a:ext cx="491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757910" y="4492101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9401451" y="3741937"/>
            <a:ext cx="1251752" cy="461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End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194587" y="3741937"/>
            <a:ext cx="1842882" cy="603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 </a:t>
            </a:r>
            <a:r>
              <a:rPr lang="en-US" dirty="0" err="1" smtClean="0"/>
              <a:t>Congrat</a:t>
            </a:r>
            <a:r>
              <a:rPr lang="en-US" dirty="0" smtClean="0"/>
              <a:t> message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0" idx="3"/>
            <a:endCxn id="17" idx="1"/>
          </p:cNvCxnSpPr>
          <p:nvPr/>
        </p:nvCxnSpPr>
        <p:spPr>
          <a:xfrm>
            <a:off x="6613864" y="3972757"/>
            <a:ext cx="580723" cy="71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7" idx="3"/>
            <a:endCxn id="16" idx="1"/>
          </p:cNvCxnSpPr>
          <p:nvPr/>
        </p:nvCxnSpPr>
        <p:spPr>
          <a:xfrm flipV="1">
            <a:off x="9037469" y="3972757"/>
            <a:ext cx="363982" cy="71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0" idx="2"/>
            <a:endCxn id="29" idx="0"/>
          </p:cNvCxnSpPr>
          <p:nvPr/>
        </p:nvCxnSpPr>
        <p:spPr>
          <a:xfrm rot="5400000">
            <a:off x="5408721" y="4782844"/>
            <a:ext cx="545977" cy="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640341" y="2902997"/>
            <a:ext cx="1842882" cy="603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 Incorrect message</a:t>
            </a:r>
            <a:endParaRPr lang="en-US" dirty="0"/>
          </a:p>
        </p:txBody>
      </p:sp>
      <p:sp>
        <p:nvSpPr>
          <p:cNvPr id="29" name="Diamond 28"/>
          <p:cNvSpPr/>
          <p:nvPr/>
        </p:nvSpPr>
        <p:spPr>
          <a:xfrm>
            <a:off x="4439216" y="5055833"/>
            <a:ext cx="2484984" cy="102093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Is #iteration = 3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584961" y="5144609"/>
            <a:ext cx="491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757910" y="6130031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6904225" y="5557421"/>
            <a:ext cx="580723" cy="71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29" idx="2"/>
            <a:endCxn id="5" idx="1"/>
          </p:cNvCxnSpPr>
          <p:nvPr/>
        </p:nvCxnSpPr>
        <p:spPr>
          <a:xfrm rot="5400000" flipH="1">
            <a:off x="3104964" y="3500022"/>
            <a:ext cx="4354497" cy="798990"/>
          </a:xfrm>
          <a:prstGeom prst="bentConnector4">
            <a:avLst>
              <a:gd name="adj1" fmla="val -5250"/>
              <a:gd name="adj2" fmla="val 27523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9691812" y="5326601"/>
            <a:ext cx="1251752" cy="4616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End</a:t>
            </a: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84948" y="5326601"/>
            <a:ext cx="1842882" cy="603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 Sorry message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flipV="1">
            <a:off x="9327830" y="5557421"/>
            <a:ext cx="363982" cy="71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2558233" y="4474346"/>
            <a:ext cx="1842882" cy="603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Iteration = iteration + 1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882717" y="88777"/>
            <a:ext cx="1702244" cy="110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Initializations</a:t>
            </a:r>
          </a:p>
          <a:p>
            <a:pPr algn="ctr"/>
            <a:r>
              <a:rPr lang="en-US" dirty="0" smtClean="0"/>
              <a:t>+ random number for key</a:t>
            </a:r>
            <a:endParaRPr lang="en-US" dirty="0"/>
          </a:p>
        </p:txBody>
      </p:sp>
      <p:cxnSp>
        <p:nvCxnSpPr>
          <p:cNvPr id="45" name="Elbow Connector 44"/>
          <p:cNvCxnSpPr>
            <a:stCxn id="43" idx="2"/>
            <a:endCxn id="5" idx="0"/>
          </p:cNvCxnSpPr>
          <p:nvPr/>
        </p:nvCxnSpPr>
        <p:spPr>
          <a:xfrm rot="5400000">
            <a:off x="5630095" y="1245661"/>
            <a:ext cx="155358" cy="5213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241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</Words>
  <Application>Microsoft Macintosh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LKSOH</dc:creator>
  <cp:lastModifiedBy>LKSOH</cp:lastModifiedBy>
  <cp:revision>2</cp:revision>
  <dcterms:created xsi:type="dcterms:W3CDTF">2018-09-11T14:26:10Z</dcterms:created>
  <dcterms:modified xsi:type="dcterms:W3CDTF">2018-09-11T14:43:15Z</dcterms:modified>
</cp:coreProperties>
</file>