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747" r:id="rId2"/>
  </p:sldMasterIdLst>
  <p:notesMasterIdLst>
    <p:notesMasterId r:id="rId8"/>
  </p:notesMasterIdLst>
  <p:handoutMasterIdLst>
    <p:handoutMasterId r:id="rId9"/>
  </p:handoutMasterIdLst>
  <p:sldIdLst>
    <p:sldId id="404" r:id="rId3"/>
    <p:sldId id="401" r:id="rId4"/>
    <p:sldId id="402" r:id="rId5"/>
    <p:sldId id="403" r:id="rId6"/>
    <p:sldId id="405" r:id="rId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2"/>
    <p:restoredTop sz="94777"/>
  </p:normalViewPr>
  <p:slideViewPr>
    <p:cSldViewPr>
      <p:cViewPr varScale="1">
        <p:scale>
          <a:sx n="102" d="100"/>
          <a:sy n="102" d="100"/>
        </p:scale>
        <p:origin x="128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4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26" y="-10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7AC0FF1B-8F06-4044-9A26-50724B30BA76}"/>
    <pc:docChg chg="modSld">
      <pc:chgData name="Berthe Choueiry" userId="a0a34cf8-c512-4826-a48e-18e8ad82c21a" providerId="ADAL" clId="{7AC0FF1B-8F06-4044-9A26-50724B30BA76}" dt="2022-01-28T07:44:12.748" v="1" actId="20577"/>
      <pc:docMkLst>
        <pc:docMk/>
      </pc:docMkLst>
      <pc:sldChg chg="modSp mod">
        <pc:chgData name="Berthe Choueiry" userId="a0a34cf8-c512-4826-a48e-18e8ad82c21a" providerId="ADAL" clId="{7AC0FF1B-8F06-4044-9A26-50724B30BA76}" dt="2022-01-28T07:44:12.748" v="1" actId="20577"/>
        <pc:sldMkLst>
          <pc:docMk/>
          <pc:sldMk cId="2719045141" sldId="405"/>
        </pc:sldMkLst>
        <pc:spChg chg="mod">
          <ac:chgData name="Berthe Choueiry" userId="a0a34cf8-c512-4826-a48e-18e8ad82c21a" providerId="ADAL" clId="{7AC0FF1B-8F06-4044-9A26-50724B30BA76}" dt="2022-01-28T07:44:12.748" v="1" actId="20577"/>
          <ac:spMkLst>
            <pc:docMk/>
            <pc:sldMk cId="2719045141" sldId="405"/>
            <ac:spMk id="2" creationId="{C509424F-604B-B842-B400-57F4173AC372}"/>
          </ac:spMkLst>
        </pc:spChg>
      </pc:sldChg>
    </pc:docChg>
  </pc:docChgLst>
  <pc:docChgLst>
    <pc:chgData name="Berthe Choueiry" userId="a0a34cf8-c512-4826-a48e-18e8ad82c21a" providerId="ADAL" clId="{7255FEE4-FA4E-E849-B4E0-EBC02F391619}"/>
    <pc:docChg chg="modSld">
      <pc:chgData name="Berthe Choueiry" userId="a0a34cf8-c512-4826-a48e-18e8ad82c21a" providerId="ADAL" clId="{7255FEE4-FA4E-E849-B4E0-EBC02F391619}" dt="2023-03-24T21:42:23.256" v="16" actId="1582"/>
      <pc:docMkLst>
        <pc:docMk/>
      </pc:docMkLst>
      <pc:sldChg chg="delSp modSp modAnim">
        <pc:chgData name="Berthe Choueiry" userId="a0a34cf8-c512-4826-a48e-18e8ad82c21a" providerId="ADAL" clId="{7255FEE4-FA4E-E849-B4E0-EBC02F391619}" dt="2023-03-24T21:41:42.105" v="9" actId="1582"/>
        <pc:sldMkLst>
          <pc:docMk/>
          <pc:sldMk cId="4116279785" sldId="401"/>
        </pc:sldMkLst>
        <pc:spChg chg="mod">
          <ac:chgData name="Berthe Choueiry" userId="a0a34cf8-c512-4826-a48e-18e8ad82c21a" providerId="ADAL" clId="{7255FEE4-FA4E-E849-B4E0-EBC02F391619}" dt="2023-03-24T21:40:59.863" v="2" actId="108"/>
          <ac:spMkLst>
            <pc:docMk/>
            <pc:sldMk cId="4116279785" sldId="401"/>
            <ac:spMk id="3" creationId="{E2413C98-6C04-1E44-B569-186AE945D10D}"/>
          </ac:spMkLst>
        </pc:spChg>
        <pc:spChg chg="mod">
          <ac:chgData name="Berthe Choueiry" userId="a0a34cf8-c512-4826-a48e-18e8ad82c21a" providerId="ADAL" clId="{7255FEE4-FA4E-E849-B4E0-EBC02F391619}" dt="2023-03-24T21:41:42.105" v="9" actId="1582"/>
          <ac:spMkLst>
            <pc:docMk/>
            <pc:sldMk cId="4116279785" sldId="401"/>
            <ac:spMk id="19" creationId="{F69F1F41-9161-D844-BD34-F6EC82703AA2}"/>
          </ac:spMkLst>
        </pc:spChg>
        <pc:spChg chg="mod">
          <ac:chgData name="Berthe Choueiry" userId="a0a34cf8-c512-4826-a48e-18e8ad82c21a" providerId="ADAL" clId="{7255FEE4-FA4E-E849-B4E0-EBC02F391619}" dt="2023-03-24T21:41:39.629" v="8" actId="1582"/>
          <ac:spMkLst>
            <pc:docMk/>
            <pc:sldMk cId="4116279785" sldId="401"/>
            <ac:spMk id="20" creationId="{CDA02BAD-25D9-5347-95AB-175D6BB016A7}"/>
          </ac:spMkLst>
        </pc:spChg>
        <pc:spChg chg="del">
          <ac:chgData name="Berthe Choueiry" userId="a0a34cf8-c512-4826-a48e-18e8ad82c21a" providerId="ADAL" clId="{7255FEE4-FA4E-E849-B4E0-EBC02F391619}" dt="2023-03-24T21:41:19.208" v="7" actId="478"/>
          <ac:spMkLst>
            <pc:docMk/>
            <pc:sldMk cId="4116279785" sldId="401"/>
            <ac:spMk id="21" creationId="{A3BCDFCE-0804-F84E-BB45-CD2980499BFE}"/>
          </ac:spMkLst>
        </pc:spChg>
      </pc:sldChg>
      <pc:sldChg chg="modSp">
        <pc:chgData name="Berthe Choueiry" userId="a0a34cf8-c512-4826-a48e-18e8ad82c21a" providerId="ADAL" clId="{7255FEE4-FA4E-E849-B4E0-EBC02F391619}" dt="2023-03-24T21:42:00.609" v="13" actId="1582"/>
        <pc:sldMkLst>
          <pc:docMk/>
          <pc:sldMk cId="2050963798" sldId="402"/>
        </pc:sldMkLst>
        <pc:spChg chg="mod">
          <ac:chgData name="Berthe Choueiry" userId="a0a34cf8-c512-4826-a48e-18e8ad82c21a" providerId="ADAL" clId="{7255FEE4-FA4E-E849-B4E0-EBC02F391619}" dt="2023-03-24T21:41:51.059" v="11" actId="208"/>
          <ac:spMkLst>
            <pc:docMk/>
            <pc:sldMk cId="2050963798" sldId="402"/>
            <ac:spMk id="22" creationId="{982A3E6D-128D-B845-A121-62E65752D378}"/>
          </ac:spMkLst>
        </pc:spChg>
        <pc:spChg chg="mod">
          <ac:chgData name="Berthe Choueiry" userId="a0a34cf8-c512-4826-a48e-18e8ad82c21a" providerId="ADAL" clId="{7255FEE4-FA4E-E849-B4E0-EBC02F391619}" dt="2023-03-24T21:42:00.609" v="13" actId="1582"/>
          <ac:spMkLst>
            <pc:docMk/>
            <pc:sldMk cId="2050963798" sldId="402"/>
            <ac:spMk id="23" creationId="{1FD6896E-E67D-D240-89A5-3C4592F482C2}"/>
          </ac:spMkLst>
        </pc:spChg>
      </pc:sldChg>
      <pc:sldChg chg="modSp">
        <pc:chgData name="Berthe Choueiry" userId="a0a34cf8-c512-4826-a48e-18e8ad82c21a" providerId="ADAL" clId="{7255FEE4-FA4E-E849-B4E0-EBC02F391619}" dt="2023-03-24T21:42:23.256" v="16" actId="1582"/>
        <pc:sldMkLst>
          <pc:docMk/>
          <pc:sldMk cId="323278479" sldId="403"/>
        </pc:sldMkLst>
        <pc:spChg chg="mod">
          <ac:chgData name="Berthe Choueiry" userId="a0a34cf8-c512-4826-a48e-18e8ad82c21a" providerId="ADAL" clId="{7255FEE4-FA4E-E849-B4E0-EBC02F391619}" dt="2023-03-24T21:42:23.256" v="16" actId="1582"/>
          <ac:spMkLst>
            <pc:docMk/>
            <pc:sldMk cId="323278479" sldId="403"/>
            <ac:spMk id="40" creationId="{8FAEC91C-0CA1-4C48-A399-50CF1833F14E}"/>
          </ac:spMkLst>
        </pc:spChg>
        <pc:spChg chg="mod">
          <ac:chgData name="Berthe Choueiry" userId="a0a34cf8-c512-4826-a48e-18e8ad82c21a" providerId="ADAL" clId="{7255FEE4-FA4E-E849-B4E0-EBC02F391619}" dt="2023-03-24T21:42:23.256" v="16" actId="1582"/>
          <ac:spMkLst>
            <pc:docMk/>
            <pc:sldMk cId="323278479" sldId="403"/>
            <ac:spMk id="41" creationId="{10A6A739-BD00-6844-AC49-15B091679E69}"/>
          </ac:spMkLst>
        </pc:spChg>
        <pc:spChg chg="mod">
          <ac:chgData name="Berthe Choueiry" userId="a0a34cf8-c512-4826-a48e-18e8ad82c21a" providerId="ADAL" clId="{7255FEE4-FA4E-E849-B4E0-EBC02F391619}" dt="2023-03-24T21:42:23.256" v="16" actId="1582"/>
          <ac:spMkLst>
            <pc:docMk/>
            <pc:sldMk cId="323278479" sldId="403"/>
            <ac:spMk id="42" creationId="{34990B3F-0FB0-E34E-99E3-B0300259BFA4}"/>
          </ac:spMkLst>
        </pc:spChg>
      </pc:sldChg>
      <pc:sldChg chg="modSp">
        <pc:chgData name="Berthe Choueiry" userId="a0a34cf8-c512-4826-a48e-18e8ad82c21a" providerId="ADAL" clId="{7255FEE4-FA4E-E849-B4E0-EBC02F391619}" dt="2023-03-24T21:40:50.577" v="1" actId="1582"/>
        <pc:sldMkLst>
          <pc:docMk/>
          <pc:sldMk cId="2023936160" sldId="404"/>
        </pc:sldMkLst>
        <pc:spChg chg="mod">
          <ac:chgData name="Berthe Choueiry" userId="a0a34cf8-c512-4826-a48e-18e8ad82c21a" providerId="ADAL" clId="{7255FEE4-FA4E-E849-B4E0-EBC02F391619}" dt="2023-03-24T21:40:50.577" v="1" actId="1582"/>
          <ac:spMkLst>
            <pc:docMk/>
            <pc:sldMk cId="2023936160" sldId="404"/>
            <ac:spMk id="26" creationId="{B81434B6-E9BA-D846-B1CA-DDAFD4969A9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D32DAFE-43EC-924F-8849-9E0F954A41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9FA76A2-FF03-404D-9537-DF6C9DAF534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DA829AF1-8464-A641-8666-5883F53CA85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35428C1-0B85-8845-96C4-828C8BD7CC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ea typeface="宋体" panose="02010600030101010101" pitchFamily="2" charset="-122"/>
              </a:defRPr>
            </a:lvl1pPr>
          </a:lstStyle>
          <a:p>
            <a:fld id="{FDD99680-A1F2-6048-BF7F-66D30636A3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1BA0B6A-2DC5-7048-BCAD-64E9472F78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5257339-9870-9C45-B636-C558C8434E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C8D547B0-8266-6D49-80B5-65125880F00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3A0D97B-45F2-9847-8BF2-C57595DDA3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DE147E3-5818-384B-A029-CECC898D11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B30A84E-B3FE-4E47-BC1F-3127783EF3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0916CE82-7598-B84B-A96E-CE0A5A54CF1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DE0E3-FFF5-9F40-8705-0E7F5E56F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8053F4-4F01-E748-ACDA-6D355729CB37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E9A6F-DF4B-D04D-9199-8A25F11F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  <a:endParaRPr lang="en-US" altLang="zh-C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C2268-7806-BE4E-B4AD-ED6598CA0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68A84-C5D1-7C4E-9598-E7A96C27FAE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115726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25997-40B6-F541-9C16-F713B96DD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1521A2-E33F-3E4A-95FD-EA0228C345DC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7DE73-CC77-A744-AAFE-738A8723F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17132-38EE-A24C-B176-EA8E01E3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CD03F-EFB4-F34C-BEA6-292EE1E42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13874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8D61C-6726-5945-9B9E-C4CFAF4F2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66D3BF-9142-F644-8492-F06ACB6A5867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9CA50-2327-1D43-AD2D-8F0E69AF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3361A-FAAC-A140-938B-63200D92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E5057-6551-1B42-BC19-C150CFB22AF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058937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19D86-2992-7842-B108-09427D340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DCC63E-8061-744D-B3D4-B63A98C6B4A5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93BAD-B91D-454F-AECB-6E06FB9C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E89B4-4A8F-254A-9A7B-28214EF4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2D59F-1A1A-6043-B84F-BA5B4F23BB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420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7A9C2-F262-884D-AA18-91DA5F138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12C159-28BB-C144-B68B-CD6A734036DC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F51CD-C7B5-0C42-AC73-33FA1B45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5FE33-E25B-454E-B789-25678464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A8B24-0E02-294A-AE9A-AE59120C07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378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2A692-3862-3149-98F0-967EDF37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47740C-0957-7C4D-B466-D47AC7E647D5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32FB3-FF22-524A-89E6-ED4A4F1FE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F69C4-2691-4B42-9432-228A346F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B0A72-4427-A34B-A4E3-961383F534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916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39A4CD9-C342-484A-8051-A8ED34D9B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690A4C-1E10-FC42-8A50-7676F5000914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26647F-3EA4-8144-964E-7D64D6F5A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A3111C-FF29-4345-B658-3AD47CBA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DC6B0-2229-1446-B0D1-5002FD5C5F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5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0BDB2F8-905C-0243-8BC2-68A44D53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703B-ECF3-4349-A605-9C4A8750CD1B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559FC36-9E3B-974A-9F51-2339BFB92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E49EFA-901C-014C-B105-53D89170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8731F-649A-CA4A-B4AD-7FCC59062E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628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1D4A65-186D-8C44-A888-2922172AA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95942B-B4D3-204A-9FAF-D5480934C1BB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72D9562-681B-F140-B4C9-EB140F10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BE05173-A9C2-3646-B32C-EDDC1CBC1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E147-6AF4-4245-8F3C-9EC9C32749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121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03873C-88D7-5F4C-9715-9BEA5C63E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D8B92D-CB7C-2B41-B37F-FF3056EA1CC5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29BBF5-66F4-9147-BAA5-C622DCBA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F0C65C8-0FDE-AD45-8C32-E770E221C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46A8B-F557-0E46-A0C6-D8DA6DCE50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602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C2E069-7C07-EF4A-8FEB-843CB5B01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FC5AEC-E33C-124A-AE86-18CED12E9EC2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DC6F641-8EDD-F140-B31B-DC8A02F1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2CD986-00CC-724F-A978-082B2C3F5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FC6CC-8E88-064A-8157-89BD924A05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59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EA91DC-6B80-A64D-8D53-3C1B047B76A3}"/>
              </a:ext>
            </a:extLst>
          </p:cNvPr>
          <p:cNvSpPr txBox="1"/>
          <p:nvPr userDrawn="1"/>
        </p:nvSpPr>
        <p:spPr>
          <a:xfrm>
            <a:off x="2971800" y="6324600"/>
            <a:ext cx="32766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CSP Modeling Examples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16C7AE-3F48-C746-A922-B06D109E0A4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C3B6BE-4572-7640-86F3-121BC7DE091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5126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703546-B00A-A847-8DAB-127075B1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DC5487-04A7-7246-B376-EB6E44A9E5E2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40F57-0480-0D46-8549-0A09DFBE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D1C1A7-347E-1440-9737-18B40C1D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0E61B-8F6C-E34A-A080-C70768E922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362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5CE98-B770-7845-9708-529C3B836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77ADB3-94C1-EB47-B78B-E137B3D61924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1E680-218D-114C-8A0B-79FD91BA6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5F659-7CBC-BB4C-B967-1BDBE38B3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D129F-42AB-2645-A64C-51BF2E9A65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593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B3267-914C-A14F-B1B0-0CE18046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E942A-B2E7-434B-930F-2BFAB6FE53A7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DD6AE-3549-0543-9750-5172296C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98BBD-B2BF-E346-AA57-51D8749AA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42148-2360-D54C-90F6-BC95A5E11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79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32C98-5E2A-6348-BB5B-51F9118E3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5AB7C1-C04E-D74E-B8DF-F2580AF3E577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FAB52-9C01-874B-AD31-E03B695E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3D48-5209-DA47-90BC-1C89F2FF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D5C79-BC8B-8440-A9EF-6183E0E9349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1880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C57A2-9210-B145-9E89-B2C7C31B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BCF2EF-3CBD-944C-B540-A21F73A57B4E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93927-25BA-5447-888E-B7F3B10C0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EF475-F0EA-E347-885F-ADA2AD7D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8B85B-FE71-8341-909C-8824966430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4870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1BB10-25C0-3448-8276-308A53459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3E917-BB51-B14A-8DEC-82207C48EF52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1A9271-5C0E-6B4C-8061-6EBE6ABC6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1284E3-A742-2C4C-BF79-9A31DC2C3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012B5-F44F-BD47-B19C-DC07F1947A3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23971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EAA70-0D05-8841-B6B9-72FF21CE0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FB91DC-DBEF-F949-A19F-A2438CF80D2D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662CD-B940-D542-90CF-EEF9547E7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FAD9BF-EDF5-394E-9FE0-8B09899E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51FD0-DDE8-7043-99CA-2FDF9BFE56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21394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9DE93E-7A52-724B-8B0C-0485580B1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B38F9-49DC-C64A-A20A-7159A08A36E3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AF52D9-0F1B-5F4B-A0C9-0380607BF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3951A-2B09-B141-9EE7-37830C70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5111A-B3EA-5141-991A-C2777704504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293945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F465B-4EAC-CA4D-8047-ACF0266F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25A9CB-0C42-614C-AFB8-2870629C565D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C078A-77C5-BF43-83D9-646955EBF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2F87D5-2DA2-BD44-8A27-656378A8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A9838-5FF5-6E4F-9722-42702165DA9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96829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08C06-24D6-9145-943B-45F661741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BAB060-B9F1-9448-A665-61DF1D1AE608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A34F5-2BA2-FE48-B1BB-73F14D2F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SARA 2007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98DBA-6D5E-E341-AD06-B164A16E1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80B8-4CF8-784D-B7FE-A5329DFCF6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31247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B38014-7B2B-E54D-BAC8-195B9ACE9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80F877C-1F5C-FF42-A978-AA1DF46117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314D43-ACFE-6C42-871F-D174F6EDA4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957D0FC-F9D0-2A4F-957B-94D1C823B93A}" type="datetime1">
              <a:rPr lang="en-US" altLang="en-US"/>
              <a:pPr/>
              <a:t>3/24/23</a:t>
            </a:fld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6FDBED6-8D2C-5A47-960B-C06C6D23DC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Math Colloquium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19D054-388F-494B-AD34-6F42064F7C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E72A13-D227-9C4E-98CC-ADFF339D7283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DB78B17D-6020-C14F-9CAD-1A365E409C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9018B6DC-EFC5-EA4A-869B-D14EA50839B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pic>
        <p:nvPicPr>
          <p:cNvPr id="1033" name="Picture 10" descr="C:\My Documents\UNL logo.jpg">
            <a:extLst>
              <a:ext uri="{FF2B5EF4-FFF2-40B4-BE49-F238E27FC236}">
                <a16:creationId xmlns:a16="http://schemas.microsoft.com/office/drawing/2014/main" id="{CE2F6929-BD98-C947-A785-99D009DBC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D0DFA886-93F1-794E-AA6F-453E784CC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  <a:latin typeface="Arial" charset="0"/>
                <a:cs typeface="+mn-cs"/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E49F86-5315-804C-ADF0-CD37822190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23198E52-B6FB-3A4D-A1CF-6FC8AEDE8D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B8FC-591F-F44D-88B6-B526159A1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fld id="{E1CC3C02-F6CF-E341-A2DC-114A2F938914}" type="datetime1">
              <a:rPr lang="en-US" altLang="en-US"/>
              <a:pPr/>
              <a:t>3/24/23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806FA-262A-B243-BEC2-287131262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5ED63-1901-FF4B-BA4D-722DEABF9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fld id="{BEDE311B-47B0-8747-97F7-09035A7203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FE7B-BD19-0E40-82DA-D59CE0E0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triangulated graph?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13C98-6C04-1E44-B569-186AE945D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or why not?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E5795-B40F-9D40-96CB-786B1D62A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3B6BE-4572-7640-86F3-121BC7DE091B}" type="slidenum">
              <a:rPr lang="en-US" altLang="zh-CN" smtClean="0"/>
              <a:pPr/>
              <a:t>1</a:t>
            </a:fld>
            <a:endParaRPr lang="en-US" altLang="zh-C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61879B4-61F4-3041-9565-9BD0DF457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3388" y="1477963"/>
            <a:ext cx="476250" cy="455612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DCEE5A2-C9A6-CE4E-BD42-9C7E3A5CD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38" y="2386013"/>
            <a:ext cx="476250" cy="455612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799813-CE35-5C4C-BE66-C8A2E77F5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5938" y="2386013"/>
            <a:ext cx="476250" cy="45561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8C3452-0ED1-CE42-AA95-B1230158C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5938" y="4427538"/>
            <a:ext cx="476250" cy="45561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C36B91C-C05E-5B4C-8C3B-E210777A2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38" y="4427538"/>
            <a:ext cx="476250" cy="45561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4CE820A-F306-8D41-A194-22FCDEE72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3295650"/>
            <a:ext cx="473075" cy="455613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3F26D5E-CD8F-594E-80C1-5E55C7571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3388" y="5338763"/>
            <a:ext cx="476250" cy="45243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92A4909A-BA5B-1343-AD62-8816AE26D8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4913" y="2776538"/>
            <a:ext cx="657225" cy="55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8547A2B7-8D41-5245-9B8E-9E0BB537E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3163" y="3684588"/>
            <a:ext cx="654050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F8FB6DEE-DA6F-8B48-B627-A18C4E456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9638" y="4841875"/>
            <a:ext cx="800100" cy="627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57CB06E0-AC5E-8148-9339-84A201C340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87888" y="4805363"/>
            <a:ext cx="790575" cy="62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1B05E8F8-47A6-5846-B504-B7F644B7B3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40413" y="3738563"/>
            <a:ext cx="638175" cy="7477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866B6CD2-1B24-7C4D-A8CB-8C3AD8DCD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0888" y="2773363"/>
            <a:ext cx="600075" cy="574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ADD3702E-EE67-844B-A99B-A4397F19CB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8213" y="1836738"/>
            <a:ext cx="8001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332AB81B-3645-214A-92D7-CE0F62249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8838" y="1854200"/>
            <a:ext cx="781050" cy="5984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57007D74-FEC8-0243-AC6C-E53BFFABD0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16288" y="2838450"/>
            <a:ext cx="0" cy="1581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D3A6ED50-12ED-774B-A621-20E92199F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5363" y="4668838"/>
            <a:ext cx="18954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>
            <a:extLst>
              <a:ext uri="{FF2B5EF4-FFF2-40B4-BE49-F238E27FC236}">
                <a16:creationId xmlns:a16="http://schemas.microsoft.com/office/drawing/2014/main" id="{1FD96DC2-95A6-1C4A-8B1D-E7601B1F3F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78488" y="2838450"/>
            <a:ext cx="0" cy="1581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136BAF46-89F0-AF4F-BFF5-31CE6488FB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4888" y="2609850"/>
            <a:ext cx="1876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A12233B-8A9A-8743-9232-E8CD36CB7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3" y="3259138"/>
            <a:ext cx="476250" cy="45561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id="{9D68EBA8-97D8-DC41-8690-F086D048C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4776788"/>
            <a:ext cx="30527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Triangulated</a:t>
            </a:r>
          </a:p>
        </p:txBody>
      </p:sp>
      <p:sp>
        <p:nvSpPr>
          <p:cNvPr id="26" name="Line 31">
            <a:extLst>
              <a:ext uri="{FF2B5EF4-FFF2-40B4-BE49-F238E27FC236}">
                <a16:creationId xmlns:a16="http://schemas.microsoft.com/office/drawing/2014/main" id="{B81434B6-E9BA-D846-B1CA-DDAFD4969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8688" y="2771775"/>
            <a:ext cx="2017712" cy="1698625"/>
          </a:xfrm>
          <a:prstGeom prst="line">
            <a:avLst/>
          </a:prstGeom>
          <a:noFill/>
          <a:ln w="28575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361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FE7B-BD19-0E40-82DA-D59CE0E0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triangulated graph?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13C98-6C04-1E44-B569-186AE945D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or why not?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E5795-B40F-9D40-96CB-786B1D62A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3B6BE-4572-7640-86F3-121BC7DE091B}" type="slidenum">
              <a:rPr lang="en-US" altLang="zh-CN" smtClean="0"/>
              <a:pPr/>
              <a:t>2</a:t>
            </a:fld>
            <a:endParaRPr lang="en-US" altLang="zh-C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774D6B0-E1A0-D541-B41A-07704508F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2036763"/>
            <a:ext cx="414337" cy="396875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506F1C3-8512-7641-846F-682F15E9B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900" y="3638550"/>
            <a:ext cx="414338" cy="3937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C614612-1B88-1542-BAE5-F212353E8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2788" y="3654425"/>
            <a:ext cx="414337" cy="395288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31E23BB-2D27-1541-99C4-AAB05D1D5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200" y="3619500"/>
            <a:ext cx="412750" cy="3968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662BBC-360E-4048-B736-6899E39DF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5397500"/>
            <a:ext cx="414337" cy="3937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A406A283-79DD-0A4C-8E5C-0359F3680B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7050" y="2311400"/>
            <a:ext cx="1492250" cy="1328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275F6E37-92E0-D241-BBD3-283E08724D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5925" y="3967163"/>
            <a:ext cx="1638300" cy="155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905D1847-E5DB-AA4A-85AB-0470C56AC9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81413" y="3973513"/>
            <a:ext cx="3430587" cy="1506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991D165B-2272-A048-8B9A-90BE77A24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5775" y="3822700"/>
            <a:ext cx="1497013" cy="79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A8B74C61-34A2-E146-9FB4-51B1CD5DE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9350" y="2314575"/>
            <a:ext cx="3414713" cy="1397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270E43C6-E9F1-4B48-913D-71DF563B0C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49638" y="4021138"/>
            <a:ext cx="3175" cy="1379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6AFDF76D-5993-B941-ADCF-12985BB5B3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1863" y="2451100"/>
            <a:ext cx="11112" cy="1163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D50B23BB-3D90-5642-86A8-92528DF65C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73475" y="3835400"/>
            <a:ext cx="1500188" cy="11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133008-7A7B-A845-AA0F-649B36210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050" y="3579813"/>
            <a:ext cx="414338" cy="396875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23">
            <a:extLst>
              <a:ext uri="{FF2B5EF4-FFF2-40B4-BE49-F238E27FC236}">
                <a16:creationId xmlns:a16="http://schemas.microsoft.com/office/drawing/2014/main" id="{F69F1F41-9161-D844-BD34-F6EC82703AA2}"/>
              </a:ext>
            </a:extLst>
          </p:cNvPr>
          <p:cNvSpPr>
            <a:spLocks/>
          </p:cNvSpPr>
          <p:nvPr/>
        </p:nvSpPr>
        <p:spPr bwMode="auto">
          <a:xfrm>
            <a:off x="3584575" y="3883025"/>
            <a:ext cx="3484563" cy="614363"/>
          </a:xfrm>
          <a:custGeom>
            <a:avLst/>
            <a:gdLst>
              <a:gd name="T0" fmla="*/ 2195 w 2195"/>
              <a:gd name="T1" fmla="*/ 0 h 387"/>
              <a:gd name="T2" fmla="*/ 805 w 2195"/>
              <a:gd name="T3" fmla="*/ 375 h 387"/>
              <a:gd name="T4" fmla="*/ 0 w 2195"/>
              <a:gd name="T5" fmla="*/ 73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5" h="387">
                <a:moveTo>
                  <a:pt x="2195" y="0"/>
                </a:moveTo>
                <a:cubicBezTo>
                  <a:pt x="1683" y="181"/>
                  <a:pt x="1171" y="363"/>
                  <a:pt x="805" y="375"/>
                </a:cubicBezTo>
                <a:cubicBezTo>
                  <a:pt x="439" y="387"/>
                  <a:pt x="130" y="142"/>
                  <a:pt x="0" y="73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25">
            <a:extLst>
              <a:ext uri="{FF2B5EF4-FFF2-40B4-BE49-F238E27FC236}">
                <a16:creationId xmlns:a16="http://schemas.microsoft.com/office/drawing/2014/main" id="{CDA02BAD-25D9-5347-95AB-175D6BB016A7}"/>
              </a:ext>
            </a:extLst>
          </p:cNvPr>
          <p:cNvSpPr>
            <a:spLocks/>
          </p:cNvSpPr>
          <p:nvPr/>
        </p:nvSpPr>
        <p:spPr bwMode="auto">
          <a:xfrm>
            <a:off x="2963863" y="2359025"/>
            <a:ext cx="447675" cy="3117850"/>
          </a:xfrm>
          <a:custGeom>
            <a:avLst/>
            <a:gdLst>
              <a:gd name="T0" fmla="*/ 154 w 200"/>
              <a:gd name="T1" fmla="*/ 869 h 869"/>
              <a:gd name="T2" fmla="*/ 8 w 200"/>
              <a:gd name="T3" fmla="*/ 430 h 869"/>
              <a:gd name="T4" fmla="*/ 200 w 200"/>
              <a:gd name="T5" fmla="*/ 0 h 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0" h="869">
                <a:moveTo>
                  <a:pt x="154" y="869"/>
                </a:moveTo>
                <a:cubicBezTo>
                  <a:pt x="130" y="796"/>
                  <a:pt x="0" y="575"/>
                  <a:pt x="8" y="430"/>
                </a:cubicBezTo>
                <a:cubicBezTo>
                  <a:pt x="16" y="285"/>
                  <a:pt x="160" y="90"/>
                  <a:pt x="200" y="0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9">
            <a:extLst>
              <a:ext uri="{FF2B5EF4-FFF2-40B4-BE49-F238E27FC236}">
                <a16:creationId xmlns:a16="http://schemas.microsoft.com/office/drawing/2014/main" id="{F8A86AC6-742C-244E-B187-169F9CF50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876800"/>
            <a:ext cx="30527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Triangulated</a:t>
            </a:r>
          </a:p>
        </p:txBody>
      </p:sp>
    </p:spTree>
    <p:extLst>
      <p:ext uri="{BB962C8B-B14F-4D97-AF65-F5344CB8AC3E}">
        <p14:creationId xmlns:p14="http://schemas.microsoft.com/office/powerpoint/2010/main" val="4116279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FE7B-BD19-0E40-82DA-D59CE0E0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triangulated graph?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13C98-6C04-1E44-B569-186AE945D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or why not?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E5795-B40F-9D40-96CB-786B1D62A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3B6BE-4572-7640-86F3-121BC7DE091B}" type="slidenum">
              <a:rPr lang="en-US" altLang="zh-CN" smtClean="0"/>
              <a:pPr/>
              <a:t>3</a:t>
            </a:fld>
            <a:endParaRPr lang="en-US" altLang="zh-CN"/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0F48C61A-BC4C-7B47-8584-5D8841D1C53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229644" y="3175794"/>
            <a:ext cx="633412" cy="590550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F447A7E3-E3CD-AB4F-96A4-0295045CFF0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728369" y="3223419"/>
            <a:ext cx="633412" cy="59055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A985524F-B666-DB47-9223-316BCD5B238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72995" y="1904206"/>
            <a:ext cx="633412" cy="59372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8">
            <a:extLst>
              <a:ext uri="{FF2B5EF4-FFF2-40B4-BE49-F238E27FC236}">
                <a16:creationId xmlns:a16="http://schemas.microsoft.com/office/drawing/2014/main" id="{1B30D006-11DC-674C-8C8A-6D9025A44DD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364707" y="1847056"/>
            <a:ext cx="633412" cy="59372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03027E69-679E-3D44-ADAC-FCFD2BC4EB2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23781" y="4587082"/>
            <a:ext cx="631825" cy="592138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2D5C400A-652F-EB4D-BDBF-9822F31CEDAF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2601913" y="3859212"/>
            <a:ext cx="850900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3D070B9A-EE49-0440-B85B-445B9812CE1B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6639719" y="3861594"/>
            <a:ext cx="811213" cy="796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87776B89-AE15-6941-ADB4-4861645CD297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6637338" y="2460625"/>
            <a:ext cx="1003300" cy="6762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30A56A1F-42DC-9B46-93D6-6CC8FBF75AB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072063" y="1030287"/>
            <a:ext cx="1588" cy="2195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9406177F-AA2B-8E48-B711-E7FDEBC2C10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2641600" y="2420938"/>
            <a:ext cx="788987" cy="738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6B4A9CC4-14C6-E54B-8D68-164B580F5EF9}"/>
              </a:ext>
            </a:extLst>
          </p:cNvPr>
          <p:cNvSpPr>
            <a:spLocks noChangeShapeType="1"/>
          </p:cNvSpPr>
          <p:nvPr/>
        </p:nvSpPr>
        <p:spPr bwMode="auto">
          <a:xfrm rot="16200000" flipH="1" flipV="1">
            <a:off x="5365751" y="2354262"/>
            <a:ext cx="855662" cy="10461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31BCFCC0-F2CB-5C48-BB81-8531808B9849}"/>
              </a:ext>
            </a:extLst>
          </p:cNvPr>
          <p:cNvSpPr>
            <a:spLocks noChangeShapeType="1"/>
          </p:cNvSpPr>
          <p:nvPr/>
        </p:nvSpPr>
        <p:spPr bwMode="auto">
          <a:xfrm rot="16200000" flipH="1" flipV="1">
            <a:off x="3877469" y="3712369"/>
            <a:ext cx="936625" cy="9826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6A0E6C22-CAEA-794B-892F-4F183A8B8D6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3940969" y="2340769"/>
            <a:ext cx="925513" cy="885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Oval 18">
            <a:extLst>
              <a:ext uri="{FF2B5EF4-FFF2-40B4-BE49-F238E27FC236}">
                <a16:creationId xmlns:a16="http://schemas.microsoft.com/office/drawing/2014/main" id="{83524DDB-0D90-A14D-817E-1DC690F5364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300412" y="4603751"/>
            <a:ext cx="633413" cy="59531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8228E3AF-010C-1B4E-8F76-008513BD97D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281069" y="3266282"/>
            <a:ext cx="631825" cy="60483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F46C44B4-C627-4F4C-B33E-27D0013803B3}"/>
              </a:ext>
            </a:extLst>
          </p:cNvPr>
          <p:cNvSpPr>
            <a:spLocks noChangeShapeType="1"/>
          </p:cNvSpPr>
          <p:nvPr/>
        </p:nvSpPr>
        <p:spPr bwMode="auto">
          <a:xfrm rot="16200000" flipH="1" flipV="1">
            <a:off x="5017294" y="3798094"/>
            <a:ext cx="38100" cy="2217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48F3F54B-F9E3-E547-89D8-8FECFE8C7055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5260975" y="3702051"/>
            <a:ext cx="941387" cy="969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28">
            <a:extLst>
              <a:ext uri="{FF2B5EF4-FFF2-40B4-BE49-F238E27FC236}">
                <a16:creationId xmlns:a16="http://schemas.microsoft.com/office/drawing/2014/main" id="{982A3E6D-128D-B845-A121-62E65752D378}"/>
              </a:ext>
            </a:extLst>
          </p:cNvPr>
          <p:cNvSpPr>
            <a:spLocks/>
          </p:cNvSpPr>
          <p:nvPr/>
        </p:nvSpPr>
        <p:spPr bwMode="auto">
          <a:xfrm>
            <a:off x="3643313" y="2466975"/>
            <a:ext cx="28575" cy="2105025"/>
          </a:xfrm>
          <a:custGeom>
            <a:avLst/>
            <a:gdLst>
              <a:gd name="T0" fmla="*/ 18 w 18"/>
              <a:gd name="T1" fmla="*/ 0 h 1326"/>
              <a:gd name="T2" fmla="*/ 0 w 18"/>
              <a:gd name="T3" fmla="*/ 1326 h 132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" h="1326">
                <a:moveTo>
                  <a:pt x="18" y="0"/>
                </a:moveTo>
                <a:cubicBezTo>
                  <a:pt x="18" y="0"/>
                  <a:pt x="9" y="663"/>
                  <a:pt x="0" y="1326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30">
            <a:extLst>
              <a:ext uri="{FF2B5EF4-FFF2-40B4-BE49-F238E27FC236}">
                <a16:creationId xmlns:a16="http://schemas.microsoft.com/office/drawing/2014/main" id="{1FD6896E-E67D-D240-89A5-3C4592F482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9538" y="2511425"/>
            <a:ext cx="0" cy="2060575"/>
          </a:xfrm>
          <a:prstGeom prst="line">
            <a:avLst/>
          </a:prstGeom>
          <a:noFill/>
          <a:ln w="28575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9">
            <a:extLst>
              <a:ext uri="{FF2B5EF4-FFF2-40B4-BE49-F238E27FC236}">
                <a16:creationId xmlns:a16="http://schemas.microsoft.com/office/drawing/2014/main" id="{0B45A5A0-33A6-0142-A172-8AC8FBC92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4776788"/>
            <a:ext cx="30527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Triangulated</a:t>
            </a:r>
          </a:p>
        </p:txBody>
      </p:sp>
    </p:spTree>
    <p:extLst>
      <p:ext uri="{BB962C8B-B14F-4D97-AF65-F5344CB8AC3E}">
        <p14:creationId xmlns:p14="http://schemas.microsoft.com/office/powerpoint/2010/main" val="2050963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FE7B-BD19-0E40-82DA-D59CE0E0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triangulated graph?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13C98-6C04-1E44-B569-186AE945D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or why not?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E5795-B40F-9D40-96CB-786B1D62A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3B6BE-4572-7640-86F3-121BC7DE091B}" type="slidenum">
              <a:rPr lang="en-US" altLang="zh-CN" smtClean="0"/>
              <a:pPr/>
              <a:t>4</a:t>
            </a:fld>
            <a:endParaRPr lang="en-US" altLang="zh-CN"/>
          </a:p>
        </p:txBody>
      </p:sp>
      <p:sp>
        <p:nvSpPr>
          <p:cNvPr id="25" name="Oval 7">
            <a:extLst>
              <a:ext uri="{FF2B5EF4-FFF2-40B4-BE49-F238E27FC236}">
                <a16:creationId xmlns:a16="http://schemas.microsoft.com/office/drawing/2014/main" id="{1AF7D006-9B95-0C4F-8033-9ED3A74A5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5700" y="1425575"/>
            <a:ext cx="493713" cy="471488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Oval 8">
            <a:extLst>
              <a:ext uri="{FF2B5EF4-FFF2-40B4-BE49-F238E27FC236}">
                <a16:creationId xmlns:a16="http://schemas.microsoft.com/office/drawing/2014/main" id="{B356CEE9-FCC3-5946-81B8-3A66FD21C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4551363"/>
            <a:ext cx="493712" cy="47148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152A1C75-F706-2946-8EB3-9F817D5E8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200" y="4470400"/>
            <a:ext cx="493713" cy="474663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Oval 10">
            <a:extLst>
              <a:ext uri="{FF2B5EF4-FFF2-40B4-BE49-F238E27FC236}">
                <a16:creationId xmlns:a16="http://schemas.microsoft.com/office/drawing/2014/main" id="{DC9B2A56-8213-1D4E-BAA1-047425847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2305050"/>
            <a:ext cx="493712" cy="4730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1">
            <a:extLst>
              <a:ext uri="{FF2B5EF4-FFF2-40B4-BE49-F238E27FC236}">
                <a16:creationId xmlns:a16="http://schemas.microsoft.com/office/drawing/2014/main" id="{317E64ED-57A4-9143-9B9E-6191A9DC56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7163" y="2757488"/>
            <a:ext cx="1087437" cy="1724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12">
            <a:extLst>
              <a:ext uri="{FF2B5EF4-FFF2-40B4-BE49-F238E27FC236}">
                <a16:creationId xmlns:a16="http://schemas.microsoft.com/office/drawing/2014/main" id="{57C827B8-A248-664D-966D-CBF797DD65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4513" y="5410200"/>
            <a:ext cx="3749675" cy="11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3">
            <a:extLst>
              <a:ext uri="{FF2B5EF4-FFF2-40B4-BE49-F238E27FC236}">
                <a16:creationId xmlns:a16="http://schemas.microsoft.com/office/drawing/2014/main" id="{7CB3E2CB-FC20-1749-BF67-8504B4BD55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24188" y="4840288"/>
            <a:ext cx="679450" cy="447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4">
            <a:extLst>
              <a:ext uri="{FF2B5EF4-FFF2-40B4-BE49-F238E27FC236}">
                <a16:creationId xmlns:a16="http://schemas.microsoft.com/office/drawing/2014/main" id="{02CA6278-FFEA-4D43-B5AB-9F81A08C1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9088" y="1833563"/>
            <a:ext cx="1631950" cy="3365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5">
            <a:extLst>
              <a:ext uri="{FF2B5EF4-FFF2-40B4-BE49-F238E27FC236}">
                <a16:creationId xmlns:a16="http://schemas.microsoft.com/office/drawing/2014/main" id="{55A86992-FC88-DA40-BD55-817545FA9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1125" y="1895475"/>
            <a:ext cx="9525" cy="390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6">
            <a:extLst>
              <a:ext uri="{FF2B5EF4-FFF2-40B4-BE49-F238E27FC236}">
                <a16:creationId xmlns:a16="http://schemas.microsoft.com/office/drawing/2014/main" id="{08C4BBCF-83B5-9347-832B-E9EA9F766CC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0825" y="2778125"/>
            <a:ext cx="847725" cy="1765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7">
            <a:extLst>
              <a:ext uri="{FF2B5EF4-FFF2-40B4-BE49-F238E27FC236}">
                <a16:creationId xmlns:a16="http://schemas.microsoft.com/office/drawing/2014/main" id="{1A7F5E7F-C3A4-9E4B-A91D-E92D88D3A7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51600" y="4927600"/>
            <a:ext cx="395288" cy="3889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Oval 18">
            <a:extLst>
              <a:ext uri="{FF2B5EF4-FFF2-40B4-BE49-F238E27FC236}">
                <a16:creationId xmlns:a16="http://schemas.microsoft.com/office/drawing/2014/main" id="{7069A04A-88A2-F74F-9933-B66597E88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0" y="5189538"/>
            <a:ext cx="496888" cy="47466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19">
            <a:extLst>
              <a:ext uri="{FF2B5EF4-FFF2-40B4-BE49-F238E27FC236}">
                <a16:creationId xmlns:a16="http://schemas.microsoft.com/office/drawing/2014/main" id="{B1DAB337-1AFC-DC4A-9771-0CC65CAD7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0" y="5197475"/>
            <a:ext cx="490538" cy="484188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20">
            <a:extLst>
              <a:ext uri="{FF2B5EF4-FFF2-40B4-BE49-F238E27FC236}">
                <a16:creationId xmlns:a16="http://schemas.microsoft.com/office/drawing/2014/main" id="{7ECDB1D2-4E0A-AB48-BEC2-C6F7FDDA9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6075" y="1809750"/>
            <a:ext cx="2128838" cy="33797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21">
            <a:extLst>
              <a:ext uri="{FF2B5EF4-FFF2-40B4-BE49-F238E27FC236}">
                <a16:creationId xmlns:a16="http://schemas.microsoft.com/office/drawing/2014/main" id="{7BA382BF-11AC-C64C-9CFC-693072666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4787900"/>
            <a:ext cx="1901825" cy="17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27">
            <a:extLst>
              <a:ext uri="{FF2B5EF4-FFF2-40B4-BE49-F238E27FC236}">
                <a16:creationId xmlns:a16="http://schemas.microsoft.com/office/drawing/2014/main" id="{8FAEC91C-0CA1-4C48-A399-50CF1833F14E}"/>
              </a:ext>
            </a:extLst>
          </p:cNvPr>
          <p:cNvSpPr>
            <a:spLocks/>
          </p:cNvSpPr>
          <p:nvPr/>
        </p:nvSpPr>
        <p:spPr bwMode="auto">
          <a:xfrm>
            <a:off x="3787775" y="1843088"/>
            <a:ext cx="1277938" cy="2613025"/>
          </a:xfrm>
          <a:custGeom>
            <a:avLst/>
            <a:gdLst>
              <a:gd name="T0" fmla="*/ 0 w 805"/>
              <a:gd name="T1" fmla="*/ 1646 h 1646"/>
              <a:gd name="T2" fmla="*/ 467 w 805"/>
              <a:gd name="T3" fmla="*/ 640 h 1646"/>
              <a:gd name="T4" fmla="*/ 805 w 805"/>
              <a:gd name="T5" fmla="*/ 0 h 1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05" h="1646">
                <a:moveTo>
                  <a:pt x="0" y="1646"/>
                </a:moveTo>
                <a:cubicBezTo>
                  <a:pt x="166" y="1280"/>
                  <a:pt x="333" y="914"/>
                  <a:pt x="467" y="640"/>
                </a:cubicBezTo>
                <a:cubicBezTo>
                  <a:pt x="601" y="366"/>
                  <a:pt x="703" y="183"/>
                  <a:pt x="805" y="0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28">
            <a:extLst>
              <a:ext uri="{FF2B5EF4-FFF2-40B4-BE49-F238E27FC236}">
                <a16:creationId xmlns:a16="http://schemas.microsoft.com/office/drawing/2014/main" id="{10A6A739-BD00-6844-AC49-15B091679E69}"/>
              </a:ext>
            </a:extLst>
          </p:cNvPr>
          <p:cNvSpPr>
            <a:spLocks/>
          </p:cNvSpPr>
          <p:nvPr/>
        </p:nvSpPr>
        <p:spPr bwMode="auto">
          <a:xfrm>
            <a:off x="3076575" y="4964113"/>
            <a:ext cx="3048000" cy="377825"/>
          </a:xfrm>
          <a:custGeom>
            <a:avLst/>
            <a:gdLst>
              <a:gd name="T0" fmla="*/ 1920 w 1920"/>
              <a:gd name="T1" fmla="*/ 0 h 238"/>
              <a:gd name="T2" fmla="*/ 988 w 1920"/>
              <a:gd name="T3" fmla="*/ 100 h 238"/>
              <a:gd name="T4" fmla="*/ 0 w 1920"/>
              <a:gd name="T5" fmla="*/ 238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0" h="238">
                <a:moveTo>
                  <a:pt x="1920" y="0"/>
                </a:moveTo>
                <a:cubicBezTo>
                  <a:pt x="1614" y="30"/>
                  <a:pt x="1308" y="60"/>
                  <a:pt x="988" y="100"/>
                </a:cubicBezTo>
                <a:cubicBezTo>
                  <a:pt x="668" y="140"/>
                  <a:pt x="334" y="189"/>
                  <a:pt x="0" y="238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Freeform 29">
            <a:extLst>
              <a:ext uri="{FF2B5EF4-FFF2-40B4-BE49-F238E27FC236}">
                <a16:creationId xmlns:a16="http://schemas.microsoft.com/office/drawing/2014/main" id="{34990B3F-0FB0-E34E-99E3-B0300259BFA4}"/>
              </a:ext>
            </a:extLst>
          </p:cNvPr>
          <p:cNvSpPr>
            <a:spLocks/>
          </p:cNvSpPr>
          <p:nvPr/>
        </p:nvSpPr>
        <p:spPr bwMode="auto">
          <a:xfrm>
            <a:off x="5326063" y="1871663"/>
            <a:ext cx="1611312" cy="3352800"/>
          </a:xfrm>
          <a:custGeom>
            <a:avLst/>
            <a:gdLst>
              <a:gd name="T0" fmla="*/ 1015 w 1015"/>
              <a:gd name="T1" fmla="*/ 2112 h 2112"/>
              <a:gd name="T2" fmla="*/ 366 w 1015"/>
              <a:gd name="T3" fmla="*/ 896 h 2112"/>
              <a:gd name="T4" fmla="*/ 0 w 1015"/>
              <a:gd name="T5" fmla="*/ 0 h 2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15" h="2112">
                <a:moveTo>
                  <a:pt x="1015" y="2112"/>
                </a:moveTo>
                <a:cubicBezTo>
                  <a:pt x="907" y="1909"/>
                  <a:pt x="535" y="1248"/>
                  <a:pt x="366" y="896"/>
                </a:cubicBezTo>
                <a:cubicBezTo>
                  <a:pt x="197" y="544"/>
                  <a:pt x="76" y="187"/>
                  <a:pt x="0" y="0"/>
                </a:cubicBezTo>
              </a:path>
            </a:pathLst>
          </a:custGeom>
          <a:noFill/>
          <a:ln w="28575" cap="flat" cmpd="sng">
            <a:solidFill>
              <a:srgbClr val="C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 Box 29">
            <a:extLst>
              <a:ext uri="{FF2B5EF4-FFF2-40B4-BE49-F238E27FC236}">
                <a16:creationId xmlns:a16="http://schemas.microsoft.com/office/drawing/2014/main" id="{E295BB20-7DC8-2643-B4F2-66B0D749C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30527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Triangulated</a:t>
            </a:r>
          </a:p>
        </p:txBody>
      </p:sp>
    </p:spTree>
    <p:extLst>
      <p:ext uri="{BB962C8B-B14F-4D97-AF65-F5344CB8AC3E}">
        <p14:creationId xmlns:p14="http://schemas.microsoft.com/office/powerpoint/2010/main" val="3232784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424F-604B-B842-B400-57F4173A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Alert</a:t>
            </a:r>
            <a:r>
              <a:rPr lang="en-US"/>
              <a:t>: Wheel </a:t>
            </a:r>
            <a:r>
              <a:rPr lang="en-US" dirty="0"/>
              <a:t>Graphs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BC083-9606-6745-9868-480444373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3B6BE-4572-7640-86F3-121BC7DE091B}" type="slidenum">
              <a:rPr lang="en-US" altLang="zh-CN" smtClean="0"/>
              <a:pPr/>
              <a:t>5</a:t>
            </a:fld>
            <a:endParaRPr lang="en-US" altLang="zh-C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317869-9D9E-9948-9A77-A7A0700C7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752600"/>
            <a:ext cx="5518150" cy="35426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0C7B5D8-122F-5640-875B-B477F76009DA}"/>
              </a:ext>
            </a:extLst>
          </p:cNvPr>
          <p:cNvSpPr txBox="1"/>
          <p:nvPr/>
        </p:nvSpPr>
        <p:spPr>
          <a:xfrm>
            <a:off x="6553200" y="2133600"/>
            <a:ext cx="2590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#vertices: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#edges: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Chromatic number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4 is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/>
              <a:t>is odd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3 if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latin typeface="Garamond" panose="02020404030301010803" pitchFamily="18" charset="0"/>
              </a:rPr>
              <a:t> </a:t>
            </a:r>
            <a:r>
              <a:rPr lang="en-US" sz="1600" dirty="0"/>
              <a:t>is even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Properties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Hamiltonian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Self dual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Planar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1544AC8-4874-E64C-A7A2-3E730CB661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0" y="3321050"/>
            <a:ext cx="254000" cy="2159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02C32AA-55EB-0A42-9344-2EF4ED829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000" y="3321050"/>
            <a:ext cx="254000" cy="2159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D815D63-7E6A-D244-B25F-7FD456F98D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5000" y="3321050"/>
            <a:ext cx="254000" cy="2159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31EAB60-0E23-FE4A-9D91-8DF379E9F64F}"/>
              </a:ext>
            </a:extLst>
          </p:cNvPr>
          <p:cNvSpPr txBox="1"/>
          <p:nvPr/>
        </p:nvSpPr>
        <p:spPr>
          <a:xfrm>
            <a:off x="7620000" y="2487051"/>
            <a:ext cx="990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9045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3598</TotalTime>
  <Words>85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Garamond</vt:lpstr>
      <vt:lpstr>Helvetica</vt:lpstr>
      <vt:lpstr>Times New Roman</vt:lpstr>
      <vt:lpstr>Presentation1</vt:lpstr>
      <vt:lpstr>Custom Design</vt:lpstr>
      <vt:lpstr>Is this a triangulated graph?</vt:lpstr>
      <vt:lpstr>Is this a triangulated graph?</vt:lpstr>
      <vt:lpstr>Is this a triangulated graph?</vt:lpstr>
      <vt:lpstr>Is this a triangulated graph?</vt:lpstr>
      <vt:lpstr>Alert: Wheel Graphs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412</cp:revision>
  <dcterms:created xsi:type="dcterms:W3CDTF">2004-09-04T03:37:41Z</dcterms:created>
  <dcterms:modified xsi:type="dcterms:W3CDTF">2023-03-24T21:44:33Z</dcterms:modified>
</cp:coreProperties>
</file>