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2"/>
    <p:sldId id="278" r:id="rId3"/>
    <p:sldId id="279" r:id="rId4"/>
    <p:sldId id="280" r:id="rId5"/>
    <p:sldId id="281" r:id="rId6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A33409A4-BBF3-414B-8A98-C5F5E0C0B0C8}"/>
    <pc:docChg chg="modSld">
      <pc:chgData name="Berthe Choueiry" userId="a0a34cf8-c512-4826-a48e-18e8ad82c21a" providerId="ADAL" clId="{A33409A4-BBF3-414B-8A98-C5F5E0C0B0C8}" dt="2022-01-28T07:41:48.033" v="8" actId="20577"/>
      <pc:docMkLst>
        <pc:docMk/>
      </pc:docMkLst>
      <pc:sldChg chg="modSp mod">
        <pc:chgData name="Berthe Choueiry" userId="a0a34cf8-c512-4826-a48e-18e8ad82c21a" providerId="ADAL" clId="{A33409A4-BBF3-414B-8A98-C5F5E0C0B0C8}" dt="2022-01-28T07:41:48.033" v="8" actId="20577"/>
        <pc:sldMkLst>
          <pc:docMk/>
          <pc:sldMk cId="0" sldId="277"/>
        </pc:sldMkLst>
        <pc:spChg chg="mod">
          <ac:chgData name="Berthe Choueiry" userId="a0a34cf8-c512-4826-a48e-18e8ad82c21a" providerId="ADAL" clId="{A33409A4-BBF3-414B-8A98-C5F5E0C0B0C8}" dt="2022-01-28T07:41:48.033" v="8" actId="20577"/>
          <ac:spMkLst>
            <pc:docMk/>
            <pc:sldMk cId="0" sldId="277"/>
            <ac:spMk id="15363" creationId="{C7D27D86-FBDE-F44A-8752-5EA70F6597D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3A4C655-2746-E342-86D3-A9B45329E9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C27DEEF-3C0C-094D-A5F7-4AA6B0BD94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F638FD0-D7F6-FB4D-AE5C-A2BD7BF3EF7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175F2963-EB7C-1A40-8114-03A81ADB82E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7EA01371-3173-B146-AAC7-ECE3D396E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0D37577-8CD8-2F47-ACA2-EF02A64996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A79907-D241-8B4F-8B3A-E38CABB7646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1BEDE0D-E5ED-F845-9531-888ABE2980B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438EC65-AE02-D240-98DE-B38F9E0748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27CC5F4-2167-D443-BB68-69C4001BB85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444AD34-F0BF-6042-BB8D-CA97FCAA2B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61463C10-26EA-3A49-A15E-2B5DDC7CA9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7DDFE-C084-A14E-A6FF-505FAE4A14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C4E5D-D963-5545-BD83-BD48E1FC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B779E-2BFD-DD4C-AF1C-BC37194E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D8BCED-9E6B-E745-BEFA-1EBFFEB6FB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188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7F328-64D2-C549-ADFF-36370EAD31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4274C-875C-C548-9CF9-67C09608B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ADE69-741E-4241-BA4D-88A7D605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F71EFD-0F61-C445-A40E-004C14F021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941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D2A47-D058-2A43-A69C-A4655B74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5CD90-7017-F74F-B7AE-F067E3AFF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B4470-A00B-1445-8F34-F06933E6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DC4327-4485-8E44-87E6-0CD225EC1C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041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08C7CF-0AC1-A745-86ED-6456AD53EDD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067725-E47A-6144-9155-21B65CDFFA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FAD10-146A-4B44-96AD-5171583701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602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71C0A-143B-AB4F-A6EA-313F37A602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E0BE-7BB4-C745-A812-F7BE8B97F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8FB88-4E47-5F4D-AEBE-4E4D14CA7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43D6DC-AD93-8D4A-831D-B95E7AB8EA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241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1DFEA-31FB-314A-AA76-44B13B61D1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8EC2D-7083-C446-9F43-5A425A1AB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48179-7468-014D-A6CE-3937E56F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89EA16-D666-1846-9A3F-F10F7BF0FA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167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E6617-03A4-8242-B38E-EA2D7EAAB7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60230F-3B83-8742-89FD-3AB605B8B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1FB23B-D45A-9845-B91B-B47CAC88D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33B07D-A728-8645-B80F-6F2C1CA450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61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86328-3A3E-1848-AF6F-9FC2B1A180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376C52-C3CE-3440-B7C1-50D340987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9E789C-3B0D-7745-9990-FD307CFF5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ED7D61-1040-CC41-83A0-2CC7B15123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837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9E1CD-CD3C-9349-BC91-9381AE8CEB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D1E451-9E23-0A46-A5EA-34F4C8291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F8AE5-220F-9349-92B0-ED2D1A45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1D95F-4E54-2B44-8AA4-16E9503022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986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4163E-36D8-0F41-AA36-2A508874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5E23E-78DC-424D-B5FD-32EABC02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1A1E5-B1D3-C94A-A522-BD5960D6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A81CF2-D49C-784D-BC32-49B77AE226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157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728EB-C536-034E-8EF1-6DEC8E78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9509D-450F-434C-99B8-46F625174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BCFD7-924F-FC49-A0DC-7B5888A91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6EAF6A-DA7E-0243-B210-7E78B390EB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821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78DDA2-EDA2-6B49-BCC8-A4E80BB7A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F4DC86-6D84-0D4C-983E-33A3DB7154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2BC57E-03E0-B749-87E8-CAEA294376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A624D6B-BFC0-0341-BEE2-EF19AF91BC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0246EB1-D804-CB48-92F8-5C5303BA61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C550763E-5BE9-364A-A767-7C9274CF8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04D12456-ABDD-DF4A-A2BB-395A9A11A3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2616FEA-F0B4-E447-9138-B39EBAE71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BE938A12-3FE0-0947-A0F2-1CA3C0D18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9A4D96DD-5624-EB4D-8489-CD3F9FF7E5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58AB72EC-1C1F-0244-89AF-041B5F6731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D943A8C-6FAC-F749-A2A4-CC1C4E295B9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7D27D86-FBDE-F44A-8752-5EA70F659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77200" cy="2865438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800" b="1" dirty="0"/>
              <a:t>Foundations of Constraint Processing</a:t>
            </a:r>
            <a:r>
              <a:rPr lang="en-US" altLang="en-US" sz="2400" b="1" dirty="0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CSCE421/821, Spring 2022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1800" b="1" dirty="0">
                <a:solidFill>
                  <a:schemeClr val="accent2"/>
                </a:solidFill>
              </a:rPr>
              <a:t>/~</a:t>
            </a:r>
            <a:r>
              <a:rPr lang="en-US" altLang="en-US" sz="18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1800" b="1" dirty="0">
                <a:solidFill>
                  <a:schemeClr val="accent2"/>
                </a:solidFill>
              </a:rPr>
              <a:t>/S22-421-821/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Avery Hall, </a:t>
            </a:r>
            <a:r>
              <a:rPr lang="en-US" altLang="en-US" sz="2000"/>
              <a:t>Room 259</a:t>
            </a:r>
            <a:endParaRPr lang="en-US" altLang="en-US" sz="20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Tel: +1(402)472-5444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A3B58F47-35F8-5E4F-8437-136E916C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3A65BC"/>
                </a:solidFill>
                <a:latin typeface="Arial" panose="020B0604020202020204" pitchFamily="34" charset="0"/>
              </a:rPr>
              <a:t>Least Commitment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3A65BC"/>
                </a:solidFill>
                <a:latin typeface="Arial" panose="020B0604020202020204" pitchFamily="34" charset="0"/>
              </a:rPr>
              <a:t>Rationale &amp; Strategies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4139505A-107D-5A49-9349-D50ED14A5C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6119EBD2-A78D-444C-A6A7-2C9706213F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A3E349-02E2-0C43-8D1A-7CF72D10946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2CED57B-6F45-734E-AD97-A9FDC4A6D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Background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F90BF0C-6536-D64C-A62C-745E0FA2CF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Constraint propagation</a:t>
            </a:r>
          </a:p>
          <a:p>
            <a:pPr lvl="1" eaLnBrk="1" hangingPunct="1"/>
            <a:r>
              <a:rPr lang="en-US" altLang="en-US" sz="2000"/>
              <a:t>Reduces problem size </a:t>
            </a:r>
          </a:p>
          <a:p>
            <a:pPr lvl="1" eaLnBrk="1" hangingPunct="1"/>
            <a:r>
              <a:rPr lang="en-US" altLang="en-US" sz="2000"/>
              <a:t>Eliminates inconsistent choices</a:t>
            </a:r>
          </a:p>
          <a:p>
            <a:pPr lvl="1" eaLnBrk="1" hangingPunct="1"/>
            <a:r>
              <a:rPr lang="en-US" altLang="en-US" sz="2000"/>
              <a:t>Gets the problem closer to being solved</a:t>
            </a:r>
          </a:p>
          <a:p>
            <a:pPr lvl="1" eaLnBrk="1" hangingPunct="1"/>
            <a:r>
              <a:rPr lang="en-US" altLang="en-US" sz="2000">
                <a:solidFill>
                  <a:srgbClr val="A50021"/>
                </a:solidFill>
              </a:rPr>
              <a:t>But does not eliminate any solutions</a:t>
            </a:r>
          </a:p>
          <a:p>
            <a:pPr lvl="1" eaLnBrk="1" hangingPunct="1"/>
            <a:r>
              <a:rPr lang="en-US" altLang="en-US" sz="2000"/>
              <a:t>When it solves the problem, we keep all solutions</a:t>
            </a:r>
          </a:p>
          <a:p>
            <a:pPr eaLnBrk="1" hangingPunct="1"/>
            <a:r>
              <a:rPr lang="en-US" altLang="en-US" sz="2400"/>
              <a:t>Search</a:t>
            </a:r>
          </a:p>
          <a:p>
            <a:pPr lvl="1" eaLnBrk="1" hangingPunct="1"/>
            <a:r>
              <a:rPr lang="en-US" altLang="en-US" sz="2000"/>
              <a:t>Solves the problem by making decisions</a:t>
            </a:r>
          </a:p>
          <a:p>
            <a:pPr lvl="1" eaLnBrk="1" hangingPunct="1"/>
            <a:r>
              <a:rPr lang="en-US" altLang="en-US" sz="2000"/>
              <a:t>At each step, decisions ignore some perfectly acceptable choices</a:t>
            </a:r>
          </a:p>
          <a:p>
            <a:pPr lvl="1" eaLnBrk="1" hangingPunct="1"/>
            <a:r>
              <a:rPr lang="en-US" altLang="en-US" sz="2000"/>
              <a:t>But search focuses on finding one solution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B77C970F-9AAA-ED4C-8C39-00F016A146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434B814D-325C-1A42-8DC6-1EEC0701A4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CB4935C-B45B-BF42-8E29-82D9AFD7A54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433162A-2549-1A4B-B3DF-A539E0AED5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Generalizing..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1154A88-097F-AA4F-9610-3E80EA4E4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Constraint propagation makes </a:t>
            </a:r>
            <a:r>
              <a:rPr lang="en-US" altLang="en-US">
                <a:solidFill>
                  <a:srgbClr val="C00000"/>
                </a:solidFill>
              </a:rPr>
              <a:t>no commitment</a:t>
            </a:r>
            <a:r>
              <a:rPr lang="en-US" altLang="en-US"/>
              <a:t> at all</a:t>
            </a:r>
          </a:p>
          <a:p>
            <a:pPr eaLnBrk="1" hangingPunct="1"/>
            <a:r>
              <a:rPr lang="en-US" altLang="en-US"/>
              <a:t>Search makes </a:t>
            </a:r>
            <a:r>
              <a:rPr lang="en-US" altLang="en-US">
                <a:solidFill>
                  <a:srgbClr val="C00000"/>
                </a:solidFill>
              </a:rPr>
              <a:t>strong</a:t>
            </a:r>
            <a:r>
              <a:rPr lang="en-US" altLang="en-US"/>
              <a:t> commitments</a:t>
            </a:r>
          </a:p>
          <a:p>
            <a:pPr eaLnBrk="1" hangingPunct="1"/>
            <a:r>
              <a:rPr lang="en-US" altLang="en-US"/>
              <a:t>Question: is there anything in the middle?</a:t>
            </a:r>
          </a:p>
          <a:p>
            <a:pPr eaLnBrk="1" hangingPunct="1"/>
            <a:r>
              <a:rPr lang="en-US" altLang="en-US"/>
              <a:t>Answer: least commitment </a:t>
            </a:r>
          </a:p>
          <a:p>
            <a:pPr lvl="1" eaLnBrk="1" hangingPunct="1"/>
            <a:r>
              <a:rPr lang="en-US" altLang="en-US"/>
              <a:t>Common: planning, scheduling communities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EB59FBFD-D737-7942-ABBB-771E2D6A82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071E5268-66A3-CC4F-B027-1A611550DE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688496-D86B-664E-AD2F-9D0495FF5B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2277CDC-F5E2-7A49-A457-C40C9EAE02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Least commitment: rationale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EE43DE1-AE44-A840-8A3E-621B65B54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As long as you do not need to make a commitment, keep propagating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propagation is ‘stuck’ (no progress),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then make the least commitment you need to make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in order to enable more propagation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without ruling out ‘too’ many solutions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Technique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typically by adding a constraint (which is weaker than a variable assignment)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775EF9CF-5224-7646-9795-EE126D8D27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D8B8919C-4FD6-054A-BD39-200D1C4D8A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74DB52B-7CD7-E041-84F5-FC6975E6363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09D39FC-6835-2041-B270-1C09BAECA3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Example: scheduling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D6368E3-F5FB-7F4E-A6D7-E99EEE6B1C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Context: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scheduling tasks in time. You notice the 2 tasks must use the same resource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Propagation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adds a mutex constraint between both tasks without ordering them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Search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fixes the time for one or both tasks thus ruling out so many possibilities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Least commitment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adds a constraint </a:t>
            </a:r>
            <a:r>
              <a:rPr lang="en-US" altLang="en-US" sz="2000">
                <a:solidFill>
                  <a:srgbClr val="C00000"/>
                </a:solidFill>
              </a:rPr>
              <a:t>committing one task to be before the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tasks remain floating in time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and any task can be inserted between them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1511</TotalTime>
  <Words>282</Words>
  <Application>Microsoft Macintosh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Helvetica</vt:lpstr>
      <vt:lpstr>Presentation1</vt:lpstr>
      <vt:lpstr>PowerPoint Presentation</vt:lpstr>
      <vt:lpstr>Background</vt:lpstr>
      <vt:lpstr>Generalizing..</vt:lpstr>
      <vt:lpstr>Least commitment: rationale</vt:lpstr>
      <vt:lpstr>Example: scheduling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626</cp:revision>
  <dcterms:created xsi:type="dcterms:W3CDTF">2004-09-04T03:37:41Z</dcterms:created>
  <dcterms:modified xsi:type="dcterms:W3CDTF">2022-01-28T07:41:49Z</dcterms:modified>
</cp:coreProperties>
</file>