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5"/>
  </p:notesMasterIdLst>
  <p:handoutMasterIdLst>
    <p:handoutMasterId r:id="rId46"/>
  </p:handoutMasterIdLst>
  <p:sldIdLst>
    <p:sldId id="256" r:id="rId3"/>
    <p:sldId id="269" r:id="rId4"/>
    <p:sldId id="325" r:id="rId5"/>
    <p:sldId id="326" r:id="rId6"/>
    <p:sldId id="338" r:id="rId7"/>
    <p:sldId id="339" r:id="rId8"/>
    <p:sldId id="337" r:id="rId9"/>
    <p:sldId id="321" r:id="rId10"/>
    <p:sldId id="322" r:id="rId11"/>
    <p:sldId id="343" r:id="rId12"/>
    <p:sldId id="360" r:id="rId13"/>
    <p:sldId id="359" r:id="rId14"/>
    <p:sldId id="358" r:id="rId15"/>
    <p:sldId id="327" r:id="rId16"/>
    <p:sldId id="330" r:id="rId17"/>
    <p:sldId id="331" r:id="rId18"/>
    <p:sldId id="332" r:id="rId19"/>
    <p:sldId id="333" r:id="rId20"/>
    <p:sldId id="334" r:id="rId21"/>
    <p:sldId id="317" r:id="rId22"/>
    <p:sldId id="345" r:id="rId23"/>
    <p:sldId id="346" r:id="rId24"/>
    <p:sldId id="399" r:id="rId25"/>
    <p:sldId id="398" r:id="rId26"/>
    <p:sldId id="397" r:id="rId27"/>
    <p:sldId id="396" r:id="rId28"/>
    <p:sldId id="395" r:id="rId29"/>
    <p:sldId id="394" r:id="rId30"/>
    <p:sldId id="393" r:id="rId31"/>
    <p:sldId id="392" r:id="rId32"/>
    <p:sldId id="391" r:id="rId33"/>
    <p:sldId id="390" r:id="rId34"/>
    <p:sldId id="389" r:id="rId35"/>
    <p:sldId id="388" r:id="rId36"/>
    <p:sldId id="387" r:id="rId37"/>
    <p:sldId id="386" r:id="rId38"/>
    <p:sldId id="385" r:id="rId39"/>
    <p:sldId id="384" r:id="rId40"/>
    <p:sldId id="383" r:id="rId41"/>
    <p:sldId id="382" r:id="rId42"/>
    <p:sldId id="381" r:id="rId43"/>
    <p:sldId id="362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8"/>
    <p:restoredTop sz="94639"/>
  </p:normalViewPr>
  <p:slideViewPr>
    <p:cSldViewPr showGuides="1">
      <p:cViewPr varScale="1">
        <p:scale>
          <a:sx n="167" d="100"/>
          <a:sy n="167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338614-678B-059F-BE06-689A0801C3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582C29-A88E-CFDB-C530-4C727BC72A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190EE99C-B0C5-544B-88FD-F54BEF8FD387}" type="datetimeFigureOut">
              <a:rPr lang="en-US"/>
              <a:pPr>
                <a:defRPr/>
              </a:pPr>
              <a:t>1/30/23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A03DB1-CE17-82F0-3656-9F6FB26BC3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C18969-8FBE-6C45-3BB5-77A5F8D7A2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76F5361-9DA0-9B44-9DCD-EEFFC5B24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FCF03D-27AB-3C2D-2BB6-B5A88A6DDC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C0D3D6-60BE-4923-F0BC-5E1DB5157A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3CEDE84-469C-824D-AE39-417D7DE0D5E6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A1F81F2-DF66-46E9-5F8F-CEC584B7BC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BBD0FDC-86D1-617E-0BAD-E4123B2D0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68ED0-2E7C-6E8D-ED7F-035028BFD8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1F98E-933A-89E7-ACEA-24FE9C9C3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A141A00-1557-A04F-B0A1-872E41CD75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4BDD8-4538-ECFC-D2CD-EA3B52ABC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38F25-8345-4D4D-90E0-F8CA48B8C90C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D60B9-9927-2AEA-5B01-D26E7BC52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E51AA-40C6-6D15-4BA5-687C5435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8E8A2-9910-574A-931F-647869C46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74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3B29F1-68F7-D74A-C3B1-9A975A06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23AB0-5406-2A4D-B67E-55A55D3F4016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58E091-2278-5369-8A44-88ADC449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BD0BD4-E550-8968-AA05-FA760D6F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78E59-AE14-FC4D-AEA9-68EC17DF9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51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32A32-D2D5-BFC7-1A75-FA39596F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5D44F-5DAD-D549-A040-8B01C3CE725D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407B0-8FCB-A63F-2A92-98738E58B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CC1FC-3569-618C-A083-766F9881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057E0-9C09-E647-A8E1-C17D056AA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260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D4C73-A8F5-6AD0-C0DE-AA7A40F75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1E892-3CE8-7743-B349-F9707516C592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3450D-E512-D2B7-EF0C-1B7749942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FFD86-1DF5-1F42-7DD1-FAC687DA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326B1-5932-F240-87BF-910D2CC0F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338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DD8D0-D68D-0213-8361-CCF9C57B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27184-CD7E-2E41-9AE1-2C15AE47C38D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46268-19D6-555F-8C10-52A4D522E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437E5-BC2D-8D41-067B-1C955A69A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B5543-0258-A04B-8A57-7570A80062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67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0812F1-1D48-887A-DFE3-7B6E2717F812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dirty="0">
                <a:latin typeface="Calibri" charset="0"/>
              </a:rPr>
              <a:t>Logic</a:t>
            </a:r>
            <a:endParaRPr lang="en-US" sz="1800" dirty="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E50690-0049-9DCA-0A14-8A1F9BA0A393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FC12F-D148-120B-EAA5-A7BB5A386686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A1958545-35AB-344F-9A66-84A2B55E1CBD}" type="slidenum">
              <a:rPr lang="en-US" altLang="en-US" sz="1400">
                <a:latin typeface="Calibri" panose="020F050202020403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98AE523-0446-CE5E-61FA-A1AFF216E7FC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410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207F7-50A2-31BC-C226-25D3B25E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7C25E-1897-C64F-ABD9-1E2BFBC0BA99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970D8-6E27-EE31-5130-D6E15383B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CB79F-36F0-8B70-846B-AEF8642A3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701C3-6C68-4C46-877F-DC87136381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22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78426-BB47-36B6-7D37-5C21A6C35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2ED2D-90D7-5E40-9965-976FD38B81FF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27CC4-FC2A-A32E-907C-E9C0249E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1B530-AC58-C96C-D957-0D9DD909C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9C3C9-272F-1B49-AC70-1F9DBB6D16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1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C27F0-66C5-F4CB-176D-20CAD9C97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D77E9-7403-C444-BFCD-84A3E8E2F71E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BA89C8-8889-35A3-52BB-295914E82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2F9486-9D9A-AF15-A21A-0D88BD09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44F4A-FE99-C949-BAF4-97FD274491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37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E14CF96-6BBB-798A-5686-692E63A4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6F040-2D5F-F74F-A274-9D643B2F74A3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C8FE6D-65DD-EB71-3F30-998206856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C01E276-67B9-1848-B5A3-079EE9FF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AF8E4-FB62-A34D-B929-7885D0297B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32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4B6F763-6797-7EFA-4E97-00038CD06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BAEF0-6038-0142-A7CF-A0BEF2FCA23F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EA5E4C5-471A-B5D6-130B-162AC432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80E856-32D5-D05E-9ED4-F11886CE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E8B48-0063-0045-8422-FE2CAE34D2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45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CBBC527-FFB9-C49F-8CF3-2ADBB0BD5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A6101-E7AC-304A-B94C-6B9998259452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003ECAB-43CB-0005-94DF-997EE5C08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68F748C-8896-4E7E-CC48-0F737A6D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FE280-E728-D74A-8DE1-2D7B965767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91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2A53C2-1586-320F-C1C4-D2AEDD55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1BD60-E934-D749-9425-47389157C481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7F354F-72F2-6E62-EA83-A4E268B62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EE3F59-3014-AD4B-C807-489FC49C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24550-886D-B547-BCC5-EFB9DDA692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10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B2AAEDF-C997-993E-2016-FFE7FE8209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052D1C6-9C2D-2914-EFAD-2716683C73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244E3-5AB4-6AAC-870F-1D3B830958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D64F517-3354-0E40-8F45-81862356B87D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725DD-82D8-20F9-7F47-291765BAE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D4D32-3FE8-B845-D8BB-19A255944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CBBD5B9-430A-2B43-9CDE-66173B320E5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EFF1355F-3660-FEB5-39AD-3D57C5F9AF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3608720-743F-F5D5-5502-05B55142FB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DE929-94C5-1E56-6564-F75D593D8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56D3746-00AA-3D4E-8B7B-829D536A5306}" type="datetime1">
              <a:rPr lang="en-US" altLang="en-US"/>
              <a:pPr>
                <a:defRPr/>
              </a:pPr>
              <a:t>1/30/23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EAA60-D86D-2514-17B8-81F8CED97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A0EB8-C2D8-93EC-BF22-636FB4A69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C8DFDB4-429F-A340-B716-73E5CB04B4C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unl/spring2023/csce235h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473FD765-E122-B1D1-12E5-E98D44C84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Introduction to the Boolean Satisfiability Problem</a:t>
            </a:r>
            <a:br>
              <a:rPr lang="en-US" altLang="en-US" sz="3600" b="1">
                <a:ea typeface="ＭＳ Ｐゴシック" panose="020B0600070205080204" pitchFamily="34" charset="-128"/>
              </a:rPr>
            </a:b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5882FC3F-DC86-2127-6BA6-F5B13268B3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  <a:hlinkClick r:id="rId2"/>
              </a:rPr>
              <a:t>Piazza</a:t>
            </a:r>
            <a:endParaRPr lang="en-US" altLang="en-US" sz="20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01A1FEF-3369-B744-A9E6-3AE08A577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 to CNF</a:t>
            </a:r>
          </a:p>
        </p:txBody>
      </p:sp>
      <p:grpSp>
        <p:nvGrpSpPr>
          <p:cNvPr id="27650" name="Group 1">
            <a:extLst>
              <a:ext uri="{FF2B5EF4-FFF2-40B4-BE49-F238E27FC236}">
                <a16:creationId xmlns:a16="http://schemas.microsoft.com/office/drawing/2014/main" id="{9724C06D-0B10-13CD-A7EC-FC61E7A63245}"/>
              </a:ext>
            </a:extLst>
          </p:cNvPr>
          <p:cNvGrpSpPr>
            <a:grpSpLocks/>
          </p:cNvGrpSpPr>
          <p:nvPr/>
        </p:nvGrpSpPr>
        <p:grpSpPr bwMode="auto">
          <a:xfrm>
            <a:off x="2435225" y="1844675"/>
            <a:ext cx="4273550" cy="469900"/>
            <a:chOff x="2660650" y="1844675"/>
            <a:chExt cx="4273550" cy="469900"/>
          </a:xfrm>
        </p:grpSpPr>
        <p:pic>
          <p:nvPicPr>
            <p:cNvPr id="27651" name="Picture 3" descr="latex-image-1.pdf">
              <a:extLst>
                <a:ext uri="{FF2B5EF4-FFF2-40B4-BE49-F238E27FC236}">
                  <a16:creationId xmlns:a16="http://schemas.microsoft.com/office/drawing/2014/main" id="{7243769F-7691-B6FB-1469-5766E71486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0650" y="1844675"/>
              <a:ext cx="3822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2" name="Picture 6" descr="latex-image-1.pdf">
              <a:extLst>
                <a:ext uri="{FF2B5EF4-FFF2-40B4-BE49-F238E27FC236}">
                  <a16:creationId xmlns:a16="http://schemas.microsoft.com/office/drawing/2014/main" id="{E2E98339-B89C-D5D1-A5BD-3FA003ACF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197167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2EED030A-69E7-73C2-57CD-497C54016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 to CNF</a:t>
            </a:r>
          </a:p>
        </p:txBody>
      </p:sp>
      <p:grpSp>
        <p:nvGrpSpPr>
          <p:cNvPr id="28674" name="Group 1">
            <a:extLst>
              <a:ext uri="{FF2B5EF4-FFF2-40B4-BE49-F238E27FC236}">
                <a16:creationId xmlns:a16="http://schemas.microsoft.com/office/drawing/2014/main" id="{D454F836-1635-2E26-5E71-B2912774C717}"/>
              </a:ext>
            </a:extLst>
          </p:cNvPr>
          <p:cNvGrpSpPr>
            <a:grpSpLocks/>
          </p:cNvGrpSpPr>
          <p:nvPr/>
        </p:nvGrpSpPr>
        <p:grpSpPr bwMode="auto">
          <a:xfrm>
            <a:off x="2435225" y="1844675"/>
            <a:ext cx="4273550" cy="469900"/>
            <a:chOff x="2660650" y="1844675"/>
            <a:chExt cx="4273550" cy="469900"/>
          </a:xfrm>
        </p:grpSpPr>
        <p:pic>
          <p:nvPicPr>
            <p:cNvPr id="28679" name="Picture 3" descr="latex-image-1.pdf">
              <a:extLst>
                <a:ext uri="{FF2B5EF4-FFF2-40B4-BE49-F238E27FC236}">
                  <a16:creationId xmlns:a16="http://schemas.microsoft.com/office/drawing/2014/main" id="{ED6EA69E-DB43-52FF-ACB6-59DC6AADA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0650" y="1844675"/>
              <a:ext cx="3822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80" name="Picture 6" descr="latex-image-1.pdf">
              <a:extLst>
                <a:ext uri="{FF2B5EF4-FFF2-40B4-BE49-F238E27FC236}">
                  <a16:creationId xmlns:a16="http://schemas.microsoft.com/office/drawing/2014/main" id="{65A21D48-093F-5436-A103-0BC6272A40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197167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8675" name="Group 2">
            <a:extLst>
              <a:ext uri="{FF2B5EF4-FFF2-40B4-BE49-F238E27FC236}">
                <a16:creationId xmlns:a16="http://schemas.microsoft.com/office/drawing/2014/main" id="{20739C33-7A94-4301-861D-54A8279C5334}"/>
              </a:ext>
            </a:extLst>
          </p:cNvPr>
          <p:cNvGrpSpPr>
            <a:grpSpLocks/>
          </p:cNvGrpSpPr>
          <p:nvPr/>
        </p:nvGrpSpPr>
        <p:grpSpPr bwMode="auto">
          <a:xfrm>
            <a:off x="2365375" y="2752725"/>
            <a:ext cx="4413250" cy="469900"/>
            <a:chOff x="2597150" y="2752725"/>
            <a:chExt cx="4413250" cy="469900"/>
          </a:xfrm>
        </p:grpSpPr>
        <p:pic>
          <p:nvPicPr>
            <p:cNvPr id="28677" name="Picture 2" descr="latex-image-1.pdf">
              <a:extLst>
                <a:ext uri="{FF2B5EF4-FFF2-40B4-BE49-F238E27FC236}">
                  <a16:creationId xmlns:a16="http://schemas.microsoft.com/office/drawing/2014/main" id="{8BF37332-0306-81AD-26E4-82DA16F85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7150" y="2752725"/>
              <a:ext cx="3949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78" name="Picture 7" descr="latex-image-1.pdf">
              <a:extLst>
                <a:ext uri="{FF2B5EF4-FFF2-40B4-BE49-F238E27FC236}">
                  <a16:creationId xmlns:a16="http://schemas.microsoft.com/office/drawing/2014/main" id="{E7866F11-C0BB-775C-829D-1E0C6AC435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287972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676" name="TextBox 1">
            <a:extLst>
              <a:ext uri="{FF2B5EF4-FFF2-40B4-BE49-F238E27FC236}">
                <a16:creationId xmlns:a16="http://schemas.microsoft.com/office/drawing/2014/main" id="{79E6C18A-CB83-4D39-2DB2-4A5C2109A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60663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Implication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47DBC97-FA4D-86E5-EE1B-98849AD69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 to CNF</a:t>
            </a:r>
          </a:p>
        </p:txBody>
      </p:sp>
      <p:grpSp>
        <p:nvGrpSpPr>
          <p:cNvPr id="29698" name="Group 1">
            <a:extLst>
              <a:ext uri="{FF2B5EF4-FFF2-40B4-BE49-F238E27FC236}">
                <a16:creationId xmlns:a16="http://schemas.microsoft.com/office/drawing/2014/main" id="{D188C8E0-2DA1-7DA3-D60A-96E5250F174A}"/>
              </a:ext>
            </a:extLst>
          </p:cNvPr>
          <p:cNvGrpSpPr>
            <a:grpSpLocks/>
          </p:cNvGrpSpPr>
          <p:nvPr/>
        </p:nvGrpSpPr>
        <p:grpSpPr bwMode="auto">
          <a:xfrm>
            <a:off x="2435225" y="1844675"/>
            <a:ext cx="4273550" cy="469900"/>
            <a:chOff x="2660650" y="1844675"/>
            <a:chExt cx="4273550" cy="469900"/>
          </a:xfrm>
        </p:grpSpPr>
        <p:pic>
          <p:nvPicPr>
            <p:cNvPr id="29707" name="Picture 3" descr="latex-image-1.pdf">
              <a:extLst>
                <a:ext uri="{FF2B5EF4-FFF2-40B4-BE49-F238E27FC236}">
                  <a16:creationId xmlns:a16="http://schemas.microsoft.com/office/drawing/2014/main" id="{69F19EBC-E35F-AEFA-BB6B-A2529C44E1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0650" y="1844675"/>
              <a:ext cx="3822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8" name="Picture 6" descr="latex-image-1.pdf">
              <a:extLst>
                <a:ext uri="{FF2B5EF4-FFF2-40B4-BE49-F238E27FC236}">
                  <a16:creationId xmlns:a16="http://schemas.microsoft.com/office/drawing/2014/main" id="{F68081B9-9911-1A26-649C-8615C87427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197167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9699" name="Group 2">
            <a:extLst>
              <a:ext uri="{FF2B5EF4-FFF2-40B4-BE49-F238E27FC236}">
                <a16:creationId xmlns:a16="http://schemas.microsoft.com/office/drawing/2014/main" id="{9C6558D9-8873-D3C8-5A1B-832CF68366E3}"/>
              </a:ext>
            </a:extLst>
          </p:cNvPr>
          <p:cNvGrpSpPr>
            <a:grpSpLocks/>
          </p:cNvGrpSpPr>
          <p:nvPr/>
        </p:nvGrpSpPr>
        <p:grpSpPr bwMode="auto">
          <a:xfrm>
            <a:off x="2365375" y="2752725"/>
            <a:ext cx="4413250" cy="469900"/>
            <a:chOff x="2597150" y="2752725"/>
            <a:chExt cx="4413250" cy="469900"/>
          </a:xfrm>
        </p:grpSpPr>
        <p:pic>
          <p:nvPicPr>
            <p:cNvPr id="29705" name="Picture 2" descr="latex-image-1.pdf">
              <a:extLst>
                <a:ext uri="{FF2B5EF4-FFF2-40B4-BE49-F238E27FC236}">
                  <a16:creationId xmlns:a16="http://schemas.microsoft.com/office/drawing/2014/main" id="{D13C7184-B086-3C0C-3B07-233C0ACA82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7150" y="2752725"/>
              <a:ext cx="3949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6" name="Picture 7" descr="latex-image-1.pdf">
              <a:extLst>
                <a:ext uri="{FF2B5EF4-FFF2-40B4-BE49-F238E27FC236}">
                  <a16:creationId xmlns:a16="http://schemas.microsoft.com/office/drawing/2014/main" id="{0E2E4CAD-1ADE-C037-468E-EB6E0FFFE3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287972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9700" name="Group 3">
            <a:extLst>
              <a:ext uri="{FF2B5EF4-FFF2-40B4-BE49-F238E27FC236}">
                <a16:creationId xmlns:a16="http://schemas.microsoft.com/office/drawing/2014/main" id="{9260CE8B-A603-F0E6-45DC-58FE899E56C1}"/>
              </a:ext>
            </a:extLst>
          </p:cNvPr>
          <p:cNvGrpSpPr>
            <a:grpSpLocks/>
          </p:cNvGrpSpPr>
          <p:nvPr/>
        </p:nvGrpSpPr>
        <p:grpSpPr bwMode="auto">
          <a:xfrm>
            <a:off x="2520950" y="3659188"/>
            <a:ext cx="4102100" cy="469900"/>
            <a:chOff x="2755900" y="3659188"/>
            <a:chExt cx="4102100" cy="469900"/>
          </a:xfrm>
        </p:grpSpPr>
        <p:pic>
          <p:nvPicPr>
            <p:cNvPr id="29703" name="Picture 5" descr="latex-image-1.pdf">
              <a:extLst>
                <a:ext uri="{FF2B5EF4-FFF2-40B4-BE49-F238E27FC236}">
                  <a16:creationId xmlns:a16="http://schemas.microsoft.com/office/drawing/2014/main" id="{2B3ED4A7-380D-7C6B-75E5-09EF5C011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5900" y="3659188"/>
              <a:ext cx="36322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4" name="Picture 8" descr="latex-image-1.pdf">
              <a:extLst>
                <a:ext uri="{FF2B5EF4-FFF2-40B4-BE49-F238E27FC236}">
                  <a16:creationId xmlns:a16="http://schemas.microsoft.com/office/drawing/2014/main" id="{0E4E0D52-FEA2-DEF6-65A0-EA3201812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3786188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701" name="TextBox 13">
            <a:extLst>
              <a:ext uri="{FF2B5EF4-FFF2-40B4-BE49-F238E27FC236}">
                <a16:creationId xmlns:a16="http://schemas.microsoft.com/office/drawing/2014/main" id="{ED2BFC54-64B4-A721-69D4-3F3914AD3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60663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Implication</a:t>
            </a:r>
          </a:p>
        </p:txBody>
      </p:sp>
      <p:sp>
        <p:nvSpPr>
          <p:cNvPr id="29702" name="TextBox 14">
            <a:extLst>
              <a:ext uri="{FF2B5EF4-FFF2-40B4-BE49-F238E27FC236}">
                <a16:creationId xmlns:a16="http://schemas.microsoft.com/office/drawing/2014/main" id="{72CE3D89-59D2-F04F-F54B-FA62797ED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3663950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DeMorgan’s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07D57183-29BB-FF4B-8A5C-C5396026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 to CNF</a:t>
            </a:r>
          </a:p>
        </p:txBody>
      </p:sp>
      <p:pic>
        <p:nvPicPr>
          <p:cNvPr id="30722" name="Picture 6" descr="latex-image-1.pdf">
            <a:extLst>
              <a:ext uri="{FF2B5EF4-FFF2-40B4-BE49-F238E27FC236}">
                <a16:creationId xmlns:a16="http://schemas.microsoft.com/office/drawing/2014/main" id="{CBA11938-3CA2-FBFC-E3BC-5E1C8C440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4567238"/>
            <a:ext cx="7835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23" name="Group 1">
            <a:extLst>
              <a:ext uri="{FF2B5EF4-FFF2-40B4-BE49-F238E27FC236}">
                <a16:creationId xmlns:a16="http://schemas.microsoft.com/office/drawing/2014/main" id="{F0AC5480-0281-EF67-5564-C21FE9988450}"/>
              </a:ext>
            </a:extLst>
          </p:cNvPr>
          <p:cNvGrpSpPr>
            <a:grpSpLocks/>
          </p:cNvGrpSpPr>
          <p:nvPr/>
        </p:nvGrpSpPr>
        <p:grpSpPr bwMode="auto">
          <a:xfrm>
            <a:off x="2435225" y="1844675"/>
            <a:ext cx="4273550" cy="469900"/>
            <a:chOff x="2660650" y="1844675"/>
            <a:chExt cx="4273550" cy="469900"/>
          </a:xfrm>
        </p:grpSpPr>
        <p:pic>
          <p:nvPicPr>
            <p:cNvPr id="30733" name="Picture 3" descr="latex-image-1.pdf">
              <a:extLst>
                <a:ext uri="{FF2B5EF4-FFF2-40B4-BE49-F238E27FC236}">
                  <a16:creationId xmlns:a16="http://schemas.microsoft.com/office/drawing/2014/main" id="{9D23E762-52FF-3279-23EF-5DED9304EB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0650" y="1844675"/>
              <a:ext cx="3822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34" name="Picture 6" descr="latex-image-1.pdf">
              <a:extLst>
                <a:ext uri="{FF2B5EF4-FFF2-40B4-BE49-F238E27FC236}">
                  <a16:creationId xmlns:a16="http://schemas.microsoft.com/office/drawing/2014/main" id="{CDA01562-4309-6935-44E0-45CFB396EB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197167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724" name="Group 2">
            <a:extLst>
              <a:ext uri="{FF2B5EF4-FFF2-40B4-BE49-F238E27FC236}">
                <a16:creationId xmlns:a16="http://schemas.microsoft.com/office/drawing/2014/main" id="{0780EE4E-78AC-25F2-9A78-510B0C8F36E4}"/>
              </a:ext>
            </a:extLst>
          </p:cNvPr>
          <p:cNvGrpSpPr>
            <a:grpSpLocks/>
          </p:cNvGrpSpPr>
          <p:nvPr/>
        </p:nvGrpSpPr>
        <p:grpSpPr bwMode="auto">
          <a:xfrm>
            <a:off x="2365375" y="2752725"/>
            <a:ext cx="4413250" cy="469900"/>
            <a:chOff x="2597150" y="2752725"/>
            <a:chExt cx="4413250" cy="469900"/>
          </a:xfrm>
        </p:grpSpPr>
        <p:pic>
          <p:nvPicPr>
            <p:cNvPr id="30731" name="Picture 2" descr="latex-image-1.pdf">
              <a:extLst>
                <a:ext uri="{FF2B5EF4-FFF2-40B4-BE49-F238E27FC236}">
                  <a16:creationId xmlns:a16="http://schemas.microsoft.com/office/drawing/2014/main" id="{A73493C0-ACED-D094-AF10-A4898672A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7150" y="2752725"/>
              <a:ext cx="39497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32" name="Picture 7" descr="latex-image-1.pdf">
              <a:extLst>
                <a:ext uri="{FF2B5EF4-FFF2-40B4-BE49-F238E27FC236}">
                  <a16:creationId xmlns:a16="http://schemas.microsoft.com/office/drawing/2014/main" id="{C0C2D0BC-ACF7-A471-757E-040EA2056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2879725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725" name="Group 3">
            <a:extLst>
              <a:ext uri="{FF2B5EF4-FFF2-40B4-BE49-F238E27FC236}">
                <a16:creationId xmlns:a16="http://schemas.microsoft.com/office/drawing/2014/main" id="{EEE1B3C9-7007-7332-DCEE-85A6C5999889}"/>
              </a:ext>
            </a:extLst>
          </p:cNvPr>
          <p:cNvGrpSpPr>
            <a:grpSpLocks/>
          </p:cNvGrpSpPr>
          <p:nvPr/>
        </p:nvGrpSpPr>
        <p:grpSpPr bwMode="auto">
          <a:xfrm>
            <a:off x="2520950" y="3659188"/>
            <a:ext cx="4102100" cy="469900"/>
            <a:chOff x="2755900" y="3659188"/>
            <a:chExt cx="4102100" cy="469900"/>
          </a:xfrm>
        </p:grpSpPr>
        <p:pic>
          <p:nvPicPr>
            <p:cNvPr id="30729" name="Picture 5" descr="latex-image-1.pdf">
              <a:extLst>
                <a:ext uri="{FF2B5EF4-FFF2-40B4-BE49-F238E27FC236}">
                  <a16:creationId xmlns:a16="http://schemas.microsoft.com/office/drawing/2014/main" id="{F07F1ACE-432F-C2B0-7490-1B27CDAC83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5900" y="3659188"/>
              <a:ext cx="3632200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30" name="Picture 8" descr="latex-image-1.pdf">
              <a:extLst>
                <a:ext uri="{FF2B5EF4-FFF2-40B4-BE49-F238E27FC236}">
                  <a16:creationId xmlns:a16="http://schemas.microsoft.com/office/drawing/2014/main" id="{714B96F4-3840-AC10-C703-DE22B6554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3786188"/>
              <a:ext cx="304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26" name="TextBox 14">
            <a:extLst>
              <a:ext uri="{FF2B5EF4-FFF2-40B4-BE49-F238E27FC236}">
                <a16:creationId xmlns:a16="http://schemas.microsoft.com/office/drawing/2014/main" id="{CF67D7C4-987E-1FB9-8690-A37DE9891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5237163"/>
            <a:ext cx="190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Distributive</a:t>
            </a:r>
          </a:p>
        </p:txBody>
      </p:sp>
      <p:sp>
        <p:nvSpPr>
          <p:cNvPr id="30727" name="TextBox 15">
            <a:extLst>
              <a:ext uri="{FF2B5EF4-FFF2-40B4-BE49-F238E27FC236}">
                <a16:creationId xmlns:a16="http://schemas.microsoft.com/office/drawing/2014/main" id="{C8966E76-E8B4-26EA-CC4B-EDB72EABB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60663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Implication</a:t>
            </a:r>
          </a:p>
        </p:txBody>
      </p:sp>
      <p:sp>
        <p:nvSpPr>
          <p:cNvPr id="30728" name="TextBox 16">
            <a:extLst>
              <a:ext uri="{FF2B5EF4-FFF2-40B4-BE49-F238E27FC236}">
                <a16:creationId xmlns:a16="http://schemas.microsoft.com/office/drawing/2014/main" id="{5D0A7C48-DC79-7E53-9718-779296742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3663950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DeMorgan’s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D2388979-EAFB-B989-F7BF-99550036B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of CNF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ACFFE63-F6A0-D96D-EBDA-9E60CF0BB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Every clause must be satisfied by at least one true literal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Total possible number of solutions increases as number of variables increases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Clauses constrain the possible solutions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Smaller clauses are more constraining</a:t>
            </a:r>
          </a:p>
        </p:txBody>
      </p:sp>
      <p:pic>
        <p:nvPicPr>
          <p:cNvPr id="2" name="Picture 1" descr="latex-image-1.pdf">
            <a:extLst>
              <a:ext uri="{FF2B5EF4-FFF2-40B4-BE49-F238E27FC236}">
                <a16:creationId xmlns:a16="http://schemas.microsoft.com/office/drawing/2014/main" id="{F8845407-68F0-54A2-A330-6A372F572F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050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851097C0-BC4C-6E2F-0096-739CD0D2D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of CNF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D6077E-31B9-DBC2-5CE6-A938DCE7ADDE}"/>
              </a:ext>
            </a:extLst>
          </p:cNvPr>
          <p:cNvGraphicFramePr>
            <a:graphicFrameLocks noGrp="1"/>
          </p:cNvGraphicFramePr>
          <p:nvPr/>
        </p:nvGraphicFramePr>
        <p:xfrm>
          <a:off x="6324600" y="1981200"/>
          <a:ext cx="2354262" cy="3336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32812" name="Picture 1" descr="latex-image-1.pdf">
            <a:extLst>
              <a:ext uri="{FF2B5EF4-FFF2-40B4-BE49-F238E27FC236}">
                <a16:creationId xmlns:a16="http://schemas.microsoft.com/office/drawing/2014/main" id="{2CFA2518-4CA1-17AD-7035-39222441E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957388"/>
            <a:ext cx="25400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265C6CF8-8CCE-9110-5D7F-FD604B8A1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of CNF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223F6EE-8969-288E-77FB-28D7624B7FF0}"/>
              </a:ext>
            </a:extLst>
          </p:cNvPr>
          <p:cNvGraphicFramePr>
            <a:graphicFrameLocks noGrp="1"/>
          </p:cNvGraphicFramePr>
          <p:nvPr/>
        </p:nvGraphicFramePr>
        <p:xfrm>
          <a:off x="6324600" y="1981200"/>
          <a:ext cx="2354262" cy="3336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113B8BA-176F-AFF7-9780-C78D3657BEEB}"/>
              </a:ext>
            </a:extLst>
          </p:cNvPr>
          <p:cNvCxnSpPr>
            <a:endCxn id="33838" idx="1"/>
          </p:cNvCxnSpPr>
          <p:nvPr/>
        </p:nvCxnSpPr>
        <p:spPr>
          <a:xfrm>
            <a:off x="2895600" y="2209800"/>
            <a:ext cx="777875" cy="487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A0DFA602-1CA6-2EBF-12C1-0E9A752E3BDE}"/>
              </a:ext>
            </a:extLst>
          </p:cNvPr>
          <p:cNvCxnSpPr>
            <a:endCxn id="3" idx="1"/>
          </p:cNvCxnSpPr>
          <p:nvPr/>
        </p:nvCxnSpPr>
        <p:spPr>
          <a:xfrm rot="16200000" flipH="1">
            <a:off x="5378452" y="2703511"/>
            <a:ext cx="960435" cy="93186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838" name="Picture 6" descr="latex-image-1.pdf">
            <a:extLst>
              <a:ext uri="{FF2B5EF4-FFF2-40B4-BE49-F238E27FC236}">
                <a16:creationId xmlns:a16="http://schemas.microsoft.com/office/drawing/2014/main" id="{6C9E1692-07CA-FF36-09EF-564BB3C9A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75" y="2538413"/>
            <a:ext cx="1701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39" name="Picture 13" descr="latex-image-1.pdf">
            <a:extLst>
              <a:ext uri="{FF2B5EF4-FFF2-40B4-BE49-F238E27FC236}">
                <a16:creationId xmlns:a16="http://schemas.microsoft.com/office/drawing/2014/main" id="{C624794F-BA00-71BE-25D0-640CBACC21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957388"/>
            <a:ext cx="25400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40" name="Picture 1">
            <a:extLst>
              <a:ext uri="{FF2B5EF4-FFF2-40B4-BE49-F238E27FC236}">
                <a16:creationId xmlns:a16="http://schemas.microsoft.com/office/drawing/2014/main" id="{FEB57D3A-4BA1-4906-CE80-CC9DD66A98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220980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8249335B-7AC5-9231-87A7-052147A29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of CNF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E70C8F-E534-56D5-DCEE-68AE42D4F5A2}"/>
              </a:ext>
            </a:extLst>
          </p:cNvPr>
          <p:cNvGraphicFramePr>
            <a:graphicFrameLocks noGrp="1"/>
          </p:cNvGraphicFramePr>
          <p:nvPr/>
        </p:nvGraphicFramePr>
        <p:xfrm>
          <a:off x="6324600" y="1981200"/>
          <a:ext cx="2354262" cy="3336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DB5829-D83F-D757-5E5D-A77F2D4CBB5C}"/>
              </a:ext>
            </a:extLst>
          </p:cNvPr>
          <p:cNvCxnSpPr>
            <a:endCxn id="34864" idx="1"/>
          </p:cNvCxnSpPr>
          <p:nvPr/>
        </p:nvCxnSpPr>
        <p:spPr>
          <a:xfrm flipV="1">
            <a:off x="2755900" y="2673350"/>
            <a:ext cx="9779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5D01F5DB-5C50-260F-8389-46F84A3632F6}"/>
              </a:ext>
            </a:extLst>
          </p:cNvPr>
          <p:cNvCxnSpPr>
            <a:stCxn id="34864" idx="3"/>
            <a:endCxn id="5" idx="1"/>
          </p:cNvCxnSpPr>
          <p:nvPr/>
        </p:nvCxnSpPr>
        <p:spPr>
          <a:xfrm>
            <a:off x="5143500" y="2673350"/>
            <a:ext cx="1181100" cy="13652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765DAF36-01F7-95DF-A246-0832BFD33C82}"/>
              </a:ext>
            </a:extLst>
          </p:cNvPr>
          <p:cNvSpPr/>
          <p:nvPr/>
        </p:nvSpPr>
        <p:spPr>
          <a:xfrm>
            <a:off x="6324600" y="38481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1BE8F3B8-E971-81E9-6CE9-3F74AC4FC744}"/>
              </a:ext>
            </a:extLst>
          </p:cNvPr>
          <p:cNvCxnSpPr/>
          <p:nvPr/>
        </p:nvCxnSpPr>
        <p:spPr>
          <a:xfrm flipV="1">
            <a:off x="5181600" y="2505075"/>
            <a:ext cx="1143000" cy="1619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864" name="Picture 3" descr="latex-image-1.pdf">
            <a:extLst>
              <a:ext uri="{FF2B5EF4-FFF2-40B4-BE49-F238E27FC236}">
                <a16:creationId xmlns:a16="http://schemas.microsoft.com/office/drawing/2014/main" id="{37D8D287-E6F7-7372-36A9-A54C0E668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14600"/>
            <a:ext cx="14097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65" name="Picture 14" descr="latex-image-1.pdf">
            <a:extLst>
              <a:ext uri="{FF2B5EF4-FFF2-40B4-BE49-F238E27FC236}">
                <a16:creationId xmlns:a16="http://schemas.microsoft.com/office/drawing/2014/main" id="{6B98C556-D09D-9069-9D99-B9BE24714F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957388"/>
            <a:ext cx="25400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66" name="Picture 9">
            <a:extLst>
              <a:ext uri="{FF2B5EF4-FFF2-40B4-BE49-F238E27FC236}">
                <a16:creationId xmlns:a16="http://schemas.microsoft.com/office/drawing/2014/main" id="{07D04EFC-05BB-E5C4-2477-762A44B5D2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450" y="2520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21522784-47AD-3AFF-4BB9-C9DAD106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of CNF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4EE8DC-8869-BFE1-C7D8-21555E916A77}"/>
              </a:ext>
            </a:extLst>
          </p:cNvPr>
          <p:cNvGraphicFramePr>
            <a:graphicFrameLocks noGrp="1"/>
          </p:cNvGraphicFramePr>
          <p:nvPr/>
        </p:nvGraphicFramePr>
        <p:xfrm>
          <a:off x="6324600" y="1981200"/>
          <a:ext cx="2354262" cy="3336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D90FA2B-E15B-5B32-1EDD-E9DECF6FEC3B}"/>
              </a:ext>
            </a:extLst>
          </p:cNvPr>
          <p:cNvCxnSpPr>
            <a:endCxn id="35893" idx="1"/>
          </p:cNvCxnSpPr>
          <p:nvPr/>
        </p:nvCxnSpPr>
        <p:spPr>
          <a:xfrm flipV="1">
            <a:off x="2743200" y="2673350"/>
            <a:ext cx="1143000" cy="908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C506C988-49DA-19FE-B72D-DC06BA748D55}"/>
              </a:ext>
            </a:extLst>
          </p:cNvPr>
          <p:cNvCxnSpPr/>
          <p:nvPr/>
        </p:nvCxnSpPr>
        <p:spPr>
          <a:xfrm>
            <a:off x="4498975" y="2689225"/>
            <a:ext cx="1825625" cy="134937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1A6B94FD-5B8C-30DF-8198-5DB4D2AD86F6}"/>
              </a:ext>
            </a:extLst>
          </p:cNvPr>
          <p:cNvSpPr/>
          <p:nvPr/>
        </p:nvSpPr>
        <p:spPr>
          <a:xfrm>
            <a:off x="6324600" y="38481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144FBDFA-62A0-3E6F-AA0B-B7D9D846DE70}"/>
              </a:ext>
            </a:extLst>
          </p:cNvPr>
          <p:cNvCxnSpPr>
            <a:endCxn id="14" idx="1"/>
          </p:cNvCxnSpPr>
          <p:nvPr/>
        </p:nvCxnSpPr>
        <p:spPr>
          <a:xfrm>
            <a:off x="4498975" y="2689225"/>
            <a:ext cx="1825625" cy="169227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260B7-0FDF-9994-D1FF-F87230FF0B67}"/>
              </a:ext>
            </a:extLst>
          </p:cNvPr>
          <p:cNvSpPr/>
          <p:nvPr/>
        </p:nvSpPr>
        <p:spPr>
          <a:xfrm>
            <a:off x="6324600" y="41910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2F561C-553E-5580-029E-121AF841078A}"/>
              </a:ext>
            </a:extLst>
          </p:cNvPr>
          <p:cNvSpPr/>
          <p:nvPr/>
        </p:nvSpPr>
        <p:spPr>
          <a:xfrm>
            <a:off x="6324600" y="45720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05614B-3CA2-1E3D-07AD-424AB54C2CA5}"/>
              </a:ext>
            </a:extLst>
          </p:cNvPr>
          <p:cNvSpPr/>
          <p:nvPr/>
        </p:nvSpPr>
        <p:spPr>
          <a:xfrm>
            <a:off x="6324600" y="49530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632F317A-FB3F-BD7C-D4C4-3A66FFF0EF86}"/>
              </a:ext>
            </a:extLst>
          </p:cNvPr>
          <p:cNvCxnSpPr>
            <a:endCxn id="15" idx="1"/>
          </p:cNvCxnSpPr>
          <p:nvPr/>
        </p:nvCxnSpPr>
        <p:spPr>
          <a:xfrm>
            <a:off x="4498975" y="2689225"/>
            <a:ext cx="1825625" cy="207327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419AB621-F273-F3D3-8184-6447E815CA92}"/>
              </a:ext>
            </a:extLst>
          </p:cNvPr>
          <p:cNvCxnSpPr>
            <a:endCxn id="16" idx="1"/>
          </p:cNvCxnSpPr>
          <p:nvPr/>
        </p:nvCxnSpPr>
        <p:spPr>
          <a:xfrm>
            <a:off x="4498975" y="2689225"/>
            <a:ext cx="1825625" cy="245427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893" name="Picture 3" descr="latex-image-1.pdf">
            <a:extLst>
              <a:ext uri="{FF2B5EF4-FFF2-40B4-BE49-F238E27FC236}">
                <a16:creationId xmlns:a16="http://schemas.microsoft.com/office/drawing/2014/main" id="{12E175A5-0122-574E-E115-E4036BCF6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514600"/>
            <a:ext cx="5715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4" name="Picture 18" descr="latex-image-1.pdf">
            <a:extLst>
              <a:ext uri="{FF2B5EF4-FFF2-40B4-BE49-F238E27FC236}">
                <a16:creationId xmlns:a16="http://schemas.microsoft.com/office/drawing/2014/main" id="{A2BEE5FC-89B6-09ED-4A47-E47EF579A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957388"/>
            <a:ext cx="25400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95" name="Picture 16">
            <a:extLst>
              <a:ext uri="{FF2B5EF4-FFF2-40B4-BE49-F238E27FC236}">
                <a16:creationId xmlns:a16="http://schemas.microsoft.com/office/drawing/2014/main" id="{DC995DF0-066F-CC95-9B00-640DC631FC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911475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CF499D43-5F87-6C9C-A4AE-B53F49F05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Interpretation of CNF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5B2ECB-DE99-EDA7-7EF9-A5182C24C897}"/>
              </a:ext>
            </a:extLst>
          </p:cNvPr>
          <p:cNvGraphicFramePr>
            <a:graphicFrameLocks noGrp="1"/>
          </p:cNvGraphicFramePr>
          <p:nvPr/>
        </p:nvGraphicFramePr>
        <p:xfrm>
          <a:off x="6324600" y="1981200"/>
          <a:ext cx="2354262" cy="3336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24" marR="91424"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24" marR="91424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91424" marR="91424" marT="45711" marB="45711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32E49DF-C14E-9544-57ED-04C22DD13EA5}"/>
              </a:ext>
            </a:extLst>
          </p:cNvPr>
          <p:cNvSpPr/>
          <p:nvPr/>
        </p:nvSpPr>
        <p:spPr>
          <a:xfrm>
            <a:off x="6324600" y="38481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FB3C57-5699-17A1-9082-3C5A76EEFD48}"/>
              </a:ext>
            </a:extLst>
          </p:cNvPr>
          <p:cNvSpPr/>
          <p:nvPr/>
        </p:nvSpPr>
        <p:spPr>
          <a:xfrm>
            <a:off x="6324600" y="41910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97C886-4DE0-0E2E-CF8B-9133E3BAEDF9}"/>
              </a:ext>
            </a:extLst>
          </p:cNvPr>
          <p:cNvSpPr/>
          <p:nvPr/>
        </p:nvSpPr>
        <p:spPr>
          <a:xfrm>
            <a:off x="6324600" y="45720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531ABD-D54F-4F0C-06B0-12E2BFF7AF6F}"/>
              </a:ext>
            </a:extLst>
          </p:cNvPr>
          <p:cNvSpPr/>
          <p:nvPr/>
        </p:nvSpPr>
        <p:spPr>
          <a:xfrm>
            <a:off x="6324600" y="4953000"/>
            <a:ext cx="1219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pic>
        <p:nvPicPr>
          <p:cNvPr id="36912" name="Picture 9" descr="latex-image-1.pdf">
            <a:extLst>
              <a:ext uri="{FF2B5EF4-FFF2-40B4-BE49-F238E27FC236}">
                <a16:creationId xmlns:a16="http://schemas.microsoft.com/office/drawing/2014/main" id="{6186A304-2B6D-1600-203C-FF14C0EE1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957388"/>
            <a:ext cx="25400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D3F44D14-1455-5079-AF95-2052377E4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Satisfiability Study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520A693F-8621-6501-C1B0-6E2845FDD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7 weeks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30 min lectures in recitation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~2 hours of homework per week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Goals: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Exposure to fundamental research in CS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Understand how to model problems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Learn to use SAT solver, MiniSAT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8491BF91-F382-ADEF-2802-22D2D88E2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Determining SAT/UNSAT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8A3606C6-D103-1400-9E6F-F3D635834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All that is required to show satisfiability is to find a valid solution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Many techniques available: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Guessing and checking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Systematic search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Inference 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1A26730B-7F93-8745-692D-3814D29CC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9F8928A8-91E2-EFBC-CC03-FBA906A72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Construct a binary tree of all combinations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Proceeds in a depth first manner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Each level corresponds to a variable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Each branch corresponds to a truth assignment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Branches of the tree are ‘pruned’ when the assignment cannot be extended in a satisfiable manner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1" descr="latex-image-1.pdf">
            <a:extLst>
              <a:ext uri="{FF2B5EF4-FFF2-40B4-BE49-F238E27FC236}">
                <a16:creationId xmlns:a16="http://schemas.microsoft.com/office/drawing/2014/main" id="{B394BB6B-295B-63E1-DB55-DE3B9FC57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8" name="Title 1">
            <a:extLst>
              <a:ext uri="{FF2B5EF4-FFF2-40B4-BE49-F238E27FC236}">
                <a16:creationId xmlns:a16="http://schemas.microsoft.com/office/drawing/2014/main" id="{1E977A65-700A-27EC-B309-E79F8D376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868D310-6290-2487-3F18-0C08726EF7E5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39940" name="Picture 50">
            <a:extLst>
              <a:ext uri="{FF2B5EF4-FFF2-40B4-BE49-F238E27FC236}">
                <a16:creationId xmlns:a16="http://schemas.microsoft.com/office/drawing/2014/main" id="{617AA418-2F9A-3DD8-FD79-6F44861699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 descr="latex-image-1.pdf">
            <a:extLst>
              <a:ext uri="{FF2B5EF4-FFF2-40B4-BE49-F238E27FC236}">
                <a16:creationId xmlns:a16="http://schemas.microsoft.com/office/drawing/2014/main" id="{E160C830-4200-E8E3-8479-6CDC8E780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2" name="Title 1">
            <a:extLst>
              <a:ext uri="{FF2B5EF4-FFF2-40B4-BE49-F238E27FC236}">
                <a16:creationId xmlns:a16="http://schemas.microsoft.com/office/drawing/2014/main" id="{116717A5-1C80-4A7A-D768-CBA79834C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FBBDB2A-53F0-E817-F8EF-1CCD2105C007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4867FC9-085A-8A15-2451-3DA3BBB5F620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767CF2C-E94F-A2F0-96DC-98939E684A37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D75627D8-65D2-53E4-F713-836C98907F9E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0967" name="Picture 50">
            <a:extLst>
              <a:ext uri="{FF2B5EF4-FFF2-40B4-BE49-F238E27FC236}">
                <a16:creationId xmlns:a16="http://schemas.microsoft.com/office/drawing/2014/main" id="{0961EC42-FD5A-589C-3C7D-BE3EBD403A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328AB092-5542-B5EE-3947-0AB7C8241CFE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0969" name="Picture 78">
            <a:extLst>
              <a:ext uri="{FF2B5EF4-FFF2-40B4-BE49-F238E27FC236}">
                <a16:creationId xmlns:a16="http://schemas.microsoft.com/office/drawing/2014/main" id="{5872C0BE-9A5D-A18B-FF79-0BCD5D2383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7622B06-38D3-FE0D-AFC3-441BD4DBEC0A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 descr="latex-image-1.pdf">
            <a:extLst>
              <a:ext uri="{FF2B5EF4-FFF2-40B4-BE49-F238E27FC236}">
                <a16:creationId xmlns:a16="http://schemas.microsoft.com/office/drawing/2014/main" id="{87252893-B933-0813-BB01-2E1E4AF592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6" name="Title 1">
            <a:extLst>
              <a:ext uri="{FF2B5EF4-FFF2-40B4-BE49-F238E27FC236}">
                <a16:creationId xmlns:a16="http://schemas.microsoft.com/office/drawing/2014/main" id="{201C004A-4922-695D-E5F1-C632CF25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CB2F958-E3D6-013D-E7CC-DDE7FD79CE4A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18729E2-7D23-F72C-A4F2-C0274DB0EB0A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AB53FEC-8EBB-E58B-537C-A3E7E9D21B04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2EA7473-4BBC-7EB4-1359-D92D279B645E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B7D2A67-D620-AC57-CEFC-0B5C25ADB10F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2B2490D-CE3E-4482-B7BE-4027721E9E67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8B8464F5-E47C-5946-4077-6C391F309BB1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1994" name="Picture 50">
            <a:extLst>
              <a:ext uri="{FF2B5EF4-FFF2-40B4-BE49-F238E27FC236}">
                <a16:creationId xmlns:a16="http://schemas.microsoft.com/office/drawing/2014/main" id="{D0B364D8-879F-D5DE-30DA-4E4D7B5403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FD2716C9-2BD3-7D8E-1B75-E1E520937A49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1996" name="Picture 78">
            <a:extLst>
              <a:ext uri="{FF2B5EF4-FFF2-40B4-BE49-F238E27FC236}">
                <a16:creationId xmlns:a16="http://schemas.microsoft.com/office/drawing/2014/main" id="{1584690A-531B-6C26-6F90-1C20F3130F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124EC198-C887-8D97-B225-4D7FD7AC6D8F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1998" name="Picture 80">
            <a:extLst>
              <a:ext uri="{FF2B5EF4-FFF2-40B4-BE49-F238E27FC236}">
                <a16:creationId xmlns:a16="http://schemas.microsoft.com/office/drawing/2014/main" id="{1C08D7E7-7B14-9515-7AD9-78C6654F09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41F741A-4DAD-2246-AADF-31A0B077A0B6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A6F9A67-F046-230A-23AE-0BCAC1EEF21F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1" descr="latex-image-1.pdf">
            <a:extLst>
              <a:ext uri="{FF2B5EF4-FFF2-40B4-BE49-F238E27FC236}">
                <a16:creationId xmlns:a16="http://schemas.microsoft.com/office/drawing/2014/main" id="{400B5492-4223-D1C9-27C1-A1482BECE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0" name="Title 1">
            <a:extLst>
              <a:ext uri="{FF2B5EF4-FFF2-40B4-BE49-F238E27FC236}">
                <a16:creationId xmlns:a16="http://schemas.microsoft.com/office/drawing/2014/main" id="{D691A7D0-D026-F85B-1C6B-50839D7EA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9DF2639-9784-2E39-5217-B376AF73D82F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1E48328-066E-B95B-1628-840EE9082BD4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11B6A98-8644-A282-099D-03B692654C7F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F6473A0-A50D-9B91-798C-2F945B5DB7D5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2A80015-667D-270C-CFD7-3544188F84FD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7540E75-C2F4-E1F0-8060-A0F2B98E9971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3EF95B9-7F0F-6D98-221D-53FBA1789E99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8CAF9C1-693A-E5A8-238E-1AE785562838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B93515E-9A0C-ED3B-C620-21B45A9FB8FB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296407E8-582D-2148-F5CA-EC9BF7ED1850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3021" name="Picture 50">
            <a:extLst>
              <a:ext uri="{FF2B5EF4-FFF2-40B4-BE49-F238E27FC236}">
                <a16:creationId xmlns:a16="http://schemas.microsoft.com/office/drawing/2014/main" id="{E54B25CA-629B-08BA-51DC-2AE800291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Oval 25">
            <a:extLst>
              <a:ext uri="{FF2B5EF4-FFF2-40B4-BE49-F238E27FC236}">
                <a16:creationId xmlns:a16="http://schemas.microsoft.com/office/drawing/2014/main" id="{8C70795D-38A3-9B9A-759C-66A186E61529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3023" name="Picture 78">
            <a:extLst>
              <a:ext uri="{FF2B5EF4-FFF2-40B4-BE49-F238E27FC236}">
                <a16:creationId xmlns:a16="http://schemas.microsoft.com/office/drawing/2014/main" id="{5FE5C8D0-3C8F-EAE2-52C3-807AFE2B6C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BBDE106E-72D2-C1BF-57CA-3E7A289DAFC5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3025" name="Picture 80">
            <a:extLst>
              <a:ext uri="{FF2B5EF4-FFF2-40B4-BE49-F238E27FC236}">
                <a16:creationId xmlns:a16="http://schemas.microsoft.com/office/drawing/2014/main" id="{F0645390-73A8-85D7-87B1-7441C32269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3718A64F-FCEF-603F-82B5-EFD75524BE86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3027" name="Picture 84">
            <a:extLst>
              <a:ext uri="{FF2B5EF4-FFF2-40B4-BE49-F238E27FC236}">
                <a16:creationId xmlns:a16="http://schemas.microsoft.com/office/drawing/2014/main" id="{2F227534-5499-9204-4445-424212F4DB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4A3CDFE-18E9-6BA7-4E51-2EC2D7A012CE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3D8C6EA-6AB0-1EDA-3727-F302A44765B6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9A2CDBA-8E04-1C22-5F84-2177BE1A1438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1" descr="latex-image-1.pdf">
            <a:extLst>
              <a:ext uri="{FF2B5EF4-FFF2-40B4-BE49-F238E27FC236}">
                <a16:creationId xmlns:a16="http://schemas.microsoft.com/office/drawing/2014/main" id="{A80ACC32-CB8D-A3C5-5EBB-69AD5D1F95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4" name="Title 1">
            <a:extLst>
              <a:ext uri="{FF2B5EF4-FFF2-40B4-BE49-F238E27FC236}">
                <a16:creationId xmlns:a16="http://schemas.microsoft.com/office/drawing/2014/main" id="{62E05869-5A00-4C37-6FAC-B37148384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6FB975C-BB87-36BC-DA4A-8BDF31DDDD28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755177-F3DF-BC7B-4AD6-07EF05726E29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E5324B6-563B-CB8C-F4F9-6872BCE99544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44DA5F2-68B1-EC69-29F0-AF2AE21BBD50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C2D8D53-7D4F-1A5A-E947-932A61D7385B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746216-40EE-B306-E858-0B8E96D3B42D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9A8A838-4E79-E96D-BBC3-38EFEA34E666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FC7232A-A283-60A5-11C0-27D41B17EF0D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359CA20-F173-4B1D-C310-043E759AEA99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887E3379-BD6F-81B2-0DE1-7921B057BD43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4045" name="Picture 50">
            <a:extLst>
              <a:ext uri="{FF2B5EF4-FFF2-40B4-BE49-F238E27FC236}">
                <a16:creationId xmlns:a16="http://schemas.microsoft.com/office/drawing/2014/main" id="{7D212825-D900-53A2-51F2-1A3B19F11D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Oval 25">
            <a:extLst>
              <a:ext uri="{FF2B5EF4-FFF2-40B4-BE49-F238E27FC236}">
                <a16:creationId xmlns:a16="http://schemas.microsoft.com/office/drawing/2014/main" id="{5AB63B36-736D-9EC4-DF63-DDC57CBF8B95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4047" name="Picture 78">
            <a:extLst>
              <a:ext uri="{FF2B5EF4-FFF2-40B4-BE49-F238E27FC236}">
                <a16:creationId xmlns:a16="http://schemas.microsoft.com/office/drawing/2014/main" id="{9D1F5D48-7BAD-310B-7AE0-04CC6722B0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030719E2-7AED-66BF-D7A5-A4ECC3409D0D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4049" name="Picture 80">
            <a:extLst>
              <a:ext uri="{FF2B5EF4-FFF2-40B4-BE49-F238E27FC236}">
                <a16:creationId xmlns:a16="http://schemas.microsoft.com/office/drawing/2014/main" id="{877222CC-83FC-B210-8F41-FCB01F24B9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3E4AA65E-6F21-F4F0-5667-D16187085226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4051" name="Picture 84">
            <a:extLst>
              <a:ext uri="{FF2B5EF4-FFF2-40B4-BE49-F238E27FC236}">
                <a16:creationId xmlns:a16="http://schemas.microsoft.com/office/drawing/2014/main" id="{1F35104E-2B05-FD77-FDB3-6577B49928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D850F63-8654-2675-55F3-03D578295810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B008990-5B27-8E6B-44E5-54B1FE73F035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FE60FA8-DC89-AD4C-5FF0-555E65C0059B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" descr="latex-image-1.pdf">
            <a:extLst>
              <a:ext uri="{FF2B5EF4-FFF2-40B4-BE49-F238E27FC236}">
                <a16:creationId xmlns:a16="http://schemas.microsoft.com/office/drawing/2014/main" id="{FA6BE9A2-8757-A267-B5D3-3B41FD538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8" name="Title 1">
            <a:extLst>
              <a:ext uri="{FF2B5EF4-FFF2-40B4-BE49-F238E27FC236}">
                <a16:creationId xmlns:a16="http://schemas.microsoft.com/office/drawing/2014/main" id="{2902D2BA-49A0-0D95-537E-7FFA76576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0E311B4-D2F8-0916-7F67-118B21800941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3ACCC5F-613B-4CDD-B0B5-DE0A50662A0A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39B6A1C-DD48-E9A8-962B-F4B6C94300B4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94BEBE7-E18E-CADB-AF0D-66DEB92AE454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F04F2B5-97B5-433F-3D15-483C5BFFF3C9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6EFB58-CC08-8E50-2C47-52750CE9E4F1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384673-D823-BB44-D659-3FD79DD0208A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1D87111-E287-5F6B-F668-CFB2CABB7418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E898E41-7984-B0F4-A3DB-4EE4905448EB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6A8EBEB7-A540-FB65-0633-F63DB3CBDBA0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5069" name="Picture 50">
            <a:extLst>
              <a:ext uri="{FF2B5EF4-FFF2-40B4-BE49-F238E27FC236}">
                <a16:creationId xmlns:a16="http://schemas.microsoft.com/office/drawing/2014/main" id="{AADEB326-D7C3-FFCA-C661-CB663D5E43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Oval 28">
            <a:extLst>
              <a:ext uri="{FF2B5EF4-FFF2-40B4-BE49-F238E27FC236}">
                <a16:creationId xmlns:a16="http://schemas.microsoft.com/office/drawing/2014/main" id="{A487C68A-2789-B88B-4D0C-1A677F607766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5071" name="Picture 78">
            <a:extLst>
              <a:ext uri="{FF2B5EF4-FFF2-40B4-BE49-F238E27FC236}">
                <a16:creationId xmlns:a16="http://schemas.microsoft.com/office/drawing/2014/main" id="{1B20B373-910D-6A30-EBAD-FE454AEFDB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79351404-9812-269C-172E-73E55369198B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5073" name="Picture 80">
            <a:extLst>
              <a:ext uri="{FF2B5EF4-FFF2-40B4-BE49-F238E27FC236}">
                <a16:creationId xmlns:a16="http://schemas.microsoft.com/office/drawing/2014/main" id="{CF0C9814-8453-F16D-0454-2F5BF16ACB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438BED27-A66B-7EEE-FB8C-FA5F0AAB9519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D3EF5CA-D418-E8CE-12C8-3C8292DEB631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5076" name="Picture 84">
            <a:extLst>
              <a:ext uri="{FF2B5EF4-FFF2-40B4-BE49-F238E27FC236}">
                <a16:creationId xmlns:a16="http://schemas.microsoft.com/office/drawing/2014/main" id="{9921C031-65EC-93AB-0925-E419DD334E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77" name="Picture 85">
            <a:extLst>
              <a:ext uri="{FF2B5EF4-FFF2-40B4-BE49-F238E27FC236}">
                <a16:creationId xmlns:a16="http://schemas.microsoft.com/office/drawing/2014/main" id="{D8F9D866-4879-4CE9-CE5A-42E15D28B0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139C94B-9539-D2D3-5D95-228D894ADF5D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6F5B3F8-D053-F624-BB49-88CEBBC3A634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ECDF6A6-D426-2F0B-C1A8-86DCA8BF4984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834D781-10DB-A529-A527-E2C3006A834C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1" descr="latex-image-1.pdf">
            <a:extLst>
              <a:ext uri="{FF2B5EF4-FFF2-40B4-BE49-F238E27FC236}">
                <a16:creationId xmlns:a16="http://schemas.microsoft.com/office/drawing/2014/main" id="{396456E9-94FB-361D-0C99-F72297CD3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2" name="Title 1">
            <a:extLst>
              <a:ext uri="{FF2B5EF4-FFF2-40B4-BE49-F238E27FC236}">
                <a16:creationId xmlns:a16="http://schemas.microsoft.com/office/drawing/2014/main" id="{6D50E174-98D8-DEE1-98DA-BC0BEAE0B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CC0B129-1D64-7B55-020B-FE4DA797FB2E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CEF04DE-B0FE-E3A8-021B-071BA8938A2E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1858089-3857-C5FF-8DD0-517380444303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6E31965-A7D8-4606-F13A-8F06352DB175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1817A53-1897-40DE-17A8-306CE30C876C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38B4BAF-176B-634A-6B84-5757C136E30B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4586348-D6F0-07B0-E93A-7EED754C546A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E701FE5-33C6-5CB1-7EC0-63C0F6BAE3CB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38F1E4A-66B2-7838-82BA-3E6490BF12CC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092" name="TextBox 50">
            <a:extLst>
              <a:ext uri="{FF2B5EF4-FFF2-40B4-BE49-F238E27FC236}">
                <a16:creationId xmlns:a16="http://schemas.microsoft.com/office/drawing/2014/main" id="{43E0E880-5935-3384-1C65-8FE4C97EF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0C06931-6F14-8174-4AF0-5DADF900615F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6094" name="Picture 50">
            <a:extLst>
              <a:ext uri="{FF2B5EF4-FFF2-40B4-BE49-F238E27FC236}">
                <a16:creationId xmlns:a16="http://schemas.microsoft.com/office/drawing/2014/main" id="{2ED95ABB-ECD9-67A5-EF14-EB86E8C95A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6D937163-A42F-92FA-2EFA-4FC2339488D1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6096" name="Picture 78">
            <a:extLst>
              <a:ext uri="{FF2B5EF4-FFF2-40B4-BE49-F238E27FC236}">
                <a16:creationId xmlns:a16="http://schemas.microsoft.com/office/drawing/2014/main" id="{98D9287A-2B68-7BEF-DF61-5300C0C000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1">
            <a:extLst>
              <a:ext uri="{FF2B5EF4-FFF2-40B4-BE49-F238E27FC236}">
                <a16:creationId xmlns:a16="http://schemas.microsoft.com/office/drawing/2014/main" id="{2827A34A-DF89-9353-8F75-A2F502E6BBFD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6098" name="Picture 80">
            <a:extLst>
              <a:ext uri="{FF2B5EF4-FFF2-40B4-BE49-F238E27FC236}">
                <a16:creationId xmlns:a16="http://schemas.microsoft.com/office/drawing/2014/main" id="{B51D5D95-3E44-E5B9-18A9-A267E614F8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061C93B9-FBAF-9C3C-6E5E-58E407BC94AA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00E1909-0E15-6B32-B4BD-B9514B57306F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6101" name="Picture 84">
            <a:extLst>
              <a:ext uri="{FF2B5EF4-FFF2-40B4-BE49-F238E27FC236}">
                <a16:creationId xmlns:a16="http://schemas.microsoft.com/office/drawing/2014/main" id="{E3CC5C50-2184-4B62-F2B4-81306C1D7E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2" name="Picture 85">
            <a:extLst>
              <a:ext uri="{FF2B5EF4-FFF2-40B4-BE49-F238E27FC236}">
                <a16:creationId xmlns:a16="http://schemas.microsoft.com/office/drawing/2014/main" id="{087B77F7-D99C-9C21-1D4A-D3C30DE345B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474BE3E-8C98-E5BE-B413-C34B7EF349CF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9C70A7B-EBDA-2C48-7610-8DA106B00E05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372901D-45D7-E95D-0122-4FC1C1B08254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039DB62-372F-2D1A-4A66-C3A2D31F6A96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1" descr="latex-image-1.pdf">
            <a:extLst>
              <a:ext uri="{FF2B5EF4-FFF2-40B4-BE49-F238E27FC236}">
                <a16:creationId xmlns:a16="http://schemas.microsoft.com/office/drawing/2014/main" id="{1EE02DED-415D-58F9-2408-2C713A080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6" name="TextBox 50">
            <a:extLst>
              <a:ext uri="{FF2B5EF4-FFF2-40B4-BE49-F238E27FC236}">
                <a16:creationId xmlns:a16="http://schemas.microsoft.com/office/drawing/2014/main" id="{26E31DE9-9BEA-CBDF-AC95-2761E911B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47107" name="Title 1">
            <a:extLst>
              <a:ext uri="{FF2B5EF4-FFF2-40B4-BE49-F238E27FC236}">
                <a16:creationId xmlns:a16="http://schemas.microsoft.com/office/drawing/2014/main" id="{C08C26DF-37BD-9EB3-79B1-C9C77DD74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1CB473C-BBE2-593A-3473-5BB115D8E8AF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B498109-0D7D-33CE-A90B-A5B687FD0520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9D0DEB7-6046-AC62-B2B5-414273F4D633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437639D-9692-0F08-ABC6-769EA2CACA34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64D181B-DDAD-2B1F-D24A-6A2629EB562B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8F27A0D-7BF1-F3E4-9DA2-B25D6EFB437C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A6EE3EA6-BB68-F54E-C946-0F7182CC7808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7115" name="Picture 50">
            <a:extLst>
              <a:ext uri="{FF2B5EF4-FFF2-40B4-BE49-F238E27FC236}">
                <a16:creationId xmlns:a16="http://schemas.microsoft.com/office/drawing/2014/main" id="{EC7F7C7A-1212-E685-7A13-F126864E5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162B672E-4357-6B0D-8E68-C4F49101C7A0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7117" name="Picture 78">
            <a:extLst>
              <a:ext uri="{FF2B5EF4-FFF2-40B4-BE49-F238E27FC236}">
                <a16:creationId xmlns:a16="http://schemas.microsoft.com/office/drawing/2014/main" id="{4B09D901-5B01-BA82-E62E-340CFC1B6E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1">
            <a:extLst>
              <a:ext uri="{FF2B5EF4-FFF2-40B4-BE49-F238E27FC236}">
                <a16:creationId xmlns:a16="http://schemas.microsoft.com/office/drawing/2014/main" id="{909140C3-5E0A-44B8-BABD-A82620590FED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AB608D5-7E93-6FFD-38A7-A5EEE980415A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7120" name="Picture 80">
            <a:extLst>
              <a:ext uri="{FF2B5EF4-FFF2-40B4-BE49-F238E27FC236}">
                <a16:creationId xmlns:a16="http://schemas.microsoft.com/office/drawing/2014/main" id="{952B9BBF-0DFD-1191-8132-D45387F2C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21" name="Picture 81">
            <a:extLst>
              <a:ext uri="{FF2B5EF4-FFF2-40B4-BE49-F238E27FC236}">
                <a16:creationId xmlns:a16="http://schemas.microsoft.com/office/drawing/2014/main" id="{BFF9E93F-4B48-7041-06A7-7C21C89AD5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992E836C-56CF-B207-F0CD-3F5DD7E6C83F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75424A06-3CEF-FE72-9076-C0C86E6760CE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7124" name="Picture 84">
            <a:extLst>
              <a:ext uri="{FF2B5EF4-FFF2-40B4-BE49-F238E27FC236}">
                <a16:creationId xmlns:a16="http://schemas.microsoft.com/office/drawing/2014/main" id="{24C88A66-E53B-FA09-2FE2-9B6F63C856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25" name="Picture 85">
            <a:extLst>
              <a:ext uri="{FF2B5EF4-FFF2-40B4-BE49-F238E27FC236}">
                <a16:creationId xmlns:a16="http://schemas.microsoft.com/office/drawing/2014/main" id="{44B0E7CC-0991-9FD5-3195-8041DDD784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6D586FF-6505-A0C4-5AEB-C9ACC5705010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9A0A66B-4739-C90D-9FC0-2C9354A57248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29E038E-0EA3-31A7-7F96-D567F1D56F75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0759A9E-E3D3-D026-012A-98BD01B732CF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1229FF4-4260-D990-47C5-D0F60EE76E9E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50DA318D-2CCF-AE12-C3E5-A28804BAA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Boolean Satisfiability Problem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0D41EC0A-D853-7DA8-DF3A-0E1E0072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Given: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A Boolean formula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Is there an assignment of truth values to the Boolean variables such that the formula holds true?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1" descr="latex-image-1.pdf">
            <a:extLst>
              <a:ext uri="{FF2B5EF4-FFF2-40B4-BE49-F238E27FC236}">
                <a16:creationId xmlns:a16="http://schemas.microsoft.com/office/drawing/2014/main" id="{54E6101D-5F0D-6410-DDCE-F006CA863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TextBox 50">
            <a:extLst>
              <a:ext uri="{FF2B5EF4-FFF2-40B4-BE49-F238E27FC236}">
                <a16:creationId xmlns:a16="http://schemas.microsoft.com/office/drawing/2014/main" id="{47B21200-6AB3-512E-C54D-D2D5421A9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48131" name="Title 1">
            <a:extLst>
              <a:ext uri="{FF2B5EF4-FFF2-40B4-BE49-F238E27FC236}">
                <a16:creationId xmlns:a16="http://schemas.microsoft.com/office/drawing/2014/main" id="{3ED5667C-9E71-ED88-F72F-11BAF3538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525EC4D-F97B-C62E-5D51-3CD0798CB7E7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AF70754-71E4-3123-D11D-D9453CDF9592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C831587-0C45-0704-9D23-3804712C6AD3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C3F84D0-A85E-6EFD-991C-B4F024CF43BD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361B900-97F0-CEA6-A0E6-A13D7D689434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1A598DD-9AAD-8827-11C2-3C8D9E5670A6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17D9EAA-513E-DEB9-6F96-DB8569F3438B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8D51272-3892-FD12-E92D-2D23D8A00FA0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0906E4F-3753-D41C-899D-80C63A661F73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EC0B4D55-3A5F-348B-6540-BCCEE7C9ADAA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8142" name="Picture 50">
            <a:extLst>
              <a:ext uri="{FF2B5EF4-FFF2-40B4-BE49-F238E27FC236}">
                <a16:creationId xmlns:a16="http://schemas.microsoft.com/office/drawing/2014/main" id="{99D660EC-8C0A-C9BF-8C88-65627B6C26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44">
            <a:extLst>
              <a:ext uri="{FF2B5EF4-FFF2-40B4-BE49-F238E27FC236}">
                <a16:creationId xmlns:a16="http://schemas.microsoft.com/office/drawing/2014/main" id="{2EBB5E32-FB8B-FEFB-35F7-C4E57C377210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8144" name="Picture 78">
            <a:extLst>
              <a:ext uri="{FF2B5EF4-FFF2-40B4-BE49-F238E27FC236}">
                <a16:creationId xmlns:a16="http://schemas.microsoft.com/office/drawing/2014/main" id="{A956FD1D-B97B-83C7-7E1A-D658758B76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46">
            <a:extLst>
              <a:ext uri="{FF2B5EF4-FFF2-40B4-BE49-F238E27FC236}">
                <a16:creationId xmlns:a16="http://schemas.microsoft.com/office/drawing/2014/main" id="{E3311B06-630E-7283-035B-47F8E7A775D4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1FE60BA-84BD-229F-C1B1-9D591039F6DB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8147" name="Picture 80">
            <a:extLst>
              <a:ext uri="{FF2B5EF4-FFF2-40B4-BE49-F238E27FC236}">
                <a16:creationId xmlns:a16="http://schemas.microsoft.com/office/drawing/2014/main" id="{3F78487D-6EEB-85CF-8E00-4491C3BD51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8" name="Picture 81">
            <a:extLst>
              <a:ext uri="{FF2B5EF4-FFF2-40B4-BE49-F238E27FC236}">
                <a16:creationId xmlns:a16="http://schemas.microsoft.com/office/drawing/2014/main" id="{8B9EEA4C-64CF-8D79-C26F-22842D4547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123BA653-075B-C122-C63C-280EE12E3ADB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477C739-B5E7-2FD6-D187-A26CBB20A4EF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5EC48D5-72B5-9D07-4511-8641E3176DE3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8152" name="Picture 84">
            <a:extLst>
              <a:ext uri="{FF2B5EF4-FFF2-40B4-BE49-F238E27FC236}">
                <a16:creationId xmlns:a16="http://schemas.microsoft.com/office/drawing/2014/main" id="{004F48D9-004D-5699-DCC3-84DE2AD58C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3" name="Picture 85">
            <a:extLst>
              <a:ext uri="{FF2B5EF4-FFF2-40B4-BE49-F238E27FC236}">
                <a16:creationId xmlns:a16="http://schemas.microsoft.com/office/drawing/2014/main" id="{0A86B1C9-40AE-D669-3F3E-585110EFC0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54" name="Picture 86">
            <a:extLst>
              <a:ext uri="{FF2B5EF4-FFF2-40B4-BE49-F238E27FC236}">
                <a16:creationId xmlns:a16="http://schemas.microsoft.com/office/drawing/2014/main" id="{3945EE40-3BF8-A300-1F9E-1D9E79AE57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67CC2AF-6345-41B5-008E-A1E2FA8C2203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9BC3340-BFA4-34C5-80F3-A141E3ED9FED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FCA1069-A2D3-8F97-D7E5-E19ABB8AEB01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D0720CB-6C1B-FA60-DFEA-369AA1E0C4E3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0F4D1B7-241B-2924-0D27-5343843F7B0B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EA9BCA1-FFE7-94AD-A5F0-623CF5955C13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1" descr="latex-image-1.pdf">
            <a:extLst>
              <a:ext uri="{FF2B5EF4-FFF2-40B4-BE49-F238E27FC236}">
                <a16:creationId xmlns:a16="http://schemas.microsoft.com/office/drawing/2014/main" id="{10E0D8D6-4C4C-C5C2-170C-FBD6DC8C0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4" name="TextBox 50">
            <a:extLst>
              <a:ext uri="{FF2B5EF4-FFF2-40B4-BE49-F238E27FC236}">
                <a16:creationId xmlns:a16="http://schemas.microsoft.com/office/drawing/2014/main" id="{EAB9C45D-65E4-D693-3287-CA54719C9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49155" name="Title 1">
            <a:extLst>
              <a:ext uri="{FF2B5EF4-FFF2-40B4-BE49-F238E27FC236}">
                <a16:creationId xmlns:a16="http://schemas.microsoft.com/office/drawing/2014/main" id="{881609AE-5083-0380-09A1-D893C9D4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2DA5DD6-EC3B-2756-2CE6-1B45869B488D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1BADE5C-2576-6C39-B80A-A5A89B0D9262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213901B-5206-9E8F-B18C-0460ECC5B8B8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A8DE613-771A-0B02-63D4-0D78297521EC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B8CFC86-8E1D-337B-85DB-E1B15BDA3743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7AAB9A9-CC04-25D6-BF34-9E7B360860ED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7467F31-D6BE-7BA8-7804-8CF6B2294771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D24F086-093C-43CB-5070-5972E6A674AD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37EAE07-BDFE-5500-2956-2630668044BC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3218088F-AE51-6D4B-54AA-C26F6EA58716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9166" name="Picture 50">
            <a:extLst>
              <a:ext uri="{FF2B5EF4-FFF2-40B4-BE49-F238E27FC236}">
                <a16:creationId xmlns:a16="http://schemas.microsoft.com/office/drawing/2014/main" id="{D2C3A552-C429-718C-B4C6-79119DB16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44">
            <a:extLst>
              <a:ext uri="{FF2B5EF4-FFF2-40B4-BE49-F238E27FC236}">
                <a16:creationId xmlns:a16="http://schemas.microsoft.com/office/drawing/2014/main" id="{834F1EB5-53D7-0D90-9063-3B798986724E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9168" name="Picture 78">
            <a:extLst>
              <a:ext uri="{FF2B5EF4-FFF2-40B4-BE49-F238E27FC236}">
                <a16:creationId xmlns:a16="http://schemas.microsoft.com/office/drawing/2014/main" id="{DD21DD13-0866-55C5-9911-71F86A6316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46">
            <a:extLst>
              <a:ext uri="{FF2B5EF4-FFF2-40B4-BE49-F238E27FC236}">
                <a16:creationId xmlns:a16="http://schemas.microsoft.com/office/drawing/2014/main" id="{DDADA180-32F8-06FF-B2DC-386E9926BA6F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74717E9-53AC-7CC4-F2C5-D0ADD4B1D941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9171" name="Picture 80">
            <a:extLst>
              <a:ext uri="{FF2B5EF4-FFF2-40B4-BE49-F238E27FC236}">
                <a16:creationId xmlns:a16="http://schemas.microsoft.com/office/drawing/2014/main" id="{B2CC5B85-C5FC-5966-28C9-58FA5B444E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72" name="Picture 81">
            <a:extLst>
              <a:ext uri="{FF2B5EF4-FFF2-40B4-BE49-F238E27FC236}">
                <a16:creationId xmlns:a16="http://schemas.microsoft.com/office/drawing/2014/main" id="{C7A8B7C3-1BD0-8A7D-7BE1-673ADE210D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44ACC338-BCE4-F1BD-52F9-47FD5B13F640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97B1A29-AE68-4EBB-F40C-7D02AB2C5E8F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23C45EF-57CA-08B7-1316-C881A4E9B943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9176" name="Picture 84">
            <a:extLst>
              <a:ext uri="{FF2B5EF4-FFF2-40B4-BE49-F238E27FC236}">
                <a16:creationId xmlns:a16="http://schemas.microsoft.com/office/drawing/2014/main" id="{942FBAA4-2752-E5EB-88A1-B13136C397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77" name="Picture 85">
            <a:extLst>
              <a:ext uri="{FF2B5EF4-FFF2-40B4-BE49-F238E27FC236}">
                <a16:creationId xmlns:a16="http://schemas.microsoft.com/office/drawing/2014/main" id="{ADB0D120-442F-F881-169A-A39B4228CA2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78" name="Picture 86">
            <a:extLst>
              <a:ext uri="{FF2B5EF4-FFF2-40B4-BE49-F238E27FC236}">
                <a16:creationId xmlns:a16="http://schemas.microsoft.com/office/drawing/2014/main" id="{CA405EA5-CF2D-E9DF-7681-EC774B3481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3075126-976F-2BFA-4A61-3BC40A1D88EA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43C1C34-F01A-5F15-168F-6CF74AB3635F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8AABBA5-DCB5-E0AF-6F63-1C52A0F16023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5FC6143-EDDE-5C5F-4D05-58D43F5E5419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9EB17C9-D8E4-60A5-80AA-3BCB9C9E2CE7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8C3D81F-751A-D7E8-F507-A0CB0E264DB9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1" descr="latex-image-1.pdf">
            <a:extLst>
              <a:ext uri="{FF2B5EF4-FFF2-40B4-BE49-F238E27FC236}">
                <a16:creationId xmlns:a16="http://schemas.microsoft.com/office/drawing/2014/main" id="{91BDE63E-4A2D-776A-1E26-DACCC7703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8" name="TextBox 50">
            <a:extLst>
              <a:ext uri="{FF2B5EF4-FFF2-40B4-BE49-F238E27FC236}">
                <a16:creationId xmlns:a16="http://schemas.microsoft.com/office/drawing/2014/main" id="{4E1BAB07-14F2-A4CB-291F-051689868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0179" name="Title 1">
            <a:extLst>
              <a:ext uri="{FF2B5EF4-FFF2-40B4-BE49-F238E27FC236}">
                <a16:creationId xmlns:a16="http://schemas.microsoft.com/office/drawing/2014/main" id="{226498D7-0B90-D2A6-44F4-598D5AEF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FBF2A38-BDBA-3934-9566-4C7EA02D8438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6E07007-6D87-2936-AB5D-607D8085422D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EF40130-3822-9C4F-F8A1-82D38592156F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B36701E-12A2-CF0D-CEDB-1D5F472F718D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78226E9-EA2C-6C82-99FE-A1AFE840163C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4EA9052-0127-B8DD-7DB1-C106DBFE8444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34D02A4-BA3E-9B73-E54A-52CF06191D43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5FFE72D-ABDB-29EE-DC24-8AE87B67B98C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C616C7-643F-1428-3977-574ABCE62829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CC530C39-D188-C3C5-D5A6-FC3ACD0261E9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0190" name="Picture 50">
            <a:extLst>
              <a:ext uri="{FF2B5EF4-FFF2-40B4-BE49-F238E27FC236}">
                <a16:creationId xmlns:a16="http://schemas.microsoft.com/office/drawing/2014/main" id="{732752F8-E137-2DAB-37BE-C053F75E0E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44">
            <a:extLst>
              <a:ext uri="{FF2B5EF4-FFF2-40B4-BE49-F238E27FC236}">
                <a16:creationId xmlns:a16="http://schemas.microsoft.com/office/drawing/2014/main" id="{C2E27ACD-ABE8-76B3-0D0D-6DFEE38685DE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0192" name="Picture 78">
            <a:extLst>
              <a:ext uri="{FF2B5EF4-FFF2-40B4-BE49-F238E27FC236}">
                <a16:creationId xmlns:a16="http://schemas.microsoft.com/office/drawing/2014/main" id="{9046E04C-132E-BFD5-420A-B78E490F44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46">
            <a:extLst>
              <a:ext uri="{FF2B5EF4-FFF2-40B4-BE49-F238E27FC236}">
                <a16:creationId xmlns:a16="http://schemas.microsoft.com/office/drawing/2014/main" id="{1AA89FB9-D2CA-03DA-403E-69BD7DA01705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854BA39-0F94-9DC1-5D67-74CC66F18E7A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0195" name="Picture 80">
            <a:extLst>
              <a:ext uri="{FF2B5EF4-FFF2-40B4-BE49-F238E27FC236}">
                <a16:creationId xmlns:a16="http://schemas.microsoft.com/office/drawing/2014/main" id="{48DB16DA-26A6-21C7-B422-65F4017FC8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96" name="Picture 81">
            <a:extLst>
              <a:ext uri="{FF2B5EF4-FFF2-40B4-BE49-F238E27FC236}">
                <a16:creationId xmlns:a16="http://schemas.microsoft.com/office/drawing/2014/main" id="{6766FD70-14F0-6F45-DC31-BEBBB6C4E7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E3EEE962-1180-C3EE-FA1A-2249D4202444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71DC57A-0D40-6A63-030D-EF49CF2FABBF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05210CC-35A2-D92F-F7A8-FF4917D2AC48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7EA3C02-63C3-4FFD-9DEF-7E5DEE8EB0F6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0201" name="Picture 84">
            <a:extLst>
              <a:ext uri="{FF2B5EF4-FFF2-40B4-BE49-F238E27FC236}">
                <a16:creationId xmlns:a16="http://schemas.microsoft.com/office/drawing/2014/main" id="{A6BEC551-ECE0-F864-A62D-7A90F7E4CC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2" name="Picture 85">
            <a:extLst>
              <a:ext uri="{FF2B5EF4-FFF2-40B4-BE49-F238E27FC236}">
                <a16:creationId xmlns:a16="http://schemas.microsoft.com/office/drawing/2014/main" id="{972126A2-E637-CEB2-29C6-CA0C475A18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3" name="Picture 86">
            <a:extLst>
              <a:ext uri="{FF2B5EF4-FFF2-40B4-BE49-F238E27FC236}">
                <a16:creationId xmlns:a16="http://schemas.microsoft.com/office/drawing/2014/main" id="{FAA87FE2-76B1-3090-34E3-944C3CA598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04" name="Picture 87">
            <a:extLst>
              <a:ext uri="{FF2B5EF4-FFF2-40B4-BE49-F238E27FC236}">
                <a16:creationId xmlns:a16="http://schemas.microsoft.com/office/drawing/2014/main" id="{A44DBF49-0D4F-2E48-CCC3-DF4E07966E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745C8AE-D7E8-6F2B-6C84-7E8538AD0FE2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2C867C1-6568-2F94-8CCD-398B8F0627AF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3E3C737-6731-4F35-00BF-76427E5154B9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4620353-E172-CC3E-559B-282D256BB17B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88EC8DD-4F79-B16F-3B8C-33B3EF20C3E7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3CE66D5-EC30-F199-123B-37263EF2393D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9A6FDCC-3F9E-1707-BE59-85D7587F6DC4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1" descr="latex-image-1.pdf">
            <a:extLst>
              <a:ext uri="{FF2B5EF4-FFF2-40B4-BE49-F238E27FC236}">
                <a16:creationId xmlns:a16="http://schemas.microsoft.com/office/drawing/2014/main" id="{1DBF2FEC-D61A-EDB2-807B-FBE632F14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2" name="TextBox 50">
            <a:extLst>
              <a:ext uri="{FF2B5EF4-FFF2-40B4-BE49-F238E27FC236}">
                <a16:creationId xmlns:a16="http://schemas.microsoft.com/office/drawing/2014/main" id="{16C77419-2082-BE16-32D8-61D93419B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1203" name="Title 1">
            <a:extLst>
              <a:ext uri="{FF2B5EF4-FFF2-40B4-BE49-F238E27FC236}">
                <a16:creationId xmlns:a16="http://schemas.microsoft.com/office/drawing/2014/main" id="{F0497649-82D2-C26C-7450-A3FB161BF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A9A3114-71B1-BB18-5B6B-ACFED535867E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5AB78A0-6639-3E9C-6A9D-365086BC15B5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A4F793B-5904-99DF-9543-4E890152E92B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6EA7997-D668-82E9-06FE-8E85A6C83E4E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7F01EB4-2A63-24F4-D772-C02A515AB16B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3BBC824-6BF8-D3A4-D5CE-280DC22F2D7D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79CAFE1-A2E9-11C5-4E34-D2115435EB38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3901F26-5E7D-4AE0-A2C4-97D33B3FEC76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AE85F80-E763-E0C8-3A00-8E5EC288F230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5412B841-1091-3550-6DFB-18CD72804B9F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1214" name="Picture 50">
            <a:extLst>
              <a:ext uri="{FF2B5EF4-FFF2-40B4-BE49-F238E27FC236}">
                <a16:creationId xmlns:a16="http://schemas.microsoft.com/office/drawing/2014/main" id="{4545D963-82BE-2302-59F0-6AD700605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44">
            <a:extLst>
              <a:ext uri="{FF2B5EF4-FFF2-40B4-BE49-F238E27FC236}">
                <a16:creationId xmlns:a16="http://schemas.microsoft.com/office/drawing/2014/main" id="{C0AC42BF-2D5B-168A-B852-95A32DD99372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1216" name="Picture 78">
            <a:extLst>
              <a:ext uri="{FF2B5EF4-FFF2-40B4-BE49-F238E27FC236}">
                <a16:creationId xmlns:a16="http://schemas.microsoft.com/office/drawing/2014/main" id="{ECE7532B-0458-C4BF-9822-33AFC4C64A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Oval 48">
            <a:extLst>
              <a:ext uri="{FF2B5EF4-FFF2-40B4-BE49-F238E27FC236}">
                <a16:creationId xmlns:a16="http://schemas.microsoft.com/office/drawing/2014/main" id="{03B5359B-1166-2183-1B11-F28270F657A1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75DDF56-1356-4DD2-932F-6EA1C39632B9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1219" name="Picture 80">
            <a:extLst>
              <a:ext uri="{FF2B5EF4-FFF2-40B4-BE49-F238E27FC236}">
                <a16:creationId xmlns:a16="http://schemas.microsoft.com/office/drawing/2014/main" id="{564A8BC5-9F01-8E00-9022-8E4D07A9CF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0" name="Picture 81">
            <a:extLst>
              <a:ext uri="{FF2B5EF4-FFF2-40B4-BE49-F238E27FC236}">
                <a16:creationId xmlns:a16="http://schemas.microsoft.com/office/drawing/2014/main" id="{6FF08BD9-29B4-3126-5880-9BB4B9209B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Oval 52">
            <a:extLst>
              <a:ext uri="{FF2B5EF4-FFF2-40B4-BE49-F238E27FC236}">
                <a16:creationId xmlns:a16="http://schemas.microsoft.com/office/drawing/2014/main" id="{ED807287-FAAE-F78C-AF18-6BE143648954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48C0FE1-D8F2-BC9E-1499-7B42A78F3A97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F56E8AE-5D98-3282-74A1-FA715BD23D39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7666E04-5079-5FDD-C31C-1F90B6E0382D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1225" name="Picture 84">
            <a:extLst>
              <a:ext uri="{FF2B5EF4-FFF2-40B4-BE49-F238E27FC236}">
                <a16:creationId xmlns:a16="http://schemas.microsoft.com/office/drawing/2014/main" id="{89C3A9F0-C3E9-3A74-20E7-6E91E2F0AD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6" name="Picture 85">
            <a:extLst>
              <a:ext uri="{FF2B5EF4-FFF2-40B4-BE49-F238E27FC236}">
                <a16:creationId xmlns:a16="http://schemas.microsoft.com/office/drawing/2014/main" id="{337A635E-7F76-0BF0-D517-C73E4FDC7F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7" name="Picture 86">
            <a:extLst>
              <a:ext uri="{FF2B5EF4-FFF2-40B4-BE49-F238E27FC236}">
                <a16:creationId xmlns:a16="http://schemas.microsoft.com/office/drawing/2014/main" id="{3F09F9F5-A53F-60D1-1219-A68B7B200CA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8" name="Picture 87">
            <a:extLst>
              <a:ext uri="{FF2B5EF4-FFF2-40B4-BE49-F238E27FC236}">
                <a16:creationId xmlns:a16="http://schemas.microsoft.com/office/drawing/2014/main" id="{0ED2877C-44C0-CDFF-9D71-7FF4749EB7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594B31C-B8A8-4416-38DC-50E0172DFB83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23523F2-C8DD-289D-54F7-1B96FAF866F5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1DABC06-F9B3-BDE4-F692-6BC928AF5208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5F3082D-F194-F93A-468F-48415AEA9525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92C24B8-FF77-D2F3-1181-C609EFA2AE43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BD635B5-27CA-9D04-CC4F-36F7A20CAC19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AFDB9DF-0B1D-3C08-6A0D-DE42CCADB675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1" descr="latex-image-1.pdf">
            <a:extLst>
              <a:ext uri="{FF2B5EF4-FFF2-40B4-BE49-F238E27FC236}">
                <a16:creationId xmlns:a16="http://schemas.microsoft.com/office/drawing/2014/main" id="{DEDF204B-2630-4184-1F3D-CB573FFEA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6" name="TextBox 50">
            <a:extLst>
              <a:ext uri="{FF2B5EF4-FFF2-40B4-BE49-F238E27FC236}">
                <a16:creationId xmlns:a16="http://schemas.microsoft.com/office/drawing/2014/main" id="{DB15EEDB-0E27-70BA-4818-210B0D936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2227" name="Title 1">
            <a:extLst>
              <a:ext uri="{FF2B5EF4-FFF2-40B4-BE49-F238E27FC236}">
                <a16:creationId xmlns:a16="http://schemas.microsoft.com/office/drawing/2014/main" id="{02DEB2DB-A6FF-60CB-CC1F-A7E3C456F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1339" name="Straight Connector 1338">
            <a:extLst>
              <a:ext uri="{FF2B5EF4-FFF2-40B4-BE49-F238E27FC236}">
                <a16:creationId xmlns:a16="http://schemas.microsoft.com/office/drawing/2014/main" id="{A6B77B43-AFAC-17A7-5D93-67E1FE4D931D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Connector 1339">
            <a:extLst>
              <a:ext uri="{FF2B5EF4-FFF2-40B4-BE49-F238E27FC236}">
                <a16:creationId xmlns:a16="http://schemas.microsoft.com/office/drawing/2014/main" id="{AA729D70-1BB7-2D02-06FC-01EA281CDBB7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1" name="Straight Connector 1340">
            <a:extLst>
              <a:ext uri="{FF2B5EF4-FFF2-40B4-BE49-F238E27FC236}">
                <a16:creationId xmlns:a16="http://schemas.microsoft.com/office/drawing/2014/main" id="{282B3115-EFF3-1F33-BA85-CB235D350600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CF809086-A4FE-FFF7-84F8-8DC3FC5BC311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2232" name="Picture 50">
            <a:extLst>
              <a:ext uri="{FF2B5EF4-FFF2-40B4-BE49-F238E27FC236}">
                <a16:creationId xmlns:a16="http://schemas.microsoft.com/office/drawing/2014/main" id="{E845E7D6-E3B6-A0DC-F4FD-916F73DCA7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6D3CAFEB-FD37-EE43-0523-A323B0409EFD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C924FEC-E32E-62AB-A326-2CA397626E07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2235" name="Picture 78">
            <a:extLst>
              <a:ext uri="{FF2B5EF4-FFF2-40B4-BE49-F238E27FC236}">
                <a16:creationId xmlns:a16="http://schemas.microsoft.com/office/drawing/2014/main" id="{07A440AA-F676-AA31-DF70-49BBB36062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6" name="Picture 79">
            <a:extLst>
              <a:ext uri="{FF2B5EF4-FFF2-40B4-BE49-F238E27FC236}">
                <a16:creationId xmlns:a16="http://schemas.microsoft.com/office/drawing/2014/main" id="{FB4BF0C0-9FFC-5964-3722-53B24D630F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Oval 39">
            <a:extLst>
              <a:ext uri="{FF2B5EF4-FFF2-40B4-BE49-F238E27FC236}">
                <a16:creationId xmlns:a16="http://schemas.microsoft.com/office/drawing/2014/main" id="{2232291B-D2DA-A792-05CF-8DF758185277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7D6E94E-3664-DB79-DC59-D958A4A6B644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2239" name="Picture 80">
            <a:extLst>
              <a:ext uri="{FF2B5EF4-FFF2-40B4-BE49-F238E27FC236}">
                <a16:creationId xmlns:a16="http://schemas.microsoft.com/office/drawing/2014/main" id="{39D86499-FF36-3585-D7F0-C5C2ACFA1C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0" name="Picture 81">
            <a:extLst>
              <a:ext uri="{FF2B5EF4-FFF2-40B4-BE49-F238E27FC236}">
                <a16:creationId xmlns:a16="http://schemas.microsoft.com/office/drawing/2014/main" id="{D90D0A9C-1C15-98A7-3ADF-DB801A3E73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Oval 45">
            <a:extLst>
              <a:ext uri="{FF2B5EF4-FFF2-40B4-BE49-F238E27FC236}">
                <a16:creationId xmlns:a16="http://schemas.microsoft.com/office/drawing/2014/main" id="{4E2C171F-2580-FEB9-738B-885E976F6784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EC77410-F33B-8AB6-0E30-875D2957B6CC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3BB7DEE-F599-C090-F71C-813A33CD0CFF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B8542CF-E1DF-84F5-7D8D-27A02F438F22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2245" name="Picture 84">
            <a:extLst>
              <a:ext uri="{FF2B5EF4-FFF2-40B4-BE49-F238E27FC236}">
                <a16:creationId xmlns:a16="http://schemas.microsoft.com/office/drawing/2014/main" id="{37AC4BF1-EE10-0689-EFDF-35944F5E62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6" name="Picture 85">
            <a:extLst>
              <a:ext uri="{FF2B5EF4-FFF2-40B4-BE49-F238E27FC236}">
                <a16:creationId xmlns:a16="http://schemas.microsoft.com/office/drawing/2014/main" id="{E809C7C1-363E-77D1-D7B7-C27C31D35FE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7" name="Picture 86">
            <a:extLst>
              <a:ext uri="{FF2B5EF4-FFF2-40B4-BE49-F238E27FC236}">
                <a16:creationId xmlns:a16="http://schemas.microsoft.com/office/drawing/2014/main" id="{467F0FB5-0FD2-D89F-063E-90F7AF0F35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8" name="Picture 87">
            <a:extLst>
              <a:ext uri="{FF2B5EF4-FFF2-40B4-BE49-F238E27FC236}">
                <a16:creationId xmlns:a16="http://schemas.microsoft.com/office/drawing/2014/main" id="{98229C8C-B3D0-B3A7-E7AD-030B3616C1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A99F2F6-C572-3F31-D294-036C92D6E6B9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123A1B7-4770-2407-4E28-BCFFE21C9360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0FA3865-5022-67FD-CBCA-111588B801C3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8BCA79E-651E-2F11-37BE-86EE192654C0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9B13E77-EDAE-A702-2F24-A2BB56862054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D5907A8-E09B-7333-158A-B399634B1ACA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2CB5E8B-9B6C-1650-FFF9-C2D57234CAEE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9ABD45C-C261-6976-1354-6E8F0538E168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1" descr="latex-image-1.pdf">
            <a:extLst>
              <a:ext uri="{FF2B5EF4-FFF2-40B4-BE49-F238E27FC236}">
                <a16:creationId xmlns:a16="http://schemas.microsoft.com/office/drawing/2014/main" id="{7972CDFD-4168-92FC-9A82-8D7C24294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0" name="TextBox 50">
            <a:extLst>
              <a:ext uri="{FF2B5EF4-FFF2-40B4-BE49-F238E27FC236}">
                <a16:creationId xmlns:a16="http://schemas.microsoft.com/office/drawing/2014/main" id="{EFD9AB7C-0416-EA41-7C05-0ABA10853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3251" name="Title 1">
            <a:extLst>
              <a:ext uri="{FF2B5EF4-FFF2-40B4-BE49-F238E27FC236}">
                <a16:creationId xmlns:a16="http://schemas.microsoft.com/office/drawing/2014/main" id="{BFFA1502-B9E5-39FB-9702-0052CAB2B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1339" name="Straight Connector 1338">
            <a:extLst>
              <a:ext uri="{FF2B5EF4-FFF2-40B4-BE49-F238E27FC236}">
                <a16:creationId xmlns:a16="http://schemas.microsoft.com/office/drawing/2014/main" id="{E4ED592D-2A0D-FBA7-736F-C4D4BF7BCD28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Connector 1339">
            <a:extLst>
              <a:ext uri="{FF2B5EF4-FFF2-40B4-BE49-F238E27FC236}">
                <a16:creationId xmlns:a16="http://schemas.microsoft.com/office/drawing/2014/main" id="{92237FC0-B3B7-F3FF-C8C4-3E54A018C748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1" name="Straight Connector 1340">
            <a:extLst>
              <a:ext uri="{FF2B5EF4-FFF2-40B4-BE49-F238E27FC236}">
                <a16:creationId xmlns:a16="http://schemas.microsoft.com/office/drawing/2014/main" id="{EBE07B5E-D221-E746-1EC0-7E05250C9D04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2" name="Straight Connector 1341">
            <a:extLst>
              <a:ext uri="{FF2B5EF4-FFF2-40B4-BE49-F238E27FC236}">
                <a16:creationId xmlns:a16="http://schemas.microsoft.com/office/drawing/2014/main" id="{5AD8B5DC-97B0-631D-E989-668773992F54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3" name="Straight Connector 1342">
            <a:extLst>
              <a:ext uri="{FF2B5EF4-FFF2-40B4-BE49-F238E27FC236}">
                <a16:creationId xmlns:a16="http://schemas.microsoft.com/office/drawing/2014/main" id="{500EDC39-D5AA-EB4D-A2F9-A1CBD7BA78E3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4" name="Straight Connector 1343">
            <a:extLst>
              <a:ext uri="{FF2B5EF4-FFF2-40B4-BE49-F238E27FC236}">
                <a16:creationId xmlns:a16="http://schemas.microsoft.com/office/drawing/2014/main" id="{CE9BF4EA-2890-BF80-1546-14E32ECDE45D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A6377427-EBE2-8559-D93D-24A949569257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3259" name="Picture 50">
            <a:extLst>
              <a:ext uri="{FF2B5EF4-FFF2-40B4-BE49-F238E27FC236}">
                <a16:creationId xmlns:a16="http://schemas.microsoft.com/office/drawing/2014/main" id="{586AE3D7-6F5A-9341-68AB-E886312A7B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79799DC2-6387-00AB-AEE6-6438EA7DD22B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F2679E0-B8FD-585E-9E69-B7CEDB909747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3262" name="Picture 78">
            <a:extLst>
              <a:ext uri="{FF2B5EF4-FFF2-40B4-BE49-F238E27FC236}">
                <a16:creationId xmlns:a16="http://schemas.microsoft.com/office/drawing/2014/main" id="{1234A120-89A3-A60F-BB1E-37B376ACF1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63" name="Picture 79">
            <a:extLst>
              <a:ext uri="{FF2B5EF4-FFF2-40B4-BE49-F238E27FC236}">
                <a16:creationId xmlns:a16="http://schemas.microsoft.com/office/drawing/2014/main" id="{86FAA4A7-8472-B4A1-E497-03C93FDA11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Oval 45">
            <a:extLst>
              <a:ext uri="{FF2B5EF4-FFF2-40B4-BE49-F238E27FC236}">
                <a16:creationId xmlns:a16="http://schemas.microsoft.com/office/drawing/2014/main" id="{572CB70C-2C3F-7F7E-6741-67CD3F4702B8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A2E7F4A-3E58-DF14-D98E-05AD48A9A51A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2F8F34D-616D-75F2-0CBC-7C0F246C900D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3267" name="Picture 80">
            <a:extLst>
              <a:ext uri="{FF2B5EF4-FFF2-40B4-BE49-F238E27FC236}">
                <a16:creationId xmlns:a16="http://schemas.microsoft.com/office/drawing/2014/main" id="{267D052B-6496-DCFE-28B4-7928FE670D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68" name="Picture 81">
            <a:extLst>
              <a:ext uri="{FF2B5EF4-FFF2-40B4-BE49-F238E27FC236}">
                <a16:creationId xmlns:a16="http://schemas.microsoft.com/office/drawing/2014/main" id="{56F4ED83-3C9A-EA0A-CA4D-1EC8D3DF4B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69" name="Picture 82">
            <a:extLst>
              <a:ext uri="{FF2B5EF4-FFF2-40B4-BE49-F238E27FC236}">
                <a16:creationId xmlns:a16="http://schemas.microsoft.com/office/drawing/2014/main" id="{676156BF-F371-0737-72E2-550015C68D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51">
            <a:extLst>
              <a:ext uri="{FF2B5EF4-FFF2-40B4-BE49-F238E27FC236}">
                <a16:creationId xmlns:a16="http://schemas.microsoft.com/office/drawing/2014/main" id="{BD4A877F-D444-ED82-EFB3-6339DAA6B465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AC04308-4B6D-105A-D3AD-E82523EC2729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8871CF7-0D83-FDE3-FAAC-739D0C620BD8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6C611C9-F9C9-80E0-9644-7A99C7F80ED1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3274" name="Picture 84">
            <a:extLst>
              <a:ext uri="{FF2B5EF4-FFF2-40B4-BE49-F238E27FC236}">
                <a16:creationId xmlns:a16="http://schemas.microsoft.com/office/drawing/2014/main" id="{0318B867-3452-733A-D2FD-857EE131677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75" name="Picture 85">
            <a:extLst>
              <a:ext uri="{FF2B5EF4-FFF2-40B4-BE49-F238E27FC236}">
                <a16:creationId xmlns:a16="http://schemas.microsoft.com/office/drawing/2014/main" id="{CB089754-8B35-26B5-BD4C-EFED629E4B5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76" name="Picture 86">
            <a:extLst>
              <a:ext uri="{FF2B5EF4-FFF2-40B4-BE49-F238E27FC236}">
                <a16:creationId xmlns:a16="http://schemas.microsoft.com/office/drawing/2014/main" id="{0541C3FA-986E-F6BC-91A8-B513674F95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77" name="Picture 87">
            <a:extLst>
              <a:ext uri="{FF2B5EF4-FFF2-40B4-BE49-F238E27FC236}">
                <a16:creationId xmlns:a16="http://schemas.microsoft.com/office/drawing/2014/main" id="{7CED4506-F6F2-16D2-4C8C-51595195878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5846B90-A2E5-732A-1AFE-8F6DC43BC593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51B12A8-2864-3017-549E-0DE5D8714553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97E04F0-1E12-2628-BE6E-C11EC479CCF6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9AA2F528-EA3A-855F-9734-EDEB0CA1732D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DA8EC3C-A781-5026-33E6-6BCDB87E5732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B762699-D1AC-715B-8270-8D3D7158B9DA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1EE6860-44C6-AC61-2F3B-D4F51C67BFA6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90CA4DA-0CF1-8FA0-06EE-F55BB73CE96C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D4CEBE9-D6A2-4E2D-E89D-7277083C03BD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1" descr="latex-image-1.pdf">
            <a:extLst>
              <a:ext uri="{FF2B5EF4-FFF2-40B4-BE49-F238E27FC236}">
                <a16:creationId xmlns:a16="http://schemas.microsoft.com/office/drawing/2014/main" id="{B206F02A-41A1-55A8-ED86-8E4FA8332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4" name="TextBox 50">
            <a:extLst>
              <a:ext uri="{FF2B5EF4-FFF2-40B4-BE49-F238E27FC236}">
                <a16:creationId xmlns:a16="http://schemas.microsoft.com/office/drawing/2014/main" id="{4827FCD5-1C3C-196C-83AE-6A4ADC2C6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4275" name="Title 1">
            <a:extLst>
              <a:ext uri="{FF2B5EF4-FFF2-40B4-BE49-F238E27FC236}">
                <a16:creationId xmlns:a16="http://schemas.microsoft.com/office/drawing/2014/main" id="{1A18B8C0-851C-ED48-E78D-5259BBF2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1339" name="Straight Connector 1338">
            <a:extLst>
              <a:ext uri="{FF2B5EF4-FFF2-40B4-BE49-F238E27FC236}">
                <a16:creationId xmlns:a16="http://schemas.microsoft.com/office/drawing/2014/main" id="{47449BCD-2F7C-088B-5943-25187772ED27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Connector 1339">
            <a:extLst>
              <a:ext uri="{FF2B5EF4-FFF2-40B4-BE49-F238E27FC236}">
                <a16:creationId xmlns:a16="http://schemas.microsoft.com/office/drawing/2014/main" id="{8A570E8E-9939-8C1D-72DD-993A14ABED02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1" name="Straight Connector 1340">
            <a:extLst>
              <a:ext uri="{FF2B5EF4-FFF2-40B4-BE49-F238E27FC236}">
                <a16:creationId xmlns:a16="http://schemas.microsoft.com/office/drawing/2014/main" id="{0CC7A1AF-CE94-7F2A-AD76-0D8C63DCA9A8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2" name="Straight Connector 1341">
            <a:extLst>
              <a:ext uri="{FF2B5EF4-FFF2-40B4-BE49-F238E27FC236}">
                <a16:creationId xmlns:a16="http://schemas.microsoft.com/office/drawing/2014/main" id="{D8756EF4-B3CC-A32D-859A-AC6ACD937472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3" name="Straight Connector 1342">
            <a:extLst>
              <a:ext uri="{FF2B5EF4-FFF2-40B4-BE49-F238E27FC236}">
                <a16:creationId xmlns:a16="http://schemas.microsoft.com/office/drawing/2014/main" id="{18174B3E-AB97-9132-0445-87A8DADC4176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4" name="Straight Connector 1343">
            <a:extLst>
              <a:ext uri="{FF2B5EF4-FFF2-40B4-BE49-F238E27FC236}">
                <a16:creationId xmlns:a16="http://schemas.microsoft.com/office/drawing/2014/main" id="{1161E845-C350-324B-5969-D6CDA00AD86F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5" name="Straight Connector 1344">
            <a:extLst>
              <a:ext uri="{FF2B5EF4-FFF2-40B4-BE49-F238E27FC236}">
                <a16:creationId xmlns:a16="http://schemas.microsoft.com/office/drawing/2014/main" id="{6E0CA7AF-7840-5FB7-5D90-D37203B18A8C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6" name="Straight Connector 1345">
            <a:extLst>
              <a:ext uri="{FF2B5EF4-FFF2-40B4-BE49-F238E27FC236}">
                <a16:creationId xmlns:a16="http://schemas.microsoft.com/office/drawing/2014/main" id="{A6A4601B-7427-ED63-42C2-08FA53FA07FC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7" name="Straight Connector 1346">
            <a:extLst>
              <a:ext uri="{FF2B5EF4-FFF2-40B4-BE49-F238E27FC236}">
                <a16:creationId xmlns:a16="http://schemas.microsoft.com/office/drawing/2014/main" id="{44499A10-22A6-FD05-A7C1-C9CBD4BC0F6F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20223FF1-9602-6327-33BF-C8C9870EC59C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4286" name="Picture 50">
            <a:extLst>
              <a:ext uri="{FF2B5EF4-FFF2-40B4-BE49-F238E27FC236}">
                <a16:creationId xmlns:a16="http://schemas.microsoft.com/office/drawing/2014/main" id="{7FB3B157-7013-D069-94D5-1F0FB68A44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Oval 47">
            <a:extLst>
              <a:ext uri="{FF2B5EF4-FFF2-40B4-BE49-F238E27FC236}">
                <a16:creationId xmlns:a16="http://schemas.microsoft.com/office/drawing/2014/main" id="{0A00E4A9-1A83-562E-35EB-A22692C5924D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A9A9C34-93A2-3011-7C0D-DE5B1D691806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4289" name="Picture 78">
            <a:extLst>
              <a:ext uri="{FF2B5EF4-FFF2-40B4-BE49-F238E27FC236}">
                <a16:creationId xmlns:a16="http://schemas.microsoft.com/office/drawing/2014/main" id="{60164C90-3141-6BAA-B845-0953317D49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0" name="Picture 79">
            <a:extLst>
              <a:ext uri="{FF2B5EF4-FFF2-40B4-BE49-F238E27FC236}">
                <a16:creationId xmlns:a16="http://schemas.microsoft.com/office/drawing/2014/main" id="{E2335FDF-799D-6C7B-EEA5-924198649D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51">
            <a:extLst>
              <a:ext uri="{FF2B5EF4-FFF2-40B4-BE49-F238E27FC236}">
                <a16:creationId xmlns:a16="http://schemas.microsoft.com/office/drawing/2014/main" id="{6F73DDE3-A229-F09A-8F94-35130999429E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48D94FB-81BD-D616-27FE-CF3F89C00BE3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31F7401-6139-DEC2-303A-9C5A4CD48AF9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4294" name="Picture 80">
            <a:extLst>
              <a:ext uri="{FF2B5EF4-FFF2-40B4-BE49-F238E27FC236}">
                <a16:creationId xmlns:a16="http://schemas.microsoft.com/office/drawing/2014/main" id="{C40D56C6-5319-2FCC-259F-7D57761F71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5" name="Picture 81">
            <a:extLst>
              <a:ext uri="{FF2B5EF4-FFF2-40B4-BE49-F238E27FC236}">
                <a16:creationId xmlns:a16="http://schemas.microsoft.com/office/drawing/2014/main" id="{6A898C30-7241-52A4-DD9E-8AC2EE08BF7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96" name="Picture 82">
            <a:extLst>
              <a:ext uri="{FF2B5EF4-FFF2-40B4-BE49-F238E27FC236}">
                <a16:creationId xmlns:a16="http://schemas.microsoft.com/office/drawing/2014/main" id="{919DC2E4-1A1F-F731-945B-7CB4DA0EC6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Oval 57">
            <a:extLst>
              <a:ext uri="{FF2B5EF4-FFF2-40B4-BE49-F238E27FC236}">
                <a16:creationId xmlns:a16="http://schemas.microsoft.com/office/drawing/2014/main" id="{97FF9892-801E-3A55-EC87-D6CA2F21BCB7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D8D0836-3F32-966A-F4FB-A3CBA98E7DC5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530B69C-4A64-0DFB-34ED-82757D5AC896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E54E085-DB8F-4AA9-5734-8D97475FFED3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FC714E61-A46E-3862-A0FF-CC03ED5DA68E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4302" name="Picture 84">
            <a:extLst>
              <a:ext uri="{FF2B5EF4-FFF2-40B4-BE49-F238E27FC236}">
                <a16:creationId xmlns:a16="http://schemas.microsoft.com/office/drawing/2014/main" id="{719762BB-33A2-805B-15EB-53CB7F7663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303" name="Picture 85">
            <a:extLst>
              <a:ext uri="{FF2B5EF4-FFF2-40B4-BE49-F238E27FC236}">
                <a16:creationId xmlns:a16="http://schemas.microsoft.com/office/drawing/2014/main" id="{E0E67C06-A565-480C-9960-B28D3B8DBD4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304" name="Picture 86">
            <a:extLst>
              <a:ext uri="{FF2B5EF4-FFF2-40B4-BE49-F238E27FC236}">
                <a16:creationId xmlns:a16="http://schemas.microsoft.com/office/drawing/2014/main" id="{4918EB60-3D5E-3D10-446A-7B18AFF829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305" name="Picture 87">
            <a:extLst>
              <a:ext uri="{FF2B5EF4-FFF2-40B4-BE49-F238E27FC236}">
                <a16:creationId xmlns:a16="http://schemas.microsoft.com/office/drawing/2014/main" id="{A3081354-447E-25B6-DAED-FD96741907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306" name="Picture 88">
            <a:extLst>
              <a:ext uri="{FF2B5EF4-FFF2-40B4-BE49-F238E27FC236}">
                <a16:creationId xmlns:a16="http://schemas.microsoft.com/office/drawing/2014/main" id="{54A5CBF4-E209-A8C8-C0DE-1EAFCA3202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CCC3F72-942D-8434-BF35-438640F56EDD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82FE974-6715-640F-30BB-A1892D253FF3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B669705-C7EE-7F22-70E1-21E7564472B1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0EA7B8B-3031-B394-FCBB-D813F1E5D794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1927AF6-D0E9-CB57-3721-20DBD847A0DA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807B412-A046-0895-76B8-CE513EF436B6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7E2391A-2847-69A0-24B0-B5B2FA4F6AC6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D3ED74C-1F91-88AE-EFA6-9655BBD9635E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E8CD113-2E61-34B2-3CAE-6842F1B7FC0C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EB9C146-D48B-E51B-89A7-6F6D21DBFD15}"/>
              </a:ext>
            </a:extLst>
          </p:cNvPr>
          <p:cNvCxnSpPr/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1" descr="latex-image-1.pdf">
            <a:extLst>
              <a:ext uri="{FF2B5EF4-FFF2-40B4-BE49-F238E27FC236}">
                <a16:creationId xmlns:a16="http://schemas.microsoft.com/office/drawing/2014/main" id="{58594AA2-E7EE-09ED-2E6F-CCCFC4010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8" name="TextBox 50">
            <a:extLst>
              <a:ext uri="{FF2B5EF4-FFF2-40B4-BE49-F238E27FC236}">
                <a16:creationId xmlns:a16="http://schemas.microsoft.com/office/drawing/2014/main" id="{C941EF95-D8F4-9BE6-E23E-5849E1806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5299" name="Title 1">
            <a:extLst>
              <a:ext uri="{FF2B5EF4-FFF2-40B4-BE49-F238E27FC236}">
                <a16:creationId xmlns:a16="http://schemas.microsoft.com/office/drawing/2014/main" id="{6BDA91D6-466B-2E80-F75A-A3C63826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1339" name="Straight Connector 1338">
            <a:extLst>
              <a:ext uri="{FF2B5EF4-FFF2-40B4-BE49-F238E27FC236}">
                <a16:creationId xmlns:a16="http://schemas.microsoft.com/office/drawing/2014/main" id="{3D06F52A-F195-6F4B-E595-31A83486656A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Connector 1339">
            <a:extLst>
              <a:ext uri="{FF2B5EF4-FFF2-40B4-BE49-F238E27FC236}">
                <a16:creationId xmlns:a16="http://schemas.microsoft.com/office/drawing/2014/main" id="{911C1A82-5D6B-C9D4-827C-4F03D461786A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1" name="Straight Connector 1340">
            <a:extLst>
              <a:ext uri="{FF2B5EF4-FFF2-40B4-BE49-F238E27FC236}">
                <a16:creationId xmlns:a16="http://schemas.microsoft.com/office/drawing/2014/main" id="{FC37794B-BB78-3AFF-BC45-66D6C2C679EA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2" name="Straight Connector 1341">
            <a:extLst>
              <a:ext uri="{FF2B5EF4-FFF2-40B4-BE49-F238E27FC236}">
                <a16:creationId xmlns:a16="http://schemas.microsoft.com/office/drawing/2014/main" id="{07F062C2-CA99-35C0-F009-B42CC653A876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3" name="Straight Connector 1342">
            <a:extLst>
              <a:ext uri="{FF2B5EF4-FFF2-40B4-BE49-F238E27FC236}">
                <a16:creationId xmlns:a16="http://schemas.microsoft.com/office/drawing/2014/main" id="{4AC12E00-C814-68B7-5376-89C18FFC0BB4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4" name="Straight Connector 1343">
            <a:extLst>
              <a:ext uri="{FF2B5EF4-FFF2-40B4-BE49-F238E27FC236}">
                <a16:creationId xmlns:a16="http://schemas.microsoft.com/office/drawing/2014/main" id="{63795AA8-9974-9026-7563-E60F4E5433E0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5" name="Straight Connector 1344">
            <a:extLst>
              <a:ext uri="{FF2B5EF4-FFF2-40B4-BE49-F238E27FC236}">
                <a16:creationId xmlns:a16="http://schemas.microsoft.com/office/drawing/2014/main" id="{558EC59F-BA9E-86CE-439B-567647B5D619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6" name="Straight Connector 1345">
            <a:extLst>
              <a:ext uri="{FF2B5EF4-FFF2-40B4-BE49-F238E27FC236}">
                <a16:creationId xmlns:a16="http://schemas.microsoft.com/office/drawing/2014/main" id="{9A8708FD-DA7A-1D32-9140-078C2EF1639E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7" name="Straight Connector 1346">
            <a:extLst>
              <a:ext uri="{FF2B5EF4-FFF2-40B4-BE49-F238E27FC236}">
                <a16:creationId xmlns:a16="http://schemas.microsoft.com/office/drawing/2014/main" id="{E0E76F19-F830-1924-386C-BC563A74C43C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DB5392F4-0FCB-8BF7-931E-03F52996D19D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5310" name="Picture 50">
            <a:extLst>
              <a:ext uri="{FF2B5EF4-FFF2-40B4-BE49-F238E27FC236}">
                <a16:creationId xmlns:a16="http://schemas.microsoft.com/office/drawing/2014/main" id="{DCF9730B-B0F3-46E0-1AA8-E26586089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Oval 47">
            <a:extLst>
              <a:ext uri="{FF2B5EF4-FFF2-40B4-BE49-F238E27FC236}">
                <a16:creationId xmlns:a16="http://schemas.microsoft.com/office/drawing/2014/main" id="{A7A67057-7ED2-8367-6915-908F592982E1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4D6135E-F2F1-1C48-06C8-8AABF3C12976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5313" name="Picture 78">
            <a:extLst>
              <a:ext uri="{FF2B5EF4-FFF2-40B4-BE49-F238E27FC236}">
                <a16:creationId xmlns:a16="http://schemas.microsoft.com/office/drawing/2014/main" id="{4D9D03B5-AA02-30C4-B800-BE62FCFD63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4" name="Picture 79">
            <a:extLst>
              <a:ext uri="{FF2B5EF4-FFF2-40B4-BE49-F238E27FC236}">
                <a16:creationId xmlns:a16="http://schemas.microsoft.com/office/drawing/2014/main" id="{CA43639D-B27F-57E5-01EA-55589E3864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51">
            <a:extLst>
              <a:ext uri="{FF2B5EF4-FFF2-40B4-BE49-F238E27FC236}">
                <a16:creationId xmlns:a16="http://schemas.microsoft.com/office/drawing/2014/main" id="{6333A4DB-2100-5845-DE9A-81A6D367D9B0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53383C75-8B5D-4463-74FF-FBD919B67C09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45A5AB92-9F58-AEE0-93D0-F1320374502B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5318" name="Picture 80">
            <a:extLst>
              <a:ext uri="{FF2B5EF4-FFF2-40B4-BE49-F238E27FC236}">
                <a16:creationId xmlns:a16="http://schemas.microsoft.com/office/drawing/2014/main" id="{3EE6F00D-1182-49EC-0D0F-10BE94777B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9" name="Picture 81">
            <a:extLst>
              <a:ext uri="{FF2B5EF4-FFF2-40B4-BE49-F238E27FC236}">
                <a16:creationId xmlns:a16="http://schemas.microsoft.com/office/drawing/2014/main" id="{1D36A65A-CFF1-C067-D548-3ED6A12C47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20" name="Picture 82">
            <a:extLst>
              <a:ext uri="{FF2B5EF4-FFF2-40B4-BE49-F238E27FC236}">
                <a16:creationId xmlns:a16="http://schemas.microsoft.com/office/drawing/2014/main" id="{E2785BA7-1CF8-1905-CD68-3ED3AE5970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Oval 57">
            <a:extLst>
              <a:ext uri="{FF2B5EF4-FFF2-40B4-BE49-F238E27FC236}">
                <a16:creationId xmlns:a16="http://schemas.microsoft.com/office/drawing/2014/main" id="{E8095285-2F0F-841C-11EE-26ACF11FBC00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FAE10DD4-8A16-5B67-5049-DA0C6721B1E6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9EE1715D-6D58-2ED3-AD84-C293B52F8489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88CC7381-F196-7C9E-E3FD-45CC85515401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05411FF-7054-411E-FD93-67C10BD500A7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5326" name="Picture 84">
            <a:extLst>
              <a:ext uri="{FF2B5EF4-FFF2-40B4-BE49-F238E27FC236}">
                <a16:creationId xmlns:a16="http://schemas.microsoft.com/office/drawing/2014/main" id="{908C8EE7-2F97-4D5B-61BA-E5511D014D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27" name="Picture 85">
            <a:extLst>
              <a:ext uri="{FF2B5EF4-FFF2-40B4-BE49-F238E27FC236}">
                <a16:creationId xmlns:a16="http://schemas.microsoft.com/office/drawing/2014/main" id="{F483E781-8664-CEA1-4061-585940617E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28" name="Picture 86">
            <a:extLst>
              <a:ext uri="{FF2B5EF4-FFF2-40B4-BE49-F238E27FC236}">
                <a16:creationId xmlns:a16="http://schemas.microsoft.com/office/drawing/2014/main" id="{98CA002B-5DB6-7950-0354-430F61F7F1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29" name="Picture 87">
            <a:extLst>
              <a:ext uri="{FF2B5EF4-FFF2-40B4-BE49-F238E27FC236}">
                <a16:creationId xmlns:a16="http://schemas.microsoft.com/office/drawing/2014/main" id="{5461E4E5-C6D2-B105-3E80-E9505B3F737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30" name="Picture 88">
            <a:extLst>
              <a:ext uri="{FF2B5EF4-FFF2-40B4-BE49-F238E27FC236}">
                <a16:creationId xmlns:a16="http://schemas.microsoft.com/office/drawing/2014/main" id="{FEF7DB06-5CB7-94B0-B340-85E748CBC5C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3DC59D9-9101-FD7F-9E1B-6CEEB111F70A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2FFBCA4-A5B2-A13E-782C-F5981A50F89C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6326DCB-E022-830A-DCF8-0F3F4496F2DC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D4C5A95-C2BC-A468-5752-356F42BB199C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C964D9D-4743-AEF1-BEC9-7429CC42120F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18D1DBB-3D2A-9E6A-F471-F4CBAED695F4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C156F73B-FEF5-126B-8BA6-46165D88E67D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6C639B2-BEB6-FF4A-C670-D53501912039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286B6BD-F9E6-0DE5-570E-BD54B67753E4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0626388-5C41-71E7-CDD8-3DBA37CEBC00}"/>
              </a:ext>
            </a:extLst>
          </p:cNvPr>
          <p:cNvCxnSpPr/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1" descr="latex-image-1.pdf">
            <a:extLst>
              <a:ext uri="{FF2B5EF4-FFF2-40B4-BE49-F238E27FC236}">
                <a16:creationId xmlns:a16="http://schemas.microsoft.com/office/drawing/2014/main" id="{BAD1CEAC-34CC-CD45-C8E4-E96B43153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2" name="TextBox 50">
            <a:extLst>
              <a:ext uri="{FF2B5EF4-FFF2-40B4-BE49-F238E27FC236}">
                <a16:creationId xmlns:a16="http://schemas.microsoft.com/office/drawing/2014/main" id="{7F52C4A4-DEB0-D7B1-0D49-47E1E388C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6323" name="Title 1">
            <a:extLst>
              <a:ext uri="{FF2B5EF4-FFF2-40B4-BE49-F238E27FC236}">
                <a16:creationId xmlns:a16="http://schemas.microsoft.com/office/drawing/2014/main" id="{F2EFC7F2-2E67-149D-81BF-47FAA7BD1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1339" name="Straight Connector 1338">
            <a:extLst>
              <a:ext uri="{FF2B5EF4-FFF2-40B4-BE49-F238E27FC236}">
                <a16:creationId xmlns:a16="http://schemas.microsoft.com/office/drawing/2014/main" id="{3B3B5447-3E35-A1F1-4034-68D768D90DD9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Connector 1339">
            <a:extLst>
              <a:ext uri="{FF2B5EF4-FFF2-40B4-BE49-F238E27FC236}">
                <a16:creationId xmlns:a16="http://schemas.microsoft.com/office/drawing/2014/main" id="{B62F8B72-CEDC-6706-C4BD-D50278D254F7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1" name="Straight Connector 1340">
            <a:extLst>
              <a:ext uri="{FF2B5EF4-FFF2-40B4-BE49-F238E27FC236}">
                <a16:creationId xmlns:a16="http://schemas.microsoft.com/office/drawing/2014/main" id="{D73FC95B-B7FA-6F78-4858-1A9847D3B331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2" name="Straight Connector 1341">
            <a:extLst>
              <a:ext uri="{FF2B5EF4-FFF2-40B4-BE49-F238E27FC236}">
                <a16:creationId xmlns:a16="http://schemas.microsoft.com/office/drawing/2014/main" id="{AACB7286-0570-16E0-CBA8-FA5CB9DC05CF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3" name="Straight Connector 1342">
            <a:extLst>
              <a:ext uri="{FF2B5EF4-FFF2-40B4-BE49-F238E27FC236}">
                <a16:creationId xmlns:a16="http://schemas.microsoft.com/office/drawing/2014/main" id="{6CBB38A5-2CC9-3F6A-021E-BF92A1D10BC4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4" name="Straight Connector 1343">
            <a:extLst>
              <a:ext uri="{FF2B5EF4-FFF2-40B4-BE49-F238E27FC236}">
                <a16:creationId xmlns:a16="http://schemas.microsoft.com/office/drawing/2014/main" id="{CF398E15-B3FF-40EC-92E2-069B85ADC2DE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5" name="Straight Connector 1344">
            <a:extLst>
              <a:ext uri="{FF2B5EF4-FFF2-40B4-BE49-F238E27FC236}">
                <a16:creationId xmlns:a16="http://schemas.microsoft.com/office/drawing/2014/main" id="{708BE9C7-5E24-3240-DAE6-96C9F098E59C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6" name="Straight Connector 1345">
            <a:extLst>
              <a:ext uri="{FF2B5EF4-FFF2-40B4-BE49-F238E27FC236}">
                <a16:creationId xmlns:a16="http://schemas.microsoft.com/office/drawing/2014/main" id="{33AF039F-EA05-D068-135B-C077EE467EFB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7" name="Straight Connector 1346">
            <a:extLst>
              <a:ext uri="{FF2B5EF4-FFF2-40B4-BE49-F238E27FC236}">
                <a16:creationId xmlns:a16="http://schemas.microsoft.com/office/drawing/2014/main" id="{D2BE58FA-9636-7A2F-219E-540636043230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6F3600D5-9AC8-BEDA-E6AF-3857E939D6D4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6334" name="Picture 50">
            <a:extLst>
              <a:ext uri="{FF2B5EF4-FFF2-40B4-BE49-F238E27FC236}">
                <a16:creationId xmlns:a16="http://schemas.microsoft.com/office/drawing/2014/main" id="{33A98B4F-5701-D8E9-D3F5-1B52BCFC58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B80F3E3A-240C-F594-1C5B-7A55C27A93F1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98D6416D-890B-FB28-D591-627D90954829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6337" name="Picture 78">
            <a:extLst>
              <a:ext uri="{FF2B5EF4-FFF2-40B4-BE49-F238E27FC236}">
                <a16:creationId xmlns:a16="http://schemas.microsoft.com/office/drawing/2014/main" id="{5A5115EE-55AC-3DC0-E1AF-FA3F8D87C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8" name="Picture 79">
            <a:extLst>
              <a:ext uri="{FF2B5EF4-FFF2-40B4-BE49-F238E27FC236}">
                <a16:creationId xmlns:a16="http://schemas.microsoft.com/office/drawing/2014/main" id="{D7B41DF7-C2A7-B288-DB71-99ADB32531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Oval 54">
            <a:extLst>
              <a:ext uri="{FF2B5EF4-FFF2-40B4-BE49-F238E27FC236}">
                <a16:creationId xmlns:a16="http://schemas.microsoft.com/office/drawing/2014/main" id="{8143E781-13D1-15AA-2083-056A7B2E8B1A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C20266A-A99E-045E-DA13-E65143EBFBFE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ADD2555-3DE4-86A3-27F2-541652A377DA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6342" name="Picture 80">
            <a:extLst>
              <a:ext uri="{FF2B5EF4-FFF2-40B4-BE49-F238E27FC236}">
                <a16:creationId xmlns:a16="http://schemas.microsoft.com/office/drawing/2014/main" id="{12D94642-B6BB-81CE-A4B7-C515FC2C82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43" name="Picture 81">
            <a:extLst>
              <a:ext uri="{FF2B5EF4-FFF2-40B4-BE49-F238E27FC236}">
                <a16:creationId xmlns:a16="http://schemas.microsoft.com/office/drawing/2014/main" id="{19517EFA-C5FB-3C15-BC11-8A442E2484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44" name="Picture 82">
            <a:extLst>
              <a:ext uri="{FF2B5EF4-FFF2-40B4-BE49-F238E27FC236}">
                <a16:creationId xmlns:a16="http://schemas.microsoft.com/office/drawing/2014/main" id="{42F6FE92-FD74-DE58-276E-1FBAC4A85A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Oval 60">
            <a:extLst>
              <a:ext uri="{FF2B5EF4-FFF2-40B4-BE49-F238E27FC236}">
                <a16:creationId xmlns:a16="http://schemas.microsoft.com/office/drawing/2014/main" id="{311FCE54-36AA-0881-E5EA-53FBCC87F2DF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1899984F-9E85-ABFB-796E-567888B96562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7B9F815A-FA0C-D81F-BC92-D4100E8648BE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CCE5627-5C39-A7B0-8D41-7C8CCD7111A1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38F68729-3690-7ACC-F688-50FEFF47A7F4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7D2F5732-AA1B-0B42-D69C-7FF0B105EC4B}"/>
              </a:ext>
            </a:extLst>
          </p:cNvPr>
          <p:cNvSpPr/>
          <p:nvPr/>
        </p:nvSpPr>
        <p:spPr>
          <a:xfrm>
            <a:off x="6686550" y="5562600"/>
            <a:ext cx="790575" cy="609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6351" name="Picture 84">
            <a:extLst>
              <a:ext uri="{FF2B5EF4-FFF2-40B4-BE49-F238E27FC236}">
                <a16:creationId xmlns:a16="http://schemas.microsoft.com/office/drawing/2014/main" id="{4AE57E5F-EA61-D033-E139-CA24D4F456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52" name="Picture 85">
            <a:extLst>
              <a:ext uri="{FF2B5EF4-FFF2-40B4-BE49-F238E27FC236}">
                <a16:creationId xmlns:a16="http://schemas.microsoft.com/office/drawing/2014/main" id="{8ADFCBAA-09FE-FC08-BC1F-67D4E560051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53" name="Picture 86">
            <a:extLst>
              <a:ext uri="{FF2B5EF4-FFF2-40B4-BE49-F238E27FC236}">
                <a16:creationId xmlns:a16="http://schemas.microsoft.com/office/drawing/2014/main" id="{4150DF22-0166-A4DE-3EAB-612D04DE71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54" name="Picture 87">
            <a:extLst>
              <a:ext uri="{FF2B5EF4-FFF2-40B4-BE49-F238E27FC236}">
                <a16:creationId xmlns:a16="http://schemas.microsoft.com/office/drawing/2014/main" id="{D4128848-B5C1-BA70-753B-67EB2E9D0EF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55" name="Picture 88">
            <a:extLst>
              <a:ext uri="{FF2B5EF4-FFF2-40B4-BE49-F238E27FC236}">
                <a16:creationId xmlns:a16="http://schemas.microsoft.com/office/drawing/2014/main" id="{948A93AE-90A0-94F5-86ED-B52F08D1C15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56" name="Picture 89">
            <a:extLst>
              <a:ext uri="{FF2B5EF4-FFF2-40B4-BE49-F238E27FC236}">
                <a16:creationId xmlns:a16="http://schemas.microsoft.com/office/drawing/2014/main" id="{D7F41F31-7B85-CABB-7FFD-7E102F7757B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200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355C199-7170-22F8-817B-9D657EB89E04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C4227C5-7B5B-5FC2-7C5C-2082DA5EB782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7D0F860-8E11-E00D-B638-7EC085DFF861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CA720670-EE2E-0382-8F58-C8546629A79C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53920812-D985-CE00-FACA-313D99553FDF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46EC2E8-08C0-4D48-A229-3F85E0CEB8A4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EB904101-D4A9-7F1D-A8A3-96DDA2C4963E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C0B0CF6-C250-010C-A439-A236D67E8327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13BD93CE-2747-157B-3DCC-8915011D2F39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CD3B092-20CE-8703-4DB4-BD0E17C03FE7}"/>
              </a:ext>
            </a:extLst>
          </p:cNvPr>
          <p:cNvCxnSpPr/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AE63B0B-50CF-8123-8866-7B8F410F60B4}"/>
              </a:ext>
            </a:extLst>
          </p:cNvPr>
          <p:cNvCxnSpPr/>
          <p:nvPr/>
        </p:nvCxnSpPr>
        <p:spPr>
          <a:xfrm flipH="1" flipV="1">
            <a:off x="6959600" y="4710113"/>
            <a:ext cx="122238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1" descr="latex-image-1.pdf">
            <a:extLst>
              <a:ext uri="{FF2B5EF4-FFF2-40B4-BE49-F238E27FC236}">
                <a16:creationId xmlns:a16="http://schemas.microsoft.com/office/drawing/2014/main" id="{C552748A-4C3B-AF6E-41EA-7CCD9BD896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6" name="TextBox 50">
            <a:extLst>
              <a:ext uri="{FF2B5EF4-FFF2-40B4-BE49-F238E27FC236}">
                <a16:creationId xmlns:a16="http://schemas.microsoft.com/office/drawing/2014/main" id="{3625DF60-3B7D-0C5B-8F26-F8AD6605E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7347" name="Title 1">
            <a:extLst>
              <a:ext uri="{FF2B5EF4-FFF2-40B4-BE49-F238E27FC236}">
                <a16:creationId xmlns:a16="http://schemas.microsoft.com/office/drawing/2014/main" id="{08C079F0-C9C6-D43F-0FC7-C2BA3D7AC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cxnSp>
        <p:nvCxnSpPr>
          <p:cNvPr id="1339" name="Straight Connector 1338">
            <a:extLst>
              <a:ext uri="{FF2B5EF4-FFF2-40B4-BE49-F238E27FC236}">
                <a16:creationId xmlns:a16="http://schemas.microsoft.com/office/drawing/2014/main" id="{894AC68A-D345-8057-F26E-0B1ECA647049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0" name="Straight Connector 1339">
            <a:extLst>
              <a:ext uri="{FF2B5EF4-FFF2-40B4-BE49-F238E27FC236}">
                <a16:creationId xmlns:a16="http://schemas.microsoft.com/office/drawing/2014/main" id="{1740E9D4-FAA7-CD37-8C7F-6834DBAA2072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1" name="Straight Connector 1340">
            <a:extLst>
              <a:ext uri="{FF2B5EF4-FFF2-40B4-BE49-F238E27FC236}">
                <a16:creationId xmlns:a16="http://schemas.microsoft.com/office/drawing/2014/main" id="{241BEBD1-F5B6-F951-BA30-1E6E747916E5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2" name="Straight Connector 1341">
            <a:extLst>
              <a:ext uri="{FF2B5EF4-FFF2-40B4-BE49-F238E27FC236}">
                <a16:creationId xmlns:a16="http://schemas.microsoft.com/office/drawing/2014/main" id="{0681A522-0CB7-F34C-F380-F7F56159399C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3" name="Straight Connector 1342">
            <a:extLst>
              <a:ext uri="{FF2B5EF4-FFF2-40B4-BE49-F238E27FC236}">
                <a16:creationId xmlns:a16="http://schemas.microsoft.com/office/drawing/2014/main" id="{5C98487D-87FE-AE74-9051-A30CEA0865A4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4" name="Straight Connector 1343">
            <a:extLst>
              <a:ext uri="{FF2B5EF4-FFF2-40B4-BE49-F238E27FC236}">
                <a16:creationId xmlns:a16="http://schemas.microsoft.com/office/drawing/2014/main" id="{5C7FAC43-D5C7-5C15-0D3D-0F4C470DAFB4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5" name="Straight Connector 1344">
            <a:extLst>
              <a:ext uri="{FF2B5EF4-FFF2-40B4-BE49-F238E27FC236}">
                <a16:creationId xmlns:a16="http://schemas.microsoft.com/office/drawing/2014/main" id="{6F682971-A32C-6896-8449-7A3BA64A6090}"/>
              </a:ext>
            </a:extLst>
          </p:cNvPr>
          <p:cNvCxnSpPr/>
          <p:nvPr/>
        </p:nvCxnSpPr>
        <p:spPr>
          <a:xfrm>
            <a:off x="9906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6" name="Straight Connector 1345">
            <a:extLst>
              <a:ext uri="{FF2B5EF4-FFF2-40B4-BE49-F238E27FC236}">
                <a16:creationId xmlns:a16="http://schemas.microsoft.com/office/drawing/2014/main" id="{6CA5516F-7FE3-C47C-F8A6-4038EE361435}"/>
              </a:ext>
            </a:extLst>
          </p:cNvPr>
          <p:cNvCxnSpPr/>
          <p:nvPr/>
        </p:nvCxnSpPr>
        <p:spPr>
          <a:xfrm>
            <a:off x="19812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7" name="Straight Connector 1346">
            <a:extLst>
              <a:ext uri="{FF2B5EF4-FFF2-40B4-BE49-F238E27FC236}">
                <a16:creationId xmlns:a16="http://schemas.microsoft.com/office/drawing/2014/main" id="{F875155B-A670-DBEF-F3B3-B667D9F8AAC5}"/>
              </a:ext>
            </a:extLst>
          </p:cNvPr>
          <p:cNvCxnSpPr/>
          <p:nvPr/>
        </p:nvCxnSpPr>
        <p:spPr>
          <a:xfrm>
            <a:off x="21336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37107368-51FB-4A6E-BE21-3230A66DDBEF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7358" name="Picture 50">
            <a:extLst>
              <a:ext uri="{FF2B5EF4-FFF2-40B4-BE49-F238E27FC236}">
                <a16:creationId xmlns:a16="http://schemas.microsoft.com/office/drawing/2014/main" id="{8CA7B9EF-21E1-88CA-3991-1B2A8B594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BD1A298B-D11D-03F9-A2FD-0E51CBE3AC49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8682042A-2CCD-114B-ADC5-7A189BE74336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7361" name="Picture 78">
            <a:extLst>
              <a:ext uri="{FF2B5EF4-FFF2-40B4-BE49-F238E27FC236}">
                <a16:creationId xmlns:a16="http://schemas.microsoft.com/office/drawing/2014/main" id="{10EFEF6F-8866-3B5D-C6B0-00558FAAF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62" name="Picture 79">
            <a:extLst>
              <a:ext uri="{FF2B5EF4-FFF2-40B4-BE49-F238E27FC236}">
                <a16:creationId xmlns:a16="http://schemas.microsoft.com/office/drawing/2014/main" id="{F1E87773-EFB5-47B4-08CC-A1DA9D8616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Oval 54">
            <a:extLst>
              <a:ext uri="{FF2B5EF4-FFF2-40B4-BE49-F238E27FC236}">
                <a16:creationId xmlns:a16="http://schemas.microsoft.com/office/drawing/2014/main" id="{A0A28A09-CED3-1AFD-5AA9-4E500B697BB6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62CD641-07AC-424E-8D06-DD50F83D5243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BA5E445F-2D3B-4DB6-9B58-473AB2FEF218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7366" name="Picture 80">
            <a:extLst>
              <a:ext uri="{FF2B5EF4-FFF2-40B4-BE49-F238E27FC236}">
                <a16:creationId xmlns:a16="http://schemas.microsoft.com/office/drawing/2014/main" id="{9B57A95D-72AB-42D9-5F2F-BEF4913520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67" name="Picture 81">
            <a:extLst>
              <a:ext uri="{FF2B5EF4-FFF2-40B4-BE49-F238E27FC236}">
                <a16:creationId xmlns:a16="http://schemas.microsoft.com/office/drawing/2014/main" id="{88D39EDA-7E34-BB58-C82E-FAD473F425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68" name="Picture 82">
            <a:extLst>
              <a:ext uri="{FF2B5EF4-FFF2-40B4-BE49-F238E27FC236}">
                <a16:creationId xmlns:a16="http://schemas.microsoft.com/office/drawing/2014/main" id="{DECB5A2B-AAFF-0FB8-A4A0-8D797684CE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Oval 62">
            <a:extLst>
              <a:ext uri="{FF2B5EF4-FFF2-40B4-BE49-F238E27FC236}">
                <a16:creationId xmlns:a16="http://schemas.microsoft.com/office/drawing/2014/main" id="{8A367E44-6D96-46D6-006B-552546A7B994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BE80CA3-AE89-A0B7-0C23-F2C35CE5965D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97C53018-53E8-9BC1-3ADF-E6EEB4B124DB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28BFBED-79D1-5005-1FA3-80D0E3B52DBD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3FD2B37B-C6D9-ADC7-1D21-00992FCBDBB4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993F293-C55A-6AC3-D0B1-916C8493A412}"/>
              </a:ext>
            </a:extLst>
          </p:cNvPr>
          <p:cNvSpPr/>
          <p:nvPr/>
        </p:nvSpPr>
        <p:spPr>
          <a:xfrm>
            <a:off x="66865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7375" name="Picture 84">
            <a:extLst>
              <a:ext uri="{FF2B5EF4-FFF2-40B4-BE49-F238E27FC236}">
                <a16:creationId xmlns:a16="http://schemas.microsoft.com/office/drawing/2014/main" id="{EFB3F6D1-01D3-33D0-08C9-DB1652A4799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76" name="Picture 85">
            <a:extLst>
              <a:ext uri="{FF2B5EF4-FFF2-40B4-BE49-F238E27FC236}">
                <a16:creationId xmlns:a16="http://schemas.microsoft.com/office/drawing/2014/main" id="{1ACA8EFF-123B-AF00-D685-62C3CBFDA7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77" name="Picture 86">
            <a:extLst>
              <a:ext uri="{FF2B5EF4-FFF2-40B4-BE49-F238E27FC236}">
                <a16:creationId xmlns:a16="http://schemas.microsoft.com/office/drawing/2014/main" id="{4BCD3188-3782-A237-B742-49C24931B1E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78" name="Picture 87">
            <a:extLst>
              <a:ext uri="{FF2B5EF4-FFF2-40B4-BE49-F238E27FC236}">
                <a16:creationId xmlns:a16="http://schemas.microsoft.com/office/drawing/2014/main" id="{C3D0CA12-3C3E-3D2A-8AC0-24872EAC59E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79" name="Picture 88">
            <a:extLst>
              <a:ext uri="{FF2B5EF4-FFF2-40B4-BE49-F238E27FC236}">
                <a16:creationId xmlns:a16="http://schemas.microsoft.com/office/drawing/2014/main" id="{5FDAD463-3C17-5CFA-512A-E4813C0EFE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80" name="Picture 89">
            <a:extLst>
              <a:ext uri="{FF2B5EF4-FFF2-40B4-BE49-F238E27FC236}">
                <a16:creationId xmlns:a16="http://schemas.microsoft.com/office/drawing/2014/main" id="{77C5E5E7-F454-0B0F-B00D-76260425E70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200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1821D22-5532-691D-C900-1078AF6ECF18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E3823514-4ADE-803D-8DF7-9B1297F277EE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399E9CC-9CE1-E9ED-1F95-FE64E5177D9F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FAFB94A-1DF8-274E-55EA-005459AD680F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97ED78A-F01D-C0C9-41B2-6147462190B4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2F315C3-7390-3A49-6E6C-D12F9ABF7F34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941F9F7-6B34-E775-779D-F4C7C905DEBF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C3AE696-48C4-6530-A39E-7A01D8F47AC2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D399008-8721-A8CB-6F29-9BE9F5DC883D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26D26F0-5309-6BF8-9739-FA0F79BE38A8}"/>
              </a:ext>
            </a:extLst>
          </p:cNvPr>
          <p:cNvCxnSpPr/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9B048D0-15B0-3B71-53AE-1006BB649208}"/>
              </a:ext>
            </a:extLst>
          </p:cNvPr>
          <p:cNvCxnSpPr/>
          <p:nvPr/>
        </p:nvCxnSpPr>
        <p:spPr>
          <a:xfrm flipH="1" flipV="1">
            <a:off x="6959600" y="4710113"/>
            <a:ext cx="122238" cy="852487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31FDA04-5097-FCF1-B6BB-7E872D022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Boolean Satisfiability Problem</a:t>
            </a:r>
          </a:p>
        </p:txBody>
      </p:sp>
      <p:pic>
        <p:nvPicPr>
          <p:cNvPr id="21506" name="Picture 3" descr="latex-image-1.pdf">
            <a:extLst>
              <a:ext uri="{FF2B5EF4-FFF2-40B4-BE49-F238E27FC236}">
                <a16:creationId xmlns:a16="http://schemas.microsoft.com/office/drawing/2014/main" id="{6641B80B-A58E-6125-129E-ED1A7CC09B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25527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4" descr="latex-image-1.pdf">
            <a:extLst>
              <a:ext uri="{FF2B5EF4-FFF2-40B4-BE49-F238E27FC236}">
                <a16:creationId xmlns:a16="http://schemas.microsoft.com/office/drawing/2014/main" id="{752F0F86-FC8B-EBB6-1395-111D1DF9CB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3779838"/>
            <a:ext cx="4254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69" name="Picture 1" descr="latex-image-1.pdf">
            <a:extLst>
              <a:ext uri="{FF2B5EF4-FFF2-40B4-BE49-F238E27FC236}">
                <a16:creationId xmlns:a16="http://schemas.microsoft.com/office/drawing/2014/main" id="{229E30D1-4BC1-5197-F0C3-74D4582FE3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3D5699-FE7C-C0F2-B4EA-81F26C61C310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5472880-5F00-4FAF-B879-F52CED9C5D57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EDB344-1B25-0F7D-6202-D1482C5EA2ED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4680AAF-9DDC-0A5A-3231-BE4132276104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80E7D1F-4A5E-1B15-9824-E0096D1892CB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AD1AFF2-53A7-029C-4B85-F6ACACD15F59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376" name="TextBox 50">
            <a:extLst>
              <a:ext uri="{FF2B5EF4-FFF2-40B4-BE49-F238E27FC236}">
                <a16:creationId xmlns:a16="http://schemas.microsoft.com/office/drawing/2014/main" id="{5430D199-6D3A-BDCF-F4AA-EDA8ADB08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8377" name="Title 1">
            <a:extLst>
              <a:ext uri="{FF2B5EF4-FFF2-40B4-BE49-F238E27FC236}">
                <a16:creationId xmlns:a16="http://schemas.microsoft.com/office/drawing/2014/main" id="{F7AA41F7-5D28-3C44-C000-FC144EF92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4EBFE1F-1881-7E9F-7A82-0285B1852FE0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8379" name="Picture 50">
            <a:extLst>
              <a:ext uri="{FF2B5EF4-FFF2-40B4-BE49-F238E27FC236}">
                <a16:creationId xmlns:a16="http://schemas.microsoft.com/office/drawing/2014/main" id="{A5B71634-06F4-5165-79EB-4EB12B886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E8855654-94CF-2703-2E06-8FE88D99E4DF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2DA9BDE-8AB1-779C-C82F-E6D304B315A2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8382" name="Picture 78">
            <a:extLst>
              <a:ext uri="{FF2B5EF4-FFF2-40B4-BE49-F238E27FC236}">
                <a16:creationId xmlns:a16="http://schemas.microsoft.com/office/drawing/2014/main" id="{37746395-8439-002B-5E0E-22C2919E7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83" name="Picture 79">
            <a:extLst>
              <a:ext uri="{FF2B5EF4-FFF2-40B4-BE49-F238E27FC236}">
                <a16:creationId xmlns:a16="http://schemas.microsoft.com/office/drawing/2014/main" id="{5D2F439B-9360-4B84-F30B-04867B869A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Oval 54">
            <a:extLst>
              <a:ext uri="{FF2B5EF4-FFF2-40B4-BE49-F238E27FC236}">
                <a16:creationId xmlns:a16="http://schemas.microsoft.com/office/drawing/2014/main" id="{6DE98CDD-8302-01C5-6589-51AD12AF50FD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60B722D-D2BE-076A-FEBD-1C141A99A543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1024502-0003-0373-1070-AC8F9E5B2A5E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51F90F5-0406-DFDC-1E32-2BB46702C5E8}"/>
              </a:ext>
            </a:extLst>
          </p:cNvPr>
          <p:cNvSpPr/>
          <p:nvPr/>
        </p:nvSpPr>
        <p:spPr>
          <a:xfrm>
            <a:off x="7889875" y="4189413"/>
            <a:ext cx="790575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8388" name="Picture 80">
            <a:extLst>
              <a:ext uri="{FF2B5EF4-FFF2-40B4-BE49-F238E27FC236}">
                <a16:creationId xmlns:a16="http://schemas.microsoft.com/office/drawing/2014/main" id="{03C7E8F9-1257-2954-6E71-7D8928A3C7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89" name="Picture 81">
            <a:extLst>
              <a:ext uri="{FF2B5EF4-FFF2-40B4-BE49-F238E27FC236}">
                <a16:creationId xmlns:a16="http://schemas.microsoft.com/office/drawing/2014/main" id="{2764E642-5178-EC9F-0224-17465B8D76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0" name="Picture 82">
            <a:extLst>
              <a:ext uri="{FF2B5EF4-FFF2-40B4-BE49-F238E27FC236}">
                <a16:creationId xmlns:a16="http://schemas.microsoft.com/office/drawing/2014/main" id="{349FB022-4BF6-418C-4B4B-5D5E101DBE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1" name="Picture 83">
            <a:extLst>
              <a:ext uri="{FF2B5EF4-FFF2-40B4-BE49-F238E27FC236}">
                <a16:creationId xmlns:a16="http://schemas.microsoft.com/office/drawing/2014/main" id="{8512470A-714A-814A-9A06-99F18711B2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Oval 62">
            <a:extLst>
              <a:ext uri="{FF2B5EF4-FFF2-40B4-BE49-F238E27FC236}">
                <a16:creationId xmlns:a16="http://schemas.microsoft.com/office/drawing/2014/main" id="{E643B315-F768-B234-1473-6E934B27C77E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590747A-4F4D-A859-B529-F4E982183AAA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649098F-2884-9446-4021-DAA1AA241BE4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FFC844B-4723-362D-7706-8407BFD2F01A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4B1721BD-7576-BDD6-F0ED-9B29AEA898CA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C9479E1E-1DCD-110D-E1C6-189EB5D58D50}"/>
              </a:ext>
            </a:extLst>
          </p:cNvPr>
          <p:cNvSpPr/>
          <p:nvPr/>
        </p:nvSpPr>
        <p:spPr>
          <a:xfrm>
            <a:off x="66865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8398" name="Picture 84">
            <a:extLst>
              <a:ext uri="{FF2B5EF4-FFF2-40B4-BE49-F238E27FC236}">
                <a16:creationId xmlns:a16="http://schemas.microsoft.com/office/drawing/2014/main" id="{677DA69E-B791-155F-7026-4FC3EC4866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99" name="Picture 85">
            <a:extLst>
              <a:ext uri="{FF2B5EF4-FFF2-40B4-BE49-F238E27FC236}">
                <a16:creationId xmlns:a16="http://schemas.microsoft.com/office/drawing/2014/main" id="{00DEF9E8-9D1E-BAE8-1E72-F203652454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00" name="Picture 86">
            <a:extLst>
              <a:ext uri="{FF2B5EF4-FFF2-40B4-BE49-F238E27FC236}">
                <a16:creationId xmlns:a16="http://schemas.microsoft.com/office/drawing/2014/main" id="{F4F920F0-962F-7FCE-71F0-1C3EF95E3B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01" name="Picture 87">
            <a:extLst>
              <a:ext uri="{FF2B5EF4-FFF2-40B4-BE49-F238E27FC236}">
                <a16:creationId xmlns:a16="http://schemas.microsoft.com/office/drawing/2014/main" id="{8F6A1957-4122-64D6-7982-33610C0CCC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02" name="Picture 88">
            <a:extLst>
              <a:ext uri="{FF2B5EF4-FFF2-40B4-BE49-F238E27FC236}">
                <a16:creationId xmlns:a16="http://schemas.microsoft.com/office/drawing/2014/main" id="{60AC3394-82B9-3808-8361-CFE39DE181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403" name="Picture 89">
            <a:extLst>
              <a:ext uri="{FF2B5EF4-FFF2-40B4-BE49-F238E27FC236}">
                <a16:creationId xmlns:a16="http://schemas.microsoft.com/office/drawing/2014/main" id="{C9F73974-20A8-DBA7-7738-72CE97AC236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200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C4711C2-D2FA-47AC-0F9D-AB1A90438221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D290239-8AB8-CD63-2780-D944E8A0A77B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FC48E1F-AA5E-4E1A-80CA-9C2F9970E3C1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B571C7C-9190-4C2D-985F-F0114F74AB2B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C7D4B02-BF94-DEE7-DBD8-2273F9B32CB2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D7589D4C-D26E-ABF2-6724-E45B69F25297}"/>
              </a:ext>
            </a:extLst>
          </p:cNvPr>
          <p:cNvCxnSpPr/>
          <p:nvPr/>
        </p:nvCxnSpPr>
        <p:spPr>
          <a:xfrm flipH="1" flipV="1">
            <a:off x="7761288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A3C48BE-C955-956E-2777-605E824B9BB0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A117088-B0F4-3FE8-51A0-072548C5BF60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CFC64AF-4A43-0D94-D7A6-E8D2E0C70F2E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119138E-F1D6-C271-CC18-3622B7387A07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FA7E9B4-5439-257A-74F6-6A7150E24AC0}"/>
              </a:ext>
            </a:extLst>
          </p:cNvPr>
          <p:cNvCxnSpPr/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FA65496-A8F9-0380-0013-8C6D813D2608}"/>
              </a:ext>
            </a:extLst>
          </p:cNvPr>
          <p:cNvCxnSpPr/>
          <p:nvPr/>
        </p:nvCxnSpPr>
        <p:spPr>
          <a:xfrm flipH="1" flipV="1">
            <a:off x="6959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1" descr="latex-image-1.pdf">
            <a:extLst>
              <a:ext uri="{FF2B5EF4-FFF2-40B4-BE49-F238E27FC236}">
                <a16:creationId xmlns:a16="http://schemas.microsoft.com/office/drawing/2014/main" id="{7D721F10-3F83-C6AE-01F7-5A9AA973B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A12A9B3-BEF1-AB82-1A37-3C6E3F446C04}"/>
              </a:ext>
            </a:extLst>
          </p:cNvPr>
          <p:cNvCxnSpPr/>
          <p:nvPr/>
        </p:nvCxnSpPr>
        <p:spPr>
          <a:xfrm>
            <a:off x="7620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9D9281-E7BE-1248-E716-753995F6D28F}"/>
              </a:ext>
            </a:extLst>
          </p:cNvPr>
          <p:cNvCxnSpPr/>
          <p:nvPr/>
        </p:nvCxnSpPr>
        <p:spPr>
          <a:xfrm>
            <a:off x="9906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92AD7E9-F218-DF8F-9D80-85879A651694}"/>
              </a:ext>
            </a:extLst>
          </p:cNvPr>
          <p:cNvCxnSpPr/>
          <p:nvPr/>
        </p:nvCxnSpPr>
        <p:spPr>
          <a:xfrm>
            <a:off x="1981200" y="41910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4D0B27A-5C8C-7987-CAD8-F3ECF1E90D6A}"/>
              </a:ext>
            </a:extLst>
          </p:cNvPr>
          <p:cNvCxnSpPr/>
          <p:nvPr/>
        </p:nvCxnSpPr>
        <p:spPr>
          <a:xfrm>
            <a:off x="1447800" y="2133600"/>
            <a:ext cx="4572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579982F-14F0-AB65-D211-D5EB5FC7698F}"/>
              </a:ext>
            </a:extLst>
          </p:cNvPr>
          <p:cNvCxnSpPr/>
          <p:nvPr/>
        </p:nvCxnSpPr>
        <p:spPr>
          <a:xfrm>
            <a:off x="1981200" y="28194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9E9DC32-E921-F4A7-4E70-6BACB8536289}"/>
              </a:ext>
            </a:extLst>
          </p:cNvPr>
          <p:cNvCxnSpPr/>
          <p:nvPr/>
        </p:nvCxnSpPr>
        <p:spPr>
          <a:xfrm>
            <a:off x="990600" y="3505200"/>
            <a:ext cx="45720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400" name="TextBox 50">
            <a:extLst>
              <a:ext uri="{FF2B5EF4-FFF2-40B4-BE49-F238E27FC236}">
                <a16:creationId xmlns:a16="http://schemas.microsoft.com/office/drawing/2014/main" id="{D298523D-298B-D1A6-C12D-193CC305D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</p:txBody>
      </p:sp>
      <p:sp>
        <p:nvSpPr>
          <p:cNvPr id="59401" name="Title 1">
            <a:extLst>
              <a:ext uri="{FF2B5EF4-FFF2-40B4-BE49-F238E27FC236}">
                <a16:creationId xmlns:a16="http://schemas.microsoft.com/office/drawing/2014/main" id="{C63061C0-F7FE-984F-3807-CA494F381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4B413A33-6C35-8928-254D-5E9634A9D474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9403" name="Picture 50">
            <a:extLst>
              <a:ext uri="{FF2B5EF4-FFF2-40B4-BE49-F238E27FC236}">
                <a16:creationId xmlns:a16="http://schemas.microsoft.com/office/drawing/2014/main" id="{7011BC9A-1F9F-2D47-69E4-35465B87BA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0D622CFE-AB23-F6AE-EBC6-A051237DF3D5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08C351C9-9DA9-40CD-21C1-AC2053F061B9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9406" name="Picture 78">
            <a:extLst>
              <a:ext uri="{FF2B5EF4-FFF2-40B4-BE49-F238E27FC236}">
                <a16:creationId xmlns:a16="http://schemas.microsoft.com/office/drawing/2014/main" id="{911A584A-E90F-61D9-4714-C107A0AB1F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7" name="Picture 79">
            <a:extLst>
              <a:ext uri="{FF2B5EF4-FFF2-40B4-BE49-F238E27FC236}">
                <a16:creationId xmlns:a16="http://schemas.microsoft.com/office/drawing/2014/main" id="{675317B8-2E60-5320-250D-30A9A4F444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Oval 54">
            <a:extLst>
              <a:ext uri="{FF2B5EF4-FFF2-40B4-BE49-F238E27FC236}">
                <a16:creationId xmlns:a16="http://schemas.microsoft.com/office/drawing/2014/main" id="{451DE716-3A6A-9E78-B31C-B42C092EDF44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BF1A78B-E4B4-F5A0-6ED4-D94DCC0B0B29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57B8BF1-89C2-BC08-DECB-BE985DE11A3E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AEF31D60-4D9D-B853-A00C-A9B786859E57}"/>
              </a:ext>
            </a:extLst>
          </p:cNvPr>
          <p:cNvSpPr/>
          <p:nvPr/>
        </p:nvSpPr>
        <p:spPr>
          <a:xfrm>
            <a:off x="7889875" y="4189413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9412" name="Picture 80">
            <a:extLst>
              <a:ext uri="{FF2B5EF4-FFF2-40B4-BE49-F238E27FC236}">
                <a16:creationId xmlns:a16="http://schemas.microsoft.com/office/drawing/2014/main" id="{FF3B0242-1397-BD40-F1F9-104FE15B30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13" name="Picture 81">
            <a:extLst>
              <a:ext uri="{FF2B5EF4-FFF2-40B4-BE49-F238E27FC236}">
                <a16:creationId xmlns:a16="http://schemas.microsoft.com/office/drawing/2014/main" id="{C0A870E7-9FA4-C3BE-D84C-2A5AF10D245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14" name="Picture 82">
            <a:extLst>
              <a:ext uri="{FF2B5EF4-FFF2-40B4-BE49-F238E27FC236}">
                <a16:creationId xmlns:a16="http://schemas.microsoft.com/office/drawing/2014/main" id="{AB88CCF9-95A6-B158-6C68-97F8C43665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15" name="Picture 83">
            <a:extLst>
              <a:ext uri="{FF2B5EF4-FFF2-40B4-BE49-F238E27FC236}">
                <a16:creationId xmlns:a16="http://schemas.microsoft.com/office/drawing/2014/main" id="{F1D4946E-E716-24BA-C3EB-D2D7EDFC6B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Oval 62">
            <a:extLst>
              <a:ext uri="{FF2B5EF4-FFF2-40B4-BE49-F238E27FC236}">
                <a16:creationId xmlns:a16="http://schemas.microsoft.com/office/drawing/2014/main" id="{B2C0BCD9-6B34-2EA9-20AD-18E19DB57C1B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0EBC5FA-960A-2B44-CB25-CB0FBE470594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DA2CA84-C2D4-57B7-F141-40161D303AE2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391433AA-1B7A-D47E-3E77-DEE0A52E6BB1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B364F5F-74A7-7B0C-1CD3-80EC3F98E462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157C166-EC83-4F5A-389F-AD31E560768B}"/>
              </a:ext>
            </a:extLst>
          </p:cNvPr>
          <p:cNvSpPr/>
          <p:nvPr/>
        </p:nvSpPr>
        <p:spPr>
          <a:xfrm>
            <a:off x="66865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9422" name="Picture 84">
            <a:extLst>
              <a:ext uri="{FF2B5EF4-FFF2-40B4-BE49-F238E27FC236}">
                <a16:creationId xmlns:a16="http://schemas.microsoft.com/office/drawing/2014/main" id="{057DCC4F-5444-0AD9-576E-6B1A08647E2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23" name="Picture 85">
            <a:extLst>
              <a:ext uri="{FF2B5EF4-FFF2-40B4-BE49-F238E27FC236}">
                <a16:creationId xmlns:a16="http://schemas.microsoft.com/office/drawing/2014/main" id="{F7D25A1A-48D3-6D9F-0A9F-828434349F6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24" name="Picture 86">
            <a:extLst>
              <a:ext uri="{FF2B5EF4-FFF2-40B4-BE49-F238E27FC236}">
                <a16:creationId xmlns:a16="http://schemas.microsoft.com/office/drawing/2014/main" id="{2D7455AF-BDE9-C508-1009-51D753DAD6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25" name="Picture 87">
            <a:extLst>
              <a:ext uri="{FF2B5EF4-FFF2-40B4-BE49-F238E27FC236}">
                <a16:creationId xmlns:a16="http://schemas.microsoft.com/office/drawing/2014/main" id="{31C4DBBB-D9DE-8A69-FDA1-E7D154F7D89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26" name="Picture 88">
            <a:extLst>
              <a:ext uri="{FF2B5EF4-FFF2-40B4-BE49-F238E27FC236}">
                <a16:creationId xmlns:a16="http://schemas.microsoft.com/office/drawing/2014/main" id="{E7E626B4-A8CC-1FE4-080A-CFC47FFFF8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27" name="Picture 89">
            <a:extLst>
              <a:ext uri="{FF2B5EF4-FFF2-40B4-BE49-F238E27FC236}">
                <a16:creationId xmlns:a16="http://schemas.microsoft.com/office/drawing/2014/main" id="{31421600-9B4A-5CAF-2224-98B658DE98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200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8FAA83B-92D5-C3D3-C6A4-6564DE0659D7}"/>
              </a:ext>
            </a:extLst>
          </p:cNvPr>
          <p:cNvCxnSpPr/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ED306DDA-DF50-D757-0E85-0BB07A315401}"/>
              </a:ext>
            </a:extLst>
          </p:cNvPr>
          <p:cNvCxnSpPr/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2F325A4-053C-73B1-FBD9-DE98CC570795}"/>
              </a:ext>
            </a:extLst>
          </p:cNvPr>
          <p:cNvCxnSpPr/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751DB85-0EC4-0219-D942-411D04AA9155}"/>
              </a:ext>
            </a:extLst>
          </p:cNvPr>
          <p:cNvCxnSpPr/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FE63DF80-309B-0138-0910-42FC44EF365B}"/>
              </a:ext>
            </a:extLst>
          </p:cNvPr>
          <p:cNvCxnSpPr/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57AA9B7-570A-DE24-C7AC-7D89FE3FFAAC}"/>
              </a:ext>
            </a:extLst>
          </p:cNvPr>
          <p:cNvCxnSpPr/>
          <p:nvPr/>
        </p:nvCxnSpPr>
        <p:spPr>
          <a:xfrm flipH="1" flipV="1">
            <a:off x="7761288" y="3338513"/>
            <a:ext cx="523875" cy="850900"/>
          </a:xfrm>
          <a:prstGeom prst="line">
            <a:avLst/>
          </a:prstGeom>
          <a:ln w="508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EA30D55-9FE2-1975-4E8D-732D667EF89F}"/>
              </a:ext>
            </a:extLst>
          </p:cNvPr>
          <p:cNvCxnSpPr/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7B6C711-B3F1-F0C8-75B6-92C1BCCD574F}"/>
              </a:ext>
            </a:extLst>
          </p:cNvPr>
          <p:cNvCxnSpPr/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C3B98B5-E6D6-3956-DCE3-F68CE6669146}"/>
              </a:ext>
            </a:extLst>
          </p:cNvPr>
          <p:cNvCxnSpPr/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7DC51571-342E-E9DF-F750-353538D2C725}"/>
              </a:ext>
            </a:extLst>
          </p:cNvPr>
          <p:cNvCxnSpPr/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70D6FB9E-27D6-9238-4860-631BB12B9F27}"/>
              </a:ext>
            </a:extLst>
          </p:cNvPr>
          <p:cNvCxnSpPr/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7F1DF81-7587-66A6-CE72-E514745CED93}"/>
              </a:ext>
            </a:extLst>
          </p:cNvPr>
          <p:cNvCxnSpPr/>
          <p:nvPr/>
        </p:nvCxnSpPr>
        <p:spPr>
          <a:xfrm flipH="1" flipV="1">
            <a:off x="6959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Picture 1" descr="latex-image-1.pdf">
            <a:extLst>
              <a:ext uri="{FF2B5EF4-FFF2-40B4-BE49-F238E27FC236}">
                <a16:creationId xmlns:a16="http://schemas.microsoft.com/office/drawing/2014/main" id="{5F338BC2-ED7F-B4E1-2C1C-78CA39984B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159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18" name="TextBox 50">
            <a:extLst>
              <a:ext uri="{FF2B5EF4-FFF2-40B4-BE49-F238E27FC236}">
                <a16:creationId xmlns:a16="http://schemas.microsoft.com/office/drawing/2014/main" id="{35C78972-8724-1974-2820-178CF963C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29200"/>
            <a:ext cx="3124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 solutions total</a:t>
            </a:r>
          </a:p>
        </p:txBody>
      </p:sp>
      <p:sp>
        <p:nvSpPr>
          <p:cNvPr id="60419" name="Title 1">
            <a:extLst>
              <a:ext uri="{FF2B5EF4-FFF2-40B4-BE49-F238E27FC236}">
                <a16:creationId xmlns:a16="http://schemas.microsoft.com/office/drawing/2014/main" id="{056963E7-5E1D-6A06-3C1D-3F0B6BA07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Systematic Search with Backtracking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F31607F0-EB40-6374-356A-AD341B3D56CB}"/>
              </a:ext>
            </a:extLst>
          </p:cNvPr>
          <p:cNvSpPr/>
          <p:nvPr/>
        </p:nvSpPr>
        <p:spPr>
          <a:xfrm>
            <a:off x="5481638" y="1444625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60421" name="Picture 50">
            <a:extLst>
              <a:ext uri="{FF2B5EF4-FFF2-40B4-BE49-F238E27FC236}">
                <a16:creationId xmlns:a16="http://schemas.microsoft.com/office/drawing/2014/main" id="{423267E2-21A3-4857-C249-4A785FFAEB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673225"/>
            <a:ext cx="4000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51">
            <a:extLst>
              <a:ext uri="{FF2B5EF4-FFF2-40B4-BE49-F238E27FC236}">
                <a16:creationId xmlns:a16="http://schemas.microsoft.com/office/drawing/2014/main" id="{E403BCF0-A43D-AFCA-0ABF-03C146C2189D}"/>
              </a:ext>
            </a:extLst>
          </p:cNvPr>
          <p:cNvSpPr/>
          <p:nvPr/>
        </p:nvSpPr>
        <p:spPr>
          <a:xfrm>
            <a:off x="3878263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966748-DFD5-8C73-3DC6-1BE5460907DC}"/>
              </a:ext>
            </a:extLst>
          </p:cNvPr>
          <p:cNvSpPr/>
          <p:nvPr/>
        </p:nvSpPr>
        <p:spPr>
          <a:xfrm>
            <a:off x="7086600" y="28178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60424" name="Picture 78">
            <a:extLst>
              <a:ext uri="{FF2B5EF4-FFF2-40B4-BE49-F238E27FC236}">
                <a16:creationId xmlns:a16="http://schemas.microsoft.com/office/drawing/2014/main" id="{48E7F9E9-4E66-3859-CC92-E7A787DAB9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3021013"/>
            <a:ext cx="547688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5" name="Picture 79">
            <a:extLst>
              <a:ext uri="{FF2B5EF4-FFF2-40B4-BE49-F238E27FC236}">
                <a16:creationId xmlns:a16="http://schemas.microsoft.com/office/drawing/2014/main" id="{0105A3F6-F450-DD55-0C00-FFAE919A93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25775"/>
            <a:ext cx="547688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Oval 53">
            <a:extLst>
              <a:ext uri="{FF2B5EF4-FFF2-40B4-BE49-F238E27FC236}">
                <a16:creationId xmlns:a16="http://schemas.microsoft.com/office/drawing/2014/main" id="{70131A86-94D5-D9D4-742B-A22BC656D87F}"/>
              </a:ext>
            </a:extLst>
          </p:cNvPr>
          <p:cNvSpPr/>
          <p:nvPr/>
        </p:nvSpPr>
        <p:spPr>
          <a:xfrm>
            <a:off x="3074988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BC63825C-0C1B-1774-CBDF-612332275308}"/>
              </a:ext>
            </a:extLst>
          </p:cNvPr>
          <p:cNvSpPr/>
          <p:nvPr/>
        </p:nvSpPr>
        <p:spPr>
          <a:xfrm>
            <a:off x="4679950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E25C58A-7E78-B5C1-9B8D-F0653A04F870}"/>
              </a:ext>
            </a:extLst>
          </p:cNvPr>
          <p:cNvSpPr/>
          <p:nvPr/>
        </p:nvSpPr>
        <p:spPr>
          <a:xfrm>
            <a:off x="6284913" y="4189413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8BAC3F6-4499-42DB-FA64-77A5963D36C8}"/>
              </a:ext>
            </a:extLst>
          </p:cNvPr>
          <p:cNvSpPr/>
          <p:nvPr/>
        </p:nvSpPr>
        <p:spPr>
          <a:xfrm>
            <a:off x="7889875" y="4189413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60430" name="Picture 80">
            <a:extLst>
              <a:ext uri="{FF2B5EF4-FFF2-40B4-BE49-F238E27FC236}">
                <a16:creationId xmlns:a16="http://schemas.microsoft.com/office/drawing/2014/main" id="{5E00D557-7B03-59FE-428D-431C22C5CA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405313"/>
            <a:ext cx="5492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31" name="Picture 81">
            <a:extLst>
              <a:ext uri="{FF2B5EF4-FFF2-40B4-BE49-F238E27FC236}">
                <a16:creationId xmlns:a16="http://schemas.microsoft.com/office/drawing/2014/main" id="{9C02B27A-B19B-4A57-B1B9-35F208BCC2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32" name="Picture 82">
            <a:extLst>
              <a:ext uri="{FF2B5EF4-FFF2-40B4-BE49-F238E27FC236}">
                <a16:creationId xmlns:a16="http://schemas.microsoft.com/office/drawing/2014/main" id="{6CB2507F-8322-99ED-79FC-EE9F5380DA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4405313"/>
            <a:ext cx="54768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33" name="Picture 83">
            <a:extLst>
              <a:ext uri="{FF2B5EF4-FFF2-40B4-BE49-F238E27FC236}">
                <a16:creationId xmlns:a16="http://schemas.microsoft.com/office/drawing/2014/main" id="{1CD7C347-34B3-E1F7-69A5-4DE99EF862C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4410075"/>
            <a:ext cx="54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Oval 57">
            <a:extLst>
              <a:ext uri="{FF2B5EF4-FFF2-40B4-BE49-F238E27FC236}">
                <a16:creationId xmlns:a16="http://schemas.microsoft.com/office/drawing/2014/main" id="{96264BFB-39B2-C681-D595-05600695ECE9}"/>
              </a:ext>
            </a:extLst>
          </p:cNvPr>
          <p:cNvSpPr/>
          <p:nvPr/>
        </p:nvSpPr>
        <p:spPr>
          <a:xfrm>
            <a:off x="26733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2FC799B-9BD4-41B2-94DA-619CF1EE5412}"/>
              </a:ext>
            </a:extLst>
          </p:cNvPr>
          <p:cNvSpPr/>
          <p:nvPr/>
        </p:nvSpPr>
        <p:spPr>
          <a:xfrm>
            <a:off x="347662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85DA61-452D-02EE-F8E4-A73E062A889E}"/>
              </a:ext>
            </a:extLst>
          </p:cNvPr>
          <p:cNvSpPr/>
          <p:nvPr/>
        </p:nvSpPr>
        <p:spPr>
          <a:xfrm>
            <a:off x="4278313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EDB328C-8345-63EC-9E5C-1D848BAB85E3}"/>
              </a:ext>
            </a:extLst>
          </p:cNvPr>
          <p:cNvSpPr/>
          <p:nvPr/>
        </p:nvSpPr>
        <p:spPr>
          <a:xfrm>
            <a:off x="5081588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C510F534-99F7-567B-E198-D2772A193CED}"/>
              </a:ext>
            </a:extLst>
          </p:cNvPr>
          <p:cNvSpPr/>
          <p:nvPr/>
        </p:nvSpPr>
        <p:spPr>
          <a:xfrm>
            <a:off x="5883275" y="5562600"/>
            <a:ext cx="790575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002A745-7808-F551-93D2-212197908164}"/>
              </a:ext>
            </a:extLst>
          </p:cNvPr>
          <p:cNvSpPr/>
          <p:nvPr/>
        </p:nvSpPr>
        <p:spPr>
          <a:xfrm>
            <a:off x="6686550" y="5562600"/>
            <a:ext cx="790575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60440" name="Picture 84">
            <a:extLst>
              <a:ext uri="{FF2B5EF4-FFF2-40B4-BE49-F238E27FC236}">
                <a16:creationId xmlns:a16="http://schemas.microsoft.com/office/drawing/2014/main" id="{AFA4F450-3FFA-5A4F-A201-2C57C24DFA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1" name="Picture 85">
            <a:extLst>
              <a:ext uri="{FF2B5EF4-FFF2-40B4-BE49-F238E27FC236}">
                <a16:creationId xmlns:a16="http://schemas.microsoft.com/office/drawing/2014/main" id="{BC2A9225-5338-2502-4995-596440F1CBF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275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2" name="Picture 86">
            <a:extLst>
              <a:ext uri="{FF2B5EF4-FFF2-40B4-BE49-F238E27FC236}">
                <a16:creationId xmlns:a16="http://schemas.microsoft.com/office/drawing/2014/main" id="{9FF4A2A9-9F71-07D8-17AE-304922838EC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76913"/>
            <a:ext cx="54768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3" name="Picture 87">
            <a:extLst>
              <a:ext uri="{FF2B5EF4-FFF2-40B4-BE49-F238E27FC236}">
                <a16:creationId xmlns:a16="http://schemas.microsoft.com/office/drawing/2014/main" id="{56067C97-2B9B-4926-30BC-DC01199C621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4" name="Picture 88">
            <a:extLst>
              <a:ext uri="{FF2B5EF4-FFF2-40B4-BE49-F238E27FC236}">
                <a16:creationId xmlns:a16="http://schemas.microsoft.com/office/drawing/2014/main" id="{B91C0FDE-1621-71A8-6446-7D9407ABF35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5776913"/>
            <a:ext cx="54768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45" name="Picture 89">
            <a:extLst>
              <a:ext uri="{FF2B5EF4-FFF2-40B4-BE49-F238E27FC236}">
                <a16:creationId xmlns:a16="http://schemas.microsoft.com/office/drawing/2014/main" id="{DB962C15-4221-2039-635B-03A8C442FC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200" y="5783263"/>
            <a:ext cx="549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59" name="Straight Connector 1258">
            <a:extLst>
              <a:ext uri="{FF2B5EF4-FFF2-40B4-BE49-F238E27FC236}">
                <a16:creationId xmlns:a16="http://schemas.microsoft.com/office/drawing/2014/main" id="{153862EC-BD8B-3D29-2D64-D601D0EA67BB}"/>
              </a:ext>
            </a:extLst>
          </p:cNvPr>
          <p:cNvCxnSpPr>
            <a:stCxn id="53" idx="0"/>
            <a:endCxn id="49" idx="5"/>
          </p:cNvCxnSpPr>
          <p:nvPr/>
        </p:nvCxnSpPr>
        <p:spPr>
          <a:xfrm flipH="1" flipV="1">
            <a:off x="6156325" y="1965325"/>
            <a:ext cx="1325563" cy="852488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2" name="Straight Connector 1261">
            <a:extLst>
              <a:ext uri="{FF2B5EF4-FFF2-40B4-BE49-F238E27FC236}">
                <a16:creationId xmlns:a16="http://schemas.microsoft.com/office/drawing/2014/main" id="{6EA96CFB-14E8-1B81-4ABA-D56424EACC5C}"/>
              </a:ext>
            </a:extLst>
          </p:cNvPr>
          <p:cNvCxnSpPr>
            <a:stCxn id="52" idx="0"/>
            <a:endCxn id="49" idx="3"/>
          </p:cNvCxnSpPr>
          <p:nvPr/>
        </p:nvCxnSpPr>
        <p:spPr>
          <a:xfrm flipV="1">
            <a:off x="4273550" y="1965325"/>
            <a:ext cx="1323975" cy="8524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5" name="Straight Connector 1264">
            <a:extLst>
              <a:ext uri="{FF2B5EF4-FFF2-40B4-BE49-F238E27FC236}">
                <a16:creationId xmlns:a16="http://schemas.microsoft.com/office/drawing/2014/main" id="{582AAB58-7F68-9A2C-BC9F-531422B4346B}"/>
              </a:ext>
            </a:extLst>
          </p:cNvPr>
          <p:cNvCxnSpPr>
            <a:stCxn id="55" idx="0"/>
            <a:endCxn id="52" idx="5"/>
          </p:cNvCxnSpPr>
          <p:nvPr/>
        </p:nvCxnSpPr>
        <p:spPr>
          <a:xfrm flipH="1" flipV="1">
            <a:off x="455295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8" name="Straight Connector 1267">
            <a:extLst>
              <a:ext uri="{FF2B5EF4-FFF2-40B4-BE49-F238E27FC236}">
                <a16:creationId xmlns:a16="http://schemas.microsoft.com/office/drawing/2014/main" id="{3462C67B-EFC8-8B04-3074-BA4429EAD776}"/>
              </a:ext>
            </a:extLst>
          </p:cNvPr>
          <p:cNvCxnSpPr>
            <a:stCxn id="54" idx="0"/>
            <a:endCxn id="52" idx="3"/>
          </p:cNvCxnSpPr>
          <p:nvPr/>
        </p:nvCxnSpPr>
        <p:spPr>
          <a:xfrm flipV="1">
            <a:off x="3470275" y="3338513"/>
            <a:ext cx="523875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1" name="Straight Connector 1270">
            <a:extLst>
              <a:ext uri="{FF2B5EF4-FFF2-40B4-BE49-F238E27FC236}">
                <a16:creationId xmlns:a16="http://schemas.microsoft.com/office/drawing/2014/main" id="{DC0BBE49-C81C-20A9-3BF5-2ABA982C59F0}"/>
              </a:ext>
            </a:extLst>
          </p:cNvPr>
          <p:cNvCxnSpPr>
            <a:stCxn id="56" idx="0"/>
            <a:endCxn id="53" idx="3"/>
          </p:cNvCxnSpPr>
          <p:nvPr/>
        </p:nvCxnSpPr>
        <p:spPr>
          <a:xfrm flipV="1">
            <a:off x="6680200" y="3338513"/>
            <a:ext cx="522288" cy="8509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4" name="Straight Connector 1273">
            <a:extLst>
              <a:ext uri="{FF2B5EF4-FFF2-40B4-BE49-F238E27FC236}">
                <a16:creationId xmlns:a16="http://schemas.microsoft.com/office/drawing/2014/main" id="{7606F9CE-D54D-76ED-A4AE-9E9511C30D07}"/>
              </a:ext>
            </a:extLst>
          </p:cNvPr>
          <p:cNvCxnSpPr>
            <a:stCxn id="57" idx="0"/>
            <a:endCxn id="53" idx="5"/>
          </p:cNvCxnSpPr>
          <p:nvPr/>
        </p:nvCxnSpPr>
        <p:spPr>
          <a:xfrm flipH="1" flipV="1">
            <a:off x="7761288" y="3338513"/>
            <a:ext cx="523875" cy="850900"/>
          </a:xfrm>
          <a:prstGeom prst="line">
            <a:avLst/>
          </a:prstGeom>
          <a:ln w="254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7" name="Straight Connector 1276">
            <a:extLst>
              <a:ext uri="{FF2B5EF4-FFF2-40B4-BE49-F238E27FC236}">
                <a16:creationId xmlns:a16="http://schemas.microsoft.com/office/drawing/2014/main" id="{AB437D00-D8B8-D42B-9CB0-50EFD400C3E1}"/>
              </a:ext>
            </a:extLst>
          </p:cNvPr>
          <p:cNvCxnSpPr>
            <a:stCxn id="58" idx="0"/>
            <a:endCxn id="54" idx="3"/>
          </p:cNvCxnSpPr>
          <p:nvPr/>
        </p:nvCxnSpPr>
        <p:spPr>
          <a:xfrm flipV="1">
            <a:off x="3068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0" name="Straight Connector 1279">
            <a:extLst>
              <a:ext uri="{FF2B5EF4-FFF2-40B4-BE49-F238E27FC236}">
                <a16:creationId xmlns:a16="http://schemas.microsoft.com/office/drawing/2014/main" id="{C774EDEA-FA03-1E2F-D979-3A983F37BF5A}"/>
              </a:ext>
            </a:extLst>
          </p:cNvPr>
          <p:cNvCxnSpPr>
            <a:stCxn id="59" idx="0"/>
            <a:endCxn id="54" idx="5"/>
          </p:cNvCxnSpPr>
          <p:nvPr/>
        </p:nvCxnSpPr>
        <p:spPr>
          <a:xfrm flipH="1" flipV="1">
            <a:off x="3749675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3" name="Straight Connector 1282">
            <a:extLst>
              <a:ext uri="{FF2B5EF4-FFF2-40B4-BE49-F238E27FC236}">
                <a16:creationId xmlns:a16="http://schemas.microsoft.com/office/drawing/2014/main" id="{A6D4787B-FB79-0250-19CE-786000C5A8BB}"/>
              </a:ext>
            </a:extLst>
          </p:cNvPr>
          <p:cNvCxnSpPr>
            <a:stCxn id="60" idx="0"/>
            <a:endCxn id="55" idx="3"/>
          </p:cNvCxnSpPr>
          <p:nvPr/>
        </p:nvCxnSpPr>
        <p:spPr>
          <a:xfrm flipV="1">
            <a:off x="4673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6" name="Straight Connector 1285">
            <a:extLst>
              <a:ext uri="{FF2B5EF4-FFF2-40B4-BE49-F238E27FC236}">
                <a16:creationId xmlns:a16="http://schemas.microsoft.com/office/drawing/2014/main" id="{42A74686-5316-4A34-1324-DA01AC61D158}"/>
              </a:ext>
            </a:extLst>
          </p:cNvPr>
          <p:cNvCxnSpPr>
            <a:stCxn id="61" idx="0"/>
            <a:endCxn id="55" idx="5"/>
          </p:cNvCxnSpPr>
          <p:nvPr/>
        </p:nvCxnSpPr>
        <p:spPr>
          <a:xfrm flipH="1" flipV="1">
            <a:off x="5354638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9" name="Straight Connector 1288">
            <a:extLst>
              <a:ext uri="{FF2B5EF4-FFF2-40B4-BE49-F238E27FC236}">
                <a16:creationId xmlns:a16="http://schemas.microsoft.com/office/drawing/2014/main" id="{2FD8A3F1-55FF-2242-9DC6-CCA8620D17B3}"/>
              </a:ext>
            </a:extLst>
          </p:cNvPr>
          <p:cNvCxnSpPr>
            <a:stCxn id="62" idx="0"/>
            <a:endCxn id="56" idx="3"/>
          </p:cNvCxnSpPr>
          <p:nvPr/>
        </p:nvCxnSpPr>
        <p:spPr>
          <a:xfrm flipV="1">
            <a:off x="6278563" y="4710113"/>
            <a:ext cx="122237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2" name="Straight Connector 1291">
            <a:extLst>
              <a:ext uri="{FF2B5EF4-FFF2-40B4-BE49-F238E27FC236}">
                <a16:creationId xmlns:a16="http://schemas.microsoft.com/office/drawing/2014/main" id="{377DAE90-C08E-420D-798D-776B451E1595}"/>
              </a:ext>
            </a:extLst>
          </p:cNvPr>
          <p:cNvCxnSpPr>
            <a:stCxn id="63" idx="0"/>
            <a:endCxn id="56" idx="5"/>
          </p:cNvCxnSpPr>
          <p:nvPr/>
        </p:nvCxnSpPr>
        <p:spPr>
          <a:xfrm flipH="1" flipV="1">
            <a:off x="6959600" y="4710113"/>
            <a:ext cx="122238" cy="8524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1C929CF8-CDCB-17D8-31A5-11C2F034B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Boolean Satisfiability Problem</a:t>
            </a:r>
          </a:p>
        </p:txBody>
      </p:sp>
      <p:pic>
        <p:nvPicPr>
          <p:cNvPr id="22530" name="Picture 3" descr="latex-image-1.pdf">
            <a:extLst>
              <a:ext uri="{FF2B5EF4-FFF2-40B4-BE49-F238E27FC236}">
                <a16:creationId xmlns:a16="http://schemas.microsoft.com/office/drawing/2014/main" id="{5B6AD0FC-F85C-51A8-995C-ACE1C6F0F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25527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4" descr="latex-image-1.pdf">
            <a:extLst>
              <a:ext uri="{FF2B5EF4-FFF2-40B4-BE49-F238E27FC236}">
                <a16:creationId xmlns:a16="http://schemas.microsoft.com/office/drawing/2014/main" id="{437D4B67-38EE-F7AB-98C7-08D35552A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3779838"/>
            <a:ext cx="4254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1">
            <a:extLst>
              <a:ext uri="{FF2B5EF4-FFF2-40B4-BE49-F238E27FC236}">
                <a16:creationId xmlns:a16="http://schemas.microsoft.com/office/drawing/2014/main" id="{DBF9ED6D-F4D9-4DF2-05EE-26E9CB8D8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510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a=true, b=true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6DA32086-EB1C-CC44-7389-47F4BD47F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Boolean Satisfiability Problem</a:t>
            </a:r>
          </a:p>
        </p:txBody>
      </p:sp>
      <p:pic>
        <p:nvPicPr>
          <p:cNvPr id="23554" name="Picture 3" descr="latex-image-1.pdf">
            <a:extLst>
              <a:ext uri="{FF2B5EF4-FFF2-40B4-BE49-F238E27FC236}">
                <a16:creationId xmlns:a16="http://schemas.microsoft.com/office/drawing/2014/main" id="{7A5F3C24-4778-EC52-6A1D-BCB8C89B1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25527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4" descr="latex-image-1.pdf">
            <a:extLst>
              <a:ext uri="{FF2B5EF4-FFF2-40B4-BE49-F238E27FC236}">
                <a16:creationId xmlns:a16="http://schemas.microsoft.com/office/drawing/2014/main" id="{39ABD596-99AF-16FF-40D9-35E1BB8FCF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3779838"/>
            <a:ext cx="4254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extBox 1">
            <a:extLst>
              <a:ext uri="{FF2B5EF4-FFF2-40B4-BE49-F238E27FC236}">
                <a16:creationId xmlns:a16="http://schemas.microsoft.com/office/drawing/2014/main" id="{0CC4CD40-963B-A636-B17E-9F6902FE5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510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SATISFIABLE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a=true, b=true</a:t>
            </a:r>
          </a:p>
        </p:txBody>
      </p:sp>
      <p:sp>
        <p:nvSpPr>
          <p:cNvPr id="23557" name="TextBox 5">
            <a:extLst>
              <a:ext uri="{FF2B5EF4-FFF2-40B4-BE49-F238E27FC236}">
                <a16:creationId xmlns:a16="http://schemas.microsoft.com/office/drawing/2014/main" id="{E207C760-32A1-8349-B25C-9F7F2556B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5105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UNSATISFIABLE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Left side of implication is a tautology.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Right side of implication is a contradiction.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True cannot imply false.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3305422A-AE96-B924-CA37-7B463951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Applications of SAT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F793A52-388A-1E92-B1E7-7BEDB42FC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Scheduling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Resource allocation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Hardware/software verification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Planning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Cryptography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AA254D38-D595-EC81-7D71-9F5324BFC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Conjunctive Normal Form (CNF)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C928A0E0-7F25-9624-F700-7338A5E58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Variable, term</a:t>
            </a:r>
          </a:p>
          <a:p>
            <a:pPr eaLnBrk="1" hangingPunct="1"/>
            <a:endParaRPr lang="en-US" altLang="en-US" sz="12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Literal</a:t>
            </a:r>
          </a:p>
          <a:p>
            <a:pPr eaLnBrk="1" hangingPunct="1"/>
            <a:endParaRPr lang="en-US" altLang="en-US" sz="12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Clause</a:t>
            </a:r>
          </a:p>
          <a:p>
            <a:pPr eaLnBrk="1" hangingPunct="1"/>
            <a:endParaRPr lang="en-US" altLang="en-US" sz="12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Formula</a:t>
            </a:r>
          </a:p>
        </p:txBody>
      </p:sp>
      <p:pic>
        <p:nvPicPr>
          <p:cNvPr id="25603" name="Picture 3" descr="latex-image-1.pdf">
            <a:extLst>
              <a:ext uri="{FF2B5EF4-FFF2-40B4-BE49-F238E27FC236}">
                <a16:creationId xmlns:a16="http://schemas.microsoft.com/office/drawing/2014/main" id="{4C54B2E5-0F98-932D-BB56-9A1FD5C41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676400"/>
            <a:ext cx="2781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7" descr="latex-image-1.pdf">
            <a:extLst>
              <a:ext uri="{FF2B5EF4-FFF2-40B4-BE49-F238E27FC236}">
                <a16:creationId xmlns:a16="http://schemas.microsoft.com/office/drawing/2014/main" id="{32AFEAB0-6DD4-36EC-3985-77EE0932CA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2590800"/>
            <a:ext cx="3721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latex-image-1.pdf">
            <a:extLst>
              <a:ext uri="{FF2B5EF4-FFF2-40B4-BE49-F238E27FC236}">
                <a16:creationId xmlns:a16="http://schemas.microsoft.com/office/drawing/2014/main" id="{551EE124-9A29-2F78-C88A-B8252BF9F4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00" y="3276600"/>
            <a:ext cx="22225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9" descr="latex-image-1.pdf">
            <a:extLst>
              <a:ext uri="{FF2B5EF4-FFF2-40B4-BE49-F238E27FC236}">
                <a16:creationId xmlns:a16="http://schemas.microsoft.com/office/drawing/2014/main" id="{22BBA4FC-42FF-CBB3-9F7A-14BAA32D45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00" y="4232275"/>
            <a:ext cx="22225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559AD30E-B551-7D18-B1B4-7D05E2FE1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 to CNF</a:t>
            </a:r>
          </a:p>
        </p:txBody>
      </p:sp>
      <p:sp>
        <p:nvSpPr>
          <p:cNvPr id="26626" name="Content Placeholder 1">
            <a:extLst>
              <a:ext uri="{FF2B5EF4-FFF2-40B4-BE49-F238E27FC236}">
                <a16:creationId xmlns:a16="http://schemas.microsoft.com/office/drawing/2014/main" id="{58EAD21C-AB33-903D-66D6-21B674078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All Boolean formulas can be converted to CNF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                    operators can be rewritten in terms of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                 can be rearranged using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 Morgan’s Laws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Distributive Laws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Double Negative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May result in exponential size increase of the formula</a:t>
            </a:r>
          </a:p>
        </p:txBody>
      </p:sp>
      <p:pic>
        <p:nvPicPr>
          <p:cNvPr id="26627" name="Picture 2" descr="latex-image-1.pdf">
            <a:extLst>
              <a:ext uri="{FF2B5EF4-FFF2-40B4-BE49-F238E27FC236}">
                <a16:creationId xmlns:a16="http://schemas.microsoft.com/office/drawing/2014/main" id="{8F1145FE-DD1E-CDD4-C7CC-93D3C41772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362200"/>
            <a:ext cx="16256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3" descr="latex-image-1.pdf">
            <a:extLst>
              <a:ext uri="{FF2B5EF4-FFF2-40B4-BE49-F238E27FC236}">
                <a16:creationId xmlns:a16="http://schemas.microsoft.com/office/drawing/2014/main" id="{495F8D28-D4C8-C5A8-C972-F45CC5168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19400"/>
            <a:ext cx="128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6" descr="latex-image-1.pdf">
            <a:extLst>
              <a:ext uri="{FF2B5EF4-FFF2-40B4-BE49-F238E27FC236}">
                <a16:creationId xmlns:a16="http://schemas.microsoft.com/office/drawing/2014/main" id="{7A945C4C-605B-478D-F8BE-45BB4710A9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29000"/>
            <a:ext cx="128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14273</TotalTime>
  <Words>585</Words>
  <Application>Microsoft Macintosh PowerPoint</Application>
  <PresentationFormat>On-screen Show (4:3)</PresentationFormat>
  <Paragraphs>255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Office Theme</vt:lpstr>
      <vt:lpstr>Custom Design</vt:lpstr>
      <vt:lpstr>  Introduction to the Boolean Satisfiability Problem </vt:lpstr>
      <vt:lpstr>Satisfiability Study</vt:lpstr>
      <vt:lpstr>Boolean Satisfiability Problem</vt:lpstr>
      <vt:lpstr>Boolean Satisfiability Problem</vt:lpstr>
      <vt:lpstr>Boolean Satisfiability Problem</vt:lpstr>
      <vt:lpstr>Boolean Satisfiability Problem</vt:lpstr>
      <vt:lpstr>Applications of SAT</vt:lpstr>
      <vt:lpstr>Conjunctive Normal Form (CNF)</vt:lpstr>
      <vt:lpstr>Converting to CNF</vt:lpstr>
      <vt:lpstr>Converting to CNF</vt:lpstr>
      <vt:lpstr>Converting to CNF</vt:lpstr>
      <vt:lpstr>Converting to CNF</vt:lpstr>
      <vt:lpstr>Converting to CNF</vt:lpstr>
      <vt:lpstr>Interpretation of CNF</vt:lpstr>
      <vt:lpstr>Interpretation of CNF</vt:lpstr>
      <vt:lpstr>Interpretation of CNF</vt:lpstr>
      <vt:lpstr>Interpretation of CNF</vt:lpstr>
      <vt:lpstr>Interpretation of CNF</vt:lpstr>
      <vt:lpstr>Interpretation of CNF</vt:lpstr>
      <vt:lpstr>Determining SAT/UNSAT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  <vt:lpstr>Systematic Search with Backtracking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246</cp:revision>
  <cp:lastPrinted>2018-01-21T20:25:25Z</cp:lastPrinted>
  <dcterms:created xsi:type="dcterms:W3CDTF">2012-01-23T04:50:11Z</dcterms:created>
  <dcterms:modified xsi:type="dcterms:W3CDTF">2023-01-30T19:28:31Z</dcterms:modified>
</cp:coreProperties>
</file>