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handoutMasterIdLst>
    <p:handoutMasterId r:id="rId8"/>
  </p:handoutMasterIdLst>
  <p:sldIdLst>
    <p:sldId id="256" r:id="rId4"/>
    <p:sldId id="257" r:id="rId5"/>
    <p:sldId id="258" r:id="rId6"/>
    <p:sldId id="259" r:id="rId7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643"/>
  </p:normalViewPr>
  <p:slideViewPr>
    <p:cSldViewPr>
      <p:cViewPr varScale="1">
        <p:scale>
          <a:sx n="115" d="100"/>
          <a:sy n="115" d="100"/>
        </p:scale>
        <p:origin x="133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90303A5A-594D-8746-9851-FAAAEA9D7229}"/>
    <pc:docChg chg="modSld">
      <pc:chgData name="Berthe Choueiry" userId="a0a34cf8-c512-4826-a48e-18e8ad82c21a" providerId="ADAL" clId="{90303A5A-594D-8746-9851-FAAAEA9D7229}" dt="2022-01-19T16:32:37.854" v="35" actId="20577"/>
      <pc:docMkLst>
        <pc:docMk/>
      </pc:docMkLst>
      <pc:sldChg chg="modSp mod">
        <pc:chgData name="Berthe Choueiry" userId="a0a34cf8-c512-4826-a48e-18e8ad82c21a" providerId="ADAL" clId="{90303A5A-594D-8746-9851-FAAAEA9D7229}" dt="2022-01-19T16:31:31.629" v="1" actId="20577"/>
        <pc:sldMkLst>
          <pc:docMk/>
          <pc:sldMk cId="0" sldId="256"/>
        </pc:sldMkLst>
        <pc:spChg chg="mod">
          <ac:chgData name="Berthe Choueiry" userId="a0a34cf8-c512-4826-a48e-18e8ad82c21a" providerId="ADAL" clId="{90303A5A-594D-8746-9851-FAAAEA9D7229}" dt="2022-01-19T16:31:31.629" v="1" actId="20577"/>
          <ac:spMkLst>
            <pc:docMk/>
            <pc:sldMk cId="0" sldId="256"/>
            <ac:spMk id="29698" creationId="{DC98BF7B-94C9-C54D-9F18-065C83FE4BF8}"/>
          </ac:spMkLst>
        </pc:spChg>
      </pc:sldChg>
      <pc:sldChg chg="modSp mod">
        <pc:chgData name="Berthe Choueiry" userId="a0a34cf8-c512-4826-a48e-18e8ad82c21a" providerId="ADAL" clId="{90303A5A-594D-8746-9851-FAAAEA9D7229}" dt="2022-01-19T16:31:59.741" v="17" actId="20577"/>
        <pc:sldMkLst>
          <pc:docMk/>
          <pc:sldMk cId="0" sldId="257"/>
        </pc:sldMkLst>
        <pc:spChg chg="mod">
          <ac:chgData name="Berthe Choueiry" userId="a0a34cf8-c512-4826-a48e-18e8ad82c21a" providerId="ADAL" clId="{90303A5A-594D-8746-9851-FAAAEA9D7229}" dt="2022-01-19T16:31:59.741" v="17" actId="20577"/>
          <ac:spMkLst>
            <pc:docMk/>
            <pc:sldMk cId="0" sldId="257"/>
            <ac:spMk id="30722" creationId="{02B92688-EE81-D246-8615-7B36FE82D0A2}"/>
          </ac:spMkLst>
        </pc:spChg>
      </pc:sldChg>
      <pc:sldChg chg="modSp mod">
        <pc:chgData name="Berthe Choueiry" userId="a0a34cf8-c512-4826-a48e-18e8ad82c21a" providerId="ADAL" clId="{90303A5A-594D-8746-9851-FAAAEA9D7229}" dt="2022-01-19T16:32:37.854" v="35" actId="20577"/>
        <pc:sldMkLst>
          <pc:docMk/>
          <pc:sldMk cId="2187393956" sldId="259"/>
        </pc:sldMkLst>
        <pc:spChg chg="mod">
          <ac:chgData name="Berthe Choueiry" userId="a0a34cf8-c512-4826-a48e-18e8ad82c21a" providerId="ADAL" clId="{90303A5A-594D-8746-9851-FAAAEA9D7229}" dt="2022-01-19T16:32:37.854" v="35" actId="20577"/>
          <ac:spMkLst>
            <pc:docMk/>
            <pc:sldMk cId="2187393956" sldId="259"/>
            <ac:spMk id="3" creationId="{6F6B3365-D61F-FC40-A8C5-4C8C96B3121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F0484B-F910-224C-AD23-A62020889A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86C764-2A71-AE4D-9315-C29AF1B819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7ACE32BE-85C6-D549-B8DC-2D1A150FC4C8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21D8B4-A2FD-2140-B5C0-B04D6D0F29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16975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99A17A-C804-7C41-A88C-FDF67BA257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56050" y="8816975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744537BD-60E2-5A42-9D31-9CA0CE445F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2EB2B-A679-3F4A-A003-AD845F63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75353824-9E2D-B94F-AC56-CFB744C6F5CB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7BC6D-FF2F-0442-B430-1E7FB3830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B67C9-A0A5-DD4E-B686-06E2FC31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1EB06-955A-484D-82DE-EE83B8161B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516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A89391D-6730-8D48-A317-C0C1B803E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4F063309-B5F0-3E48-9E4C-9DAB16AC0724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8F17D7A-CDA5-1F4B-9BE9-722863CA4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6D0ECB-6F97-314E-8766-26C3DCFF9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8804B-EE3F-554E-A9D0-E877057930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519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35880D-23C2-9F46-837F-7343F005A8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78D065B7-F7D4-8C4B-8D0B-08E9D4F79C6E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C0555-10BC-5243-9B82-754E38672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50685-A7AF-A949-A870-04DF4320A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B7D58-FE29-0C47-AA89-D80CCFB09B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5024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D4EE1-3F80-4C46-9A2E-8DB4DA3E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B779D8-443A-284D-9EE1-C7FE5F4DD89E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1A93D-28C0-3F46-8245-A8213B305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734DF-1CDB-F741-BF8C-7E8E4B5C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3018-B500-7341-BC97-A712F724C4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782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E3208-DDDE-9D46-B1A8-66FF38C3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E656B8-3CA4-4942-B185-A22A16A5354D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5CAEC-93DB-1148-88FC-B44AD82BD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F40F3-D30E-A74E-9D0D-C0A138477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F6A74-9BE9-9345-914A-40D565F6B4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1266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E115D-6421-E148-9F8E-DA4A77FA6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01EA70-B902-DE4B-97C4-ADB6D52CE4C0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730F-CE6F-6E42-84DF-B2AB0CA8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C5528-ABAE-D649-8736-2C8BF2104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F04EC-1346-3C4B-8315-81AE9B7533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696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01961D2-4E13-704C-924F-48D91E9EF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90A9CE-E870-3548-94B1-78A36FAB9FFD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AA7C8F-00A0-1A4D-B913-92E816F94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9B162D-4B49-4244-967E-0C24FC650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CFBCA4-897E-FD4F-BBAD-69F83E0ACF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299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17FDC3F-D87C-0D4F-A44C-387A828F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DE9C2-8672-7346-90CE-70542D54CD05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B1C86FF-8FD8-F044-AD31-3BE8497D0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D8B5365-EF37-8C4A-88A7-079CFE0CB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B50EA-EADB-8749-A926-4FEF1883B1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209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FF6053B-0A8E-BF48-BF9B-6DDE97B26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1C107-FCA6-9B47-815B-20B6BAB2AF9B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D15D504-5495-7349-98F4-04CEEDD5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E6A49E-F0C5-974B-BAA6-DC4CC22D2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B0ED4-6700-C942-AF84-21D124FD6A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728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7385DB7-FE6F-C846-90DE-60433FBF7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9901B-5F67-B446-9BB8-DC96267107A2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7027420-4E96-0645-B121-4DFE27878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92D6481-18EB-4A46-B3B6-201E61D0B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257A0-CAF0-B14B-AD28-7547E867A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41670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DF193D-29BF-EF46-81A1-A2218BF1B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23FC67-125F-2547-8D6C-6C55C9DF5889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7423132-6E7D-7145-86D5-6674D5687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3DC3A4-E779-4542-B448-86B332586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56676-C60E-A240-87E6-ABF831C5CB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448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6CEC74-5AFE-4049-85FE-82BD440500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76600" y="63246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>
                <a:latin typeface="Calibri" charset="0"/>
              </a:rPr>
              <a:t>Exam Preparation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11C108-6FEB-0A44-92F8-BD98C422CDA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171FB980-8FE9-4948-A765-4F33B6A320C7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EBDA74-9BFE-EA4C-9132-01090AFD07F3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62871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42B752-94D1-9C49-9816-B3263B104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06B6B5-DF0E-0549-B927-C34BC5F167E5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059E8E-00B3-0D45-9893-954441C29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C2DB67-AE5D-4C41-83DA-D8927A23A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3D3E0-93A6-8942-B98B-6637C580E3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738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734E1-4BA6-4342-87D6-F955DB855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39CDA1-F5E8-0945-867D-7A3E27A4660F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21651-4717-5946-A19F-7BEED038C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AFE9E-C78E-AB4F-A91E-C79DF7424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061DA-0DC7-3747-9611-97EC61C263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730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CD61D-58B4-3542-A1A5-F6CADC3D3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CD96FA-0042-434E-95E1-035871F37B43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8D86D-121E-2545-B931-531550202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1C592-D227-9A4A-B1F6-42749CC70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08189-EE43-344F-9DB0-C3E69F859B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0873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4AFC7-2DBF-7D46-9DA4-56FB5CA91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06ACDB-342C-BC49-83A1-232C08091047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44FDC-B48B-B34F-93AC-452D8EDA1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74AA1-E789-6D41-B2C1-2450632B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636FE-AD5E-9A48-AE80-701974BBBF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1952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0F75F-5907-E84C-8E52-46BD580A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1C748F-767B-F545-B565-D6426581133B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70659-900E-C142-9C4D-A25424D9E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6CA89-9624-254F-B159-D28908EB9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74AF9-88E4-3048-A87E-31AA28C78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68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A0202-BC7E-DB41-961D-7438DC4B43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08FAF1A9-6DC4-C643-978F-89E64181B00C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30F57-D6E7-A84D-A215-EB843EAD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8D8B6-DC0E-9E46-AADA-C8E879AFB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7C749-BA70-AF44-B3CD-6EA7EB756F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43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61AE5-55B0-B74B-9EAD-01EDE62863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3B63880E-833A-EB44-8EA9-27A33592D998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CEA3D-B2A7-5744-9C6B-C00C50948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35B1C-A359-B14F-B2A0-23F1BF5D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D6AFB-F70B-9F4F-8027-4B94748745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935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10B839-931B-6547-B057-076CDEEA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8FCB7D36-FF5B-3042-A221-0C198169C56A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67E972-FF73-EF4B-9B5E-99243A439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EDCFEC-C9CE-314D-ACAB-EB7E13AA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B2EF3-9857-E44C-8AD1-B4CA0E640D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80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F19422-ABED-8D4A-9916-42D3E2041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9D8FCCA3-F07E-9847-97E1-281CCFBC9AA8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9C4D14-0CE3-2A46-B285-EAA13C317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6C7AA3D-278C-0E4A-B47E-2C0C28FE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002A1-01A9-EC4E-8AD1-EB119DFEAE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38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C996EAF-8C79-6A48-B558-31842C5069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7E581E36-3A2E-614C-9940-5E9CB7296BB9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583642C-04BD-A04B-8F19-CCBE12826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E307B7D-ACAE-0B4F-A817-1DCA5235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E50A1-9B7C-CE4D-8465-E6824719E0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03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880D3B3-9204-8344-B8FB-DFFB34BD15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860CBAF4-C43B-8D45-9B66-9423A421B572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2A99F83-7411-6749-977E-6DB080647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94DCE1-BEA4-3D42-A108-29BD7520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F3846-59DB-A340-83E1-44CC1097D8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20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17F5D9A-2799-944F-8920-D73CC1D546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53FB5591-021B-AF42-959E-76936277D25D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D45AB08-245E-1A4D-930E-8DCB0C817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5DC855-9DF2-0143-834A-AD693702F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26C87-8260-E948-8AF5-D6F3112A5C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03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54EE79E-6D73-3F42-9DEC-F2D38645290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903F155-6E6D-4C47-ABF9-A1B65A9193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0F1B7-3620-6847-996D-156377646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EF27A-C0FA-064F-8E82-D0EE94C9C9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F86780E-0166-B542-9004-D6B3CF758A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23" r:id="rId1"/>
    <p:sldLayoutId id="2147484924" r:id="rId2"/>
    <p:sldLayoutId id="2147484925" r:id="rId3"/>
    <p:sldLayoutId id="2147484926" r:id="rId4"/>
    <p:sldLayoutId id="2147484927" r:id="rId5"/>
    <p:sldLayoutId id="2147484928" r:id="rId6"/>
    <p:sldLayoutId id="2147484929" r:id="rId7"/>
    <p:sldLayoutId id="2147484930" r:id="rId8"/>
    <p:sldLayoutId id="2147484931" r:id="rId9"/>
    <p:sldLayoutId id="2147484932" r:id="rId10"/>
    <p:sldLayoutId id="21474849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B934969-37D3-0848-A49C-89DFB64D00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F8E23EA2-3278-224D-A9F8-216DCD543A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C9DC6-D1F5-E243-92DB-3317E40C69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F570C332-42C2-9B42-B741-ADACB0B05935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614B0-9BC2-B84F-9DE4-27097EAEC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038FE-F121-9C43-858B-C720FBF88D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80120DCE-57C8-E844-BC0C-3FAF0FF4A9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11" r:id="rId1"/>
    <p:sldLayoutId id="2147484912" r:id="rId2"/>
    <p:sldLayoutId id="2147484913" r:id="rId3"/>
    <p:sldLayoutId id="2147484914" r:id="rId4"/>
    <p:sldLayoutId id="2147484915" r:id="rId5"/>
    <p:sldLayoutId id="2147484916" r:id="rId6"/>
    <p:sldLayoutId id="2147484917" r:id="rId7"/>
    <p:sldLayoutId id="2147484918" r:id="rId8"/>
    <p:sldLayoutId id="2147484919" r:id="rId9"/>
    <p:sldLayoutId id="2147484920" r:id="rId10"/>
    <p:sldLayoutId id="21474849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A6480E26-0341-1A44-8C33-6805DD3CA8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24F4EC45-F356-6349-8F06-074A8AB515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D0261-16DF-0E4A-8896-EA9F8F707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104D5774-F855-B548-BCEF-13C62FA418CF}" type="datetime1">
              <a:rPr lang="en-US" altLang="en-US"/>
              <a:pPr/>
              <a:t>1/19/22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4C944-D0ED-6940-9D3A-2BA212CB25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BF9F5-90F2-CB43-B1C7-AD4C8BE01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F270D9F-0540-1D47-8422-F667E783EC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22" r:id="rId1"/>
    <p:sldLayoutId id="214748493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B7EBD436-301B-3940-B13C-D00D0BB55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Exam Preparation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Subtitle 2">
            <a:extLst>
              <a:ext uri="{FF2B5EF4-FFF2-40B4-BE49-F238E27FC236}">
                <a16:creationId xmlns:a16="http://schemas.microsoft.com/office/drawing/2014/main" id="{DC98BF7B-94C9-C54D-9F18-065C83FE4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endParaRPr lang="en-US" altLang="en-US" sz="24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4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 &amp; Discussions</a:t>
            </a: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ABFC8F41-A18C-1942-94C5-C980ADE77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Exercises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02B92688-EE81-D246-8615-7B36FE82D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Review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All the examples on slides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All the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examples </a:t>
            </a:r>
            <a:r>
              <a:rPr lang="en-US" altLang="en-US" sz="2400" dirty="0">
                <a:ea typeface="ＭＳ Ｐゴシック" panose="020B0600070205080204" pitchFamily="34" charset="-128"/>
              </a:rPr>
              <a:t>in the required reading in textbook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All the exercises in the recitation material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All exercises on homework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All exercises in the (distributed) review material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Work on as many odd-number exercises in textbook as possible</a:t>
            </a:r>
          </a:p>
          <a:p>
            <a:r>
              <a:rPr lang="en-US" altLang="en-US" sz="28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Ask us when in doubt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0996F3A8-B700-7044-8B7B-6BE5F6B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Theoretical Material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8B9C70D-DBCE-C74F-8CD5-663E7A1BA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Re-read all slides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Re-read all required reading material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Go through section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Key terms &amp; results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in every covered chapter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Go through the outline slide of each slide set</a:t>
            </a:r>
          </a:p>
          <a:p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Ask us if you have the slightest doubt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666E7-EF3E-7B42-BD4F-9BB218C2D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B3365-D61F-FC40-A8C5-4C8C96B31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Graded quizzes are not returned</a:t>
            </a:r>
          </a:p>
          <a:p>
            <a:pPr lvl="1"/>
            <a:r>
              <a:rPr lang="en-US" dirty="0"/>
              <a:t>All quiz questions are taken from textbook or slides</a:t>
            </a:r>
          </a:p>
          <a:p>
            <a:pPr lvl="1"/>
            <a:r>
              <a:rPr lang="en-US" dirty="0"/>
              <a:t>All quiz questions have been corrected in class</a:t>
            </a:r>
          </a:p>
          <a:p>
            <a:pPr lvl="1"/>
            <a:r>
              <a:rPr lang="en-US" dirty="0"/>
              <a:t>I really want you to review the textbook and slides</a:t>
            </a:r>
          </a:p>
        </p:txBody>
      </p:sp>
    </p:spTree>
    <p:extLst>
      <p:ext uri="{BB962C8B-B14F-4D97-AF65-F5344CB8AC3E}">
        <p14:creationId xmlns:p14="http://schemas.microsoft.com/office/powerpoint/2010/main" val="2187393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13417</TotalTime>
  <Words>151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Office Theme</vt:lpstr>
      <vt:lpstr>1_Custom Design</vt:lpstr>
      <vt:lpstr>Custom Design</vt:lpstr>
      <vt:lpstr>  Exam Preparation</vt:lpstr>
      <vt:lpstr>Exercises</vt:lpstr>
      <vt:lpstr>Theoretical Material</vt:lpstr>
      <vt:lpstr>Alert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2206</cp:revision>
  <cp:lastPrinted>2018-03-12T16:30:59Z</cp:lastPrinted>
  <dcterms:created xsi:type="dcterms:W3CDTF">2008-08-25T00:40:15Z</dcterms:created>
  <dcterms:modified xsi:type="dcterms:W3CDTF">2022-01-19T16:33:00Z</dcterms:modified>
</cp:coreProperties>
</file>