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66"/>
  </p:notesMasterIdLst>
  <p:handoutMasterIdLst>
    <p:handoutMasterId r:id="rId67"/>
  </p:handoutMasterIdLst>
  <p:sldIdLst>
    <p:sldId id="277" r:id="rId2"/>
    <p:sldId id="339" r:id="rId3"/>
    <p:sldId id="256" r:id="rId4"/>
    <p:sldId id="257" r:id="rId5"/>
    <p:sldId id="259" r:id="rId6"/>
    <p:sldId id="258" r:id="rId7"/>
    <p:sldId id="335" r:id="rId8"/>
    <p:sldId id="337" r:id="rId9"/>
    <p:sldId id="289" r:id="rId10"/>
    <p:sldId id="260" r:id="rId11"/>
    <p:sldId id="311" r:id="rId12"/>
    <p:sldId id="291" r:id="rId13"/>
    <p:sldId id="340" r:id="rId14"/>
    <p:sldId id="290" r:id="rId15"/>
    <p:sldId id="330" r:id="rId16"/>
    <p:sldId id="262" r:id="rId17"/>
    <p:sldId id="334" r:id="rId18"/>
    <p:sldId id="342" r:id="rId19"/>
    <p:sldId id="341" r:id="rId20"/>
    <p:sldId id="333" r:id="rId21"/>
    <p:sldId id="332" r:id="rId22"/>
    <p:sldId id="313" r:id="rId23"/>
    <p:sldId id="264" r:id="rId24"/>
    <p:sldId id="267" r:id="rId25"/>
    <p:sldId id="268" r:id="rId26"/>
    <p:sldId id="269" r:id="rId27"/>
    <p:sldId id="270" r:id="rId28"/>
    <p:sldId id="323" r:id="rId29"/>
    <p:sldId id="343" r:id="rId30"/>
    <p:sldId id="273" r:id="rId31"/>
    <p:sldId id="271" r:id="rId32"/>
    <p:sldId id="272" r:id="rId33"/>
    <p:sldId id="274" r:id="rId34"/>
    <p:sldId id="275" r:id="rId35"/>
    <p:sldId id="315" r:id="rId36"/>
    <p:sldId id="281" r:id="rId37"/>
    <p:sldId id="287" r:id="rId38"/>
    <p:sldId id="282" r:id="rId39"/>
    <p:sldId id="283" r:id="rId40"/>
    <p:sldId id="292" r:id="rId41"/>
    <p:sldId id="284" r:id="rId42"/>
    <p:sldId id="285" r:id="rId43"/>
    <p:sldId id="317" r:id="rId44"/>
    <p:sldId id="295" r:id="rId45"/>
    <p:sldId id="297" r:id="rId46"/>
    <p:sldId id="298" r:id="rId47"/>
    <p:sldId id="299" r:id="rId48"/>
    <p:sldId id="300" r:id="rId49"/>
    <p:sldId id="296" r:id="rId50"/>
    <p:sldId id="304" r:id="rId51"/>
    <p:sldId id="301" r:id="rId52"/>
    <p:sldId id="344" r:id="rId53"/>
    <p:sldId id="345" r:id="rId54"/>
    <p:sldId id="320" r:id="rId55"/>
    <p:sldId id="321" r:id="rId56"/>
    <p:sldId id="302" r:id="rId57"/>
    <p:sldId id="303" r:id="rId58"/>
    <p:sldId id="324" r:id="rId59"/>
    <p:sldId id="346" r:id="rId60"/>
    <p:sldId id="307" r:id="rId61"/>
    <p:sldId id="308" r:id="rId62"/>
    <p:sldId id="309" r:id="rId63"/>
    <p:sldId id="319" r:id="rId64"/>
    <p:sldId id="338" r:id="rId65"/>
  </p:sldIdLst>
  <p:sldSz cx="9144000" cy="6858000" type="screen4x3"/>
  <p:notesSz cx="6950075" cy="923607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0"/>
    <p:restoredTop sz="94674"/>
  </p:normalViewPr>
  <p:slideViewPr>
    <p:cSldViewPr snapToGrid="0">
      <p:cViewPr>
        <p:scale>
          <a:sx n="156" d="100"/>
          <a:sy n="156" d="100"/>
        </p:scale>
        <p:origin x="52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he Choueiry" userId="a0a34cf8-c512-4826-a48e-18e8ad82c21a" providerId="ADAL" clId="{581C49A4-8EE8-EC44-9426-81181E0722BD}"/>
    <pc:docChg chg="undo custSel modSld">
      <pc:chgData name="Berthe Choueiry" userId="a0a34cf8-c512-4826-a48e-18e8ad82c21a" providerId="ADAL" clId="{581C49A4-8EE8-EC44-9426-81181E0722BD}" dt="2021-10-15T20:11:30.596" v="236" actId="1036"/>
      <pc:docMkLst>
        <pc:docMk/>
      </pc:docMkLst>
      <pc:sldChg chg="addSp delSp modSp mod">
        <pc:chgData name="Berthe Choueiry" userId="a0a34cf8-c512-4826-a48e-18e8ad82c21a" providerId="ADAL" clId="{581C49A4-8EE8-EC44-9426-81181E0722BD}" dt="2021-10-15T20:11:30.596" v="236" actId="1036"/>
        <pc:sldMkLst>
          <pc:docMk/>
          <pc:sldMk cId="0" sldId="264"/>
        </pc:sldMkLst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2" creationId="{778B33FE-DB32-E64F-AE0C-3D5FF0E59952}"/>
          </ac:spMkLst>
        </pc:spChg>
        <pc:spChg chg="add del">
          <ac:chgData name="Berthe Choueiry" userId="a0a34cf8-c512-4826-a48e-18e8ad82c21a" providerId="ADAL" clId="{581C49A4-8EE8-EC44-9426-81181E0722BD}" dt="2021-10-15T20:00:55.531" v="78" actId="11529"/>
          <ac:spMkLst>
            <pc:docMk/>
            <pc:sldMk cId="0" sldId="264"/>
            <ac:spMk id="3" creationId="{B56863C2-32E6-AE4B-AFE7-5F5AF677B3E1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4" creationId="{89BCC722-FF8F-0341-A2A6-3CC6381C2635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5" creationId="{DC7B36FC-4EF2-ED40-89E8-D2EBBF284E12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8" creationId="{81AB4AA3-659C-434A-B67D-FB7DBD2FE0D2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9" creationId="{711E82D7-282D-0848-AFA9-BBACFB052386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12" creationId="{3EF05D65-D6ED-0A44-B4F8-ECD2919C16B8}"/>
          </ac:spMkLst>
        </pc:spChg>
        <pc:spChg chg="add del mod">
          <ac:chgData name="Berthe Choueiry" userId="a0a34cf8-c512-4826-a48e-18e8ad82c21a" providerId="ADAL" clId="{581C49A4-8EE8-EC44-9426-81181E0722BD}" dt="2021-10-15T20:07:26.066" v="103" actId="478"/>
          <ac:spMkLst>
            <pc:docMk/>
            <pc:sldMk cId="0" sldId="264"/>
            <ac:spMk id="13" creationId="{4C198EC7-BFB6-5E4F-851A-184FB08DC514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14" creationId="{98E0BA30-3E0B-C443-B168-3CF4B18965FE}"/>
          </ac:spMkLst>
        </pc:spChg>
        <pc:spChg chg="add del mod">
          <ac:chgData name="Berthe Choueiry" userId="a0a34cf8-c512-4826-a48e-18e8ad82c21a" providerId="ADAL" clId="{581C49A4-8EE8-EC44-9426-81181E0722BD}" dt="2021-10-15T20:08:00.065" v="111" actId="478"/>
          <ac:spMkLst>
            <pc:docMk/>
            <pc:sldMk cId="0" sldId="264"/>
            <ac:spMk id="15" creationId="{94E7F568-3E2F-8A46-89B3-9D2FCD456A4C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17" creationId="{EBB73668-F946-2E44-A506-BA3CC7880840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18" creationId="{615F5E34-79F2-0A40-9E8C-EE2B06BCB4A1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19" creationId="{814AD381-A69D-3C43-8F05-A7D8F1716681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20" creationId="{46211145-0852-FB43-A1E8-58BB13438949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21" creationId="{AE689BE0-C51C-1E45-A941-4828AAF1747C}"/>
          </ac:spMkLst>
        </pc:spChg>
        <pc:grpChg chg="add mod">
          <ac:chgData name="Berthe Choueiry" userId="a0a34cf8-c512-4826-a48e-18e8ad82c21a" providerId="ADAL" clId="{581C49A4-8EE8-EC44-9426-81181E0722BD}" dt="2021-10-15T20:11:30.596" v="236" actId="1036"/>
          <ac:grpSpMkLst>
            <pc:docMk/>
            <pc:sldMk cId="0" sldId="264"/>
            <ac:grpSpMk id="6" creationId="{0585F735-FA28-BF46-96F3-A967C263EEAA}"/>
          </ac:grpSpMkLst>
        </pc:grpChg>
        <pc:picChg chg="del mod">
          <ac:chgData name="Berthe Choueiry" userId="a0a34cf8-c512-4826-a48e-18e8ad82c21a" providerId="ADAL" clId="{581C49A4-8EE8-EC44-9426-81181E0722BD}" dt="2021-10-15T20:11:09.153" v="219" actId="478"/>
          <ac:picMkLst>
            <pc:docMk/>
            <pc:sldMk cId="0" sldId="264"/>
            <ac:picMk id="44037" creationId="{369E4383-6883-964C-A0E2-5275543AF4B9}"/>
          </ac:picMkLst>
        </pc:picChg>
      </pc:sldChg>
      <pc:sldChg chg="addSp delSp modSp mod">
        <pc:chgData name="Berthe Choueiry" userId="a0a34cf8-c512-4826-a48e-18e8ad82c21a" providerId="ADAL" clId="{581C49A4-8EE8-EC44-9426-81181E0722BD}" dt="2021-10-15T19:51:48.132" v="46" actId="1582"/>
        <pc:sldMkLst>
          <pc:docMk/>
          <pc:sldMk cId="0" sldId="334"/>
        </pc:sldMkLst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72" creationId="{51EB8613-119E-4F4D-9352-BE954E49D25A}"/>
          </ac:spMkLst>
        </pc:spChg>
        <pc:spChg chg="mod">
          <ac:chgData name="Berthe Choueiry" userId="a0a34cf8-c512-4826-a48e-18e8ad82c21a" providerId="ADAL" clId="{581C49A4-8EE8-EC44-9426-81181E0722BD}" dt="2021-10-15T19:51:48.132" v="46" actId="1582"/>
          <ac:spMkLst>
            <pc:docMk/>
            <pc:sldMk cId="0" sldId="334"/>
            <ac:spMk id="36873" creationId="{834AD886-C99F-D14C-818D-89B61F587ABF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74" creationId="{28C3A550-72DE-B443-A515-D623E9B16B8A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75" creationId="{F7F6FA81-EE6B-2E4C-BD3C-E07F6D20D30F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76" creationId="{920B428B-0894-7041-82B6-239C6D1BC42F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77" creationId="{BAFBA0E0-9FDD-9047-A7DC-275A40C69705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78" creationId="{F33A9EA6-2F90-754B-ABD2-A602F69241BE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79" creationId="{D0DD02A9-FB8E-304D-B26B-91AEE4B936D5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80" creationId="{2CE1EC8F-BD9B-E14F-A434-B3C35226A819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81" creationId="{619FF217-13BD-A040-B8D3-51B11FA1967E}"/>
          </ac:spMkLst>
        </pc:spChg>
        <pc:spChg chg="mod">
          <ac:chgData name="Berthe Choueiry" userId="a0a34cf8-c512-4826-a48e-18e8ad82c21a" providerId="ADAL" clId="{581C49A4-8EE8-EC44-9426-81181E0722BD}" dt="2021-10-15T19:51:48.132" v="46" actId="1582"/>
          <ac:spMkLst>
            <pc:docMk/>
            <pc:sldMk cId="0" sldId="334"/>
            <ac:spMk id="36882" creationId="{5A709989-3675-FA43-AFDC-96CC7CB0BF46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83" creationId="{99021275-DABB-D24B-A0E1-4BF3EFF6C439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84" creationId="{B3372242-B272-BB47-9250-5FC5EB005E1E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85" creationId="{07A17F77-CE94-2948-AD4B-C755AD81B0C2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86" creationId="{7D8F58B7-0D47-1F47-8E12-7F697F777ABC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87" creationId="{A14692D8-974B-F845-A70F-CB07E2964079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88" creationId="{415D0D52-DA4B-DD46-AA45-64EBFD628F8B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89" creationId="{ECBE86FB-5555-3545-BF05-78414F63BC84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90" creationId="{494D9260-A851-0144-A60B-0EE948908DE4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91" creationId="{89E8BBE2-3B3B-1245-B4C6-52E04F228846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92" creationId="{A90C05A3-282F-944C-B5DB-CCB31309FFB8}"/>
          </ac:spMkLst>
        </pc:spChg>
        <pc:spChg chg="mod">
          <ac:chgData name="Berthe Choueiry" userId="a0a34cf8-c512-4826-a48e-18e8ad82c21a" providerId="ADAL" clId="{581C49A4-8EE8-EC44-9426-81181E0722BD}" dt="2021-10-15T19:51:48.132" v="46" actId="1582"/>
          <ac:spMkLst>
            <pc:docMk/>
            <pc:sldMk cId="0" sldId="334"/>
            <ac:spMk id="36893" creationId="{E1EBFC98-D987-7440-AF3C-978739837B0E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94" creationId="{2DA3EA4B-D92A-254A-8A95-4C969E8685F8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95" creationId="{BB95F616-EA96-934B-87B1-0672BE0CD68E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96" creationId="{B263C7D0-4B5D-C943-8A3A-EF878243C306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97" creationId="{77FF8C19-1045-7F4E-A479-FD771C54BB9F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98" creationId="{1A3BB594-25A4-174B-A08F-C7C652B626EB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99" creationId="{35E1DDE8-CD2F-9D4D-9FE5-A143632744DD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00" creationId="{52F5B83E-A3D8-6E48-922A-FB6DE086EED8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01" creationId="{7C8230CF-55D3-594A-BC26-32084CC0C4A2}"/>
          </ac:spMkLst>
        </pc:spChg>
        <pc:spChg chg="mod">
          <ac:chgData name="Berthe Choueiry" userId="a0a34cf8-c512-4826-a48e-18e8ad82c21a" providerId="ADAL" clId="{581C49A4-8EE8-EC44-9426-81181E0722BD}" dt="2021-10-15T19:51:48.132" v="46" actId="1582"/>
          <ac:spMkLst>
            <pc:docMk/>
            <pc:sldMk cId="0" sldId="334"/>
            <ac:spMk id="36902" creationId="{106B0CFF-8776-FF49-A582-A66AD214CC22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03" creationId="{BC9782E6-07E7-4D4B-A2A2-81B712FD5DEE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04" creationId="{65971CE9-383C-0642-AE4E-8A16793B9824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05" creationId="{00A70D58-82E7-C54B-88B0-14E65CB6366D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06" creationId="{CF524EDC-3005-3D4D-A155-82296B677924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07" creationId="{E39FF03D-18F9-054F-8F46-CE271197F5CC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08" creationId="{198CD487-D9D3-1043-B858-C2595762363A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09" creationId="{13C446A2-AE5D-D441-B95B-E9FB0F2255B7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10" creationId="{BE6AE61A-C031-A643-A34E-DE8914C675BF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11" creationId="{09B27A04-D7FE-A14E-B862-D50F722682D3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12" creationId="{9C6C286E-204D-C74D-9E08-64D5C1AD1910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13" creationId="{CB524CE1-C5D0-DA4D-B2E0-D176F3D68C0C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14" creationId="{85381F62-BC9F-0A4B-BE72-C283E0530DB4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15" creationId="{15B6AB19-F826-084B-AA32-AE372AB4F535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16" creationId="{CCEB880C-3F63-BD49-8FAD-189F6E6B9078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17" creationId="{68AA1842-FC97-2449-BE0B-A07CA1B9A78A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18" creationId="{93F41C0C-F84B-664C-9031-4F7A03250866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19" creationId="{FE943614-AAB5-974C-B1A8-89349C4930A6}"/>
          </ac:spMkLst>
        </pc:spChg>
        <pc:grpChg chg="mod">
          <ac:chgData name="Berthe Choueiry" userId="a0a34cf8-c512-4826-a48e-18e8ad82c21a" providerId="ADAL" clId="{581C49A4-8EE8-EC44-9426-81181E0722BD}" dt="2021-10-15T19:51:03.411" v="42" actId="1035"/>
          <ac:grpSpMkLst>
            <pc:docMk/>
            <pc:sldMk cId="0" sldId="334"/>
            <ac:grpSpMk id="36869" creationId="{474E3550-FC8C-4E43-81FA-EFB08D4FE8F8}"/>
          </ac:grpSpMkLst>
        </pc:grpChg>
        <pc:picChg chg="add del mod">
          <ac:chgData name="Berthe Choueiry" userId="a0a34cf8-c512-4826-a48e-18e8ad82c21a" providerId="ADAL" clId="{581C49A4-8EE8-EC44-9426-81181E0722BD}" dt="2021-10-15T19:49:37.595" v="18"/>
          <ac:picMkLst>
            <pc:docMk/>
            <pc:sldMk cId="0" sldId="334"/>
            <ac:picMk id="57" creationId="{2E34CDD0-BE81-7A44-B001-367BC058BBB9}"/>
          </ac:picMkLst>
        </pc:picChg>
        <pc:picChg chg="mod">
          <ac:chgData name="Berthe Choueiry" userId="a0a34cf8-c512-4826-a48e-18e8ad82c21a" providerId="ADAL" clId="{581C49A4-8EE8-EC44-9426-81181E0722BD}" dt="2021-10-15T19:47:42.674" v="1" actId="1076"/>
          <ac:picMkLst>
            <pc:docMk/>
            <pc:sldMk cId="0" sldId="334"/>
            <ac:picMk id="36868" creationId="{49209909-9DCC-6F47-A587-63D330AE489A}"/>
          </ac:picMkLst>
        </pc:picChg>
      </pc:sldChg>
    </pc:docChg>
  </pc:docChgLst>
  <pc:docChgLst>
    <pc:chgData name="Berthe Choueiry" userId="a0a34cf8-c512-4826-a48e-18e8ad82c21a" providerId="ADAL" clId="{55A9B43A-B8BE-1E47-9697-80009E8ED351}"/>
    <pc:docChg chg="undo redo custSel addSld delSld modSld sldOrd">
      <pc:chgData name="Berthe Choueiry" userId="a0a34cf8-c512-4826-a48e-18e8ad82c21a" providerId="ADAL" clId="{55A9B43A-B8BE-1E47-9697-80009E8ED351}" dt="2022-01-26T05:27:14.765" v="614" actId="2696"/>
      <pc:docMkLst>
        <pc:docMk/>
      </pc:docMkLst>
      <pc:sldChg chg="del">
        <pc:chgData name="Berthe Choueiry" userId="a0a34cf8-c512-4826-a48e-18e8ad82c21a" providerId="ADAL" clId="{55A9B43A-B8BE-1E47-9697-80009E8ED351}" dt="2022-01-19T02:35:22.341" v="11" actId="2696"/>
        <pc:sldMkLst>
          <pc:docMk/>
          <pc:sldMk cId="0" sldId="261"/>
        </pc:sldMkLst>
      </pc:sldChg>
      <pc:sldChg chg="addSp delSp modSp mod">
        <pc:chgData name="Berthe Choueiry" userId="a0a34cf8-c512-4826-a48e-18e8ad82c21a" providerId="ADAL" clId="{55A9B43A-B8BE-1E47-9697-80009E8ED351}" dt="2022-01-19T02:43:13.601" v="41"/>
        <pc:sldMkLst>
          <pc:docMk/>
          <pc:sldMk cId="0" sldId="264"/>
        </pc:sldMkLst>
        <pc:spChg chg="add del mod">
          <ac:chgData name="Berthe Choueiry" userId="a0a34cf8-c512-4826-a48e-18e8ad82c21a" providerId="ADAL" clId="{55A9B43A-B8BE-1E47-9697-80009E8ED351}" dt="2022-01-19T02:43:12.085" v="40" actId="478"/>
          <ac:spMkLst>
            <pc:docMk/>
            <pc:sldMk cId="0" sldId="264"/>
            <ac:spMk id="3" creationId="{B34CF9E0-817E-5346-A21E-81055121CAC6}"/>
          </ac:spMkLst>
        </pc:spChg>
        <pc:spChg chg="add mod">
          <ac:chgData name="Berthe Choueiry" userId="a0a34cf8-c512-4826-a48e-18e8ad82c21a" providerId="ADAL" clId="{55A9B43A-B8BE-1E47-9697-80009E8ED351}" dt="2022-01-19T02:43:13.601" v="41"/>
          <ac:spMkLst>
            <pc:docMk/>
            <pc:sldMk cId="0" sldId="264"/>
            <ac:spMk id="22" creationId="{A403BFAD-EE49-994A-B29F-8F1C3C6997C7}"/>
          </ac:spMkLst>
        </pc:spChg>
        <pc:spChg chg="del mod">
          <ac:chgData name="Berthe Choueiry" userId="a0a34cf8-c512-4826-a48e-18e8ad82c21a" providerId="ADAL" clId="{55A9B43A-B8BE-1E47-9697-80009E8ED351}" dt="2022-01-19T02:43:03.937" v="39" actId="478"/>
          <ac:spMkLst>
            <pc:docMk/>
            <pc:sldMk cId="0" sldId="264"/>
            <ac:spMk id="44036" creationId="{DE10834A-A88C-7D45-9AD0-A03C3D059BF9}"/>
          </ac:spMkLst>
        </pc:spChg>
      </pc:sldChg>
      <pc:sldChg chg="modSp mod">
        <pc:chgData name="Berthe Choueiry" userId="a0a34cf8-c512-4826-a48e-18e8ad82c21a" providerId="ADAL" clId="{55A9B43A-B8BE-1E47-9697-80009E8ED351}" dt="2022-01-19T02:45:35.969" v="48" actId="20577"/>
        <pc:sldMkLst>
          <pc:docMk/>
          <pc:sldMk cId="0" sldId="271"/>
        </pc:sldMkLst>
        <pc:spChg chg="mod">
          <ac:chgData name="Berthe Choueiry" userId="a0a34cf8-c512-4826-a48e-18e8ad82c21a" providerId="ADAL" clId="{55A9B43A-B8BE-1E47-9697-80009E8ED351}" dt="2022-01-19T02:45:35.969" v="48" actId="20577"/>
          <ac:spMkLst>
            <pc:docMk/>
            <pc:sldMk cId="0" sldId="271"/>
            <ac:spMk id="57347" creationId="{CC74CE5C-C965-ED40-8E58-F4716895AE45}"/>
          </ac:spMkLst>
        </pc:spChg>
      </pc:sldChg>
      <pc:sldChg chg="modSp mod">
        <pc:chgData name="Berthe Choueiry" userId="a0a34cf8-c512-4826-a48e-18e8ad82c21a" providerId="ADAL" clId="{55A9B43A-B8BE-1E47-9697-80009E8ED351}" dt="2022-01-19T02:45:42.650" v="49" actId="20577"/>
        <pc:sldMkLst>
          <pc:docMk/>
          <pc:sldMk cId="0" sldId="272"/>
        </pc:sldMkLst>
        <pc:spChg chg="mod">
          <ac:chgData name="Berthe Choueiry" userId="a0a34cf8-c512-4826-a48e-18e8ad82c21a" providerId="ADAL" clId="{55A9B43A-B8BE-1E47-9697-80009E8ED351}" dt="2022-01-19T02:45:42.650" v="49" actId="20577"/>
          <ac:spMkLst>
            <pc:docMk/>
            <pc:sldMk cId="0" sldId="272"/>
            <ac:spMk id="59395" creationId="{9F01D57E-17C5-4746-827B-ED43261BFAD3}"/>
          </ac:spMkLst>
        </pc:spChg>
      </pc:sldChg>
      <pc:sldChg chg="modSp mod">
        <pc:chgData name="Berthe Choueiry" userId="a0a34cf8-c512-4826-a48e-18e8ad82c21a" providerId="ADAL" clId="{55A9B43A-B8BE-1E47-9697-80009E8ED351}" dt="2022-01-19T02:45:28.180" v="47" actId="20577"/>
        <pc:sldMkLst>
          <pc:docMk/>
          <pc:sldMk cId="0" sldId="273"/>
        </pc:sldMkLst>
        <pc:spChg chg="mod">
          <ac:chgData name="Berthe Choueiry" userId="a0a34cf8-c512-4826-a48e-18e8ad82c21a" providerId="ADAL" clId="{55A9B43A-B8BE-1E47-9697-80009E8ED351}" dt="2022-01-19T02:45:28.180" v="47" actId="20577"/>
          <ac:spMkLst>
            <pc:docMk/>
            <pc:sldMk cId="0" sldId="273"/>
            <ac:spMk id="55299" creationId="{599325F6-EBA7-A749-9178-87C7EE2985D9}"/>
          </ac:spMkLst>
        </pc:spChg>
      </pc:sldChg>
      <pc:sldChg chg="addSp delSp modSp">
        <pc:chgData name="Berthe Choueiry" userId="a0a34cf8-c512-4826-a48e-18e8ad82c21a" providerId="ADAL" clId="{55A9B43A-B8BE-1E47-9697-80009E8ED351}" dt="2022-01-19T02:47:17.161" v="56"/>
        <pc:sldMkLst>
          <pc:docMk/>
          <pc:sldMk cId="0" sldId="274"/>
        </pc:sldMkLst>
        <pc:spChg chg="add del mod">
          <ac:chgData name="Berthe Choueiry" userId="a0a34cf8-c512-4826-a48e-18e8ad82c21a" providerId="ADAL" clId="{55A9B43A-B8BE-1E47-9697-80009E8ED351}" dt="2022-01-19T02:47:08.981" v="55" actId="478"/>
          <ac:spMkLst>
            <pc:docMk/>
            <pc:sldMk cId="0" sldId="274"/>
            <ac:spMk id="2" creationId="{5CB7E61B-8E6E-8848-902F-6EE88D6CBC7A}"/>
          </ac:spMkLst>
        </pc:spChg>
        <pc:spChg chg="add mod">
          <ac:chgData name="Berthe Choueiry" userId="a0a34cf8-c512-4826-a48e-18e8ad82c21a" providerId="ADAL" clId="{55A9B43A-B8BE-1E47-9697-80009E8ED351}" dt="2022-01-19T02:47:17.161" v="56"/>
          <ac:spMkLst>
            <pc:docMk/>
            <pc:sldMk cId="0" sldId="274"/>
            <ac:spMk id="107" creationId="{22C91DF2-7281-2248-ADEA-EABB0706C475}"/>
          </ac:spMkLst>
        </pc:spChg>
        <pc:spChg chg="del">
          <ac:chgData name="Berthe Choueiry" userId="a0a34cf8-c512-4826-a48e-18e8ad82c21a" providerId="ADAL" clId="{55A9B43A-B8BE-1E47-9697-80009E8ED351}" dt="2022-01-19T02:47:05.522" v="54" actId="478"/>
          <ac:spMkLst>
            <pc:docMk/>
            <pc:sldMk cId="0" sldId="274"/>
            <ac:spMk id="61444" creationId="{FC13E8A7-9E0D-5E46-B41A-6A11B71E6A31}"/>
          </ac:spMkLst>
        </pc:spChg>
      </pc:sldChg>
      <pc:sldChg chg="modSp mod">
        <pc:chgData name="Berthe Choueiry" userId="a0a34cf8-c512-4826-a48e-18e8ad82c21a" providerId="ADAL" clId="{55A9B43A-B8BE-1E47-9697-80009E8ED351}" dt="2022-01-19T02:46:23.111" v="53" actId="20577"/>
        <pc:sldMkLst>
          <pc:docMk/>
          <pc:sldMk cId="0" sldId="275"/>
        </pc:sldMkLst>
        <pc:spChg chg="mod">
          <ac:chgData name="Berthe Choueiry" userId="a0a34cf8-c512-4826-a48e-18e8ad82c21a" providerId="ADAL" clId="{55A9B43A-B8BE-1E47-9697-80009E8ED351}" dt="2022-01-19T02:46:23.111" v="53" actId="20577"/>
          <ac:spMkLst>
            <pc:docMk/>
            <pc:sldMk cId="0" sldId="275"/>
            <ac:spMk id="63492" creationId="{63CDB2D7-9568-734E-A456-AD25CC7DBA24}"/>
          </ac:spMkLst>
        </pc:spChg>
      </pc:sldChg>
      <pc:sldChg chg="modSp mod">
        <pc:chgData name="Berthe Choueiry" userId="a0a34cf8-c512-4826-a48e-18e8ad82c21a" providerId="ADAL" clId="{55A9B43A-B8BE-1E47-9697-80009E8ED351}" dt="2022-01-19T01:56:19.114" v="5" actId="20577"/>
        <pc:sldMkLst>
          <pc:docMk/>
          <pc:sldMk cId="0" sldId="277"/>
        </pc:sldMkLst>
        <pc:spChg chg="mod">
          <ac:chgData name="Berthe Choueiry" userId="a0a34cf8-c512-4826-a48e-18e8ad82c21a" providerId="ADAL" clId="{55A9B43A-B8BE-1E47-9697-80009E8ED351}" dt="2022-01-19T01:56:19.114" v="5" actId="20577"/>
          <ac:spMkLst>
            <pc:docMk/>
            <pc:sldMk cId="0" sldId="277"/>
            <ac:spMk id="6147" creationId="{0F1D4AB6-9A6F-8E4E-8EE9-7531F370E7F6}"/>
          </ac:spMkLst>
        </pc:spChg>
      </pc:sldChg>
      <pc:sldChg chg="modSp mod">
        <pc:chgData name="Berthe Choueiry" userId="a0a34cf8-c512-4826-a48e-18e8ad82c21a" providerId="ADAL" clId="{55A9B43A-B8BE-1E47-9697-80009E8ED351}" dt="2022-01-26T04:35:32.753" v="215" actId="20577"/>
        <pc:sldMkLst>
          <pc:docMk/>
          <pc:sldMk cId="0" sldId="285"/>
        </pc:sldMkLst>
        <pc:spChg chg="mod">
          <ac:chgData name="Berthe Choueiry" userId="a0a34cf8-c512-4826-a48e-18e8ad82c21a" providerId="ADAL" clId="{55A9B43A-B8BE-1E47-9697-80009E8ED351}" dt="2022-01-26T04:35:32.753" v="215" actId="20577"/>
          <ac:spMkLst>
            <pc:docMk/>
            <pc:sldMk cId="0" sldId="285"/>
            <ac:spMk id="79876" creationId="{80D2D8AE-4DA5-0D44-AE81-D015AFBB6141}"/>
          </ac:spMkLst>
        </pc:spChg>
      </pc:sldChg>
      <pc:sldChg chg="addSp delSp modSp mod ord">
        <pc:chgData name="Berthe Choueiry" userId="a0a34cf8-c512-4826-a48e-18e8ad82c21a" providerId="ADAL" clId="{55A9B43A-B8BE-1E47-9697-80009E8ED351}" dt="2022-01-19T02:48:36.964" v="67"/>
        <pc:sldMkLst>
          <pc:docMk/>
          <pc:sldMk cId="0" sldId="290"/>
        </pc:sldMkLst>
        <pc:spChg chg="add del mod">
          <ac:chgData name="Berthe Choueiry" userId="a0a34cf8-c512-4826-a48e-18e8ad82c21a" providerId="ADAL" clId="{55A9B43A-B8BE-1E47-9697-80009E8ED351}" dt="2022-01-19T02:48:36.964" v="67"/>
          <ac:spMkLst>
            <pc:docMk/>
            <pc:sldMk cId="0" sldId="290"/>
            <ac:spMk id="2" creationId="{95D376DF-07E3-D645-9E87-1846083D72A5}"/>
          </ac:spMkLst>
        </pc:spChg>
        <pc:spChg chg="add mod">
          <ac:chgData name="Berthe Choueiry" userId="a0a34cf8-c512-4826-a48e-18e8ad82c21a" providerId="ADAL" clId="{55A9B43A-B8BE-1E47-9697-80009E8ED351}" dt="2022-01-19T02:48:36.964" v="67"/>
          <ac:spMkLst>
            <pc:docMk/>
            <pc:sldMk cId="0" sldId="290"/>
            <ac:spMk id="7" creationId="{6B4DE473-30FC-0548-A94C-52CEFF95EA59}"/>
          </ac:spMkLst>
        </pc:spChg>
        <pc:spChg chg="mod">
          <ac:chgData name="Berthe Choueiry" userId="a0a34cf8-c512-4826-a48e-18e8ad82c21a" providerId="ADAL" clId="{55A9B43A-B8BE-1E47-9697-80009E8ED351}" dt="2022-01-19T02:48:23.321" v="65" actId="403"/>
          <ac:spMkLst>
            <pc:docMk/>
            <pc:sldMk cId="0" sldId="290"/>
            <ac:spMk id="30723" creationId="{E1D26FC2-8AF3-AE4F-AF6C-50ECDC9F8F3E}"/>
          </ac:spMkLst>
        </pc:spChg>
        <pc:spChg chg="del">
          <ac:chgData name="Berthe Choueiry" userId="a0a34cf8-c512-4826-a48e-18e8ad82c21a" providerId="ADAL" clId="{55A9B43A-B8BE-1E47-9697-80009E8ED351}" dt="2022-01-19T02:48:27.409" v="66" actId="478"/>
          <ac:spMkLst>
            <pc:docMk/>
            <pc:sldMk cId="0" sldId="290"/>
            <ac:spMk id="30724" creationId="{770BEA4D-43B3-B744-B633-5248B694D266}"/>
          </ac:spMkLst>
        </pc:spChg>
      </pc:sldChg>
      <pc:sldChg chg="addSp delSp modSp mod">
        <pc:chgData name="Berthe Choueiry" userId="a0a34cf8-c512-4826-a48e-18e8ad82c21a" providerId="ADAL" clId="{55A9B43A-B8BE-1E47-9697-80009E8ED351}" dt="2022-01-26T05:26:45.909" v="612" actId="1037"/>
        <pc:sldMkLst>
          <pc:docMk/>
          <pc:sldMk cId="0" sldId="296"/>
        </pc:sldMkLst>
        <pc:spChg chg="add del mod">
          <ac:chgData name="Berthe Choueiry" userId="a0a34cf8-c512-4826-a48e-18e8ad82c21a" providerId="ADAL" clId="{55A9B43A-B8BE-1E47-9697-80009E8ED351}" dt="2022-01-19T02:50:49.515" v="69" actId="478"/>
          <ac:spMkLst>
            <pc:docMk/>
            <pc:sldMk cId="0" sldId="296"/>
            <ac:spMk id="2" creationId="{5A72CDC3-20DC-7042-A643-24B90775AA26}"/>
          </ac:spMkLst>
        </pc:spChg>
        <pc:spChg chg="add mod">
          <ac:chgData name="Berthe Choueiry" userId="a0a34cf8-c512-4826-a48e-18e8ad82c21a" providerId="ADAL" clId="{55A9B43A-B8BE-1E47-9697-80009E8ED351}" dt="2022-01-26T05:26:45.909" v="612" actId="1037"/>
          <ac:spMkLst>
            <pc:docMk/>
            <pc:sldMk cId="0" sldId="296"/>
            <ac:spMk id="8" creationId="{F2186CBF-9F29-374B-8114-F87314CBD230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10" creationId="{8371C412-D157-344A-8EC1-C776C2E76F0A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14" creationId="{F9AB01EC-2E2F-4441-B669-4215877882DC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15" creationId="{C02DE5E1-9A94-B642-807E-0E01EF6E7B3F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16" creationId="{EC465486-747A-C144-A580-3B4D439AE73F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20" creationId="{4CE68C2C-FE64-7A47-9F20-B0F324494FD7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24" creationId="{5814D665-0149-4C4F-85FB-37EF93EE1745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25" creationId="{42389EDC-3397-2541-802D-9F26C795BD4C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26" creationId="{E5CAD0DE-9649-704C-BAAE-89D41DC85763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30" creationId="{BE6DEC4B-E946-8D48-8CDC-342A4F61C383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34" creationId="{3A2B88C4-C13C-7C47-A087-9CCF2A028FEC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35" creationId="{37841F2F-10C1-7E41-A33F-737F9D191D95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36" creationId="{622CA36E-17B7-344A-825D-15C179237F75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40" creationId="{BACB0A9A-8C7D-6445-A24C-CEB0613664AF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44" creationId="{93F56471-D71A-824D-B72C-611BBC5DA6D8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45" creationId="{7478B1A5-BB3A-5645-9C3D-922623468707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46" creationId="{93B73061-BAF5-3C41-854D-16B7C6AD9969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50" creationId="{57E20B23-7120-1545-A22A-A9A49F1F8C6D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54" creationId="{716A1EB1-607D-8749-A781-3397BEA5F677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55" creationId="{86BBDC85-6B02-044F-AA6E-88AE47143FED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56" creationId="{2EF86870-6A29-A243-A2E1-19A377EF96D3}"/>
          </ac:spMkLst>
        </pc:spChg>
        <pc:spChg chg="add del mod">
          <ac:chgData name="Berthe Choueiry" userId="a0a34cf8-c512-4826-a48e-18e8ad82c21a" providerId="ADAL" clId="{55A9B43A-B8BE-1E47-9697-80009E8ED351}" dt="2022-01-26T05:24:49.676" v="578" actId="478"/>
          <ac:spMkLst>
            <pc:docMk/>
            <pc:sldMk cId="0" sldId="296"/>
            <ac:spMk id="60" creationId="{D85D1912-9C13-6445-B6BB-2799DD03DCAD}"/>
          </ac:spMkLst>
        </pc:spChg>
        <pc:spChg chg="add del mod">
          <ac:chgData name="Berthe Choueiry" userId="a0a34cf8-c512-4826-a48e-18e8ad82c21a" providerId="ADAL" clId="{55A9B43A-B8BE-1E47-9697-80009E8ED351}" dt="2022-01-26T05:24:49.676" v="578" actId="478"/>
          <ac:spMkLst>
            <pc:docMk/>
            <pc:sldMk cId="0" sldId="296"/>
            <ac:spMk id="61" creationId="{70FB18A3-44FA-814C-9683-08CE704741D8}"/>
          </ac:spMkLst>
        </pc:spChg>
        <pc:spChg chg="add del mod">
          <ac:chgData name="Berthe Choueiry" userId="a0a34cf8-c512-4826-a48e-18e8ad82c21a" providerId="ADAL" clId="{55A9B43A-B8BE-1E47-9697-80009E8ED351}" dt="2022-01-26T05:24:49.676" v="578" actId="478"/>
          <ac:spMkLst>
            <pc:docMk/>
            <pc:sldMk cId="0" sldId="296"/>
            <ac:spMk id="62" creationId="{811ABF82-BE2B-7944-B1B7-B1344A97D4AC}"/>
          </ac:spMkLst>
        </pc:spChg>
        <pc:spChg chg="add del mod">
          <ac:chgData name="Berthe Choueiry" userId="a0a34cf8-c512-4826-a48e-18e8ad82c21a" providerId="ADAL" clId="{55A9B43A-B8BE-1E47-9697-80009E8ED351}" dt="2022-01-26T05:24:49.676" v="578" actId="478"/>
          <ac:spMkLst>
            <pc:docMk/>
            <pc:sldMk cId="0" sldId="296"/>
            <ac:spMk id="63" creationId="{308D8D58-3A25-7342-AE49-766D2A955948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75" creationId="{717C84FB-90C5-E544-9D58-7BF4F492DE0A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81" creationId="{A7360A41-B46B-644A-A19D-1BA899B1463C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85" creationId="{6D1D234D-E96C-C04E-92DB-466637A17199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86" creationId="{EB4EE19E-9E98-9F40-9753-82EE46F655A6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89" creationId="{9A916434-15D7-9647-9172-052C47F8DC80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96" creationId="{A90614E6-A46E-B344-9F14-F280441269C7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97" creationId="{55B470BA-6049-1847-8338-3C2D65AE76A4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98" creationId="{8CF00608-6B9C-774E-8699-E775A80F6126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99" creationId="{00005BD4-3248-1942-98D0-AAF9AA8A294C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00" creationId="{7C552FBD-BF90-034D-BC4C-A3D64B7D0024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01" creationId="{C7E2D49F-C5D4-8840-81C7-365C33F1CBE3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02" creationId="{C547AB9E-4D34-0B46-9AC3-27FEF1EAFAC8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03" creationId="{95729733-5FF7-A04A-A100-201F3D2BCA30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04" creationId="{C0690922-B249-6049-AD61-2CEB6AF9EEDF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05" creationId="{AE6B3FB0-0B17-7C4C-813B-1AAF7C9BD274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06" creationId="{CD1A71EA-F6B9-2545-9473-87265068ADAC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07" creationId="{5ABC5952-7AA3-D74F-9B4C-DCB62FCE5237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08" creationId="{3AA23E79-8247-8546-AB30-A756958993E3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09" creationId="{044ACFD8-A3F7-734F-B828-FD3B543D6245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10" creationId="{741516AD-CAD8-7445-AC54-F7E4DF9EF1E3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11" creationId="{40A6FE4D-9039-EE4E-AB5A-F7C51B947D07}"/>
          </ac:spMkLst>
        </pc:spChg>
        <pc:spChg chg="del">
          <ac:chgData name="Berthe Choueiry" userId="a0a34cf8-c512-4826-a48e-18e8ad82c21a" providerId="ADAL" clId="{55A9B43A-B8BE-1E47-9697-80009E8ED351}" dt="2022-01-19T02:50:33.950" v="68" actId="478"/>
          <ac:spMkLst>
            <pc:docMk/>
            <pc:sldMk cId="0" sldId="296"/>
            <ac:spMk id="94212" creationId="{8798DEB7-215A-404A-ADF2-53E62C997654}"/>
          </ac:spMkLst>
        </pc:spChg>
        <pc:grpChg chg="add del mod">
          <ac:chgData name="Berthe Choueiry" userId="a0a34cf8-c512-4826-a48e-18e8ad82c21a" providerId="ADAL" clId="{55A9B43A-B8BE-1E47-9697-80009E8ED351}" dt="2022-01-26T05:24:49.676" v="578" actId="478"/>
          <ac:grpSpMkLst>
            <pc:docMk/>
            <pc:sldMk cId="0" sldId="296"/>
            <ac:grpSpMk id="9" creationId="{9D242FA7-7E7E-554E-94F5-2CD53F81C30E}"/>
          </ac:grpSpMkLst>
        </pc:grpChg>
        <pc:grpChg chg="add del mod">
          <ac:chgData name="Berthe Choueiry" userId="a0a34cf8-c512-4826-a48e-18e8ad82c21a" providerId="ADAL" clId="{55A9B43A-B8BE-1E47-9697-80009E8ED351}" dt="2022-01-26T05:24:49.676" v="578" actId="478"/>
          <ac:grpSpMkLst>
            <pc:docMk/>
            <pc:sldMk cId="0" sldId="296"/>
            <ac:grpSpMk id="19" creationId="{DA338406-C36E-744B-B4F7-27B2C67BB4AD}"/>
          </ac:grpSpMkLst>
        </pc:grpChg>
        <pc:grpChg chg="add del mod">
          <ac:chgData name="Berthe Choueiry" userId="a0a34cf8-c512-4826-a48e-18e8ad82c21a" providerId="ADAL" clId="{55A9B43A-B8BE-1E47-9697-80009E8ED351}" dt="2022-01-26T05:24:49.676" v="578" actId="478"/>
          <ac:grpSpMkLst>
            <pc:docMk/>
            <pc:sldMk cId="0" sldId="296"/>
            <ac:grpSpMk id="29" creationId="{D2F99DAD-D3A7-FB4F-9E8D-CF891D240A85}"/>
          </ac:grpSpMkLst>
        </pc:grpChg>
        <pc:grpChg chg="add del mod">
          <ac:chgData name="Berthe Choueiry" userId="a0a34cf8-c512-4826-a48e-18e8ad82c21a" providerId="ADAL" clId="{55A9B43A-B8BE-1E47-9697-80009E8ED351}" dt="2022-01-26T05:24:49.676" v="578" actId="478"/>
          <ac:grpSpMkLst>
            <pc:docMk/>
            <pc:sldMk cId="0" sldId="296"/>
            <ac:grpSpMk id="39" creationId="{32088D4B-8D10-9C49-B916-A70FC6D8A603}"/>
          </ac:grpSpMkLst>
        </pc:grpChg>
        <pc:grpChg chg="add del mod">
          <ac:chgData name="Berthe Choueiry" userId="a0a34cf8-c512-4826-a48e-18e8ad82c21a" providerId="ADAL" clId="{55A9B43A-B8BE-1E47-9697-80009E8ED351}" dt="2022-01-26T05:24:49.676" v="578" actId="478"/>
          <ac:grpSpMkLst>
            <pc:docMk/>
            <pc:sldMk cId="0" sldId="296"/>
            <ac:grpSpMk id="49" creationId="{EFF98604-34B5-BD45-BDDB-8AE1A8BD4101}"/>
          </ac:grpSpMkLst>
        </pc:grpChg>
        <pc:grpChg chg="add mod">
          <ac:chgData name="Berthe Choueiry" userId="a0a34cf8-c512-4826-a48e-18e8ad82c21a" providerId="ADAL" clId="{55A9B43A-B8BE-1E47-9697-80009E8ED351}" dt="2022-01-26T05:25:00.876" v="593" actId="1035"/>
          <ac:grpSpMkLst>
            <pc:docMk/>
            <pc:sldMk cId="0" sldId="296"/>
            <ac:grpSpMk id="64" creationId="{57A9D067-0F94-1A4B-91B7-8874874756CF}"/>
          </ac:grpSpMkLst>
        </pc:grpChg>
        <pc:picChg chg="del">
          <ac:chgData name="Berthe Choueiry" userId="a0a34cf8-c512-4826-a48e-18e8ad82c21a" providerId="ADAL" clId="{55A9B43A-B8BE-1E47-9697-80009E8ED351}" dt="2022-01-19T02:50:53.687" v="70" actId="478"/>
          <ac:picMkLst>
            <pc:docMk/>
            <pc:sldMk cId="0" sldId="296"/>
            <ac:picMk id="94213" creationId="{604B0C28-CC38-3D46-8EE1-0271F1ECE347}"/>
          </ac:picMkLst>
        </pc:pic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11" creationId="{2C88B636-2586-B942-A9A8-2ADED927FEB1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12" creationId="{162D79D7-EC3B-934C-A046-AF08C14F2AB7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13" creationId="{3B1BD6E5-1EF9-7241-AF06-2E2C65F92563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17" creationId="{0DC6FDFE-39A2-D74F-8C9A-A614D723C421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18" creationId="{F83FAF4B-16D4-564B-9AB9-C00DE2730490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21" creationId="{84481588-839E-9149-87D0-3AE5D211CF1D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22" creationId="{00F6A992-B110-3E49-9215-E12728D35EF7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23" creationId="{0AF7C787-9CB8-F845-B00A-DA04F21BF85D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27" creationId="{D1E65455-EA06-024E-9E03-0386CA91C37A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28" creationId="{CF5F74A8-D515-5E4C-95B2-F4C326C8C79D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31" creationId="{2508FD27-F29E-E042-976F-5F130CDE1D5E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32" creationId="{D78F969B-D946-EF4A-BB1A-2913DA610CC1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33" creationId="{432E636E-1306-D34C-ABE9-85A4A15DC772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37" creationId="{3864002E-55ED-D34C-B90F-5B639ECEF172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38" creationId="{B26DF371-2881-D14F-8754-012460EF8679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41" creationId="{99CCB3A7-8AA9-074B-B8A1-CEAD34F0E49A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42" creationId="{D61B9245-FE50-1148-8C86-AA8CDD48F46D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43" creationId="{D04C7970-098E-A842-84CB-C6F2C2BB0863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47" creationId="{AF0DF2F0-5A2F-6946-AD4C-E3DF6CEA8946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48" creationId="{BEFB60BA-BB34-DD4F-A430-7F68A5898378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51" creationId="{FD602D57-421B-9448-AB01-0A4A90B25455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52" creationId="{5FC6B217-D8D5-0744-A3AD-41B2D6358608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53" creationId="{09984E80-F833-444C-8989-879CC6F641EA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57" creationId="{8650F413-9996-3447-B409-3F6C2A8BEB58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58" creationId="{C2B1DC96-A8E8-A84C-9747-9971A4D47381}"/>
          </ac:cxnSpMkLst>
        </pc:cxnChg>
        <pc:cxnChg chg="add del 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59" creationId="{A583EA07-CC16-8D4E-A569-F497CDACCA4B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65" creationId="{F6D4CFAE-E4EA-9C45-9AA1-3F6FCFE778DE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66" creationId="{2F3185E0-35F5-A249-88BD-2599B7C3E37F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67" creationId="{3ED607E6-001A-254E-8271-80119073E728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68" creationId="{B2E1BE94-4AB3-EC49-B54A-0F4F7D68D417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69" creationId="{DCE09741-DA9D-334D-AC74-30883F347A6A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70" creationId="{E098D286-00FD-CC4B-98AC-87C43D6B29FD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71" creationId="{8306924C-ADF3-1C41-9FD2-BF9F3DF9B98C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72" creationId="{5D124CBB-1329-CA45-BC07-E82BD4415462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73" creationId="{7639BD35-BF26-0642-82D1-15019A6F454F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74" creationId="{5BB23996-474C-4247-8353-DCB96084902B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76" creationId="{CEE51DF3-9926-DA49-8889-77E242910705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77" creationId="{E822ED48-F83C-8E45-BB2A-79CC67A475D9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78" creationId="{1EBD3FDB-67A2-6645-82A3-4C6F4ADC6E81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79" creationId="{6044709A-3384-3546-B7D1-294393FBFBD2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80" creationId="{A24C75CC-AF4B-4848-B62D-7DC66B7373CB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82" creationId="{9E538ADC-B125-9C42-9DDB-44C2244F5F2F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83" creationId="{078AEF6F-D1A3-404A-A8FB-A9D584715BFC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84" creationId="{3B019D94-F9CB-AF40-AC72-EE6F8FE466A5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87" creationId="{15325046-6F84-7849-A347-EF4082C4E008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88" creationId="{719DBC71-C245-6449-A51D-9A6C8FD57690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90" creationId="{9104DF6E-D60E-E846-B644-B460D7EFD305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91" creationId="{FB460E99-42A7-224A-AF1F-63D09E5E7E65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92" creationId="{CF9CF0D1-5349-994B-999E-85D632E3589B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93" creationId="{C99897CC-28B3-F043-AC14-3F4FEEF85AE6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94" creationId="{C9AA9B10-6471-3648-8E11-F7931F2D6B6F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95" creationId="{05843BF8-C0E3-6944-A1C1-188FA87FBD86}"/>
          </ac:cxnSpMkLst>
        </pc:cxnChg>
      </pc:sldChg>
      <pc:sldChg chg="addSp delSp modSp mod">
        <pc:chgData name="Berthe Choueiry" userId="a0a34cf8-c512-4826-a48e-18e8ad82c21a" providerId="ADAL" clId="{55A9B43A-B8BE-1E47-9697-80009E8ED351}" dt="2022-01-19T02:53:52.909" v="78" actId="478"/>
        <pc:sldMkLst>
          <pc:docMk/>
          <pc:sldMk cId="0" sldId="301"/>
        </pc:sldMkLst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9" creationId="{E45FA2A0-A90B-884C-8F35-7890C41EF5EF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13" creationId="{3A828957-0FA6-3342-ACD8-C865A2CB3EA9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14" creationId="{2FAC631C-956A-BE41-B43B-51B7BD380225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15" creationId="{2673EC7F-10D9-3F4F-9FE1-CBD288023FE4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19" creationId="{B91752C5-29E2-CA4A-870A-EB7C6FADA64C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23" creationId="{25E63389-EA2E-0E4A-B8D1-098CECF67590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24" creationId="{2F8BB253-3827-AA44-A4F2-632E78AB4843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25" creationId="{B3787151-3FEE-5C47-883D-94DCA58466A4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29" creationId="{F64F3257-8B48-D941-A18D-8FCFAB03EFAF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33" creationId="{897CA4A7-3DF9-154E-B03F-54BA1D90539D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34" creationId="{C6E2E057-EC02-C243-A702-FF02DAF20297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35" creationId="{8F94E08B-C6D4-4B47-8C98-48E0021FDEC6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39" creationId="{20F20089-066D-C74C-B5AB-251291FF113F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43" creationId="{1CC7322A-F4AA-D54A-8A5B-725DB5D7C886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44" creationId="{2936B2F0-6826-1243-A9B0-1B9B7A1887C3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45" creationId="{D09179EB-DE33-A945-9287-8A6FE8BD175F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49" creationId="{2147C9C3-4828-794E-BCA7-6E5A21A26992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53" creationId="{ADB77FC1-4499-D043-AB1C-1605D51D59FA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54" creationId="{EA0DF935-164B-1B40-84D6-E3D8A082CDA7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55" creationId="{3F0DFECF-5AE9-0042-8558-508C9A05875D}"/>
          </ac:spMkLst>
        </pc:spChg>
        <pc:spChg chg="add del mod">
          <ac:chgData name="Berthe Choueiry" userId="a0a34cf8-c512-4826-a48e-18e8ad82c21a" providerId="ADAL" clId="{55A9B43A-B8BE-1E47-9697-80009E8ED351}" dt="2022-01-19T02:53:52.533" v="77"/>
          <ac:spMkLst>
            <pc:docMk/>
            <pc:sldMk cId="0" sldId="301"/>
            <ac:spMk id="59" creationId="{5C713EDF-7B3F-A042-BE72-70DFB38B654C}"/>
          </ac:spMkLst>
        </pc:spChg>
        <pc:spChg chg="add del mod">
          <ac:chgData name="Berthe Choueiry" userId="a0a34cf8-c512-4826-a48e-18e8ad82c21a" providerId="ADAL" clId="{55A9B43A-B8BE-1E47-9697-80009E8ED351}" dt="2022-01-19T02:53:52.533" v="77"/>
          <ac:spMkLst>
            <pc:docMk/>
            <pc:sldMk cId="0" sldId="301"/>
            <ac:spMk id="60" creationId="{C7E13ED8-81E8-5544-AB84-C89B12DB96C7}"/>
          </ac:spMkLst>
        </pc:spChg>
        <pc:spChg chg="add del mod">
          <ac:chgData name="Berthe Choueiry" userId="a0a34cf8-c512-4826-a48e-18e8ad82c21a" providerId="ADAL" clId="{55A9B43A-B8BE-1E47-9697-80009E8ED351}" dt="2022-01-19T02:53:52.533" v="77"/>
          <ac:spMkLst>
            <pc:docMk/>
            <pc:sldMk cId="0" sldId="301"/>
            <ac:spMk id="61" creationId="{E0C45768-53DF-BC4A-87CE-A89710CD3911}"/>
          </ac:spMkLst>
        </pc:spChg>
        <pc:spChg chg="add del mod">
          <ac:chgData name="Berthe Choueiry" userId="a0a34cf8-c512-4826-a48e-18e8ad82c21a" providerId="ADAL" clId="{55A9B43A-B8BE-1E47-9697-80009E8ED351}" dt="2022-01-19T02:53:52.533" v="77"/>
          <ac:spMkLst>
            <pc:docMk/>
            <pc:sldMk cId="0" sldId="301"/>
            <ac:spMk id="62" creationId="{68666C7F-8765-7A4F-818B-2663268ED64F}"/>
          </ac:spMkLst>
        </pc:spChg>
        <pc:grpChg chg="add del mod">
          <ac:chgData name="Berthe Choueiry" userId="a0a34cf8-c512-4826-a48e-18e8ad82c21a" providerId="ADAL" clId="{55A9B43A-B8BE-1E47-9697-80009E8ED351}" dt="2022-01-19T02:53:52.533" v="77"/>
          <ac:grpSpMkLst>
            <pc:docMk/>
            <pc:sldMk cId="0" sldId="301"/>
            <ac:grpSpMk id="8" creationId="{10AE92F5-82E8-9941-81AC-8E63AF5B0C6E}"/>
          </ac:grpSpMkLst>
        </pc:grpChg>
        <pc:grpChg chg="add del mod">
          <ac:chgData name="Berthe Choueiry" userId="a0a34cf8-c512-4826-a48e-18e8ad82c21a" providerId="ADAL" clId="{55A9B43A-B8BE-1E47-9697-80009E8ED351}" dt="2022-01-19T02:53:52.533" v="77"/>
          <ac:grpSpMkLst>
            <pc:docMk/>
            <pc:sldMk cId="0" sldId="301"/>
            <ac:grpSpMk id="18" creationId="{D111A1DA-9BCF-4643-A0CA-AACC26FE6E80}"/>
          </ac:grpSpMkLst>
        </pc:grpChg>
        <pc:grpChg chg="add del mod">
          <ac:chgData name="Berthe Choueiry" userId="a0a34cf8-c512-4826-a48e-18e8ad82c21a" providerId="ADAL" clId="{55A9B43A-B8BE-1E47-9697-80009E8ED351}" dt="2022-01-19T02:53:52.533" v="77"/>
          <ac:grpSpMkLst>
            <pc:docMk/>
            <pc:sldMk cId="0" sldId="301"/>
            <ac:grpSpMk id="28" creationId="{E2A2CBBF-EFE9-974D-94D4-B2199A9EB165}"/>
          </ac:grpSpMkLst>
        </pc:grpChg>
        <pc:grpChg chg="add del mod">
          <ac:chgData name="Berthe Choueiry" userId="a0a34cf8-c512-4826-a48e-18e8ad82c21a" providerId="ADAL" clId="{55A9B43A-B8BE-1E47-9697-80009E8ED351}" dt="2022-01-19T02:53:52.533" v="77"/>
          <ac:grpSpMkLst>
            <pc:docMk/>
            <pc:sldMk cId="0" sldId="301"/>
            <ac:grpSpMk id="38" creationId="{D3EACDA2-9763-FB4C-84B4-B7D005248AFC}"/>
          </ac:grpSpMkLst>
        </pc:grpChg>
        <pc:grpChg chg="add del mod">
          <ac:chgData name="Berthe Choueiry" userId="a0a34cf8-c512-4826-a48e-18e8ad82c21a" providerId="ADAL" clId="{55A9B43A-B8BE-1E47-9697-80009E8ED351}" dt="2022-01-19T02:53:52.533" v="77"/>
          <ac:grpSpMkLst>
            <pc:docMk/>
            <pc:sldMk cId="0" sldId="301"/>
            <ac:grpSpMk id="48" creationId="{9D42A1F1-4487-E54F-AB4C-0FFDB061CFF5}"/>
          </ac:grpSpMkLst>
        </pc:grpChg>
        <pc:picChg chg="add del">
          <ac:chgData name="Berthe Choueiry" userId="a0a34cf8-c512-4826-a48e-18e8ad82c21a" providerId="ADAL" clId="{55A9B43A-B8BE-1E47-9697-80009E8ED351}" dt="2022-01-19T02:53:52.909" v="78" actId="478"/>
          <ac:picMkLst>
            <pc:docMk/>
            <pc:sldMk cId="0" sldId="301"/>
            <ac:picMk id="96261" creationId="{22D8802F-4CD1-EC42-A0DB-FC5CD3CEECFF}"/>
          </ac:picMkLst>
        </pc:pic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10" creationId="{5A2544CC-DCF6-0E4D-9E5F-E1594C91BEEA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11" creationId="{2B784FA1-924D-254B-8A46-AE70D444F512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12" creationId="{6A0C86FE-9160-3347-A04B-705A4C1E43F8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16" creationId="{04B84D77-D8E1-3A40-BDEA-E4E0DEC4B8E2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17" creationId="{D60F4409-43F3-444C-87A8-91F98CCCE7EE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20" creationId="{7BF84114-04BE-144F-88F4-0D4B9307E904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21" creationId="{C2D43690-64A7-9A4D-A557-BF1B8A955D15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22" creationId="{539239C2-0096-D241-BEBD-4B9428937C03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26" creationId="{6F947637-8135-C04B-AF1D-CE3BB8261E39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27" creationId="{DAF7E081-19BE-254E-ACBE-537DBFE812E3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30" creationId="{0C35F366-74B9-084F-8780-FE0E8A78ED35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31" creationId="{C33F8808-5CB6-B541-9A55-DA88492AA7CA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32" creationId="{8B231AF3-7CEA-5E4C-B003-C5C034BEA042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36" creationId="{DAF3A7D0-D5F9-314A-ACF8-A1D75E4322F3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37" creationId="{9E19F037-DAA9-604B-8654-44C33592DBBC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40" creationId="{DB2DF14F-8D0B-2247-B7D8-248C126F51FE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41" creationId="{BC960216-6F07-3248-90A0-06530DB86FA2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42" creationId="{EC6CE5E3-FFF8-3943-A5EF-42EB309A580F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46" creationId="{E5727073-5D0C-0640-B479-526D5E19E13A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47" creationId="{3E04632D-2495-FD45-B6D7-479DF26BB071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50" creationId="{A64A2588-7548-BC42-B36A-4A15341201D6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51" creationId="{BD722908-FA8C-9446-A14A-FF67CF08D851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52" creationId="{F58A5ABD-8786-F249-94D3-A87F63C741F6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56" creationId="{384F5448-6E5F-ED45-85B1-A6ADACD4A863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57" creationId="{3BB6BAF7-3A24-A94D-BC73-979D6E2F32B1}"/>
          </ac:cxnSpMkLst>
        </pc:cxnChg>
        <pc:cxnChg chg="add del mod">
          <ac:chgData name="Berthe Choueiry" userId="a0a34cf8-c512-4826-a48e-18e8ad82c21a" providerId="ADAL" clId="{55A9B43A-B8BE-1E47-9697-80009E8ED351}" dt="2022-01-19T02:53:52.533" v="77"/>
          <ac:cxnSpMkLst>
            <pc:docMk/>
            <pc:sldMk cId="0" sldId="301"/>
            <ac:cxnSpMk id="58" creationId="{5F6E4F1A-644F-B148-9B30-C5182A1D9748}"/>
          </ac:cxnSpMkLst>
        </pc:cxnChg>
      </pc:sldChg>
      <pc:sldChg chg="modSp mod">
        <pc:chgData name="Berthe Choueiry" userId="a0a34cf8-c512-4826-a48e-18e8ad82c21a" providerId="ADAL" clId="{55A9B43A-B8BE-1E47-9697-80009E8ED351}" dt="2022-01-26T05:01:36.574" v="267" actId="113"/>
        <pc:sldMkLst>
          <pc:docMk/>
          <pc:sldMk cId="0" sldId="302"/>
        </pc:sldMkLst>
        <pc:spChg chg="mod">
          <ac:chgData name="Berthe Choueiry" userId="a0a34cf8-c512-4826-a48e-18e8ad82c21a" providerId="ADAL" clId="{55A9B43A-B8BE-1E47-9697-80009E8ED351}" dt="2022-01-26T05:01:36.574" v="267" actId="113"/>
          <ac:spMkLst>
            <pc:docMk/>
            <pc:sldMk cId="0" sldId="302"/>
            <ac:spMk id="98307" creationId="{EC176108-CBFF-9842-AF51-36F30527102A}"/>
          </ac:spMkLst>
        </pc:spChg>
      </pc:sldChg>
      <pc:sldChg chg="modSp mod">
        <pc:chgData name="Berthe Choueiry" userId="a0a34cf8-c512-4826-a48e-18e8ad82c21a" providerId="ADAL" clId="{55A9B43A-B8BE-1E47-9697-80009E8ED351}" dt="2022-01-26T05:01:41.345" v="268" actId="113"/>
        <pc:sldMkLst>
          <pc:docMk/>
          <pc:sldMk cId="0" sldId="303"/>
        </pc:sldMkLst>
        <pc:spChg chg="mod">
          <ac:chgData name="Berthe Choueiry" userId="a0a34cf8-c512-4826-a48e-18e8ad82c21a" providerId="ADAL" clId="{55A9B43A-B8BE-1E47-9697-80009E8ED351}" dt="2022-01-26T05:01:41.345" v="268" actId="113"/>
          <ac:spMkLst>
            <pc:docMk/>
            <pc:sldMk cId="0" sldId="303"/>
            <ac:spMk id="100355" creationId="{6D329AEB-B9E4-7345-AA24-72155FFE6C69}"/>
          </ac:spMkLst>
        </pc:spChg>
      </pc:sldChg>
      <pc:sldChg chg="add">
        <pc:chgData name="Berthe Choueiry" userId="a0a34cf8-c512-4826-a48e-18e8ad82c21a" providerId="ADAL" clId="{55A9B43A-B8BE-1E47-9697-80009E8ED351}" dt="2022-01-19T03:08:38.115" v="181"/>
        <pc:sldMkLst>
          <pc:docMk/>
          <pc:sldMk cId="1610278230" sldId="304"/>
        </pc:sldMkLst>
      </pc:sldChg>
      <pc:sldChg chg="addSp delSp modSp del mod">
        <pc:chgData name="Berthe Choueiry" userId="a0a34cf8-c512-4826-a48e-18e8ad82c21a" providerId="ADAL" clId="{55A9B43A-B8BE-1E47-9697-80009E8ED351}" dt="2022-01-26T05:26:06.590" v="609" actId="5793"/>
        <pc:sldMkLst>
          <pc:docMk/>
          <pc:sldMk cId="1610278230" sldId="304"/>
        </pc:sldMkLst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11" creationId="{B45775E4-8844-A844-B5AC-65F1DF4C9BEB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14" creationId="{803DAA34-1B7E-8141-86E7-4EFD52BFB5BA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15" creationId="{F3CFA08D-B09D-5344-92BA-20429CAB86E2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16" creationId="{E2BF96AB-04DC-7E46-A787-B3F00172A179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18" creationId="{7B688282-73E1-B941-90A9-0EAE47B9A8DD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22" creationId="{AB25F84F-D539-A24A-99A0-B8AEED150467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23" creationId="{9521953E-6971-F747-A590-A7C8050FF53C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24" creationId="{B9866D61-1D49-9C43-8327-21653600968F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32" creationId="{27117467-7196-EE42-8B8E-B82F7FB956B6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33" creationId="{2D4EC307-5B58-EB49-BB0A-B29ECEA48A70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34" creationId="{92FDA23B-8ED6-1F41-8DEA-B800BD11AD30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35" creationId="{4328FD55-5D9D-0649-8DBC-A9ADC65C42C9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36" creationId="{4C9582E4-4D64-AB41-8695-CDE3C30487AF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37" creationId="{BBA8F33A-82FC-6146-8AEB-42CD3A8BF901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38" creationId="{14D0A6E7-28A5-E148-B6C8-BA5ACDEC8BDE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39" creationId="{D05E61DE-A1DE-E64D-B7AB-95E1606D5D0B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40" creationId="{EA6994B1-3D79-3B44-A90C-18130367CE5A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41" creationId="{59DDA698-4ADF-C74D-B9C6-8E1F05AE8F2B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42" creationId="{BEA80A3A-7BCC-FC4F-ADB0-049ECEE82A8E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43" creationId="{96F1F3A0-84AF-294A-85E9-ED00042A34FE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44" creationId="{E56959DE-6DEB-7D4B-A0D4-99C9CEB93092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45" creationId="{66A726BC-D874-4F4A-816A-FE4AF5FBEE7A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46" creationId="{785747FA-CA0B-324A-85BB-7F990385A9C2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47" creationId="{94F23F7B-6D93-B343-80A6-D39E165B21B0}"/>
          </ac:spMkLst>
        </pc:spChg>
        <pc:spChg chg="add mod">
          <ac:chgData name="Berthe Choueiry" userId="a0a34cf8-c512-4826-a48e-18e8ad82c21a" providerId="ADAL" clId="{55A9B43A-B8BE-1E47-9697-80009E8ED351}" dt="2022-01-26T05:26:06.590" v="609" actId="5793"/>
          <ac:spMkLst>
            <pc:docMk/>
            <pc:sldMk cId="1610278230" sldId="304"/>
            <ac:spMk id="48" creationId="{D3EBA8DF-BF48-7749-A860-10C27A4DD002}"/>
          </ac:spMkLst>
        </pc:spChg>
        <pc:spChg chg="add mod">
          <ac:chgData name="Berthe Choueiry" userId="a0a34cf8-c512-4826-a48e-18e8ad82c21a" providerId="ADAL" clId="{55A9B43A-B8BE-1E47-9697-80009E8ED351}" dt="2022-01-26T04:37:28.750" v="224" actId="207"/>
          <ac:spMkLst>
            <pc:docMk/>
            <pc:sldMk cId="1610278230" sldId="304"/>
            <ac:spMk id="49" creationId="{27E0C8D9-08F9-D34D-BE3E-F2B0B51F301D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51" creationId="{4B3748B2-6556-624E-BB9F-157DF6E07D74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52" creationId="{EC085BC6-632C-3449-91A9-20BB0A552F60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53" creationId="{D09FA585-0B89-3243-9DB3-529DCAA49050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57" creationId="{37064BA7-37FB-5A4F-B076-1703531173A4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58" creationId="{C38C2BCE-9190-5249-9453-BCD12C9B5B51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59" creationId="{81C789E2-B4EE-144C-9635-E0D7CDA53A00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60" creationId="{A201A6C7-DE80-DB41-8149-B938FB702942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61" creationId="{F4409ADD-EEB5-8847-9E11-1DFDF0388E9E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62" creationId="{0E857E5D-674B-1642-8E96-F0474F849C1E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63" creationId="{0DC2B6FB-7109-B746-ACDA-4A1A6A5FD9E5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64" creationId="{B21C0453-20E9-C943-A551-E556122FBAF5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65" creationId="{4D61C076-082E-AE41-9962-14970EB600EB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66" creationId="{FCAD6BD5-8A7C-3647-9589-5A4967D03297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67" creationId="{B1FB7658-DE54-244C-9D6A-394EE0F3A9DA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68" creationId="{84D79C21-C1CA-404B-A2AA-8F3EBEB1FB64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69" creationId="{F5893269-BDFB-D14A-A031-92762CD5DFB0}"/>
          </ac:spMkLst>
        </pc:spChg>
        <pc:spChg chg="mod">
          <ac:chgData name="Berthe Choueiry" userId="a0a34cf8-c512-4826-a48e-18e8ad82c21a" providerId="ADAL" clId="{55A9B43A-B8BE-1E47-9697-80009E8ED351}" dt="2022-01-26T04:38:14.371" v="229" actId="14100"/>
          <ac:spMkLst>
            <pc:docMk/>
            <pc:sldMk cId="1610278230" sldId="304"/>
            <ac:spMk id="102403" creationId="{77A3EF09-EBFD-914D-BCCC-4E9056644F93}"/>
          </ac:spMkLst>
        </pc:spChg>
        <pc:spChg chg="mod">
          <ac:chgData name="Berthe Choueiry" userId="a0a34cf8-c512-4826-a48e-18e8ad82c21a" providerId="ADAL" clId="{55A9B43A-B8BE-1E47-9697-80009E8ED351}" dt="2022-01-26T04:37:39.676" v="226" actId="207"/>
          <ac:spMkLst>
            <pc:docMk/>
            <pc:sldMk cId="1610278230" sldId="304"/>
            <ac:spMk id="102404" creationId="{D277FF83-489A-3A4D-8B26-C5EDEA952103}"/>
          </ac:spMkLst>
        </pc:spChg>
        <pc:grpChg chg="add del mod">
          <ac:chgData name="Berthe Choueiry" userId="a0a34cf8-c512-4826-a48e-18e8ad82c21a" providerId="ADAL" clId="{55A9B43A-B8BE-1E47-9697-80009E8ED351}" dt="2022-01-19T03:05:47.986" v="151" actId="478"/>
          <ac:grpSpMkLst>
            <pc:docMk/>
            <pc:sldMk cId="1610278230" sldId="304"/>
            <ac:grpSpMk id="10" creationId="{B72AD4C8-D14E-DC46-BFCA-C690310981DF}"/>
          </ac:grpSpMkLst>
        </pc:grpChg>
        <pc:grpChg chg="add del mod">
          <ac:chgData name="Berthe Choueiry" userId="a0a34cf8-c512-4826-a48e-18e8ad82c21a" providerId="ADAL" clId="{55A9B43A-B8BE-1E47-9697-80009E8ED351}" dt="2022-01-26T04:36:14.653" v="216" actId="478"/>
          <ac:grpSpMkLst>
            <pc:docMk/>
            <pc:sldMk cId="1610278230" sldId="304"/>
            <ac:grpSpMk id="17" creationId="{EC0CCB3F-2AA1-814E-B645-8BD0B126E590}"/>
          </ac:grpSpMkLst>
        </pc:grpChg>
        <pc:grpChg chg="add mod">
          <ac:chgData name="Berthe Choueiry" userId="a0a34cf8-c512-4826-a48e-18e8ad82c21a" providerId="ADAL" clId="{55A9B43A-B8BE-1E47-9697-80009E8ED351}" dt="2022-01-19T03:02:15.233" v="96" actId="1076"/>
          <ac:grpSpMkLst>
            <pc:docMk/>
            <pc:sldMk cId="1610278230" sldId="304"/>
            <ac:grpSpMk id="27" creationId="{501C1CEB-38C9-F54B-B3B1-378CEA21A840}"/>
          </ac:grpSpMkLst>
        </pc:grpChg>
        <pc:grpChg chg="mod">
          <ac:chgData name="Berthe Choueiry" userId="a0a34cf8-c512-4826-a48e-18e8ad82c21a" providerId="ADAL" clId="{55A9B43A-B8BE-1E47-9697-80009E8ED351}" dt="2022-01-19T03:01:17.114" v="92"/>
          <ac:grpSpMkLst>
            <pc:docMk/>
            <pc:sldMk cId="1610278230" sldId="304"/>
            <ac:grpSpMk id="28" creationId="{6A8B3EF5-8DEC-D74D-9637-622B3426A52E}"/>
          </ac:grpSpMkLst>
        </pc:grpChg>
        <pc:grpChg chg="mod">
          <ac:chgData name="Berthe Choueiry" userId="a0a34cf8-c512-4826-a48e-18e8ad82c21a" providerId="ADAL" clId="{55A9B43A-B8BE-1E47-9697-80009E8ED351}" dt="2022-01-19T03:01:17.114" v="92"/>
          <ac:grpSpMkLst>
            <pc:docMk/>
            <pc:sldMk cId="1610278230" sldId="304"/>
            <ac:grpSpMk id="29" creationId="{A4DB2D8F-AB55-2A45-8A2D-3BDA1ED596B7}"/>
          </ac:grpSpMkLst>
        </pc:grpChg>
        <pc:grpChg chg="mod">
          <ac:chgData name="Berthe Choueiry" userId="a0a34cf8-c512-4826-a48e-18e8ad82c21a" providerId="ADAL" clId="{55A9B43A-B8BE-1E47-9697-80009E8ED351}" dt="2022-01-19T03:01:17.114" v="92"/>
          <ac:grpSpMkLst>
            <pc:docMk/>
            <pc:sldMk cId="1610278230" sldId="304"/>
            <ac:grpSpMk id="30" creationId="{09B1D897-019D-2843-8836-8BEE79909DED}"/>
          </ac:grpSpMkLst>
        </pc:grpChg>
        <pc:grpChg chg="mod">
          <ac:chgData name="Berthe Choueiry" userId="a0a34cf8-c512-4826-a48e-18e8ad82c21a" providerId="ADAL" clId="{55A9B43A-B8BE-1E47-9697-80009E8ED351}" dt="2022-01-19T03:01:17.114" v="92"/>
          <ac:grpSpMkLst>
            <pc:docMk/>
            <pc:sldMk cId="1610278230" sldId="304"/>
            <ac:grpSpMk id="31" creationId="{B2521EA3-86A6-964E-9D35-CAA1C7AC64B6}"/>
          </ac:grpSpMkLst>
        </pc:grpChg>
        <pc:grpChg chg="add mod">
          <ac:chgData name="Berthe Choueiry" userId="a0a34cf8-c512-4826-a48e-18e8ad82c21a" providerId="ADAL" clId="{55A9B43A-B8BE-1E47-9697-80009E8ED351}" dt="2022-01-19T03:04:54.227" v="140" actId="1076"/>
          <ac:grpSpMkLst>
            <pc:docMk/>
            <pc:sldMk cId="1610278230" sldId="304"/>
            <ac:grpSpMk id="50" creationId="{AB099A04-65B0-4D42-8198-AFA0B82DC1CC}"/>
          </ac:grpSpMkLst>
        </pc:grpChg>
        <pc:graphicFrameChg chg="del">
          <ac:chgData name="Berthe Choueiry" userId="a0a34cf8-c512-4826-a48e-18e8ad82c21a" providerId="ADAL" clId="{55A9B43A-B8BE-1E47-9697-80009E8ED351}" dt="2022-01-19T02:59:10.890" v="84" actId="478"/>
          <ac:graphicFrameMkLst>
            <pc:docMk/>
            <pc:sldMk cId="1610278230" sldId="304"/>
            <ac:graphicFrameMk id="102405" creationId="{EDEA697E-2DF2-BA43-BEC8-379FA31A8F5A}"/>
          </ac:graphicFrameMkLst>
        </pc:graphicFrameChg>
        <pc:graphicFrameChg chg="del">
          <ac:chgData name="Berthe Choueiry" userId="a0a34cf8-c512-4826-a48e-18e8ad82c21a" providerId="ADAL" clId="{55A9B43A-B8BE-1E47-9697-80009E8ED351}" dt="2022-01-19T02:59:10.890" v="84" actId="478"/>
          <ac:graphicFrameMkLst>
            <pc:docMk/>
            <pc:sldMk cId="1610278230" sldId="304"/>
            <ac:graphicFrameMk id="102406" creationId="{001BBA5A-063C-9744-B508-0878A79B0996}"/>
          </ac:graphicFrameMkLst>
        </pc:graphicFrameChg>
        <pc:picChg chg="del">
          <ac:chgData name="Berthe Choueiry" userId="a0a34cf8-c512-4826-a48e-18e8ad82c21a" providerId="ADAL" clId="{55A9B43A-B8BE-1E47-9697-80009E8ED351}" dt="2022-01-19T02:59:10.890" v="84" actId="478"/>
          <ac:picMkLst>
            <pc:docMk/>
            <pc:sldMk cId="1610278230" sldId="304"/>
            <ac:picMk id="102408" creationId="{D05418D7-35B3-984D-8E7E-E14029B0B1B4}"/>
          </ac:picMkLst>
        </pc:picChg>
        <pc:cxnChg chg="mod">
          <ac:chgData name="Berthe Choueiry" userId="a0a34cf8-c512-4826-a48e-18e8ad82c21a" providerId="ADAL" clId="{55A9B43A-B8BE-1E47-9697-80009E8ED351}" dt="2022-01-19T03:05:08.762" v="143" actId="14100"/>
          <ac:cxnSpMkLst>
            <pc:docMk/>
            <pc:sldMk cId="1610278230" sldId="304"/>
            <ac:cxnSpMk id="12" creationId="{5213D517-D887-B449-BCD3-194382A3325A}"/>
          </ac:cxnSpMkLst>
        </pc:cxnChg>
        <pc:cxnChg chg="mod">
          <ac:chgData name="Berthe Choueiry" userId="a0a34cf8-c512-4826-a48e-18e8ad82c21a" providerId="ADAL" clId="{55A9B43A-B8BE-1E47-9697-80009E8ED351}" dt="2022-01-19T03:05:47.986" v="151" actId="478"/>
          <ac:cxnSpMkLst>
            <pc:docMk/>
            <pc:sldMk cId="1610278230" sldId="304"/>
            <ac:cxnSpMk id="13" creationId="{1702D160-4A6D-8242-BD1C-BAFB08B35B23}"/>
          </ac:cxnSpMkLst>
        </pc:cxnChg>
        <pc:cxnChg chg="mod">
          <ac:chgData name="Berthe Choueiry" userId="a0a34cf8-c512-4826-a48e-18e8ad82c21a" providerId="ADAL" clId="{55A9B43A-B8BE-1E47-9697-80009E8ED351}" dt="2022-01-26T04:36:14.653" v="216" actId="478"/>
          <ac:cxnSpMkLst>
            <pc:docMk/>
            <pc:sldMk cId="1610278230" sldId="304"/>
            <ac:cxnSpMk id="19" creationId="{2AB6B722-97C5-9B4F-9FF9-3D2F21FE6D9D}"/>
          </ac:cxnSpMkLst>
        </pc:cxnChg>
        <pc:cxnChg chg="mod">
          <ac:chgData name="Berthe Choueiry" userId="a0a34cf8-c512-4826-a48e-18e8ad82c21a" providerId="ADAL" clId="{55A9B43A-B8BE-1E47-9697-80009E8ED351}" dt="2022-01-26T04:36:14.653" v="216" actId="478"/>
          <ac:cxnSpMkLst>
            <pc:docMk/>
            <pc:sldMk cId="1610278230" sldId="304"/>
            <ac:cxnSpMk id="20" creationId="{A174CFAF-76C0-3249-8D7F-0F5B0D4856B4}"/>
          </ac:cxnSpMkLst>
        </pc:cxnChg>
        <pc:cxnChg chg="mod">
          <ac:chgData name="Berthe Choueiry" userId="a0a34cf8-c512-4826-a48e-18e8ad82c21a" providerId="ADAL" clId="{55A9B43A-B8BE-1E47-9697-80009E8ED351}" dt="2022-01-26T04:36:14.653" v="216" actId="478"/>
          <ac:cxnSpMkLst>
            <pc:docMk/>
            <pc:sldMk cId="1610278230" sldId="304"/>
            <ac:cxnSpMk id="21" creationId="{3EEBF1EB-BE11-914A-B9F3-A8A855539E00}"/>
          </ac:cxnSpMkLst>
        </pc:cxnChg>
        <pc:cxnChg chg="mod">
          <ac:chgData name="Berthe Choueiry" userId="a0a34cf8-c512-4826-a48e-18e8ad82c21a" providerId="ADAL" clId="{55A9B43A-B8BE-1E47-9697-80009E8ED351}" dt="2022-01-19T03:01:17.114" v="92"/>
          <ac:cxnSpMkLst>
            <pc:docMk/>
            <pc:sldMk cId="1610278230" sldId="304"/>
            <ac:cxnSpMk id="25" creationId="{0E400144-FB8B-994D-B6D0-E6BF6C535F77}"/>
          </ac:cxnSpMkLst>
        </pc:cxnChg>
        <pc:cxnChg chg="mod">
          <ac:chgData name="Berthe Choueiry" userId="a0a34cf8-c512-4826-a48e-18e8ad82c21a" providerId="ADAL" clId="{55A9B43A-B8BE-1E47-9697-80009E8ED351}" dt="2022-01-26T04:36:14.653" v="216" actId="478"/>
          <ac:cxnSpMkLst>
            <pc:docMk/>
            <pc:sldMk cId="1610278230" sldId="304"/>
            <ac:cxnSpMk id="26" creationId="{1BD5671D-4DE1-3E40-A8E9-AC61947443A7}"/>
          </ac:cxnSpMkLst>
        </pc:cxnChg>
        <pc:cxnChg chg="mod">
          <ac:chgData name="Berthe Choueiry" userId="a0a34cf8-c512-4826-a48e-18e8ad82c21a" providerId="ADAL" clId="{55A9B43A-B8BE-1E47-9697-80009E8ED351}" dt="2022-01-19T03:04:45.640" v="138"/>
          <ac:cxnSpMkLst>
            <pc:docMk/>
            <pc:sldMk cId="1610278230" sldId="304"/>
            <ac:cxnSpMk id="54" creationId="{D6065D41-C0F5-AE48-A984-7E997FDB4B49}"/>
          </ac:cxnSpMkLst>
        </pc:cxnChg>
        <pc:cxnChg chg="mod">
          <ac:chgData name="Berthe Choueiry" userId="a0a34cf8-c512-4826-a48e-18e8ad82c21a" providerId="ADAL" clId="{55A9B43A-B8BE-1E47-9697-80009E8ED351}" dt="2022-01-19T03:04:45.640" v="138"/>
          <ac:cxnSpMkLst>
            <pc:docMk/>
            <pc:sldMk cId="1610278230" sldId="304"/>
            <ac:cxnSpMk id="55" creationId="{7576BA46-21FF-104A-B72D-67989F954E28}"/>
          </ac:cxnSpMkLst>
        </pc:cxnChg>
        <pc:cxnChg chg="mod">
          <ac:chgData name="Berthe Choueiry" userId="a0a34cf8-c512-4826-a48e-18e8ad82c21a" providerId="ADAL" clId="{55A9B43A-B8BE-1E47-9697-80009E8ED351}" dt="2022-01-19T03:04:45.640" v="138"/>
          <ac:cxnSpMkLst>
            <pc:docMk/>
            <pc:sldMk cId="1610278230" sldId="304"/>
            <ac:cxnSpMk id="56" creationId="{C67FDB30-76F9-6E4F-88C6-13EC686E3F2B}"/>
          </ac:cxnSpMkLst>
        </pc:cxnChg>
        <pc:cxnChg chg="add mod">
          <ac:chgData name="Berthe Choueiry" userId="a0a34cf8-c512-4826-a48e-18e8ad82c21a" providerId="ADAL" clId="{55A9B43A-B8BE-1E47-9697-80009E8ED351}" dt="2022-01-19T03:06:07.828" v="158" actId="14100"/>
          <ac:cxnSpMkLst>
            <pc:docMk/>
            <pc:sldMk cId="1610278230" sldId="304"/>
            <ac:cxnSpMk id="72" creationId="{73F8DE33-3772-D84E-B6B2-E21E15072E30}"/>
          </ac:cxnSpMkLst>
        </pc:cxnChg>
        <pc:cxnChg chg="add mod">
          <ac:chgData name="Berthe Choueiry" userId="a0a34cf8-c512-4826-a48e-18e8ad82c21a" providerId="ADAL" clId="{55A9B43A-B8BE-1E47-9697-80009E8ED351}" dt="2022-01-19T03:06:14.686" v="160" actId="14100"/>
          <ac:cxnSpMkLst>
            <pc:docMk/>
            <pc:sldMk cId="1610278230" sldId="304"/>
            <ac:cxnSpMk id="74" creationId="{84C7FF7F-B0D1-AE40-84D9-B4256769E81C}"/>
          </ac:cxnSpMkLst>
        </pc:cxnChg>
        <pc:cxnChg chg="add mod">
          <ac:chgData name="Berthe Choueiry" userId="a0a34cf8-c512-4826-a48e-18e8ad82c21a" providerId="ADAL" clId="{55A9B43A-B8BE-1E47-9697-80009E8ED351}" dt="2022-01-19T03:06:04.823" v="157" actId="14100"/>
          <ac:cxnSpMkLst>
            <pc:docMk/>
            <pc:sldMk cId="1610278230" sldId="304"/>
            <ac:cxnSpMk id="77" creationId="{A5E02C04-5AEF-6642-9169-E7F1796A785F}"/>
          </ac:cxnSpMkLst>
        </pc:cxnChg>
        <pc:cxnChg chg="add mod">
          <ac:chgData name="Berthe Choueiry" userId="a0a34cf8-c512-4826-a48e-18e8ad82c21a" providerId="ADAL" clId="{55A9B43A-B8BE-1E47-9697-80009E8ED351}" dt="2022-01-19T03:06:25.816" v="163" actId="14100"/>
          <ac:cxnSpMkLst>
            <pc:docMk/>
            <pc:sldMk cId="1610278230" sldId="304"/>
            <ac:cxnSpMk id="83" creationId="{D457DD41-180E-4244-BEA8-1C97BF73FB19}"/>
          </ac:cxnSpMkLst>
        </pc:cxnChg>
        <pc:cxnChg chg="add mod">
          <ac:chgData name="Berthe Choueiry" userId="a0a34cf8-c512-4826-a48e-18e8ad82c21a" providerId="ADAL" clId="{55A9B43A-B8BE-1E47-9697-80009E8ED351}" dt="2022-01-19T03:06:30.211" v="165" actId="14100"/>
          <ac:cxnSpMkLst>
            <pc:docMk/>
            <pc:sldMk cId="1610278230" sldId="304"/>
            <ac:cxnSpMk id="86" creationId="{EDFEFC2D-DC1A-7F4F-978E-9424CFBC8C68}"/>
          </ac:cxnSpMkLst>
        </pc:cxnChg>
        <pc:cxnChg chg="add mod">
          <ac:chgData name="Berthe Choueiry" userId="a0a34cf8-c512-4826-a48e-18e8ad82c21a" providerId="ADAL" clId="{55A9B43A-B8BE-1E47-9697-80009E8ED351}" dt="2022-01-19T03:06:38.445" v="168" actId="14100"/>
          <ac:cxnSpMkLst>
            <pc:docMk/>
            <pc:sldMk cId="1610278230" sldId="304"/>
            <ac:cxnSpMk id="88" creationId="{102BF5FB-9B49-C643-9C5B-3592C7551639}"/>
          </ac:cxnSpMkLst>
        </pc:cxnChg>
        <pc:cxnChg chg="add mod">
          <ac:chgData name="Berthe Choueiry" userId="a0a34cf8-c512-4826-a48e-18e8ad82c21a" providerId="ADAL" clId="{55A9B43A-B8BE-1E47-9697-80009E8ED351}" dt="2022-01-19T03:06:51.097" v="171" actId="14100"/>
          <ac:cxnSpMkLst>
            <pc:docMk/>
            <pc:sldMk cId="1610278230" sldId="304"/>
            <ac:cxnSpMk id="91" creationId="{011B8C7E-984E-D440-BD31-5ABD67CFD092}"/>
          </ac:cxnSpMkLst>
        </pc:cxnChg>
        <pc:cxnChg chg="add mod">
          <ac:chgData name="Berthe Choueiry" userId="a0a34cf8-c512-4826-a48e-18e8ad82c21a" providerId="ADAL" clId="{55A9B43A-B8BE-1E47-9697-80009E8ED351}" dt="2022-01-19T03:07:01.966" v="174" actId="14100"/>
          <ac:cxnSpMkLst>
            <pc:docMk/>
            <pc:sldMk cId="1610278230" sldId="304"/>
            <ac:cxnSpMk id="94" creationId="{E38A4648-2C9B-B34B-AC68-0C8CA197D2EF}"/>
          </ac:cxnSpMkLst>
        </pc:cxnChg>
        <pc:cxnChg chg="add mod">
          <ac:chgData name="Berthe Choueiry" userId="a0a34cf8-c512-4826-a48e-18e8ad82c21a" providerId="ADAL" clId="{55A9B43A-B8BE-1E47-9697-80009E8ED351}" dt="2022-01-19T03:07:19.604" v="179" actId="14100"/>
          <ac:cxnSpMkLst>
            <pc:docMk/>
            <pc:sldMk cId="1610278230" sldId="304"/>
            <ac:cxnSpMk id="97" creationId="{38B4B149-0956-1540-8846-3381056AC1D5}"/>
          </ac:cxnSpMkLst>
        </pc:cxnChg>
      </pc:sldChg>
      <pc:sldChg chg="add">
        <pc:chgData name="Berthe Choueiry" userId="a0a34cf8-c512-4826-a48e-18e8ad82c21a" providerId="ADAL" clId="{55A9B43A-B8BE-1E47-9697-80009E8ED351}" dt="2022-01-19T03:10:27.364" v="189"/>
        <pc:sldMkLst>
          <pc:docMk/>
          <pc:sldMk cId="2390774927" sldId="320"/>
        </pc:sldMkLst>
      </pc:sldChg>
      <pc:sldChg chg="modSp del mod">
        <pc:chgData name="Berthe Choueiry" userId="a0a34cf8-c512-4826-a48e-18e8ad82c21a" providerId="ADAL" clId="{55A9B43A-B8BE-1E47-9697-80009E8ED351}" dt="2022-01-26T05:01:08.855" v="259" actId="20577"/>
        <pc:sldMkLst>
          <pc:docMk/>
          <pc:sldMk cId="2390774927" sldId="320"/>
        </pc:sldMkLst>
        <pc:spChg chg="mod">
          <ac:chgData name="Berthe Choueiry" userId="a0a34cf8-c512-4826-a48e-18e8ad82c21a" providerId="ADAL" clId="{55A9B43A-B8BE-1E47-9697-80009E8ED351}" dt="2022-01-26T05:01:08.855" v="259" actId="20577"/>
          <ac:spMkLst>
            <pc:docMk/>
            <pc:sldMk cId="2390774927" sldId="320"/>
            <ac:spMk id="104451" creationId="{96ED6239-4F39-9B45-BE1D-9C4C63DDDF35}"/>
          </ac:spMkLst>
        </pc:spChg>
      </pc:sldChg>
      <pc:sldChg chg="add">
        <pc:chgData name="Berthe Choueiry" userId="a0a34cf8-c512-4826-a48e-18e8ad82c21a" providerId="ADAL" clId="{55A9B43A-B8BE-1E47-9697-80009E8ED351}" dt="2022-01-19T03:10:27.364" v="189"/>
        <pc:sldMkLst>
          <pc:docMk/>
          <pc:sldMk cId="1118390792" sldId="321"/>
        </pc:sldMkLst>
      </pc:sldChg>
      <pc:sldChg chg="modSp del mod">
        <pc:chgData name="Berthe Choueiry" userId="a0a34cf8-c512-4826-a48e-18e8ad82c21a" providerId="ADAL" clId="{55A9B43A-B8BE-1E47-9697-80009E8ED351}" dt="2022-01-26T05:26:54.882" v="613" actId="113"/>
        <pc:sldMkLst>
          <pc:docMk/>
          <pc:sldMk cId="1118390792" sldId="321"/>
        </pc:sldMkLst>
        <pc:spChg chg="mod">
          <ac:chgData name="Berthe Choueiry" userId="a0a34cf8-c512-4826-a48e-18e8ad82c21a" providerId="ADAL" clId="{55A9B43A-B8BE-1E47-9697-80009E8ED351}" dt="2022-01-26T05:26:54.882" v="613" actId="113"/>
          <ac:spMkLst>
            <pc:docMk/>
            <pc:sldMk cId="1118390792" sldId="321"/>
            <ac:spMk id="106499" creationId="{FE483D44-DAD6-A04A-974F-802F6469710D}"/>
          </ac:spMkLst>
        </pc:spChg>
      </pc:sldChg>
      <pc:sldChg chg="del">
        <pc:chgData name="Berthe Choueiry" userId="a0a34cf8-c512-4826-a48e-18e8ad82c21a" providerId="ADAL" clId="{55A9B43A-B8BE-1E47-9697-80009E8ED351}" dt="2022-01-26T05:27:14.765" v="614" actId="2696"/>
        <pc:sldMkLst>
          <pc:docMk/>
          <pc:sldMk cId="0" sldId="322"/>
        </pc:sldMkLst>
      </pc:sldChg>
      <pc:sldChg chg="ord">
        <pc:chgData name="Berthe Choueiry" userId="a0a34cf8-c512-4826-a48e-18e8ad82c21a" providerId="ADAL" clId="{55A9B43A-B8BE-1E47-9697-80009E8ED351}" dt="2022-01-19T02:39:30.226" v="25" actId="20578"/>
        <pc:sldMkLst>
          <pc:docMk/>
          <pc:sldMk cId="0" sldId="330"/>
        </pc:sldMkLst>
      </pc:sldChg>
      <pc:sldChg chg="del">
        <pc:chgData name="Berthe Choueiry" userId="a0a34cf8-c512-4826-a48e-18e8ad82c21a" providerId="ADAL" clId="{55A9B43A-B8BE-1E47-9697-80009E8ED351}" dt="2022-01-19T02:40:22.032" v="27" actId="2696"/>
        <pc:sldMkLst>
          <pc:docMk/>
          <pc:sldMk cId="0" sldId="331"/>
        </pc:sldMkLst>
      </pc:sldChg>
      <pc:sldChg chg="addSp modSp mod">
        <pc:chgData name="Berthe Choueiry" userId="a0a34cf8-c512-4826-a48e-18e8ad82c21a" providerId="ADAL" clId="{55A9B43A-B8BE-1E47-9697-80009E8ED351}" dt="2022-01-19T02:42:24.244" v="37"/>
        <pc:sldMkLst>
          <pc:docMk/>
          <pc:sldMk cId="0" sldId="333"/>
        </pc:sldMkLst>
        <pc:spChg chg="add mod">
          <ac:chgData name="Berthe Choueiry" userId="a0a34cf8-c512-4826-a48e-18e8ad82c21a" providerId="ADAL" clId="{55A9B43A-B8BE-1E47-9697-80009E8ED351}" dt="2022-01-19T02:42:24.244" v="37"/>
          <ac:spMkLst>
            <pc:docMk/>
            <pc:sldMk cId="0" sldId="333"/>
            <ac:spMk id="6" creationId="{8AFF4737-0BF6-CB4B-9242-0C0D18AE7AFD}"/>
          </ac:spMkLst>
        </pc:spChg>
        <pc:spChg chg="mod">
          <ac:chgData name="Berthe Choueiry" userId="a0a34cf8-c512-4826-a48e-18e8ad82c21a" providerId="ADAL" clId="{55A9B43A-B8BE-1E47-9697-80009E8ED351}" dt="2022-01-19T02:42:18.200" v="36" actId="20577"/>
          <ac:spMkLst>
            <pc:docMk/>
            <pc:sldMk cId="0" sldId="333"/>
            <ac:spMk id="38916" creationId="{9C6EA60B-5390-574A-9759-A9811291B385}"/>
          </ac:spMkLst>
        </pc:spChg>
      </pc:sldChg>
      <pc:sldChg chg="addSp delSp modSp new mod">
        <pc:chgData name="Berthe Choueiry" userId="a0a34cf8-c512-4826-a48e-18e8ad82c21a" providerId="ADAL" clId="{55A9B43A-B8BE-1E47-9697-80009E8ED351}" dt="2022-01-19T02:35:59.005" v="14" actId="14100"/>
        <pc:sldMkLst>
          <pc:docMk/>
          <pc:sldMk cId="2942508851" sldId="340"/>
        </pc:sldMkLst>
        <pc:spChg chg="mod">
          <ac:chgData name="Berthe Choueiry" userId="a0a34cf8-c512-4826-a48e-18e8ad82c21a" providerId="ADAL" clId="{55A9B43A-B8BE-1E47-9697-80009E8ED351}" dt="2022-01-19T02:34:46.601" v="7"/>
          <ac:spMkLst>
            <pc:docMk/>
            <pc:sldMk cId="2942508851" sldId="340"/>
            <ac:spMk id="2" creationId="{F3B5614A-DAE8-2644-AA1D-1A58C8DA50EC}"/>
          </ac:spMkLst>
        </pc:spChg>
        <pc:spChg chg="add del">
          <ac:chgData name="Berthe Choueiry" userId="a0a34cf8-c512-4826-a48e-18e8ad82c21a" providerId="ADAL" clId="{55A9B43A-B8BE-1E47-9697-80009E8ED351}" dt="2022-01-19T02:34:58.143" v="9" actId="22"/>
          <ac:spMkLst>
            <pc:docMk/>
            <pc:sldMk cId="2942508851" sldId="340"/>
            <ac:spMk id="6" creationId="{8B804BC5-EED5-5E4C-9B91-FACDEA7A2FA4}"/>
          </ac:spMkLst>
        </pc:spChg>
        <pc:spChg chg="add mod">
          <ac:chgData name="Berthe Choueiry" userId="a0a34cf8-c512-4826-a48e-18e8ad82c21a" providerId="ADAL" clId="{55A9B43A-B8BE-1E47-9697-80009E8ED351}" dt="2022-01-19T02:35:14.246" v="10"/>
          <ac:spMkLst>
            <pc:docMk/>
            <pc:sldMk cId="2942508851" sldId="340"/>
            <ac:spMk id="7" creationId="{41591122-4862-6444-85EE-54C100CAD5CD}"/>
          </ac:spMkLst>
        </pc:spChg>
        <pc:picChg chg="add mod">
          <ac:chgData name="Berthe Choueiry" userId="a0a34cf8-c512-4826-a48e-18e8ad82c21a" providerId="ADAL" clId="{55A9B43A-B8BE-1E47-9697-80009E8ED351}" dt="2022-01-19T02:35:14.246" v="10"/>
          <ac:picMkLst>
            <pc:docMk/>
            <pc:sldMk cId="2942508851" sldId="340"/>
            <ac:picMk id="8" creationId="{DE109760-2CCD-C842-AFE1-F6AC1F2C7192}"/>
          </ac:picMkLst>
        </pc:picChg>
        <pc:picChg chg="add mod">
          <ac:chgData name="Berthe Choueiry" userId="a0a34cf8-c512-4826-a48e-18e8ad82c21a" providerId="ADAL" clId="{55A9B43A-B8BE-1E47-9697-80009E8ED351}" dt="2022-01-19T02:35:14.246" v="10"/>
          <ac:picMkLst>
            <pc:docMk/>
            <pc:sldMk cId="2942508851" sldId="340"/>
            <ac:picMk id="9" creationId="{6FE8273F-85C4-F942-B714-863837436F75}"/>
          </ac:picMkLst>
        </pc:picChg>
        <pc:picChg chg="add mod">
          <ac:chgData name="Berthe Choueiry" userId="a0a34cf8-c512-4826-a48e-18e8ad82c21a" providerId="ADAL" clId="{55A9B43A-B8BE-1E47-9697-80009E8ED351}" dt="2022-01-19T02:35:14.246" v="10"/>
          <ac:picMkLst>
            <pc:docMk/>
            <pc:sldMk cId="2942508851" sldId="340"/>
            <ac:picMk id="10" creationId="{DAA13CAA-3693-1445-B05D-A137E281CCA7}"/>
          </ac:picMkLst>
        </pc:picChg>
        <pc:picChg chg="add mod">
          <ac:chgData name="Berthe Choueiry" userId="a0a34cf8-c512-4826-a48e-18e8ad82c21a" providerId="ADAL" clId="{55A9B43A-B8BE-1E47-9697-80009E8ED351}" dt="2022-01-19T02:35:14.246" v="10"/>
          <ac:picMkLst>
            <pc:docMk/>
            <pc:sldMk cId="2942508851" sldId="340"/>
            <ac:picMk id="11" creationId="{657AB5DB-5652-0A4E-A21E-A16358B303DE}"/>
          </ac:picMkLst>
        </pc:picChg>
        <pc:picChg chg="add mod">
          <ac:chgData name="Berthe Choueiry" userId="a0a34cf8-c512-4826-a48e-18e8ad82c21a" providerId="ADAL" clId="{55A9B43A-B8BE-1E47-9697-80009E8ED351}" dt="2022-01-19T02:35:59.005" v="14" actId="14100"/>
          <ac:picMkLst>
            <pc:docMk/>
            <pc:sldMk cId="2942508851" sldId="340"/>
            <ac:picMk id="12" creationId="{43782E35-4026-9A43-8ED0-9FBE8FFD87C9}"/>
          </ac:picMkLst>
        </pc:picChg>
        <pc:picChg chg="add mod">
          <ac:chgData name="Berthe Choueiry" userId="a0a34cf8-c512-4826-a48e-18e8ad82c21a" providerId="ADAL" clId="{55A9B43A-B8BE-1E47-9697-80009E8ED351}" dt="2022-01-19T02:35:14.246" v="10"/>
          <ac:picMkLst>
            <pc:docMk/>
            <pc:sldMk cId="2942508851" sldId="340"/>
            <ac:picMk id="13" creationId="{D5685FEF-B4B1-3D49-BBE8-13D93651BB62}"/>
          </ac:picMkLst>
        </pc:picChg>
        <pc:picChg chg="add mod">
          <ac:chgData name="Berthe Choueiry" userId="a0a34cf8-c512-4826-a48e-18e8ad82c21a" providerId="ADAL" clId="{55A9B43A-B8BE-1E47-9697-80009E8ED351}" dt="2022-01-19T02:35:59.005" v="14" actId="14100"/>
          <ac:picMkLst>
            <pc:docMk/>
            <pc:sldMk cId="2942508851" sldId="340"/>
            <ac:picMk id="14" creationId="{8A8C3BA0-B9AA-4346-AD83-DF0234B567E6}"/>
          </ac:picMkLst>
        </pc:picChg>
        <pc:picChg chg="add mod">
          <ac:chgData name="Berthe Choueiry" userId="a0a34cf8-c512-4826-a48e-18e8ad82c21a" providerId="ADAL" clId="{55A9B43A-B8BE-1E47-9697-80009E8ED351}" dt="2022-01-19T02:35:59.005" v="14" actId="14100"/>
          <ac:picMkLst>
            <pc:docMk/>
            <pc:sldMk cId="2942508851" sldId="340"/>
            <ac:picMk id="15" creationId="{52265793-A102-D845-A3B0-8C826138444A}"/>
          </ac:picMkLst>
        </pc:picChg>
      </pc:sldChg>
      <pc:sldChg chg="addSp modSp new del mod ord">
        <pc:chgData name="Berthe Choueiry" userId="a0a34cf8-c512-4826-a48e-18e8ad82c21a" providerId="ADAL" clId="{55A9B43A-B8BE-1E47-9697-80009E8ED351}" dt="2022-01-19T02:41:19.388" v="30" actId="2696"/>
        <pc:sldMkLst>
          <pc:docMk/>
          <pc:sldMk cId="2673439242" sldId="341"/>
        </pc:sldMkLst>
        <pc:spChg chg="mod">
          <ac:chgData name="Berthe Choueiry" userId="a0a34cf8-c512-4826-a48e-18e8ad82c21a" providerId="ADAL" clId="{55A9B43A-B8BE-1E47-9697-80009E8ED351}" dt="2022-01-19T02:37:53.167" v="16"/>
          <ac:spMkLst>
            <pc:docMk/>
            <pc:sldMk cId="2673439242" sldId="341"/>
            <ac:spMk id="2" creationId="{95DAEE2C-0468-494C-92F3-768096C3DD70}"/>
          </ac:spMkLst>
        </pc:spChg>
        <pc:spChg chg="add mod">
          <ac:chgData name="Berthe Choueiry" userId="a0a34cf8-c512-4826-a48e-18e8ad82c21a" providerId="ADAL" clId="{55A9B43A-B8BE-1E47-9697-80009E8ED351}" dt="2022-01-19T02:38:19.741" v="20" actId="20577"/>
          <ac:spMkLst>
            <pc:docMk/>
            <pc:sldMk cId="2673439242" sldId="341"/>
            <ac:spMk id="5" creationId="{BBBEE85B-12A4-6042-A0C9-BF29AC31EA47}"/>
          </ac:spMkLst>
        </pc:spChg>
      </pc:sldChg>
      <pc:sldChg chg="add">
        <pc:chgData name="Berthe Choueiry" userId="a0a34cf8-c512-4826-a48e-18e8ad82c21a" providerId="ADAL" clId="{55A9B43A-B8BE-1E47-9697-80009E8ED351}" dt="2022-01-19T02:41:23.160" v="31"/>
        <pc:sldMkLst>
          <pc:docMk/>
          <pc:sldMk cId="3434178293" sldId="341"/>
        </pc:sldMkLst>
      </pc:sldChg>
      <pc:sldChg chg="addSp modSp new mod ord">
        <pc:chgData name="Berthe Choueiry" userId="a0a34cf8-c512-4826-a48e-18e8ad82c21a" providerId="ADAL" clId="{55A9B43A-B8BE-1E47-9697-80009E8ED351}" dt="2022-01-19T02:44:08.613" v="43" actId="20577"/>
        <pc:sldMkLst>
          <pc:docMk/>
          <pc:sldMk cId="2245047852" sldId="342"/>
        </pc:sldMkLst>
        <pc:spChg chg="mod">
          <ac:chgData name="Berthe Choueiry" userId="a0a34cf8-c512-4826-a48e-18e8ad82c21a" providerId="ADAL" clId="{55A9B43A-B8BE-1E47-9697-80009E8ED351}" dt="2022-01-19T02:44:08.613" v="43" actId="20577"/>
          <ac:spMkLst>
            <pc:docMk/>
            <pc:sldMk cId="2245047852" sldId="342"/>
            <ac:spMk id="2" creationId="{F43BB45C-F37A-594B-BF34-589D12D51AA6}"/>
          </ac:spMkLst>
        </pc:spChg>
        <pc:spChg chg="add mod">
          <ac:chgData name="Berthe Choueiry" userId="a0a34cf8-c512-4826-a48e-18e8ad82c21a" providerId="ADAL" clId="{55A9B43A-B8BE-1E47-9697-80009E8ED351}" dt="2022-01-19T02:39:11.394" v="23"/>
          <ac:spMkLst>
            <pc:docMk/>
            <pc:sldMk cId="2245047852" sldId="342"/>
            <ac:spMk id="7" creationId="{5EC471A0-276D-2B40-9695-9605267EFD02}"/>
          </ac:spMkLst>
        </pc:spChg>
        <pc:spChg chg="add mod">
          <ac:chgData name="Berthe Choueiry" userId="a0a34cf8-c512-4826-a48e-18e8ad82c21a" providerId="ADAL" clId="{55A9B43A-B8BE-1E47-9697-80009E8ED351}" dt="2022-01-19T02:39:11.394" v="23"/>
          <ac:spMkLst>
            <pc:docMk/>
            <pc:sldMk cId="2245047852" sldId="342"/>
            <ac:spMk id="8" creationId="{1FBCFEF2-FC75-0D47-88F4-93EFBA2B60BF}"/>
          </ac:spMkLst>
        </pc:spChg>
        <pc:picChg chg="add mod">
          <ac:chgData name="Berthe Choueiry" userId="a0a34cf8-c512-4826-a48e-18e8ad82c21a" providerId="ADAL" clId="{55A9B43A-B8BE-1E47-9697-80009E8ED351}" dt="2022-01-19T02:39:11.394" v="23"/>
          <ac:picMkLst>
            <pc:docMk/>
            <pc:sldMk cId="2245047852" sldId="342"/>
            <ac:picMk id="5" creationId="{642C4C54-ED26-8F46-BAA8-A81945F27354}"/>
          </ac:picMkLst>
        </pc:picChg>
        <pc:picChg chg="add mod">
          <ac:chgData name="Berthe Choueiry" userId="a0a34cf8-c512-4826-a48e-18e8ad82c21a" providerId="ADAL" clId="{55A9B43A-B8BE-1E47-9697-80009E8ED351}" dt="2022-01-19T02:39:11.394" v="23"/>
          <ac:picMkLst>
            <pc:docMk/>
            <pc:sldMk cId="2245047852" sldId="342"/>
            <ac:picMk id="6" creationId="{F2278637-31BC-6042-B527-C797FE8A5D96}"/>
          </ac:picMkLst>
        </pc:picChg>
      </pc:sldChg>
      <pc:sldChg chg="addSp modSp new">
        <pc:chgData name="Berthe Choueiry" userId="a0a34cf8-c512-4826-a48e-18e8ad82c21a" providerId="ADAL" clId="{55A9B43A-B8BE-1E47-9697-80009E8ED351}" dt="2022-01-19T02:45:22.312" v="46"/>
        <pc:sldMkLst>
          <pc:docMk/>
          <pc:sldMk cId="1724309976" sldId="343"/>
        </pc:sldMkLst>
        <pc:spChg chg="mod">
          <ac:chgData name="Berthe Choueiry" userId="a0a34cf8-c512-4826-a48e-18e8ad82c21a" providerId="ADAL" clId="{55A9B43A-B8BE-1E47-9697-80009E8ED351}" dt="2022-01-19T02:45:13.993" v="45"/>
          <ac:spMkLst>
            <pc:docMk/>
            <pc:sldMk cId="1724309976" sldId="343"/>
            <ac:spMk id="2" creationId="{CB186F67-79D8-9742-96ED-192B0CDACAC7}"/>
          </ac:spMkLst>
        </pc:spChg>
        <pc:picChg chg="add mod">
          <ac:chgData name="Berthe Choueiry" userId="a0a34cf8-c512-4826-a48e-18e8ad82c21a" providerId="ADAL" clId="{55A9B43A-B8BE-1E47-9697-80009E8ED351}" dt="2022-01-19T02:45:22.312" v="46"/>
          <ac:picMkLst>
            <pc:docMk/>
            <pc:sldMk cId="1724309976" sldId="343"/>
            <ac:picMk id="5" creationId="{E6D84DF8-61AF-B841-8283-5ACB27382C46}"/>
          </ac:picMkLst>
        </pc:picChg>
      </pc:sldChg>
      <pc:sldChg chg="addSp modSp new mod modAnim">
        <pc:chgData name="Berthe Choueiry" userId="a0a34cf8-c512-4826-a48e-18e8ad82c21a" providerId="ADAL" clId="{55A9B43A-B8BE-1E47-9697-80009E8ED351}" dt="2022-01-26T04:42:01.620" v="241" actId="1035"/>
        <pc:sldMkLst>
          <pc:docMk/>
          <pc:sldMk cId="949175400" sldId="344"/>
        </pc:sldMkLst>
        <pc:spChg chg="mod">
          <ac:chgData name="Berthe Choueiry" userId="a0a34cf8-c512-4826-a48e-18e8ad82c21a" providerId="ADAL" clId="{55A9B43A-B8BE-1E47-9697-80009E8ED351}" dt="2022-01-19T02:54:15.309" v="81"/>
          <ac:spMkLst>
            <pc:docMk/>
            <pc:sldMk cId="949175400" sldId="344"/>
            <ac:spMk id="2" creationId="{AACD3BA7-A108-484B-AA1C-DABB3E8BE90A}"/>
          </ac:spMkLst>
        </pc:spChg>
        <pc:spChg chg="add mod">
          <ac:chgData name="Berthe Choueiry" userId="a0a34cf8-c512-4826-a48e-18e8ad82c21a" providerId="ADAL" clId="{55A9B43A-B8BE-1E47-9697-80009E8ED351}" dt="2022-01-26T04:41:35.927" v="236" actId="403"/>
          <ac:spMkLst>
            <pc:docMk/>
            <pc:sldMk cId="949175400" sldId="344"/>
            <ac:spMk id="5" creationId="{1DAA8BCA-B605-4C47-8EAC-148FCB58EF23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7" creationId="{AB6B10E0-FF06-754C-B6DA-B5112A13ECDC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9" creationId="{3552CC61-71E0-024C-AC16-3E08C538A3D0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13" creationId="{26E45E23-280D-104C-A6FE-2A7F5C640AFD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14" creationId="{16EA9000-9454-5241-9D61-4C6C7842780B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15" creationId="{01B71D82-6826-B240-A98F-463B99AA171B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18" creationId="{D3ED1EBB-47E3-274F-8FC3-B6CC65E518F4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22" creationId="{EFFE84FD-5B62-F34B-A5DC-B81A35573092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23" creationId="{7F649B2D-8E19-554E-9291-F1E3E2D95590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24" creationId="{8A4D2836-B70D-C34D-9256-66EEB8419B5A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27" creationId="{F73AED2F-8B0D-F940-8907-4CDF6989734F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31" creationId="{0FE77F92-8546-B043-AD72-0EFA6909A2EA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32" creationId="{5297D752-1842-6A4A-A59F-CE152C5540DD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33" creationId="{2C1930B8-100D-8549-B5DE-91E7BD8D89F0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36" creationId="{9EBCF43A-BFEA-8043-8175-04AFBDD7E07F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40" creationId="{C8FACD44-4228-234D-A8AF-A3E52BD948B8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41" creationId="{D52A32A5-F46C-AC45-B1EF-F4B4D7B4B9B5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42" creationId="{A21E4E56-2138-EF43-94F0-D6D83C6E4B7E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45" creationId="{6F9AEE57-21C8-324F-B5DD-E5A23D3F1EC9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46" creationId="{B6CD2ECD-3BA1-DA49-9FFA-99A8F5A5C9F6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47" creationId="{5C499B7B-E012-CC42-B16E-322D531F61B2}"/>
          </ac:spMkLst>
        </pc:spChg>
        <pc:grpChg chg="add mod">
          <ac:chgData name="Berthe Choueiry" userId="a0a34cf8-c512-4826-a48e-18e8ad82c21a" providerId="ADAL" clId="{55A9B43A-B8BE-1E47-9697-80009E8ED351}" dt="2022-01-26T04:42:01.620" v="241" actId="1035"/>
          <ac:grpSpMkLst>
            <pc:docMk/>
            <pc:sldMk cId="949175400" sldId="344"/>
            <ac:grpSpMk id="6" creationId="{6743F12B-7835-6044-9249-D2742D09AC7E}"/>
          </ac:grpSpMkLst>
        </pc:grpChg>
        <pc:grpChg chg="mod">
          <ac:chgData name="Berthe Choueiry" userId="a0a34cf8-c512-4826-a48e-18e8ad82c21a" providerId="ADAL" clId="{55A9B43A-B8BE-1E47-9697-80009E8ED351}" dt="2022-01-19T02:54:40.959" v="83"/>
          <ac:grpSpMkLst>
            <pc:docMk/>
            <pc:sldMk cId="949175400" sldId="344"/>
            <ac:grpSpMk id="8" creationId="{B70794D0-D508-BE47-9030-F6352594EE66}"/>
          </ac:grpSpMkLst>
        </pc:grp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10" creationId="{95DB9B53-F900-2C4B-8F61-EEDD291A1E37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11" creationId="{3D8257E5-8A04-8D4A-B2BA-BDAC9D7C0AA7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12" creationId="{488107A7-CE57-B049-B6CC-B2F4B250EE0B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16" creationId="{EB017B35-0576-9343-81FC-874B3E40AC0E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17" creationId="{FC8DB0B8-8FBF-6B40-9149-8BBECA837A7F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19" creationId="{CFEACA1C-4587-2649-A20B-6D5F268E37AF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20" creationId="{B272DA9A-BBBA-8649-9B32-DE02812A829F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21" creationId="{FB6F84EC-3D06-1043-BC82-771453F306F4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25" creationId="{D3EF4BD2-D4B5-9449-A392-70FF94B34AAB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26" creationId="{26581BEE-C230-2D48-B63D-7B4EB1FBFBEF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28" creationId="{4D0AFCE6-EAE8-C541-8533-24DBEFBEB41A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29" creationId="{9848EDFF-8F08-C946-992D-FE205758684D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30" creationId="{41B1A217-0756-B144-9923-B09B37D46F4A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34" creationId="{F408A545-BCE1-D641-9CD3-62A8F58293AA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35" creationId="{392F7816-EFBC-4443-8B20-2891662AF33D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37" creationId="{AD9C9963-6E09-9642-8D9B-71C1F6FA27D1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38" creationId="{39D371E4-E069-9244-85D7-8E2DD7CF1C6A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39" creationId="{F953488A-F24D-C54F-8D13-2C012D67372E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43" creationId="{4D9665DB-DEF6-7641-A499-440925505357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44" creationId="{93E136C4-767A-5542-A0BD-93619A196739}"/>
          </ac:cxnSpMkLst>
        </pc:cxnChg>
        <pc:cxnChg chg="add mod">
          <ac:chgData name="Berthe Choueiry" userId="a0a34cf8-c512-4826-a48e-18e8ad82c21a" providerId="ADAL" clId="{55A9B43A-B8BE-1E47-9697-80009E8ED351}" dt="2022-01-26T04:42:01.620" v="241" actId="1035"/>
          <ac:cxnSpMkLst>
            <pc:docMk/>
            <pc:sldMk cId="949175400" sldId="344"/>
            <ac:cxnSpMk id="48" creationId="{5977ABB5-F446-F945-A53A-9218782C6B63}"/>
          </ac:cxnSpMkLst>
        </pc:cxnChg>
        <pc:cxnChg chg="add mod">
          <ac:chgData name="Berthe Choueiry" userId="a0a34cf8-c512-4826-a48e-18e8ad82c21a" providerId="ADAL" clId="{55A9B43A-B8BE-1E47-9697-80009E8ED351}" dt="2022-01-26T04:42:01.620" v="241" actId="1035"/>
          <ac:cxnSpMkLst>
            <pc:docMk/>
            <pc:sldMk cId="949175400" sldId="344"/>
            <ac:cxnSpMk id="49" creationId="{349A8B0A-44DD-6047-92E1-C3FED8B3C3EC}"/>
          </ac:cxnSpMkLst>
        </pc:cxnChg>
        <pc:cxnChg chg="add mod">
          <ac:chgData name="Berthe Choueiry" userId="a0a34cf8-c512-4826-a48e-18e8ad82c21a" providerId="ADAL" clId="{55A9B43A-B8BE-1E47-9697-80009E8ED351}" dt="2022-01-26T04:42:01.620" v="241" actId="1035"/>
          <ac:cxnSpMkLst>
            <pc:docMk/>
            <pc:sldMk cId="949175400" sldId="344"/>
            <ac:cxnSpMk id="50" creationId="{02D1235F-9528-E74A-9418-5A35AE83963F}"/>
          </ac:cxnSpMkLst>
        </pc:cxnChg>
      </pc:sldChg>
      <pc:sldChg chg="addSp delSp modSp new mod">
        <pc:chgData name="Berthe Choueiry" userId="a0a34cf8-c512-4826-a48e-18e8ad82c21a" providerId="ADAL" clId="{55A9B43A-B8BE-1E47-9697-80009E8ED351}" dt="2022-01-26T04:38:50.881" v="230" actId="20577"/>
        <pc:sldMkLst>
          <pc:docMk/>
          <pc:sldMk cId="1456616656" sldId="345"/>
        </pc:sldMkLst>
        <pc:spChg chg="mod">
          <ac:chgData name="Berthe Choueiry" userId="a0a34cf8-c512-4826-a48e-18e8ad82c21a" providerId="ADAL" clId="{55A9B43A-B8BE-1E47-9697-80009E8ED351}" dt="2022-01-26T04:38:50.881" v="230" actId="20577"/>
          <ac:spMkLst>
            <pc:docMk/>
            <pc:sldMk cId="1456616656" sldId="345"/>
            <ac:spMk id="2" creationId="{64409B87-DC8B-024F-BA6C-069F4FD488B5}"/>
          </ac:spMkLst>
        </pc:spChg>
        <pc:spChg chg="add del">
          <ac:chgData name="Berthe Choueiry" userId="a0a34cf8-c512-4826-a48e-18e8ad82c21a" providerId="ADAL" clId="{55A9B43A-B8BE-1E47-9697-80009E8ED351}" dt="2022-01-19T03:09:28.979" v="185" actId="22"/>
          <ac:spMkLst>
            <pc:docMk/>
            <pc:sldMk cId="1456616656" sldId="345"/>
            <ac:spMk id="6" creationId="{F6508F1A-F0E9-A149-B7ED-3AD53822D649}"/>
          </ac:spMkLst>
        </pc:spChg>
        <pc:spChg chg="add mod">
          <ac:chgData name="Berthe Choueiry" userId="a0a34cf8-c512-4826-a48e-18e8ad82c21a" providerId="ADAL" clId="{55A9B43A-B8BE-1E47-9697-80009E8ED351}" dt="2022-01-19T03:09:34.974" v="186"/>
          <ac:spMkLst>
            <pc:docMk/>
            <pc:sldMk cId="1456616656" sldId="345"/>
            <ac:spMk id="7" creationId="{A218AE29-8DD7-B54C-B276-FA4CA684C366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9" creationId="{357380C5-E3A3-184F-9978-C659B51D7CE7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10" creationId="{D4EB6E4F-1504-F74F-9A3B-8E54399D48F6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11" creationId="{CDF5C0B8-EF2D-7141-BFE8-EF098C88C90C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15" creationId="{50D1F9D4-88C6-C84F-B68C-721C1A984D14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16" creationId="{5829EB1A-39CC-F647-8BDA-852AE553DCAA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17" creationId="{0069D4FC-F0D1-FB49-B458-ED04B9799C36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20" creationId="{7DF4A117-662D-1642-A8F3-7456D86D8A8F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24" creationId="{B615A327-684A-6F42-9313-FB5361A1B1EB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25" creationId="{24B872DE-EE88-2549-92E8-39CF3BE80422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26" creationId="{B0A712ED-74E0-9C45-994F-57E9992E1F97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29" creationId="{BC7321A3-7FF3-574B-8656-FC91B32FDAF7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30" creationId="{AE466A96-7A0C-3846-8720-05B40F2CA6B0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32" creationId="{12CC2D33-2463-FA46-BB7F-1606DDE8F8D6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33" creationId="{C62AF6D5-EDEA-DE4C-B85C-DD9EAD848174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34" creationId="{30F4D2EB-9E37-D54C-92CC-4F0164285B9E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35" creationId="{2E0F97E6-97F5-EF41-A579-2873EF06A261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36" creationId="{3BA0DDDA-A6D6-1B4A-85D2-0EB820D5FE3F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37" creationId="{1AB1468B-E0DA-6C4B-B155-9E56C250101A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38" creationId="{C22A1619-FE1B-D843-BDA9-94075C54D9FF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39" creationId="{A19669A3-EFCD-894B-914F-FA66B9702810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40" creationId="{A2B25658-BEC6-C449-8C6E-5C948933BCF6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44" creationId="{ECB77763-7C4A-204E-9C27-D51C50ACC2A5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45" creationId="{29E15B75-F913-B94A-8BD1-0341DF09CA7F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46" creationId="{114EC13A-EEDD-5F4C-9BA0-FA63C37BD920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47" creationId="{E4626374-9FA7-9743-9769-F07845BC246E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48" creationId="{22EDB848-AB50-E148-AF17-F8622E6EA5BC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49" creationId="{0401FC19-A39A-E64D-B3E6-606D9FADC3C4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50" creationId="{95159786-0F02-5047-8678-2482D6C49212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51" creationId="{26140712-1A0F-B941-B128-DE094CEC9801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52" creationId="{81E7ACCC-405E-F54D-8AD3-E7A465387763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53" creationId="{6D15B3E9-76B3-974A-9A88-4D6A3F596F35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57" creationId="{B114281D-D529-3647-BA72-76C56073ECD0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58" creationId="{F64757C8-75E4-E940-B1DC-B6BBB8D74203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59" creationId="{589ABF5D-F505-BA48-9277-F6E19A26D423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62" creationId="{8C59D5E8-8325-4443-8D2F-FF270FC7C7CF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66" creationId="{8FC5C08F-44AA-B04C-A2D0-F6866A27BC70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67" creationId="{7FA29A14-BABD-E949-9772-3AB7DC9DDD6F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68" creationId="{947D1A69-87FD-994C-B865-6E9164AA7B4F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71" creationId="{311F5C63-B680-1D42-970E-43DE725054DC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72" creationId="{D4EB6B02-FB71-6349-BEC8-7ADAB9C172EA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78" creationId="{C87C66B4-85BD-1B4B-9AE1-9458F4108AF0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79" creationId="{A6172D80-8E5B-A047-93C6-B5F35025BFAF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80" creationId="{CEF72A1F-36A5-6547-9759-B5FFEC549C8E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81" creationId="{DE7549FD-1492-704F-9369-BF3CE8352CDE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82" creationId="{A9703C10-91D2-9345-A641-8301C3ECD2AD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83" creationId="{F9853854-430D-B444-B702-C962A8E6539B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84" creationId="{D3E06D5B-AF9D-284E-BFED-95EAFC108B06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85" creationId="{F6C6C93F-E5FE-B246-B57B-9EC1BF0B64E7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86" creationId="{2EDE4696-BC45-2D48-B5DE-578BBAF360EB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87" creationId="{6C57512E-6BD8-D44E-B86D-9FCFDAC50CED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88" creationId="{A340B921-0EDE-7347-82FC-2BB1A1909350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89" creationId="{556B2B09-209F-A844-9F53-4F82D292ABCB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90" creationId="{1E35C086-5EA0-ED46-AC96-5BA9863B1DD0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91" creationId="{0EFF2CA7-AAEA-E24C-BEEF-B1A83A285FA7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92" creationId="{0E821A27-5018-E041-B72A-8AF507F1AC4A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93" creationId="{774D4568-F698-454C-91D0-9BB4DB11E643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94" creationId="{165A5088-CB0A-CA4A-8FCF-03A1D4311425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95" creationId="{8D50036B-D065-C249-A37D-286838E2B16A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96" creationId="{B2F9DD2C-2AFE-6342-86A4-B00E288CC073}"/>
          </ac:spMkLst>
        </pc:spChg>
        <pc:grpChg chg="add mod">
          <ac:chgData name="Berthe Choueiry" userId="a0a34cf8-c512-4826-a48e-18e8ad82c21a" providerId="ADAL" clId="{55A9B43A-B8BE-1E47-9697-80009E8ED351}" dt="2022-01-19T03:09:56.338" v="187"/>
          <ac:grpSpMkLst>
            <pc:docMk/>
            <pc:sldMk cId="1456616656" sldId="345"/>
            <ac:grpSpMk id="8" creationId="{AA6A97F4-DF8B-6F44-BE0F-653FCD96E284}"/>
          </ac:grpSpMkLst>
        </pc:grpChg>
        <pc:grpChg chg="mod">
          <ac:chgData name="Berthe Choueiry" userId="a0a34cf8-c512-4826-a48e-18e8ad82c21a" providerId="ADAL" clId="{55A9B43A-B8BE-1E47-9697-80009E8ED351}" dt="2022-01-19T03:09:56.338" v="187"/>
          <ac:grpSpMkLst>
            <pc:docMk/>
            <pc:sldMk cId="1456616656" sldId="345"/>
            <ac:grpSpMk id="31" creationId="{1A5F9FF4-BC24-3A43-94BB-CE066ED4469E}"/>
          </ac:grpSpMkLst>
        </pc:grpChg>
        <pc:grpChg chg="mod">
          <ac:chgData name="Berthe Choueiry" userId="a0a34cf8-c512-4826-a48e-18e8ad82c21a" providerId="ADAL" clId="{55A9B43A-B8BE-1E47-9697-80009E8ED351}" dt="2022-01-19T03:09:56.338" v="187"/>
          <ac:grpSpMkLst>
            <pc:docMk/>
            <pc:sldMk cId="1456616656" sldId="345"/>
            <ac:grpSpMk id="41" creationId="{50E00ADB-6C6D-4948-A3E6-96D416430F6E}"/>
          </ac:grpSpMkLst>
        </pc:grpChg>
        <pc:grpChg chg="add mod">
          <ac:chgData name="Berthe Choueiry" userId="a0a34cf8-c512-4826-a48e-18e8ad82c21a" providerId="ADAL" clId="{55A9B43A-B8BE-1E47-9697-80009E8ED351}" dt="2022-01-19T03:09:56.338" v="187"/>
          <ac:grpSpMkLst>
            <pc:docMk/>
            <pc:sldMk cId="1456616656" sldId="345"/>
            <ac:grpSpMk id="73" creationId="{5F165FBF-7CFF-C648-94DC-17FBAF75B39E}"/>
          </ac:grpSpMkLst>
        </pc:grpChg>
        <pc:grpChg chg="mod">
          <ac:chgData name="Berthe Choueiry" userId="a0a34cf8-c512-4826-a48e-18e8ad82c21a" providerId="ADAL" clId="{55A9B43A-B8BE-1E47-9697-80009E8ED351}" dt="2022-01-19T03:09:56.338" v="187"/>
          <ac:grpSpMkLst>
            <pc:docMk/>
            <pc:sldMk cId="1456616656" sldId="345"/>
            <ac:grpSpMk id="74" creationId="{3CD97E0F-2B92-9540-AE02-0CEA613A0861}"/>
          </ac:grpSpMkLst>
        </pc:grpChg>
        <pc:grpChg chg="mod">
          <ac:chgData name="Berthe Choueiry" userId="a0a34cf8-c512-4826-a48e-18e8ad82c21a" providerId="ADAL" clId="{55A9B43A-B8BE-1E47-9697-80009E8ED351}" dt="2022-01-19T03:09:56.338" v="187"/>
          <ac:grpSpMkLst>
            <pc:docMk/>
            <pc:sldMk cId="1456616656" sldId="345"/>
            <ac:grpSpMk id="75" creationId="{5E153503-129A-5249-8DB2-57E9E10E984C}"/>
          </ac:grpSpMkLst>
        </pc:grpChg>
        <pc:grpChg chg="mod">
          <ac:chgData name="Berthe Choueiry" userId="a0a34cf8-c512-4826-a48e-18e8ad82c21a" providerId="ADAL" clId="{55A9B43A-B8BE-1E47-9697-80009E8ED351}" dt="2022-01-19T03:09:56.338" v="187"/>
          <ac:grpSpMkLst>
            <pc:docMk/>
            <pc:sldMk cId="1456616656" sldId="345"/>
            <ac:grpSpMk id="76" creationId="{659B8C84-A4A4-024A-BF8A-505BD73B15FA}"/>
          </ac:grpSpMkLst>
        </pc:grpChg>
        <pc:grpChg chg="mod">
          <ac:chgData name="Berthe Choueiry" userId="a0a34cf8-c512-4826-a48e-18e8ad82c21a" providerId="ADAL" clId="{55A9B43A-B8BE-1E47-9697-80009E8ED351}" dt="2022-01-19T03:09:56.338" v="187"/>
          <ac:grpSpMkLst>
            <pc:docMk/>
            <pc:sldMk cId="1456616656" sldId="345"/>
            <ac:grpSpMk id="77" creationId="{28258501-3CEB-DE44-8B98-1DE66726E225}"/>
          </ac:grpSpMkLst>
        </pc:grp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12" creationId="{5B1E5288-CF93-094F-B5A0-E6A91A0D6F0F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13" creationId="{5C82530C-62D4-1143-A7E2-EEE1D3D971F2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14" creationId="{A901FC28-C109-7544-8495-EC5EEA34965E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18" creationId="{C46FB383-3E2A-AE47-94C9-666EB768EDB7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19" creationId="{1AEBE9C2-A289-164E-A5EE-98DCAB3486BE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21" creationId="{40535BD5-5F47-9248-BC17-12BF25161A4D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22" creationId="{5E277C97-F9FA-9140-9EEB-60A7039AF012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23" creationId="{B45E6FA0-F864-D24B-A441-650A4874EB3E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27" creationId="{572BBA36-2EEF-EC4D-8D41-EAC7F90DC7FB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28" creationId="{C0B3C709-6E69-D944-BDEC-F9F5274668C0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42" creationId="{3C26AC4B-9CAE-624F-B50A-AFF072615A2C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43" creationId="{F1386CB7-60C5-314E-A4B5-9E7E1E61A9AF}"/>
          </ac:cxnSpMkLst>
        </pc:cxnChg>
        <pc:cxnChg chg="add 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54" creationId="{FF4F2E96-7703-6B4A-8CE9-D8039DF49209}"/>
          </ac:cxnSpMkLst>
        </pc:cxnChg>
        <pc:cxnChg chg="add 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55" creationId="{6FBF4635-5D02-4445-9E36-01506CB865CB}"/>
          </ac:cxnSpMkLst>
        </pc:cxnChg>
        <pc:cxnChg chg="add 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56" creationId="{0B0C1664-BBED-DC49-87C7-A582276E7FE9}"/>
          </ac:cxnSpMkLst>
        </pc:cxnChg>
        <pc:cxnChg chg="add 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60" creationId="{607861DF-5396-9D4E-A8E4-B30F022E9D92}"/>
          </ac:cxnSpMkLst>
        </pc:cxnChg>
        <pc:cxnChg chg="add 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61" creationId="{092E9C40-4AC7-454E-BCB1-AA088910F078}"/>
          </ac:cxnSpMkLst>
        </pc:cxnChg>
        <pc:cxnChg chg="add 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63" creationId="{E64F5BB9-52BE-FF48-BA6C-28B4285789BC}"/>
          </ac:cxnSpMkLst>
        </pc:cxnChg>
        <pc:cxnChg chg="add 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64" creationId="{AD40C99F-8EFA-3C40-9FEE-CEDF94D3DE9B}"/>
          </ac:cxnSpMkLst>
        </pc:cxnChg>
        <pc:cxnChg chg="add 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65" creationId="{D614C191-A845-A14D-B3FF-C7A8BDB1A143}"/>
          </ac:cxnSpMkLst>
        </pc:cxnChg>
        <pc:cxnChg chg="add 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69" creationId="{5A335712-733D-ED49-A396-61F10B3FA41D}"/>
          </ac:cxnSpMkLst>
        </pc:cxnChg>
        <pc:cxnChg chg="add 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70" creationId="{376950B4-9252-3847-BA8B-4044123F2F9F}"/>
          </ac:cxnSpMkLst>
        </pc:cxnChg>
      </pc:sldChg>
      <pc:sldChg chg="addSp delSp modSp new mod">
        <pc:chgData name="Berthe Choueiry" userId="a0a34cf8-c512-4826-a48e-18e8ad82c21a" providerId="ADAL" clId="{55A9B43A-B8BE-1E47-9697-80009E8ED351}" dt="2022-01-26T05:24:34.290" v="577" actId="164"/>
        <pc:sldMkLst>
          <pc:docMk/>
          <pc:sldMk cId="997734060" sldId="346"/>
        </pc:sldMkLst>
        <pc:spChg chg="del">
          <ac:chgData name="Berthe Choueiry" userId="a0a34cf8-c512-4826-a48e-18e8ad82c21a" providerId="ADAL" clId="{55A9B43A-B8BE-1E47-9697-80009E8ED351}" dt="2022-01-26T05:17:58.597" v="466"/>
          <ac:spMkLst>
            <pc:docMk/>
            <pc:sldMk cId="997734060" sldId="346"/>
            <ac:spMk id="2" creationId="{1AB1E233-8970-5040-ACAC-77F2BA67F8DE}"/>
          </ac:spMkLst>
        </pc:spChg>
        <pc:spChg chg="del mod topLvl">
          <ac:chgData name="Berthe Choueiry" userId="a0a34cf8-c512-4826-a48e-18e8ad82c21a" providerId="ADAL" clId="{55A9B43A-B8BE-1E47-9697-80009E8ED351}" dt="2022-01-26T05:12:38.231" v="371" actId="478"/>
          <ac:spMkLst>
            <pc:docMk/>
            <pc:sldMk cId="997734060" sldId="346"/>
            <ac:spMk id="6" creationId="{5A41DE31-D52D-A242-BFD1-27D0CDDE3413}"/>
          </ac:spMkLst>
        </pc:spChg>
        <pc:spChg chg="del mod topLvl">
          <ac:chgData name="Berthe Choueiry" userId="a0a34cf8-c512-4826-a48e-18e8ad82c21a" providerId="ADAL" clId="{55A9B43A-B8BE-1E47-9697-80009E8ED351}" dt="2022-01-26T05:12:51.844" v="373" actId="478"/>
          <ac:spMkLst>
            <pc:docMk/>
            <pc:sldMk cId="997734060" sldId="346"/>
            <ac:spMk id="10" creationId="{08544CD6-DFDB-0745-9778-A29959AAAC0A}"/>
          </ac:spMkLst>
        </pc:spChg>
        <pc:spChg chg="del mod topLvl">
          <ac:chgData name="Berthe Choueiry" userId="a0a34cf8-c512-4826-a48e-18e8ad82c21a" providerId="ADAL" clId="{55A9B43A-B8BE-1E47-9697-80009E8ED351}" dt="2022-01-26T05:12:51.844" v="373" actId="478"/>
          <ac:spMkLst>
            <pc:docMk/>
            <pc:sldMk cId="997734060" sldId="346"/>
            <ac:spMk id="11" creationId="{CE1EABB9-71E4-8F47-8527-AEDC219382D4}"/>
          </ac:spMkLst>
        </pc:spChg>
        <pc:spChg chg="del mod topLvl">
          <ac:chgData name="Berthe Choueiry" userId="a0a34cf8-c512-4826-a48e-18e8ad82c21a" providerId="ADAL" clId="{55A9B43A-B8BE-1E47-9697-80009E8ED351}" dt="2022-01-26T05:12:51.844" v="373" actId="478"/>
          <ac:spMkLst>
            <pc:docMk/>
            <pc:sldMk cId="997734060" sldId="346"/>
            <ac:spMk id="12" creationId="{E29E9538-FDAE-7E4E-B8AF-6A5776D0B792}"/>
          </ac:spMkLst>
        </pc:spChg>
        <pc:spChg chg="del mod topLvl">
          <ac:chgData name="Berthe Choueiry" userId="a0a34cf8-c512-4826-a48e-18e8ad82c21a" providerId="ADAL" clId="{55A9B43A-B8BE-1E47-9697-80009E8ED351}" dt="2022-01-26T05:07:39.498" v="315" actId="478"/>
          <ac:spMkLst>
            <pc:docMk/>
            <pc:sldMk cId="997734060" sldId="346"/>
            <ac:spMk id="16" creationId="{C154323B-DB76-C144-8A43-E37E84BD45AF}"/>
          </ac:spMkLst>
        </pc:spChg>
        <pc:spChg chg="del mod topLvl">
          <ac:chgData name="Berthe Choueiry" userId="a0a34cf8-c512-4826-a48e-18e8ad82c21a" providerId="ADAL" clId="{55A9B43A-B8BE-1E47-9697-80009E8ED351}" dt="2022-01-26T05:12:29.424" v="367" actId="478"/>
          <ac:spMkLst>
            <pc:docMk/>
            <pc:sldMk cId="997734060" sldId="346"/>
            <ac:spMk id="20" creationId="{58024052-5F63-914B-89A3-277E0A6A0AA1}"/>
          </ac:spMkLst>
        </pc:spChg>
        <pc:spChg chg="del mod topLvl">
          <ac:chgData name="Berthe Choueiry" userId="a0a34cf8-c512-4826-a48e-18e8ad82c21a" providerId="ADAL" clId="{55A9B43A-B8BE-1E47-9697-80009E8ED351}" dt="2022-01-26T05:12:29.424" v="367" actId="478"/>
          <ac:spMkLst>
            <pc:docMk/>
            <pc:sldMk cId="997734060" sldId="346"/>
            <ac:spMk id="21" creationId="{F5606106-CB8E-5145-928D-A6C74378B295}"/>
          </ac:spMkLst>
        </pc:spChg>
        <pc:spChg chg="del mod topLvl">
          <ac:chgData name="Berthe Choueiry" userId="a0a34cf8-c512-4826-a48e-18e8ad82c21a" providerId="ADAL" clId="{55A9B43A-B8BE-1E47-9697-80009E8ED351}" dt="2022-01-26T05:12:29.424" v="367" actId="478"/>
          <ac:spMkLst>
            <pc:docMk/>
            <pc:sldMk cId="997734060" sldId="346"/>
            <ac:spMk id="22" creationId="{4EEB7E65-5BDC-BC41-A7CC-CD45AB3DB9F0}"/>
          </ac:spMkLst>
        </pc:spChg>
        <pc:spChg chg="mod topLvl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26" creationId="{E9775640-B7D0-7548-A620-9D828A769340}"/>
          </ac:spMkLst>
        </pc:spChg>
        <pc:spChg chg="del mod topLvl">
          <ac:chgData name="Berthe Choueiry" userId="a0a34cf8-c512-4826-a48e-18e8ad82c21a" providerId="ADAL" clId="{55A9B43A-B8BE-1E47-9697-80009E8ED351}" dt="2022-01-26T05:12:15.885" v="364" actId="478"/>
          <ac:spMkLst>
            <pc:docMk/>
            <pc:sldMk cId="997734060" sldId="346"/>
            <ac:spMk id="30" creationId="{0DB8DB92-7A60-4E49-A2FE-B1315092F036}"/>
          </ac:spMkLst>
        </pc:spChg>
        <pc:spChg chg="del mod topLvl">
          <ac:chgData name="Berthe Choueiry" userId="a0a34cf8-c512-4826-a48e-18e8ad82c21a" providerId="ADAL" clId="{55A9B43A-B8BE-1E47-9697-80009E8ED351}" dt="2022-01-26T05:12:15.885" v="364" actId="478"/>
          <ac:spMkLst>
            <pc:docMk/>
            <pc:sldMk cId="997734060" sldId="346"/>
            <ac:spMk id="31" creationId="{B4077B53-F7FD-4941-B8FC-C1FA766DC3E8}"/>
          </ac:spMkLst>
        </pc:spChg>
        <pc:spChg chg="del mod topLvl">
          <ac:chgData name="Berthe Choueiry" userId="a0a34cf8-c512-4826-a48e-18e8ad82c21a" providerId="ADAL" clId="{55A9B43A-B8BE-1E47-9697-80009E8ED351}" dt="2022-01-26T05:12:15.885" v="364" actId="478"/>
          <ac:spMkLst>
            <pc:docMk/>
            <pc:sldMk cId="997734060" sldId="346"/>
            <ac:spMk id="32" creationId="{816E3CC7-9222-A044-BCEA-9E9262E6C31E}"/>
          </ac:spMkLst>
        </pc:spChg>
        <pc:spChg chg="mod topLvl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36" creationId="{78D9FD60-7FCE-054D-9AD6-E3244947C15C}"/>
          </ac:spMkLst>
        </pc:spChg>
        <pc:spChg chg="del mod topLvl">
          <ac:chgData name="Berthe Choueiry" userId="a0a34cf8-c512-4826-a48e-18e8ad82c21a" providerId="ADAL" clId="{55A9B43A-B8BE-1E47-9697-80009E8ED351}" dt="2022-01-26T05:07:47.415" v="321" actId="478"/>
          <ac:spMkLst>
            <pc:docMk/>
            <pc:sldMk cId="997734060" sldId="346"/>
            <ac:spMk id="40" creationId="{39A3C6F4-5934-FC4D-A3A7-A134037B91B4}"/>
          </ac:spMkLst>
        </pc:spChg>
        <pc:spChg chg="add del mod topLvl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41" creationId="{9D68B0A5-7FD9-C342-B218-BF5FFC904580}"/>
          </ac:spMkLst>
        </pc:spChg>
        <pc:spChg chg="mod topLvl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42" creationId="{4AA253A9-C636-D642-946E-85B6A161DE50}"/>
          </ac:spMkLst>
        </pc:spChg>
        <pc:spChg chg="mod topLvl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46" creationId="{8602B751-816A-B049-9797-921B1BDC2EBC}"/>
          </ac:spMkLst>
        </pc:spChg>
        <pc:spChg chg="del mod topLvl">
          <ac:chgData name="Berthe Choueiry" userId="a0a34cf8-c512-4826-a48e-18e8ad82c21a" providerId="ADAL" clId="{55A9B43A-B8BE-1E47-9697-80009E8ED351}" dt="2022-01-26T05:13:05.510" v="376" actId="478"/>
          <ac:spMkLst>
            <pc:docMk/>
            <pc:sldMk cId="997734060" sldId="346"/>
            <ac:spMk id="50" creationId="{A035B62D-3E99-6A44-A0BF-77953F850FA2}"/>
          </ac:spMkLst>
        </pc:spChg>
        <pc:spChg chg="del mod topLvl">
          <ac:chgData name="Berthe Choueiry" userId="a0a34cf8-c512-4826-a48e-18e8ad82c21a" providerId="ADAL" clId="{55A9B43A-B8BE-1E47-9697-80009E8ED351}" dt="2022-01-26T05:13:05.510" v="376" actId="478"/>
          <ac:spMkLst>
            <pc:docMk/>
            <pc:sldMk cId="997734060" sldId="346"/>
            <ac:spMk id="51" creationId="{BC68DCD9-9855-E34E-A913-78575C7D3C8D}"/>
          </ac:spMkLst>
        </pc:spChg>
        <pc:spChg chg="del mod topLvl">
          <ac:chgData name="Berthe Choueiry" userId="a0a34cf8-c512-4826-a48e-18e8ad82c21a" providerId="ADAL" clId="{55A9B43A-B8BE-1E47-9697-80009E8ED351}" dt="2022-01-26T05:13:05.510" v="376" actId="478"/>
          <ac:spMkLst>
            <pc:docMk/>
            <pc:sldMk cId="997734060" sldId="346"/>
            <ac:spMk id="52" creationId="{3AE104E6-1C8C-A741-8CE4-129002D43489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56" creationId="{B395912E-6484-BE4F-88E3-C46B42ACDEA3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57" creationId="{1D654C02-088C-9F42-8B81-5C6E231FE028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58" creationId="{30990EC1-D8FD-384D-A4ED-5309A480E4F5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59" creationId="{437E8241-BC31-474A-958F-D4A9447AA280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63" creationId="{E9942C9B-D8AD-8E4A-8CA2-05484542D446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64" creationId="{F3C89B60-DCBE-DB45-B723-0B6911559A9B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65" creationId="{7F809DEB-A245-0E43-BB90-9BA8D412C34C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66" creationId="{A9F0FC46-A9F6-0341-A97E-BB04B7A9830C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67" creationId="{2F005A7B-9ECE-9C4B-8F3B-A95D046596F3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68" creationId="{B6D1687E-37A5-D549-B6BE-EDA4419811C0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69" creationId="{C4022991-930C-7740-8C37-3C6907862DF5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70" creationId="{4CB2375E-3FFF-614C-A7D6-5A87F62546D6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71" creationId="{D1D59695-FD2B-DF42-BBE8-1EAFE691EF75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72" creationId="{18BB2939-6788-A348-B3C8-D2B1C0B78744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73" creationId="{55E86AD4-DB7D-B844-9D2B-85541B286375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74" creationId="{6CC0F063-1441-2D44-AB38-E28A763FCA3F}"/>
          </ac:spMkLst>
        </pc:spChg>
        <pc:spChg chg="add mod">
          <ac:chgData name="Berthe Choueiry" userId="a0a34cf8-c512-4826-a48e-18e8ad82c21a" providerId="ADAL" clId="{55A9B43A-B8BE-1E47-9697-80009E8ED351}" dt="2022-01-26T05:24:18.594" v="574" actId="1038"/>
          <ac:spMkLst>
            <pc:docMk/>
            <pc:sldMk cId="997734060" sldId="346"/>
            <ac:spMk id="76" creationId="{22449352-5B28-7546-9143-9F0749225E1D}"/>
          </ac:spMkLst>
        </pc:spChg>
        <pc:spChg chg="add mod">
          <ac:chgData name="Berthe Choueiry" userId="a0a34cf8-c512-4826-a48e-18e8ad82c21a" providerId="ADAL" clId="{55A9B43A-B8BE-1E47-9697-80009E8ED351}" dt="2022-01-26T05:24:18.594" v="574" actId="1038"/>
          <ac:spMkLst>
            <pc:docMk/>
            <pc:sldMk cId="997734060" sldId="346"/>
            <ac:spMk id="77" creationId="{2085803A-E5BE-CC4F-A5DC-8CF460B45997}"/>
          </ac:spMkLst>
        </pc:spChg>
        <pc:spChg chg="add del mod">
          <ac:chgData name="Berthe Choueiry" userId="a0a34cf8-c512-4826-a48e-18e8ad82c21a" providerId="ADAL" clId="{55A9B43A-B8BE-1E47-9697-80009E8ED351}" dt="2022-01-26T05:14:22.543" v="386" actId="478"/>
          <ac:spMkLst>
            <pc:docMk/>
            <pc:sldMk cId="997734060" sldId="346"/>
            <ac:spMk id="81" creationId="{E4544FFD-69AC-C447-A316-C24A1B5188D1}"/>
          </ac:spMkLst>
        </pc:spChg>
        <pc:spChg chg="add del mod">
          <ac:chgData name="Berthe Choueiry" userId="a0a34cf8-c512-4826-a48e-18e8ad82c21a" providerId="ADAL" clId="{55A9B43A-B8BE-1E47-9697-80009E8ED351}" dt="2022-01-26T05:14:22.543" v="386" actId="478"/>
          <ac:spMkLst>
            <pc:docMk/>
            <pc:sldMk cId="997734060" sldId="346"/>
            <ac:spMk id="82" creationId="{717D9E9C-D778-9240-9B7A-32AF1A2CC319}"/>
          </ac:spMkLst>
        </pc:spChg>
        <pc:spChg chg="add mod">
          <ac:chgData name="Berthe Choueiry" userId="a0a34cf8-c512-4826-a48e-18e8ad82c21a" providerId="ADAL" clId="{55A9B43A-B8BE-1E47-9697-80009E8ED351}" dt="2022-01-26T05:24:18.594" v="574" actId="1038"/>
          <ac:spMkLst>
            <pc:docMk/>
            <pc:sldMk cId="997734060" sldId="346"/>
            <ac:spMk id="85" creationId="{DC86D9C1-0634-AD41-AC86-E69605F539AA}"/>
          </ac:spMkLst>
        </pc:spChg>
        <pc:spChg chg="add mod">
          <ac:chgData name="Berthe Choueiry" userId="a0a34cf8-c512-4826-a48e-18e8ad82c21a" providerId="ADAL" clId="{55A9B43A-B8BE-1E47-9697-80009E8ED351}" dt="2022-01-26T05:24:18.594" v="574" actId="1038"/>
          <ac:spMkLst>
            <pc:docMk/>
            <pc:sldMk cId="997734060" sldId="346"/>
            <ac:spMk id="86" creationId="{5700B793-451B-5A45-9197-953AE57030FF}"/>
          </ac:spMkLst>
        </pc:spChg>
        <pc:spChg chg="add mod">
          <ac:chgData name="Berthe Choueiry" userId="a0a34cf8-c512-4826-a48e-18e8ad82c21a" providerId="ADAL" clId="{55A9B43A-B8BE-1E47-9697-80009E8ED351}" dt="2022-01-26T05:24:18.594" v="574" actId="1038"/>
          <ac:spMkLst>
            <pc:docMk/>
            <pc:sldMk cId="997734060" sldId="346"/>
            <ac:spMk id="95" creationId="{3813EDE9-98AB-7C43-80EA-B20936738EB0}"/>
          </ac:spMkLst>
        </pc:spChg>
        <pc:spChg chg="add mod">
          <ac:chgData name="Berthe Choueiry" userId="a0a34cf8-c512-4826-a48e-18e8ad82c21a" providerId="ADAL" clId="{55A9B43A-B8BE-1E47-9697-80009E8ED351}" dt="2022-01-26T05:24:18.594" v="574" actId="1038"/>
          <ac:spMkLst>
            <pc:docMk/>
            <pc:sldMk cId="997734060" sldId="346"/>
            <ac:spMk id="97" creationId="{0A5BADAD-2308-7347-9871-8A87ED670884}"/>
          </ac:spMkLst>
        </pc:spChg>
        <pc:spChg chg="add mod">
          <ac:chgData name="Berthe Choueiry" userId="a0a34cf8-c512-4826-a48e-18e8ad82c21a" providerId="ADAL" clId="{55A9B43A-B8BE-1E47-9697-80009E8ED351}" dt="2022-01-26T05:24:18.594" v="574" actId="1038"/>
          <ac:spMkLst>
            <pc:docMk/>
            <pc:sldMk cId="997734060" sldId="346"/>
            <ac:spMk id="100" creationId="{4A3DBADA-7597-6F4D-8ED7-89B64684C9D6}"/>
          </ac:spMkLst>
        </pc:spChg>
        <pc:spChg chg="add mod">
          <ac:chgData name="Berthe Choueiry" userId="a0a34cf8-c512-4826-a48e-18e8ad82c21a" providerId="ADAL" clId="{55A9B43A-B8BE-1E47-9697-80009E8ED351}" dt="2022-01-26T05:24:18.594" v="574" actId="1038"/>
          <ac:spMkLst>
            <pc:docMk/>
            <pc:sldMk cId="997734060" sldId="346"/>
            <ac:spMk id="101" creationId="{A3661CBE-3693-F44C-8DB0-782A5F2B700B}"/>
          </ac:spMkLst>
        </pc:spChg>
        <pc:spChg chg="add mod">
          <ac:chgData name="Berthe Choueiry" userId="a0a34cf8-c512-4826-a48e-18e8ad82c21a" providerId="ADAL" clId="{55A9B43A-B8BE-1E47-9697-80009E8ED351}" dt="2022-01-26T05:24:18.594" v="574" actId="1038"/>
          <ac:spMkLst>
            <pc:docMk/>
            <pc:sldMk cId="997734060" sldId="346"/>
            <ac:spMk id="104" creationId="{9C5F125B-B5F7-D745-8F3B-C9377F5DEC12}"/>
          </ac:spMkLst>
        </pc:spChg>
        <pc:spChg chg="add mod">
          <ac:chgData name="Berthe Choueiry" userId="a0a34cf8-c512-4826-a48e-18e8ad82c21a" providerId="ADAL" clId="{55A9B43A-B8BE-1E47-9697-80009E8ED351}" dt="2022-01-26T05:17:58.597" v="466"/>
          <ac:spMkLst>
            <pc:docMk/>
            <pc:sldMk cId="997734060" sldId="346"/>
            <ac:spMk id="105" creationId="{D952CB2C-BA68-4B47-B0D0-841DF5DD7C74}"/>
          </ac:spMkLst>
        </pc:spChg>
        <pc:spChg chg="add del mod">
          <ac:chgData name="Berthe Choueiry" userId="a0a34cf8-c512-4826-a48e-18e8ad82c21a" providerId="ADAL" clId="{55A9B43A-B8BE-1E47-9697-80009E8ED351}" dt="2022-01-26T05:18:09.619" v="468"/>
          <ac:spMkLst>
            <pc:docMk/>
            <pc:sldMk cId="997734060" sldId="346"/>
            <ac:spMk id="106" creationId="{1CA4AE4B-520C-0A4A-917F-EFBD0ED875B6}"/>
          </ac:spMkLst>
        </pc:spChg>
        <pc:spChg chg="add del mod">
          <ac:chgData name="Berthe Choueiry" userId="a0a34cf8-c512-4826-a48e-18e8ad82c21a" providerId="ADAL" clId="{55A9B43A-B8BE-1E47-9697-80009E8ED351}" dt="2022-01-26T05:24:23.371" v="576" actId="1076"/>
          <ac:spMkLst>
            <pc:docMk/>
            <pc:sldMk cId="997734060" sldId="346"/>
            <ac:spMk id="107" creationId="{FD712747-0DC9-6449-860D-15D5DEFA0B0F}"/>
          </ac:spMkLst>
        </pc:spChg>
        <pc:spChg chg="add mod">
          <ac:chgData name="Berthe Choueiry" userId="a0a34cf8-c512-4826-a48e-18e8ad82c21a" providerId="ADAL" clId="{55A9B43A-B8BE-1E47-9697-80009E8ED351}" dt="2022-01-26T05:24:09.226" v="557" actId="12789"/>
          <ac:spMkLst>
            <pc:docMk/>
            <pc:sldMk cId="997734060" sldId="346"/>
            <ac:spMk id="108" creationId="{19E4EE21-ECDB-5646-9606-4A894E14F21C}"/>
          </ac:spMkLst>
        </pc:spChg>
        <pc:spChg chg="add mod">
          <ac:chgData name="Berthe Choueiry" userId="a0a34cf8-c512-4826-a48e-18e8ad82c21a" providerId="ADAL" clId="{55A9B43A-B8BE-1E47-9697-80009E8ED351}" dt="2022-01-26T05:22:34.305" v="534" actId="1076"/>
          <ac:spMkLst>
            <pc:docMk/>
            <pc:sldMk cId="997734060" sldId="346"/>
            <ac:spMk id="109" creationId="{F4AD4A9E-0502-8A45-A876-8889A5AD8714}"/>
          </ac:spMkLst>
        </pc:spChg>
        <pc:grpChg chg="add del mod">
          <ac:chgData name="Berthe Choueiry" userId="a0a34cf8-c512-4826-a48e-18e8ad82c21a" providerId="ADAL" clId="{55A9B43A-B8BE-1E47-9697-80009E8ED351}" dt="2022-01-26T05:05:36.544" v="282" actId="165"/>
          <ac:grpSpMkLst>
            <pc:docMk/>
            <pc:sldMk cId="997734060" sldId="346"/>
            <ac:grpSpMk id="5" creationId="{2710B409-A6E3-E64E-9E47-F2593821FBE3}"/>
          </ac:grpSpMkLst>
        </pc:grpChg>
        <pc:grpChg chg="add del mod">
          <ac:chgData name="Berthe Choueiry" userId="a0a34cf8-c512-4826-a48e-18e8ad82c21a" providerId="ADAL" clId="{55A9B43A-B8BE-1E47-9697-80009E8ED351}" dt="2022-01-26T05:05:36.544" v="282" actId="165"/>
          <ac:grpSpMkLst>
            <pc:docMk/>
            <pc:sldMk cId="997734060" sldId="346"/>
            <ac:grpSpMk id="15" creationId="{C7A26576-8DA4-7641-B011-614CB1458C89}"/>
          </ac:grpSpMkLst>
        </pc:grpChg>
        <pc:grpChg chg="add del mod">
          <ac:chgData name="Berthe Choueiry" userId="a0a34cf8-c512-4826-a48e-18e8ad82c21a" providerId="ADAL" clId="{55A9B43A-B8BE-1E47-9697-80009E8ED351}" dt="2022-01-26T05:05:36.544" v="282" actId="165"/>
          <ac:grpSpMkLst>
            <pc:docMk/>
            <pc:sldMk cId="997734060" sldId="346"/>
            <ac:grpSpMk id="25" creationId="{63804677-DC4E-A846-BA3B-3AA03AD53025}"/>
          </ac:grpSpMkLst>
        </pc:grpChg>
        <pc:grpChg chg="add del mod">
          <ac:chgData name="Berthe Choueiry" userId="a0a34cf8-c512-4826-a48e-18e8ad82c21a" providerId="ADAL" clId="{55A9B43A-B8BE-1E47-9697-80009E8ED351}" dt="2022-01-26T05:05:36.544" v="282" actId="165"/>
          <ac:grpSpMkLst>
            <pc:docMk/>
            <pc:sldMk cId="997734060" sldId="346"/>
            <ac:grpSpMk id="35" creationId="{3069870B-AD68-1A48-A6B7-6F8EFDB62DF4}"/>
          </ac:grpSpMkLst>
        </pc:grpChg>
        <pc:grpChg chg="add del mod">
          <ac:chgData name="Berthe Choueiry" userId="a0a34cf8-c512-4826-a48e-18e8ad82c21a" providerId="ADAL" clId="{55A9B43A-B8BE-1E47-9697-80009E8ED351}" dt="2022-01-26T05:05:36.544" v="282" actId="165"/>
          <ac:grpSpMkLst>
            <pc:docMk/>
            <pc:sldMk cId="997734060" sldId="346"/>
            <ac:grpSpMk id="45" creationId="{B93FB714-FCE8-1A47-8A66-1C1600D62838}"/>
          </ac:grpSpMkLst>
        </pc:grpChg>
        <pc:grpChg chg="add mod">
          <ac:chgData name="Berthe Choueiry" userId="a0a34cf8-c512-4826-a48e-18e8ad82c21a" providerId="ADAL" clId="{55A9B43A-B8BE-1E47-9697-80009E8ED351}" dt="2022-01-26T05:24:34.290" v="577" actId="164"/>
          <ac:grpSpMkLst>
            <pc:docMk/>
            <pc:sldMk cId="997734060" sldId="346"/>
            <ac:grpSpMk id="110" creationId="{4EE2C605-CA9B-854F-8592-69DF1239AEA5}"/>
          </ac:grpSpMkLst>
        </pc:grp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7" creationId="{EB86C313-1223-D747-AC51-4626A8FB8B2F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8" creationId="{CB403A1D-4559-4542-804A-E6669F369DE6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9" creationId="{1725C29B-3A67-F343-884A-C9E4BC9A16EF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13" creationId="{18ECB8E0-9B52-B24F-A685-9E77FC6909C9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14" creationId="{7B9E50EB-0945-FE40-8EB9-846B29759E65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17" creationId="{9FF221E2-9468-1A4B-9087-8D0D59B31BD9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18" creationId="{FC91118D-9F3D-864F-85AF-D15FB091CE11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19" creationId="{0CD024E4-872F-054D-9EDF-FC0911E163F4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23" creationId="{0011B5C2-4398-9F4E-9805-12DC9BFF8B3B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24" creationId="{9348748D-830A-F046-82CC-E5E4C41061BF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27" creationId="{5752D848-EEF1-A74C-92F7-67B7A58C2729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28" creationId="{FA9A05CB-E945-7C47-A1E4-C7171B2054F3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29" creationId="{9164C0B9-3C1C-CF45-9FA3-4F72C603EA7E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33" creationId="{476DBC74-573C-AB4F-83A9-FB9DF2B23928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34" creationId="{00AB595C-5C6B-8945-80D5-0931139B59D9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37" creationId="{C40E5B32-E1B2-AF46-A4B4-CDFD49C105A8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38" creationId="{4E332202-6609-F440-97A5-332A4912BCFD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39" creationId="{05CB41E5-8AED-5941-B760-8D0D4EF09D22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43" creationId="{D03988EA-2074-0C43-9B3F-63A60119AF2E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44" creationId="{93CF62AB-1E5B-8948-A791-1BB319E3E229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47" creationId="{4763D07E-B774-5F4A-98C7-67B8A6113E2F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48" creationId="{277CBAA9-0C00-0046-B214-DF999382BFEA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49" creationId="{B01202CF-37E5-944D-B011-64C8B8242406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53" creationId="{18967996-4321-9345-9A0D-D4D786EDBA0C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54" creationId="{D2DE77BF-C1B1-4F42-9534-B9934A64F25A}"/>
          </ac:cxnSpMkLst>
        </pc:cxnChg>
        <pc:cxnChg chg="add mod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55" creationId="{D9298998-9654-B147-9B4B-CB97863A96BF}"/>
          </ac:cxnSpMkLst>
        </pc:cxnChg>
        <pc:cxnChg chg="add mod">
          <ac:chgData name="Berthe Choueiry" userId="a0a34cf8-c512-4826-a48e-18e8ad82c21a" providerId="ADAL" clId="{55A9B43A-B8BE-1E47-9697-80009E8ED351}" dt="2022-01-26T05:24:18.594" v="574" actId="1038"/>
          <ac:cxnSpMkLst>
            <pc:docMk/>
            <pc:sldMk cId="997734060" sldId="346"/>
            <ac:cxnSpMk id="78" creationId="{E1E98F0A-847D-8146-8CF2-E5FA4AF79D54}"/>
          </ac:cxnSpMkLst>
        </pc:cxnChg>
        <pc:cxnChg chg="add del mod">
          <ac:chgData name="Berthe Choueiry" userId="a0a34cf8-c512-4826-a48e-18e8ad82c21a" providerId="ADAL" clId="{55A9B43A-B8BE-1E47-9697-80009E8ED351}" dt="2022-01-26T05:14:22.543" v="386" actId="478"/>
          <ac:cxnSpMkLst>
            <pc:docMk/>
            <pc:sldMk cId="997734060" sldId="346"/>
            <ac:cxnSpMk id="79" creationId="{AF3B639D-7C9D-984F-B918-48B66719662F}"/>
          </ac:cxnSpMkLst>
        </pc:cxnChg>
        <pc:cxnChg chg="add del mod">
          <ac:chgData name="Berthe Choueiry" userId="a0a34cf8-c512-4826-a48e-18e8ad82c21a" providerId="ADAL" clId="{55A9B43A-B8BE-1E47-9697-80009E8ED351}" dt="2022-01-26T05:14:22.543" v="386" actId="478"/>
          <ac:cxnSpMkLst>
            <pc:docMk/>
            <pc:sldMk cId="997734060" sldId="346"/>
            <ac:cxnSpMk id="80" creationId="{30105244-B9A3-5C4D-AB18-3CBD88CE1B55}"/>
          </ac:cxnSpMkLst>
        </pc:cxnChg>
        <pc:cxnChg chg="add del mod">
          <ac:chgData name="Berthe Choueiry" userId="a0a34cf8-c512-4826-a48e-18e8ad82c21a" providerId="ADAL" clId="{55A9B43A-B8BE-1E47-9697-80009E8ED351}" dt="2022-01-26T05:14:22.543" v="386" actId="478"/>
          <ac:cxnSpMkLst>
            <pc:docMk/>
            <pc:sldMk cId="997734060" sldId="346"/>
            <ac:cxnSpMk id="83" creationId="{FBEC19CE-3117-6648-AA0B-3F301CB6F860}"/>
          </ac:cxnSpMkLst>
        </pc:cxnChg>
        <pc:cxnChg chg="add del mod">
          <ac:chgData name="Berthe Choueiry" userId="a0a34cf8-c512-4826-a48e-18e8ad82c21a" providerId="ADAL" clId="{55A9B43A-B8BE-1E47-9697-80009E8ED351}" dt="2022-01-26T05:14:22.543" v="386" actId="478"/>
          <ac:cxnSpMkLst>
            <pc:docMk/>
            <pc:sldMk cId="997734060" sldId="346"/>
            <ac:cxnSpMk id="84" creationId="{19C4F009-6104-D74F-AEBA-2E8E8B8E9C43}"/>
          </ac:cxnSpMkLst>
        </pc:cxnChg>
        <pc:cxnChg chg="add mod">
          <ac:chgData name="Berthe Choueiry" userId="a0a34cf8-c512-4826-a48e-18e8ad82c21a" providerId="ADAL" clId="{55A9B43A-B8BE-1E47-9697-80009E8ED351}" dt="2022-01-26T05:24:18.594" v="574" actId="1038"/>
          <ac:cxnSpMkLst>
            <pc:docMk/>
            <pc:sldMk cId="997734060" sldId="346"/>
            <ac:cxnSpMk id="91" creationId="{538AC0FE-0E89-1948-8087-575C5617D73E}"/>
          </ac:cxnSpMkLst>
        </pc:cxnChg>
        <pc:cxnChg chg="add del mod">
          <ac:chgData name="Berthe Choueiry" userId="a0a34cf8-c512-4826-a48e-18e8ad82c21a" providerId="ADAL" clId="{55A9B43A-B8BE-1E47-9697-80009E8ED351}" dt="2022-01-26T05:14:36.466" v="391" actId="478"/>
          <ac:cxnSpMkLst>
            <pc:docMk/>
            <pc:sldMk cId="997734060" sldId="346"/>
            <ac:cxnSpMk id="94" creationId="{D3DD757E-B7AF-5644-B261-213FB82F67B8}"/>
          </ac:cxnSpMkLst>
        </pc:cxnChg>
        <pc:cxnChg chg="add mod">
          <ac:chgData name="Berthe Choueiry" userId="a0a34cf8-c512-4826-a48e-18e8ad82c21a" providerId="ADAL" clId="{55A9B43A-B8BE-1E47-9697-80009E8ED351}" dt="2022-01-26T05:24:18.594" v="574" actId="1038"/>
          <ac:cxnSpMkLst>
            <pc:docMk/>
            <pc:sldMk cId="997734060" sldId="346"/>
            <ac:cxnSpMk id="98" creationId="{12B383EC-C574-4C40-9A48-9DF27EB1D329}"/>
          </ac:cxnSpMkLst>
        </pc:cxnChg>
        <pc:cxnChg chg="add mod">
          <ac:chgData name="Berthe Choueiry" userId="a0a34cf8-c512-4826-a48e-18e8ad82c21a" providerId="ADAL" clId="{55A9B43A-B8BE-1E47-9697-80009E8ED351}" dt="2022-01-26T05:24:18.594" v="574" actId="1038"/>
          <ac:cxnSpMkLst>
            <pc:docMk/>
            <pc:sldMk cId="997734060" sldId="346"/>
            <ac:cxnSpMk id="99" creationId="{1EEE94D4-7248-BB48-9F4C-6837BADBA968}"/>
          </ac:cxnSpMkLst>
        </pc:cxnChg>
        <pc:cxnChg chg="add mod">
          <ac:chgData name="Berthe Choueiry" userId="a0a34cf8-c512-4826-a48e-18e8ad82c21a" providerId="ADAL" clId="{55A9B43A-B8BE-1E47-9697-80009E8ED351}" dt="2022-01-26T05:24:18.594" v="574" actId="1038"/>
          <ac:cxnSpMkLst>
            <pc:docMk/>
            <pc:sldMk cId="997734060" sldId="346"/>
            <ac:cxnSpMk id="102" creationId="{CC750B6D-82F2-A941-9A25-A05DBDF4A414}"/>
          </ac:cxnSpMkLst>
        </pc:cxnChg>
        <pc:cxnChg chg="add mod">
          <ac:chgData name="Berthe Choueiry" userId="a0a34cf8-c512-4826-a48e-18e8ad82c21a" providerId="ADAL" clId="{55A9B43A-B8BE-1E47-9697-80009E8ED351}" dt="2022-01-26T05:24:18.594" v="574" actId="1038"/>
          <ac:cxnSpMkLst>
            <pc:docMk/>
            <pc:sldMk cId="997734060" sldId="346"/>
            <ac:cxnSpMk id="103" creationId="{B3CE648D-8E65-CA4B-BB97-D55E6B5E1701}"/>
          </ac:cxnSpMkLst>
        </pc:cxnChg>
      </pc:sldChg>
      <pc:sldChg chg="new del">
        <pc:chgData name="Berthe Choueiry" userId="a0a34cf8-c512-4826-a48e-18e8ad82c21a" providerId="ADAL" clId="{55A9B43A-B8BE-1E47-9697-80009E8ED351}" dt="2022-01-26T05:02:24.496" v="270" actId="2696"/>
        <pc:sldMkLst>
          <pc:docMk/>
          <pc:sldMk cId="4107156633" sldId="346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4D3207D-21E9-914F-894D-B61C9BC027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703F037-517B-5C44-8AE2-314AD2BA36A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4B3B0660-D732-B341-90FE-D34C4B6B109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32CA39F5-A6BE-7C48-B506-DC794E633D1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fld id="{A6B96941-9BEC-1C49-9226-B2360A5E2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D2B6E96-C0E9-2143-9138-45506C19A9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082D1FC-0971-E948-AFC4-9AC5151C8E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8CD33CB-3F80-874F-B4EB-DBEE25673C1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06A16DC-37AD-3A48-97C4-3565ECAD436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A64A70F-388C-5640-8F5E-457BE9C1A8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EAD04D0-1C82-CD49-8E62-23EE9B2C27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fld id="{9617F149-9535-CD44-ACA0-66BA253ADD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74FD81D4-5DEE-A746-8301-742355AFBA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1DA7CA4-A994-1343-AA1B-2429541C9A70}" type="slidenum">
              <a:rPr lang="en-US" altLang="zh-CN" smtClean="0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3A06C75-5405-E245-B834-9D83751A23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8461D5A-C949-9F4D-AA60-F7D1A6C01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FFE858FC-10E1-4449-A5F7-E17B6FF93C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319BA9B-9133-5F41-8164-08EF6E4A824F}" type="slidenum">
              <a:rPr lang="en-US" altLang="zh-CN" smtClean="0"/>
              <a:pPr>
                <a:spcBef>
                  <a:spcPct val="0"/>
                </a:spcBef>
              </a:pPr>
              <a:t>12</a:t>
            </a:fld>
            <a:endParaRPr lang="en-US" altLang="zh-CN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9319AC1-AAD3-6B4F-B4A9-D69346D3BA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ED20E17-3B45-BC4B-A936-FB940ECDB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: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langle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{scope},\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rangle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{scope}(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) =\{{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}, 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\} 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subseteq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{V}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) =\{(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x,y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ldots,z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\}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subseteq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\times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) =\{(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x,y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ldots,z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\}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subseteq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\times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{scope}(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) =\{{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\times 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}\} 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subseteq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{V}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{V},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\gets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a_i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\in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: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langle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{scope},\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rangle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{V},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\gets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a_i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\in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</a:t>
            </a:r>
          </a:p>
          <a:p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7F149-9535-CD44-ACA0-66BA253ADD6B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1438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7BE0453A-846C-BA4B-B6A2-456BD5351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38AECD3-8866-2D47-8D44-9256DD458804}" type="slidenum">
              <a:rPr lang="en-US" altLang="zh-CN" smtClean="0"/>
              <a:pPr>
                <a:spcBef>
                  <a:spcPct val="0"/>
                </a:spcBef>
              </a:pPr>
              <a:t>14</a:t>
            </a:fld>
            <a:endParaRPr lang="en-US" altLang="zh-CN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516A12F-45A6-5046-8D76-00AC82EA70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F79883D-5127-6E4D-B964-0442EE2F0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B0356F9-1D15-8C44-A058-2C1FFE640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2264B32-4651-EB43-AB27-B3A21BE21F8E}" type="slidenum">
              <a:rPr lang="en-US" altLang="zh-CN" smtClean="0"/>
              <a:pPr>
                <a:spcBef>
                  <a:spcPct val="0"/>
                </a:spcBef>
              </a:pPr>
              <a:t>15</a:t>
            </a:fld>
            <a:endParaRPr lang="en-US" altLang="zh-CN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44AC0D6-5CE5-504B-92A6-C6209341E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E98E07C-9378-4A43-9CD7-3D90F73A0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390B62C2-7A46-F545-8FB5-67C3ED9563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F21B424-FFEB-4E44-88B9-63C8B3354A69}" type="slidenum">
              <a:rPr lang="en-US" altLang="zh-CN" smtClean="0"/>
              <a:pPr>
                <a:spcBef>
                  <a:spcPct val="0"/>
                </a:spcBef>
              </a:pPr>
              <a:t>16</a:t>
            </a:fld>
            <a:endParaRPr lang="en-US" altLang="zh-CN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6C81A89F-A1D0-6843-A820-0C68442974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CC8F0F7-6359-1C41-8C6C-B57E3DE73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1208ECDD-6EEE-E94B-8B7D-8387BE339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8ECBDA8-EC14-4141-89E5-2BCD43601FDF}" type="slidenum">
              <a:rPr lang="en-US" altLang="zh-CN" smtClean="0"/>
              <a:pPr>
                <a:spcBef>
                  <a:spcPct val="0"/>
                </a:spcBef>
              </a:pPr>
              <a:t>21</a:t>
            </a:fld>
            <a:endParaRPr lang="en-US" altLang="zh-CN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E572CD15-DE6A-9C4E-8C8B-C497C63D99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0A20973-3769-7244-9A09-DA9956CA1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BF88D29A-20A5-5D45-B83D-F22887653C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6116559-97EF-734C-868C-35926268F008}" type="slidenum">
              <a:rPr lang="en-US" altLang="zh-CN" smtClean="0"/>
              <a:pPr>
                <a:spcBef>
                  <a:spcPct val="0"/>
                </a:spcBef>
              </a:pPr>
              <a:t>22</a:t>
            </a:fld>
            <a:endParaRPr lang="en-US" altLang="zh-CN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6B452623-BC0D-3B41-A21A-8E16E19542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B27A4DB-2F2D-AF4B-B9DB-75C6C3B51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94A40E2C-7E4A-394B-9782-8D462D960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65FE9AD-B371-EE4A-A8D0-8C2740ED8658}" type="slidenum">
              <a:rPr lang="en-US" altLang="zh-CN" smtClean="0"/>
              <a:pPr>
                <a:spcBef>
                  <a:spcPct val="0"/>
                </a:spcBef>
              </a:pPr>
              <a:t>23</a:t>
            </a:fld>
            <a:endParaRPr lang="en-US" altLang="zh-CN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3CCC13F-1F24-D34E-9E93-ED91ED2DDC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8ED09D1-1828-1A44-95D8-63697DAAB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28ABC585-DA6F-C041-A749-90BE55432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E2A7AD5-0DD4-0041-BF57-EFD3775BBCFF}" type="slidenum">
              <a:rPr lang="en-US" altLang="zh-CN" smtClean="0"/>
              <a:pPr>
                <a:spcBef>
                  <a:spcPct val="0"/>
                </a:spcBef>
              </a:pPr>
              <a:t>24</a:t>
            </a:fld>
            <a:endParaRPr lang="en-US" altLang="zh-CN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0C67289-3BB7-BD46-87F0-1EE06EFA6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1D2F512-6207-7741-8DC5-396CD4D84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ABA65001-F6C4-6B48-842A-1DC3033C8E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5A2D09F-E3DB-6941-B054-D6220DC2DA2E}" type="slidenum">
              <a:rPr lang="en-US" altLang="zh-CN" smtClean="0"/>
              <a:pPr>
                <a:spcBef>
                  <a:spcPct val="0"/>
                </a:spcBef>
              </a:pPr>
              <a:t>25</a:t>
            </a:fld>
            <a:endParaRPr lang="en-US" altLang="zh-CN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8E5A27FB-8506-684D-9D4B-E460F2563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51599A7-030D-2648-9DD3-300FFE041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329B6595-0C4B-0B4F-90E7-5746D4A0AE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27B0B12-1B65-2E45-B6D3-1EDC787F6F3D}" type="slidenum">
              <a:rPr lang="en-US" altLang="zh-CN" smtClean="0"/>
              <a:pPr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1233101-C1AD-8741-BC8C-CAFB998326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3A37915-4360-2C44-8CC9-A05D07B17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A4522A42-C15A-4843-8657-4B1995C87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6076903-D500-0841-A57A-3F344BC7F144}" type="slidenum">
              <a:rPr lang="en-US" altLang="zh-CN" smtClean="0"/>
              <a:pPr>
                <a:spcBef>
                  <a:spcPct val="0"/>
                </a:spcBef>
              </a:pPr>
              <a:t>26</a:t>
            </a:fld>
            <a:endParaRPr lang="en-US" altLang="zh-CN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4613AA7-3259-2343-8B9B-A60FB269B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C3FE57C-9BEA-2343-A8DA-729AEDB65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94DBBA7A-B97E-1943-B8B2-D587EEBED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5CB310E-2B39-2741-A33A-92F082A873F2}" type="slidenum">
              <a:rPr lang="en-US" altLang="zh-CN" smtClean="0"/>
              <a:pPr>
                <a:spcBef>
                  <a:spcPct val="0"/>
                </a:spcBef>
              </a:pPr>
              <a:t>27</a:t>
            </a:fld>
            <a:endParaRPr lang="en-US" altLang="zh-CN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3F84BE8D-7671-F94F-BB51-477C18B46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9CD5265-CA27-F14B-88CB-46B71E14A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6700356E-4A34-7B44-8695-61CBA8021F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59A4DD9-61CF-B249-BC31-31CFC2463519}" type="slidenum">
              <a:rPr lang="en-US" altLang="zh-CN" smtClean="0"/>
              <a:pPr>
                <a:spcBef>
                  <a:spcPct val="0"/>
                </a:spcBef>
              </a:pPr>
              <a:t>30</a:t>
            </a:fld>
            <a:endParaRPr lang="en-US" altLang="zh-CN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0A4320DE-6F59-4A48-B256-EA2E6790B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5D16FBD-BE9C-6744-9432-42391385D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9D6DE5B8-FF32-0C47-A9F6-785E9F366B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553EDD5-E5F0-764D-B060-19CE9D64BBA3}" type="slidenum">
              <a:rPr lang="en-US" altLang="zh-CN" smtClean="0"/>
              <a:pPr>
                <a:spcBef>
                  <a:spcPct val="0"/>
                </a:spcBef>
              </a:pPr>
              <a:t>31</a:t>
            </a:fld>
            <a:endParaRPr lang="en-US" altLang="zh-CN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00C80100-9FBB-4349-B19C-41BF29D177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61F4B86-6B22-6B4A-BCB0-E18D178CB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F649091E-EF51-C243-8BB3-BC70D2AAEF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65A1287-839E-3445-B84C-56AA1336B329}" type="slidenum">
              <a:rPr lang="en-US" altLang="zh-CN" smtClean="0"/>
              <a:pPr>
                <a:spcBef>
                  <a:spcPct val="0"/>
                </a:spcBef>
              </a:pPr>
              <a:t>32</a:t>
            </a:fld>
            <a:endParaRPr lang="en-US" altLang="zh-CN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595C701C-F2C6-374A-AD02-EE645346B3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0A3F541-F039-3340-BD99-DE7B54BAE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7B2332E-423D-1A4A-B2DB-4C9513FF16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3FFB8B4-6FA3-6F4B-A68B-8FED4D936C8C}" type="slidenum">
              <a:rPr lang="en-US" altLang="zh-CN" smtClean="0"/>
              <a:pPr>
                <a:spcBef>
                  <a:spcPct val="0"/>
                </a:spcBef>
              </a:pPr>
              <a:t>33</a:t>
            </a:fld>
            <a:endParaRPr lang="en-US" altLang="zh-CN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A22CE71C-20A5-4545-8ACB-C00590CD6D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55E380D-17BD-A841-AD36-B3DE85AB3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E5F7A20F-76EE-834A-B8AA-678B123E8F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1F8A20E-3614-754C-B14B-0D1540497987}" type="slidenum">
              <a:rPr lang="en-US" altLang="zh-CN" smtClean="0"/>
              <a:pPr>
                <a:spcBef>
                  <a:spcPct val="0"/>
                </a:spcBef>
              </a:pPr>
              <a:t>34</a:t>
            </a:fld>
            <a:endParaRPr lang="en-US" altLang="zh-CN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8CA3AE45-2B88-5C47-9036-C6AFDF4A9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95F468B-95DD-FC48-9698-D6BABE3B5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802DF67D-FB48-C14B-87C1-34E977A22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17625A1-F253-304B-926A-18689BD1DC59}" type="slidenum">
              <a:rPr lang="en-US" altLang="zh-CN" smtClean="0"/>
              <a:pPr>
                <a:spcBef>
                  <a:spcPct val="0"/>
                </a:spcBef>
              </a:pPr>
              <a:t>35</a:t>
            </a:fld>
            <a:endParaRPr lang="en-US" altLang="zh-CN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A9317F07-B7C1-8048-9129-C1CECADA3A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7025975-D275-A043-9B36-F700B7819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BA7FBA00-168B-3A45-A562-948969EF75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4159F9E-D39F-D84C-85F8-2F0CF44B03CB}" type="slidenum">
              <a:rPr lang="en-US" altLang="zh-CN" smtClean="0"/>
              <a:pPr>
                <a:spcBef>
                  <a:spcPct val="0"/>
                </a:spcBef>
              </a:pPr>
              <a:t>36</a:t>
            </a:fld>
            <a:endParaRPr lang="en-US" altLang="zh-CN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561D9FCD-83FF-A44A-86F8-D99C5BC624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56C6BAD-3307-9543-94A0-33AB05E66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8514004A-9042-E444-8720-7CC2B4D612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7869903-25AD-2045-9B61-B8F88CFC2644}" type="slidenum">
              <a:rPr lang="en-US" altLang="zh-CN" smtClean="0"/>
              <a:pPr>
                <a:spcBef>
                  <a:spcPct val="0"/>
                </a:spcBef>
              </a:pPr>
              <a:t>37</a:t>
            </a:fld>
            <a:endParaRPr lang="en-US" altLang="zh-CN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415B013D-E75D-DE48-8257-434A2411D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AA667CB-F037-C54C-96D5-D38FE9DAA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698291F4-D8D1-8045-B5A1-FC3E5D4D9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9889F87-0A30-1F4A-ABD2-318F298DDE49}" type="slidenum">
              <a:rPr lang="en-US" altLang="zh-CN" smtClean="0"/>
              <a:pPr>
                <a:spcBef>
                  <a:spcPct val="0"/>
                </a:spcBef>
              </a:pPr>
              <a:t>3</a:t>
            </a:fld>
            <a:endParaRPr lang="en-US" altLang="zh-CN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95C95F21-C416-214E-BDC6-66288E6446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F69D103-5F3C-964B-A4CC-EE00D0328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CD9FA892-4611-D94A-866B-67E462C4CB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A97A238-32F0-8F44-AD92-0B8DB17CA415}" type="slidenum">
              <a:rPr lang="en-US" altLang="zh-CN" smtClean="0"/>
              <a:pPr>
                <a:spcBef>
                  <a:spcPct val="0"/>
                </a:spcBef>
              </a:pPr>
              <a:t>38</a:t>
            </a:fld>
            <a:endParaRPr lang="en-US" altLang="zh-CN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4E19B2E4-4C3F-DC4D-BA6E-D7FBBCE28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4CC38FA-38D3-F04C-93CB-FA0AF3A58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45D38989-1AA8-F940-9699-6008E3789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A02EE8C-C571-9E4A-ADCE-0D761D49D472}" type="slidenum">
              <a:rPr lang="en-US" altLang="zh-CN" smtClean="0"/>
              <a:pPr>
                <a:spcBef>
                  <a:spcPct val="0"/>
                </a:spcBef>
              </a:pPr>
              <a:t>39</a:t>
            </a:fld>
            <a:endParaRPr lang="en-US" altLang="zh-CN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9D5F92E0-EB03-6D4C-BBE1-59F1F9C001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C56F978D-3D01-CE4D-A09C-E286EA0DB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C704EC39-2A42-B343-93AF-D8D050811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CA8E184-6E60-CE4F-94AC-D18D18E3A6C0}" type="slidenum">
              <a:rPr lang="en-US" altLang="zh-CN" smtClean="0"/>
              <a:pPr>
                <a:spcBef>
                  <a:spcPct val="0"/>
                </a:spcBef>
              </a:pPr>
              <a:t>40</a:t>
            </a:fld>
            <a:endParaRPr lang="en-US" altLang="zh-CN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114BAB43-FB4C-934F-B948-7C0B834D7E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93985CB-EBD2-D044-8A49-9D871C60A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7847E3FE-1A48-F54C-A027-FE954CE7A5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2A22A9E-B73C-4648-8E10-CBAF52559EA7}" type="slidenum">
              <a:rPr lang="en-US" altLang="zh-CN" smtClean="0"/>
              <a:pPr>
                <a:spcBef>
                  <a:spcPct val="0"/>
                </a:spcBef>
              </a:pPr>
              <a:t>41</a:t>
            </a:fld>
            <a:endParaRPr lang="en-US" altLang="zh-CN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BF823DC9-75D3-B441-B8B5-E257E961CF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BAA9E29-5CDE-8943-A351-3E8298DC3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20399D06-4553-E045-B485-43B6B7B452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1E3C247-45AA-F141-B441-9AAEFA95838D}" type="slidenum">
              <a:rPr lang="en-US" altLang="zh-CN" smtClean="0"/>
              <a:pPr>
                <a:spcBef>
                  <a:spcPct val="0"/>
                </a:spcBef>
              </a:pPr>
              <a:t>42</a:t>
            </a:fld>
            <a:endParaRPr lang="en-US" altLang="zh-CN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94CD57AB-F457-994A-999E-32F7019E64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17C2ACF-EE44-B342-8EAC-697EEA282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872ECED3-9E3F-0E48-840C-88B0A8CC65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D0A46BB-647F-5B48-9227-FB02B818BBED}" type="slidenum">
              <a:rPr lang="en-US" altLang="zh-CN" smtClean="0"/>
              <a:pPr>
                <a:spcBef>
                  <a:spcPct val="0"/>
                </a:spcBef>
              </a:pPr>
              <a:t>43</a:t>
            </a:fld>
            <a:endParaRPr lang="en-US" altLang="zh-CN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885B3F5C-7570-3244-BA49-7F5677254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663B5BE-57C7-EC4F-AC43-3978E4361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B47771B0-E63C-8240-A0A0-81A479D2BF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7EA14C2-39CC-C748-A58B-85895C92373E}" type="slidenum">
              <a:rPr lang="en-US" altLang="zh-CN" smtClean="0"/>
              <a:pPr>
                <a:spcBef>
                  <a:spcPct val="0"/>
                </a:spcBef>
              </a:pPr>
              <a:t>44</a:t>
            </a:fld>
            <a:endParaRPr lang="en-US" altLang="zh-CN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6C1D00A4-016C-C54E-BF42-0CA0764C02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99AA76F8-5F8D-9D4D-B1D7-FB76CCD39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2B1FF6B2-8241-BB42-8F40-853153CAD6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42BCCDE-BF79-6D4B-9FFC-CEDA42A11B8C}" type="slidenum">
              <a:rPr lang="en-US" altLang="zh-CN" smtClean="0"/>
              <a:pPr>
                <a:spcBef>
                  <a:spcPct val="0"/>
                </a:spcBef>
              </a:pPr>
              <a:t>45</a:t>
            </a:fld>
            <a:endParaRPr lang="en-US" altLang="zh-CN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C5F821D2-C814-B041-AE4B-C3060BF7C6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0C7D26F-BD08-D245-A616-B2EA424A3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268DB58A-35EA-3C4B-B7D0-98DAE2F986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EA8F1DA-39A3-E04F-ACF6-6FD22466AB9E}" type="slidenum">
              <a:rPr lang="en-US" altLang="zh-CN" smtClean="0"/>
              <a:pPr>
                <a:spcBef>
                  <a:spcPct val="0"/>
                </a:spcBef>
              </a:pPr>
              <a:t>46</a:t>
            </a:fld>
            <a:endParaRPr lang="en-US" altLang="zh-CN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B9CDC2B8-637D-514C-88D8-EDD7B81D38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336CB40-05F6-A043-AEB6-AA99E294F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9E128D88-1E4F-EA45-8F96-50954BCFA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36A3320-9149-CD45-B9D8-620352702C1C}" type="slidenum">
              <a:rPr lang="en-US" altLang="zh-CN" smtClean="0"/>
              <a:pPr>
                <a:spcBef>
                  <a:spcPct val="0"/>
                </a:spcBef>
              </a:pPr>
              <a:t>47</a:t>
            </a:fld>
            <a:endParaRPr lang="en-US" altLang="zh-CN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15D055E8-C1A4-1344-A307-5CD0473BE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C5FA5A1E-2132-B742-8573-2FE3A999A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20FDEAEE-F2DE-404E-92DB-8B214FE011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75E018B-09D8-9745-B4DE-011E3C3D7F04}" type="slidenum">
              <a:rPr lang="en-US" altLang="zh-CN" smtClean="0"/>
              <a:pPr>
                <a:spcBef>
                  <a:spcPct val="0"/>
                </a:spcBef>
              </a:pPr>
              <a:t>4</a:t>
            </a:fld>
            <a:endParaRPr lang="en-US" altLang="zh-CN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C5A470CB-77B5-2B47-86FA-DAA7A13AC5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182EB6-8F61-C340-A44B-0C3C6E6E7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13B34B14-4062-8149-BBC4-1D461875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E26E5EC-DDD7-4840-8FC2-433368A8B1D7}" type="slidenum">
              <a:rPr lang="en-US" altLang="zh-CN" smtClean="0"/>
              <a:pPr>
                <a:spcBef>
                  <a:spcPct val="0"/>
                </a:spcBef>
              </a:pPr>
              <a:t>48</a:t>
            </a:fld>
            <a:endParaRPr lang="en-US" altLang="zh-CN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9490511E-07C1-F248-8CE6-E59321426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5CA7D232-0E68-104C-9A18-D962C0BFE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870FE924-25D1-3743-AF43-D91EC2006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9FDC421-6A46-244B-9D5D-84DA379705C8}" type="slidenum">
              <a:rPr lang="en-US" altLang="zh-CN" smtClean="0"/>
              <a:pPr>
                <a:spcBef>
                  <a:spcPct val="0"/>
                </a:spcBef>
              </a:pPr>
              <a:t>49</a:t>
            </a:fld>
            <a:endParaRPr lang="en-US" altLang="zh-CN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51C1ABC2-84BB-4746-BABC-CCF8CE3DAC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AA770201-80DF-C24D-8203-C256EBB1D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AD6FC640-7669-3C47-A7D4-EEC34BACD5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72E9BC8-AF01-B548-B09F-90E4321E14A4}" type="slidenum">
              <a:rPr lang="en-US" altLang="zh-CN" smtClean="0"/>
              <a:pPr>
                <a:spcBef>
                  <a:spcPct val="0"/>
                </a:spcBef>
              </a:pPr>
              <a:t>50</a:t>
            </a:fld>
            <a:endParaRPr lang="en-US" altLang="zh-CN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C83E63A3-0C43-E940-BEE5-08C9B01C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0A06010-060E-3245-9724-0F794187B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54177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0467B9E9-0469-4C49-92C7-8FC02844B3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96C155D-2489-BC49-8673-D651589CA26F}" type="slidenum">
              <a:rPr lang="en-US" altLang="zh-CN" smtClean="0"/>
              <a:pPr>
                <a:spcBef>
                  <a:spcPct val="0"/>
                </a:spcBef>
              </a:pPr>
              <a:t>51</a:t>
            </a:fld>
            <a:endParaRPr lang="en-US" altLang="zh-CN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C2D07621-9D24-4C47-BF98-74114C401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34C2182-AA62-CD4B-A639-433D085EC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026E612A-953E-394D-B079-0D1333CD4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53F69DC-54DB-ED4F-B1F8-B249C5E86E89}" type="slidenum">
              <a:rPr lang="en-US" altLang="zh-CN" smtClean="0"/>
              <a:pPr>
                <a:spcBef>
                  <a:spcPct val="0"/>
                </a:spcBef>
              </a:pPr>
              <a:t>54</a:t>
            </a:fld>
            <a:endParaRPr lang="en-US" altLang="zh-CN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5AF041F4-9A64-154E-B585-FCA03CAF3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9A7E1EF-CE12-6D41-8AB2-59952EAFF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45624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A4433638-B1F7-8E4B-AA66-CAE0F497E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24C72F8-C7AE-4745-A273-0DDE8CFC444D}" type="slidenum">
              <a:rPr lang="en-US" altLang="zh-CN" smtClean="0"/>
              <a:pPr>
                <a:spcBef>
                  <a:spcPct val="0"/>
                </a:spcBef>
              </a:pPr>
              <a:t>55</a:t>
            </a:fld>
            <a:endParaRPr lang="en-US" altLang="zh-CN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FAB20342-0CF0-BB46-88C0-B8C4F267E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43C28AF4-BF65-E14A-8203-E5654FE22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90429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3111D6D7-48B4-8F4C-925A-3B084FC92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C3414AC-F755-4642-9D6A-AC5FE7E2AB47}" type="slidenum">
              <a:rPr lang="en-US" altLang="zh-CN" smtClean="0"/>
              <a:pPr>
                <a:spcBef>
                  <a:spcPct val="0"/>
                </a:spcBef>
              </a:pPr>
              <a:t>56</a:t>
            </a:fld>
            <a:endParaRPr lang="en-US" altLang="zh-CN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02E15178-82A1-1941-AB35-CB9C82823C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2D3BFECB-6763-5041-A3AF-88FD45729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19DBB936-91B0-394F-97D6-39AE226540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289BD99-1AE9-6448-A932-BB2DB2A2768C}" type="slidenum">
              <a:rPr lang="en-US" altLang="zh-CN" smtClean="0"/>
              <a:pPr>
                <a:spcBef>
                  <a:spcPct val="0"/>
                </a:spcBef>
              </a:pPr>
              <a:t>57</a:t>
            </a:fld>
            <a:endParaRPr lang="en-US" altLang="zh-CN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F71D1EEB-BE19-6846-9E58-5F5BCB773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4938DFBA-40E7-4D41-BD9D-369D38663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8C55DA78-F01F-B94E-9863-E8F7E7EA5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F7949B4-7B96-C644-B3E7-FC47D000944C}" type="slidenum">
              <a:rPr lang="en-US" altLang="zh-CN" smtClean="0"/>
              <a:pPr>
                <a:spcBef>
                  <a:spcPct val="0"/>
                </a:spcBef>
              </a:pPr>
              <a:t>60</a:t>
            </a:fld>
            <a:endParaRPr lang="en-US" altLang="zh-CN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5798AEAD-5DB2-D44F-B82C-EB597EC9B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6936B97D-B123-7B41-86AF-598AE4C1E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F45B1A77-5CF2-0B49-ACFE-BCC798FE6B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7A4D6E0-CC2D-3B43-922F-5DD6D6991DAD}" type="slidenum">
              <a:rPr lang="en-US" altLang="zh-CN" smtClean="0"/>
              <a:pPr>
                <a:spcBef>
                  <a:spcPct val="0"/>
                </a:spcBef>
              </a:pPr>
              <a:t>61</a:t>
            </a:fld>
            <a:endParaRPr lang="en-US" altLang="zh-CN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DF779119-43D5-7C45-9DCC-E1C10216E1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CA25A26A-69F5-EC43-9461-B7C7EA3A0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E63E1E82-5769-794B-BB1D-E3ECA7DCE8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D50B2CC-1F13-4648-AA2A-DE8E9F383874}" type="slidenum">
              <a:rPr lang="en-US" altLang="zh-CN" smtClean="0"/>
              <a:pPr>
                <a:spcBef>
                  <a:spcPct val="0"/>
                </a:spcBef>
              </a:pPr>
              <a:t>5</a:t>
            </a:fld>
            <a:endParaRPr lang="en-US" altLang="zh-CN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6BA9CDD-F7CD-904D-8910-4600F9A60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CFFD0F7-D55E-9C48-9D0E-48104F76D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C197D6E8-2C53-B14F-AD23-A873A63E8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6547D1F-2D4F-294F-B128-2FA5BA6FCC29}" type="slidenum">
              <a:rPr lang="en-US" altLang="zh-CN" smtClean="0"/>
              <a:pPr>
                <a:spcBef>
                  <a:spcPct val="0"/>
                </a:spcBef>
              </a:pPr>
              <a:t>62</a:t>
            </a:fld>
            <a:endParaRPr lang="en-US" altLang="zh-CN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DD12624A-0246-4A4A-A920-FCAF8B57B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714D7125-0F53-0A40-A5C1-7043C59CF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75F22A4D-568F-DB4B-8AD0-D9F840E63B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43B0399-29B3-2F49-BDBA-142B489AAA9D}" type="slidenum">
              <a:rPr lang="en-US" altLang="zh-CN" smtClean="0"/>
              <a:pPr>
                <a:spcBef>
                  <a:spcPct val="0"/>
                </a:spcBef>
              </a:pPr>
              <a:t>63</a:t>
            </a:fld>
            <a:endParaRPr lang="en-US" altLang="zh-CN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C2C317C1-CFD1-1349-BA7C-CDC1E46870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9BC288F7-CF25-9247-9D2A-A9701A971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450E707E-F7F4-D14B-B74A-BCC6A2F981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166E75E-4222-E345-B12E-D8919525146E}" type="slidenum">
              <a:rPr lang="en-US" altLang="zh-CN" smtClean="0"/>
              <a:pPr>
                <a:spcBef>
                  <a:spcPct val="0"/>
                </a:spcBef>
              </a:pPr>
              <a:t>64</a:t>
            </a:fld>
            <a:endParaRPr lang="en-US" altLang="zh-CN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8C4FEB5F-23AF-E64D-BABF-81BD58CD8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6B8EFB0D-8B0B-0647-AE6F-8B0A16405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8BE2AEE6-CF04-1A48-93DE-9B2F43FA6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A3A2AD8-FCC1-8447-B748-66872EE35BBB}" type="slidenum">
              <a:rPr lang="en-US" altLang="zh-CN" smtClean="0"/>
              <a:pPr>
                <a:spcBef>
                  <a:spcPct val="0"/>
                </a:spcBef>
              </a:pPr>
              <a:t>6</a:t>
            </a:fld>
            <a:endParaRPr lang="en-US" altLang="zh-CN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6433B5EB-630C-944B-B5EE-7D7348F55F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700CB55-55C5-6C4C-857B-326FE1B46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F85E3963-23A6-B34B-A530-0495816638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B2D120B-983A-414B-91F7-CF151A110740}" type="slidenum">
              <a:rPr lang="en-US" altLang="zh-CN" smtClean="0"/>
              <a:pPr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279505D-47EA-3644-8B92-0007F16CD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56FC66D-70A3-8D4B-B5DA-171701846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8A9F4A09-A377-D64D-A89A-CB4BBFEDD5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ECDE4B6-7242-1948-AAB7-9D09439874E7}" type="slidenum">
              <a:rPr lang="en-US" altLang="zh-CN" smtClean="0"/>
              <a:pPr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8B9846E-D829-A448-B334-65B41DABB0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146BC5F-0C37-A34E-8E0A-42B5F21AF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B2327896-0E71-BB4E-A9F2-34C27A4C5B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7BA7F6F-6778-D44D-BB31-132D89B05271}" type="slidenum">
              <a:rPr lang="en-US" altLang="zh-CN" smtClean="0"/>
              <a:pPr>
                <a:spcBef>
                  <a:spcPct val="0"/>
                </a:spcBef>
              </a:pPr>
              <a:t>11</a:t>
            </a:fld>
            <a:endParaRPr lang="en-US" altLang="zh-CN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15FCA26-823E-A747-9E5F-E1518DA52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F2FA8F2-22CC-E946-BBB2-4AE2700DA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CB47BF-9AC1-F34A-A2B0-7256209994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7FF777-68F4-A34C-AD8B-C0C2877AD4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21132-4110-374A-B565-1730F274FE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469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AEF184-D683-7647-BB1A-E508CFE0BE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33B99D-B1A2-5447-8094-FF222018CC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1A5EC-2315-A948-92FA-725C52ACDA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636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E267C1-FBDB-8F43-B440-7C56255DD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E9DC17-0CB5-A340-93B0-B60925947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5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80FBE794-CCCB-0E4E-B130-3C8CE4626B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8F1EEAC3-A350-2B40-B257-6CCC250F59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E030888-642A-C844-BF5B-9A0AC0201C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Line 7">
            <a:extLst>
              <a:ext uri="{FF2B5EF4-FFF2-40B4-BE49-F238E27FC236}">
                <a16:creationId xmlns:a16="http://schemas.microsoft.com/office/drawing/2014/main" id="{5B41854C-CC7D-804E-B275-87C20E781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066800"/>
            <a:ext cx="76962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7D78D8FF-5B19-E646-8C1F-242B8ED36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5943600"/>
            <a:ext cx="63246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" name="Picture 9" descr="UNL logo">
            <a:extLst>
              <a:ext uri="{FF2B5EF4-FFF2-40B4-BE49-F238E27FC236}">
                <a16:creationId xmlns:a16="http://schemas.microsoft.com/office/drawing/2014/main" id="{E4347789-4E0D-914F-B79E-2915F070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3413"/>
            <a:ext cx="12954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2" name="Text Box 10">
            <a:extLst>
              <a:ext uri="{FF2B5EF4-FFF2-40B4-BE49-F238E27FC236}">
                <a16:creationId xmlns:a16="http://schemas.microsoft.com/office/drawing/2014/main" id="{411C4F9A-5C13-5F4C-8E1F-6E7D1CA517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5943600"/>
            <a:ext cx="480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i="1">
                <a:solidFill>
                  <a:srgbClr val="3A65BC"/>
                </a:solidFill>
              </a:rPr>
              <a:t>Foundations of Constraint Processing, CSCE421/821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+mj-lt"/>
          <a:ea typeface="+mj-ea"/>
          <a:cs typeface="宋体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•"/>
        <a:defRPr sz="3200">
          <a:solidFill>
            <a:schemeClr val="tx1"/>
          </a:solidFill>
          <a:latin typeface="+mn-lt"/>
          <a:ea typeface="+mn-ea"/>
          <a:cs typeface="宋体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–"/>
        <a:defRPr sz="2800">
          <a:solidFill>
            <a:schemeClr val="tx1"/>
          </a:solidFill>
          <a:latin typeface="+mn-lt"/>
          <a:ea typeface="+mn-ea"/>
          <a:cs typeface="宋体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•"/>
        <a:defRPr sz="2400">
          <a:solidFill>
            <a:schemeClr val="tx1"/>
          </a:solidFill>
          <a:latin typeface="+mn-lt"/>
          <a:ea typeface="+mn-ea"/>
          <a:cs typeface="宋体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–"/>
        <a:defRPr sz="2000">
          <a:solidFill>
            <a:schemeClr val="tx1"/>
          </a:solidFill>
          <a:latin typeface="+mn-lt"/>
          <a:ea typeface="+mn-ea"/>
          <a:cs typeface="宋体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  <a:cs typeface="宋体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e.unl.edu/~choueiry/Documents/Cheng+YapAAAI05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5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32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1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7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cse.unl.edu/~choueiry/Documents/SmithIJCAI05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ooter Placeholder 4">
            <a:extLst>
              <a:ext uri="{FF2B5EF4-FFF2-40B4-BE49-F238E27FC236}">
                <a16:creationId xmlns:a16="http://schemas.microsoft.com/office/drawing/2014/main" id="{4C5F61DC-57B4-FD4D-8343-5E2CAD91A0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D153B6E5-9378-8746-ACA6-ACEC419BB2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EB7092-6D3F-F140-87F1-D08734D8E4A4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F1D4AB6-9A6F-8E4E-8EE9-7531F370E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34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CSCE421/821, Spring 2022</a:t>
            </a:r>
            <a:endParaRPr lang="en-US" altLang="en-US" sz="2000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000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>
                <a:solidFill>
                  <a:srgbClr val="3A65BC"/>
                </a:solidFill>
              </a:rPr>
              <a:t>www.cse.unl.edu</a:t>
            </a:r>
            <a:r>
              <a:rPr lang="en-US" altLang="en-US" sz="2400" dirty="0">
                <a:solidFill>
                  <a:srgbClr val="3A65BC"/>
                </a:solidFill>
              </a:rPr>
              <a:t>/~</a:t>
            </a:r>
            <a:r>
              <a:rPr lang="en-US" altLang="en-US" sz="2400" dirty="0" err="1">
                <a:solidFill>
                  <a:srgbClr val="3A65BC"/>
                </a:solidFill>
              </a:rPr>
              <a:t>choueiry</a:t>
            </a:r>
            <a:r>
              <a:rPr lang="en-US" altLang="en-US" sz="2400" dirty="0">
                <a:solidFill>
                  <a:srgbClr val="3A65BC"/>
                </a:solidFill>
              </a:rPr>
              <a:t>/S22-421-821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Questions</a:t>
            </a:r>
            <a:r>
              <a:rPr lang="en-US" altLang="en-US" sz="2400" dirty="0">
                <a:solidFill>
                  <a:srgbClr val="3A65BC"/>
                </a:solidFill>
              </a:rPr>
              <a:t>: Piazza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Berthe Y. </a:t>
            </a:r>
            <a:r>
              <a:rPr lang="en-US" altLang="en-US" sz="2000" dirty="0" err="1"/>
              <a:t>Choueiry</a:t>
            </a:r>
            <a:r>
              <a:rPr lang="en-US" altLang="en-US" sz="2000" dirty="0"/>
              <a:t> (Shu-we-</a:t>
            </a:r>
            <a:r>
              <a:rPr lang="en-US" altLang="en-US" sz="2000" dirty="0" err="1"/>
              <a:t>ri</a:t>
            </a:r>
            <a:r>
              <a:rPr lang="en-US" altLang="en-US" sz="2000" dirty="0"/>
              <a:t>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AVH 259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417B25EB-B414-9F40-84E2-43659B568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3A65BC"/>
                </a:solidFill>
              </a:rPr>
              <a:t>Constraint Satisfaction 101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4">
            <a:extLst>
              <a:ext uri="{FF2B5EF4-FFF2-40B4-BE49-F238E27FC236}">
                <a16:creationId xmlns:a16="http://schemas.microsoft.com/office/drawing/2014/main" id="{C7B89002-D5BF-E34C-B523-07D1F884D4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0E39D4F5-0518-124E-88D4-ADECB8CB4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4E72B0-C560-7E48-A818-57432EFB0CC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E56F7869-5331-3246-83BC-22D0312A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716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Flexibility &amp; expressiveness of representations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Interactivity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      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      users can                            constraints</a:t>
            </a:r>
          </a:p>
          <a:p>
            <a:pPr eaLnBrk="1" hangingPunct="1"/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5E98F40D-C825-0847-8F43-CD325C12A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7620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Power of Constraints Processing</a:t>
            </a:r>
          </a:p>
        </p:txBody>
      </p:sp>
      <p:grpSp>
        <p:nvGrpSpPr>
          <p:cNvPr id="22533" name="Group 10">
            <a:extLst>
              <a:ext uri="{FF2B5EF4-FFF2-40B4-BE49-F238E27FC236}">
                <a16:creationId xmlns:a16="http://schemas.microsoft.com/office/drawing/2014/main" id="{6D494371-F866-EB4D-8B07-15200C07A837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810000"/>
            <a:ext cx="1752600" cy="854075"/>
            <a:chOff x="2352" y="2006"/>
            <a:chExt cx="1104" cy="538"/>
          </a:xfrm>
        </p:grpSpPr>
        <p:sp>
          <p:nvSpPr>
            <p:cNvPr id="22534" name="Text Box 6">
              <a:extLst>
                <a:ext uri="{FF2B5EF4-FFF2-40B4-BE49-F238E27FC236}">
                  <a16:creationId xmlns:a16="http://schemas.microsoft.com/office/drawing/2014/main" id="{1D455710-CC11-C246-8F2E-1AA35FBC3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006"/>
              <a:ext cx="96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relax</a:t>
              </a: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reinforce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35" name="AutoShape 7">
              <a:extLst>
                <a:ext uri="{FF2B5EF4-FFF2-40B4-BE49-F238E27FC236}">
                  <a16:creationId xmlns:a16="http://schemas.microsoft.com/office/drawing/2014/main" id="{AE611AED-49E5-5E4C-9CFB-C1477349D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06"/>
              <a:ext cx="1008" cy="480"/>
            </a:xfrm>
            <a:prstGeom prst="bracePair">
              <a:avLst>
                <a:gd name="adj" fmla="val 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4">
            <a:extLst>
              <a:ext uri="{FF2B5EF4-FFF2-40B4-BE49-F238E27FC236}">
                <a16:creationId xmlns:a16="http://schemas.microsoft.com/office/drawing/2014/main" id="{7D286D0E-E393-FD49-B7D0-3A0171DF6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7525FFFE-6532-FF40-9334-33272F23A8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5EA246-F6AD-E243-823D-D48C1E9C6AE4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74FDD8F-0A08-F041-8A57-F271F50FA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C8C780C-7F62-6942-A9BB-C52461F76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343400"/>
          </a:xfrm>
          <a:noFill/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Motivating example, application areas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b="1">
                <a:solidFill>
                  <a:srgbClr val="A50021"/>
                </a:solidFill>
              </a:rPr>
              <a:t>CSP: Definition, representation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Some simple modeling examples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More on definition and formal characterization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Basic solving techniques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4">
            <a:extLst>
              <a:ext uri="{FF2B5EF4-FFF2-40B4-BE49-F238E27FC236}">
                <a16:creationId xmlns:a16="http://schemas.microsoft.com/office/drawing/2014/main" id="{4C7501E2-5077-094A-91D7-9AA2D6E23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8F6089F8-CEA3-1D4F-961B-FA79628E37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3F2D7B-D49A-E44D-A15A-111884CB9EB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AE63039-499C-E247-A5E7-FAA728C06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Defining a problem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47E66F8-92F1-2A4F-8E55-9D06746DF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General template of </a:t>
            </a:r>
            <a:r>
              <a:rPr lang="en-US" altLang="en-US" i="1"/>
              <a:t>any</a:t>
            </a:r>
            <a:r>
              <a:rPr lang="en-US" altLang="en-US"/>
              <a:t> computational problem</a:t>
            </a:r>
          </a:p>
          <a:p>
            <a:pPr lvl="1" eaLnBrk="1" hangingPunct="1"/>
            <a:r>
              <a:rPr lang="en-US" altLang="en-US" b="1"/>
              <a:t>Given</a:t>
            </a:r>
            <a:r>
              <a:rPr lang="en-US" altLang="en-US"/>
              <a:t>: </a:t>
            </a:r>
          </a:p>
          <a:p>
            <a:pPr lvl="2" eaLnBrk="1" hangingPunct="1"/>
            <a:r>
              <a:rPr lang="en-US" altLang="en-US"/>
              <a:t>Example: a set of objects, their relations, etc.</a:t>
            </a:r>
          </a:p>
          <a:p>
            <a:pPr lvl="1" eaLnBrk="1" hangingPunct="1"/>
            <a:r>
              <a:rPr lang="en-US" altLang="en-US" b="1"/>
              <a:t>Query/Question</a:t>
            </a:r>
            <a:r>
              <a:rPr lang="en-US" altLang="en-US"/>
              <a:t>: </a:t>
            </a:r>
          </a:p>
          <a:p>
            <a:pPr lvl="2" eaLnBrk="1" hangingPunct="1"/>
            <a:r>
              <a:rPr lang="en-US" altLang="en-US"/>
              <a:t>Example: Find </a:t>
            </a:r>
            <a:r>
              <a:rPr lang="en-US" altLang="en-US" i="1"/>
              <a:t>x</a:t>
            </a:r>
            <a:r>
              <a:rPr lang="en-US" altLang="en-US"/>
              <a:t> such that the condition </a:t>
            </a:r>
            <a:r>
              <a:rPr lang="en-US" altLang="en-US" i="1"/>
              <a:t>y</a:t>
            </a:r>
            <a:r>
              <a:rPr lang="en-US" altLang="en-US"/>
              <a:t> is satisfied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B63D078-A426-C041-96C7-2B620C23B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How about the Constraint Satisfaction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5614A-DAE8-2644-AA1D-1A58C8DA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Definition of a CSP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D083B-641D-C74D-9A86-B189272F65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0C12D-1AEC-8E45-B66D-1A873EF38F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1591122-4862-6444-85EE-54C100CAD5C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000" b="1" kern="0"/>
              <a:t>Given</a:t>
            </a:r>
            <a:r>
              <a:rPr lang="en-US" altLang="en-US" sz="2000" kern="0"/>
              <a:t> </a:t>
            </a:r>
          </a:p>
          <a:p>
            <a:pPr lvl="1" eaLnBrk="1" hangingPunct="1"/>
            <a:r>
              <a:rPr lang="en-US" altLang="en-US" sz="1800" kern="0"/>
              <a:t>A set of variables				</a:t>
            </a:r>
          </a:p>
          <a:p>
            <a:pPr lvl="1" eaLnBrk="1" hangingPunct="1"/>
            <a:r>
              <a:rPr lang="en-US" altLang="en-US" sz="1800" kern="0"/>
              <a:t>A set of variable domains (values) 			        </a:t>
            </a:r>
          </a:p>
          <a:p>
            <a:pPr lvl="1" eaLnBrk="1" hangingPunct="1"/>
            <a:r>
              <a:rPr lang="en-US" altLang="en-US" sz="1800" kern="0"/>
              <a:t>A set of constraints</a:t>
            </a:r>
          </a:p>
          <a:p>
            <a:pPr lvl="1" eaLnBrk="1" hangingPunct="1"/>
            <a:endParaRPr lang="en-US" altLang="en-US" sz="1800" kern="0"/>
          </a:p>
          <a:p>
            <a:pPr lvl="1" eaLnBrk="1" hangingPunct="1"/>
            <a:endParaRPr lang="en-US" altLang="en-US" sz="1800" kern="0"/>
          </a:p>
          <a:p>
            <a:pPr lvl="1" eaLnBrk="1" hangingPunct="1"/>
            <a:endParaRPr lang="en-US" altLang="en-US" sz="1800" kern="0"/>
          </a:p>
          <a:p>
            <a:pPr lvl="1" eaLnBrk="1" hangingPunct="1"/>
            <a:endParaRPr lang="en-US" altLang="en-US" sz="1800" kern="0"/>
          </a:p>
          <a:p>
            <a:pPr lvl="1" eaLnBrk="1" hangingPunct="1"/>
            <a:r>
              <a:rPr lang="en-US" altLang="en-US" sz="1800" kern="0"/>
              <a:t>A solution                                                        where all constraints are satisfied</a:t>
            </a:r>
            <a:r>
              <a:rPr lang="en-US" altLang="en-US" sz="1600" kern="0"/>
              <a:t>						</a:t>
            </a:r>
            <a:endParaRPr lang="en-US" altLang="en-US" sz="2000" b="1" kern="0"/>
          </a:p>
          <a:p>
            <a:pPr eaLnBrk="1" hangingPunct="1"/>
            <a:r>
              <a:rPr lang="en-US" altLang="en-US" sz="2000" b="1" kern="0"/>
              <a:t>Query</a:t>
            </a:r>
            <a:r>
              <a:rPr lang="en-US" altLang="en-US" sz="2000" kern="0"/>
              <a:t>:</a:t>
            </a:r>
          </a:p>
          <a:p>
            <a:pPr lvl="1" eaLnBrk="1" hangingPunct="1"/>
            <a:r>
              <a:rPr lang="en-US" altLang="en-US" sz="1600" kern="0"/>
              <a:t>Does a solution exist?</a:t>
            </a:r>
          </a:p>
          <a:p>
            <a:pPr lvl="1" eaLnBrk="1" hangingPunct="1"/>
            <a:r>
              <a:rPr lang="en-US" altLang="en-US" sz="1600" kern="0"/>
              <a:t>What is the number of solutions?</a:t>
            </a:r>
          </a:p>
          <a:p>
            <a:pPr lvl="1" eaLnBrk="1" hangingPunct="1"/>
            <a:r>
              <a:rPr lang="en-US" altLang="en-US" sz="1600" kern="0"/>
              <a:t>Etc.</a:t>
            </a:r>
            <a:endParaRPr lang="en-US" altLang="en-US" sz="1600" kern="0" dirty="0"/>
          </a:p>
        </p:txBody>
      </p:sp>
      <p:pic>
        <p:nvPicPr>
          <p:cNvPr id="8" name="Picture 1" descr="latex-image-1.pdf">
            <a:extLst>
              <a:ext uri="{FF2B5EF4-FFF2-40B4-BE49-F238E27FC236}">
                <a16:creationId xmlns:a16="http://schemas.microsoft.com/office/drawing/2014/main" id="{DE109760-2CCD-C842-AFE1-F6AC1F2C7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244068"/>
            <a:ext cx="1461830" cy="26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atex-image-1.pdf">
            <a:extLst>
              <a:ext uri="{FF2B5EF4-FFF2-40B4-BE49-F238E27FC236}">
                <a16:creationId xmlns:a16="http://schemas.microsoft.com/office/drawing/2014/main" id="{6FE8273F-85C4-F942-B714-863837436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3546"/>
            <a:ext cx="2576195" cy="30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latex-image-1.pdf">
            <a:extLst>
              <a:ext uri="{FF2B5EF4-FFF2-40B4-BE49-F238E27FC236}">
                <a16:creationId xmlns:a16="http://schemas.microsoft.com/office/drawing/2014/main" id="{DAA13CAA-3693-1445-B05D-A137E281C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828800"/>
            <a:ext cx="3223625" cy="30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latex-image-1.pdf">
            <a:extLst>
              <a:ext uri="{FF2B5EF4-FFF2-40B4-BE49-F238E27FC236}">
                <a16:creationId xmlns:a16="http://schemas.microsoft.com/office/drawing/2014/main" id="{657AB5DB-5652-0A4E-A21E-A16358B303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94718"/>
            <a:ext cx="2724150" cy="31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782E35-4026-9A43-8ED0-9FBE8FFD8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1" y="2638838"/>
            <a:ext cx="2667000" cy="271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685FEF-B4B1-3D49-BBE8-13D93651BB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0355" y="3871290"/>
            <a:ext cx="3343245" cy="3197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8C3BA0-B9AA-4346-AD83-DF0234B567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7994" y="3025274"/>
            <a:ext cx="3346608" cy="251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265793-A102-D845-A3B0-8C82613844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7993" y="3461814"/>
            <a:ext cx="5245277" cy="26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08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4">
            <a:extLst>
              <a:ext uri="{FF2B5EF4-FFF2-40B4-BE49-F238E27FC236}">
                <a16:creationId xmlns:a16="http://schemas.microsoft.com/office/drawing/2014/main" id="{123C2F87-2965-3243-9D15-07E1837D95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D77E01F9-CF8A-7947-BEC5-76E730E422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1B7998-C0BA-FC44-BAEF-5EC30F0E61C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1D26FC2-8AF3-AE4F-AF6C-50ECDC9F8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Query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B4DE473-30FC-0548-A94C-52CEFF95EA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tabLst>
                <a:tab pos="7658100" algn="r"/>
              </a:tabLst>
            </a:pPr>
            <a:r>
              <a:rPr lang="en-US" altLang="en-US" sz="2800" dirty="0"/>
              <a:t>Different queries yield different problems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dirty="0"/>
              <a:t>Decide if a solution exists	</a:t>
            </a:r>
            <a:r>
              <a:rPr lang="en-US" altLang="en-US" sz="2000" i="1" dirty="0">
                <a:solidFill>
                  <a:srgbClr val="FF0000"/>
                </a:solidFill>
              </a:rPr>
              <a:t> decision problem</a:t>
            </a:r>
            <a:endParaRPr lang="en-US" altLang="en-US" sz="2000" dirty="0"/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dirty="0"/>
              <a:t>Find a solution  	</a:t>
            </a:r>
            <a:r>
              <a:rPr lang="en-US" altLang="en-US" sz="2000" i="1" dirty="0">
                <a:solidFill>
                  <a:srgbClr val="FF0000"/>
                </a:solidFill>
              </a:rPr>
              <a:t>exemplification problem</a:t>
            </a:r>
            <a:endParaRPr lang="en-US" altLang="en-US" sz="2400" i="1" dirty="0">
              <a:solidFill>
                <a:srgbClr val="FF0000"/>
              </a:solidFill>
            </a:endParaRP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dirty="0"/>
              <a:t>Find a minimum set of constraints that can be removed so that a solution exists	</a:t>
            </a:r>
            <a:r>
              <a:rPr lang="en-US" altLang="en-US" sz="2000" i="1" dirty="0">
                <a:solidFill>
                  <a:srgbClr val="FF0000"/>
                </a:solidFill>
              </a:rPr>
              <a:t>optimization (mini) problem</a:t>
            </a:r>
            <a:endParaRPr lang="en-US" altLang="en-US" sz="1800" i="1" dirty="0">
              <a:solidFill>
                <a:srgbClr val="FF0000"/>
              </a:solidFill>
            </a:endParaRP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dirty="0"/>
              <a:t>Find number of/all solutions	</a:t>
            </a:r>
            <a:r>
              <a:rPr lang="en-US" altLang="en-US" sz="2000" i="1" dirty="0">
                <a:solidFill>
                  <a:srgbClr val="FF0000"/>
                </a:solidFill>
              </a:rPr>
              <a:t>counting problem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dirty="0"/>
              <a:t>Etc.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>
            <a:extLst>
              <a:ext uri="{FF2B5EF4-FFF2-40B4-BE49-F238E27FC236}">
                <a16:creationId xmlns:a16="http://schemas.microsoft.com/office/drawing/2014/main" id="{94D7388D-3D38-9E4B-8841-F3D4FB9C77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D25B353C-96DA-F843-8CD3-2F8F57752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B154B29-C67E-7242-92EB-FECA056CAB5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254C1D7-C594-3F4A-A33C-C62B59705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Domain Types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0C0457EB-1E13-7D44-AACB-CA521763A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4850" y="1162050"/>
            <a:ext cx="7772400" cy="4476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x</a:t>
            </a:r>
            <a:r>
              <a:rPr lang="en-US" altLang="en-US" sz="2400"/>
              <a:t>																																				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Domains: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Restricted to {0,1}: </a:t>
            </a:r>
            <a:r>
              <a:rPr lang="en-US" altLang="en-US" sz="2400">
                <a:solidFill>
                  <a:srgbClr val="A50021"/>
                </a:solidFill>
              </a:rPr>
              <a:t>Boolean</a:t>
            </a:r>
            <a:r>
              <a:rPr lang="en-US" altLang="en-US" sz="2400"/>
              <a:t> CSPs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Finite (discrete), enumeration 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Continuous, sophisticated algebraic techniques are needed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Consistency techniques on domain bounds</a:t>
            </a:r>
          </a:p>
        </p:txBody>
      </p:sp>
      <p:pic>
        <p:nvPicPr>
          <p:cNvPr id="32773" name="Picture 1" descr="latex-image-1.pdf">
            <a:extLst>
              <a:ext uri="{FF2B5EF4-FFF2-40B4-BE49-F238E27FC236}">
                <a16:creationId xmlns:a16="http://schemas.microsoft.com/office/drawing/2014/main" id="{590C4915-A109-C94E-8936-0C76BBB8A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2679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 descr="latex-image-1.pdf">
            <a:extLst>
              <a:ext uri="{FF2B5EF4-FFF2-40B4-BE49-F238E27FC236}">
                <a16:creationId xmlns:a16="http://schemas.microsoft.com/office/drawing/2014/main" id="{908C49C6-E660-A647-BE40-773135B70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70100"/>
            <a:ext cx="3352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3" descr="latex-image-1.pdf">
            <a:extLst>
              <a:ext uri="{FF2B5EF4-FFF2-40B4-BE49-F238E27FC236}">
                <a16:creationId xmlns:a16="http://schemas.microsoft.com/office/drawing/2014/main" id="{00BBA4A8-5CAD-2041-A04A-C8F0B34E0E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63800"/>
            <a:ext cx="2705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5" descr="latex-image-1.pdf">
            <a:extLst>
              <a:ext uri="{FF2B5EF4-FFF2-40B4-BE49-F238E27FC236}">
                <a16:creationId xmlns:a16="http://schemas.microsoft.com/office/drawing/2014/main" id="{A3779B15-F086-1F4A-9CC6-84655FC8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7500"/>
            <a:ext cx="7912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6" descr="latex-image-1.pdf">
            <a:extLst>
              <a:ext uri="{FF2B5EF4-FFF2-40B4-BE49-F238E27FC236}">
                <a16:creationId xmlns:a16="http://schemas.microsoft.com/office/drawing/2014/main" id="{7276AAD9-9D0A-EA44-8084-CBD7BB77E9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206500"/>
            <a:ext cx="3289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4">
            <a:extLst>
              <a:ext uri="{FF2B5EF4-FFF2-40B4-BE49-F238E27FC236}">
                <a16:creationId xmlns:a16="http://schemas.microsoft.com/office/drawing/2014/main" id="{34786C3D-5FA7-2845-89CB-8E051047AF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12E32CCD-D55A-ED46-87B7-30CBD3D53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7F3C3E-8AE7-4343-AF50-C600BAA6378C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685FC8B-0599-1640-BA64-B7BF7E358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CSP Representation (I)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B9BD062-1163-C14B-A01F-4D98ABF85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2390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Given       	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Find a consistent assignment for variables</a:t>
            </a:r>
            <a:r>
              <a:rPr lang="en-US" altLang="en-US" sz="2000"/>
              <a:t>																	 </a:t>
            </a:r>
            <a:r>
              <a:rPr lang="en-US" altLang="en-US" sz="2800"/>
              <a:t> </a:t>
            </a:r>
          </a:p>
        </p:txBody>
      </p:sp>
      <p:sp>
        <p:nvSpPr>
          <p:cNvPr id="34821" name="Text Box 8">
            <a:extLst>
              <a:ext uri="{FF2B5EF4-FFF2-40B4-BE49-F238E27FC236}">
                <a16:creationId xmlns:a16="http://schemas.microsoft.com/office/drawing/2014/main" id="{6677F331-F232-BC44-BAF0-16B81A7C8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57600"/>
            <a:ext cx="7315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Constraint Network (graph, hypergraph)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400">
                <a:latin typeface="Arial" panose="020B0604020202020204" pitchFamily="34" charset="0"/>
              </a:rPr>
              <a:t> Variable </a:t>
            </a: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	  node (vertex)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 Domain  	  node label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 Constraint 	  arc (edge) between nodes</a:t>
            </a:r>
          </a:p>
        </p:txBody>
      </p:sp>
      <p:pic>
        <p:nvPicPr>
          <p:cNvPr id="34822" name="Picture 9" descr="latex-image-1.pdf">
            <a:extLst>
              <a:ext uri="{FF2B5EF4-FFF2-40B4-BE49-F238E27FC236}">
                <a16:creationId xmlns:a16="http://schemas.microsoft.com/office/drawing/2014/main" id="{1185EB9D-0759-B449-83CF-CEF74FBBE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2679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0" descr="latex-image-1.pdf">
            <a:extLst>
              <a:ext uri="{FF2B5EF4-FFF2-40B4-BE49-F238E27FC236}">
                <a16:creationId xmlns:a16="http://schemas.microsoft.com/office/drawing/2014/main" id="{EF12CAB0-D40A-D74E-9D22-63923DCD1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65350"/>
            <a:ext cx="3352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1" descr="latex-image-1.pdf">
            <a:extLst>
              <a:ext uri="{FF2B5EF4-FFF2-40B4-BE49-F238E27FC236}">
                <a16:creationId xmlns:a16="http://schemas.microsoft.com/office/drawing/2014/main" id="{FD0CB143-D4E2-884E-B376-DF294CFE5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54300"/>
            <a:ext cx="2705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2" descr="latex-image-1.pdf">
            <a:extLst>
              <a:ext uri="{FF2B5EF4-FFF2-40B4-BE49-F238E27FC236}">
                <a16:creationId xmlns:a16="http://schemas.microsoft.com/office/drawing/2014/main" id="{118750FE-E76C-CD41-AF75-B5858DF417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3289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6C54810-DA42-014F-8774-B56ACEC43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CSP Representation (II)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3A811112-487C-8149-AD6C-4B58444AA4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AA14FA76-93C8-C545-8D94-736D093C2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F3031F-984A-BB48-B708-B93FD068CB3B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pic>
        <p:nvPicPr>
          <p:cNvPr id="36868" name="Picture 9" descr="non-binary-csp">
            <a:extLst>
              <a:ext uri="{FF2B5EF4-FFF2-40B4-BE49-F238E27FC236}">
                <a16:creationId xmlns:a16="http://schemas.microsoft.com/office/drawing/2014/main" id="{49209909-9DCC-6F47-A587-63D330AE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3429000"/>
            <a:ext cx="42672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oup 9">
            <a:extLst>
              <a:ext uri="{FF2B5EF4-FFF2-40B4-BE49-F238E27FC236}">
                <a16:creationId xmlns:a16="http://schemas.microsoft.com/office/drawing/2014/main" id="{474E3550-FC8C-4E43-81FA-EFB08D4FE8F8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95400"/>
            <a:ext cx="4930775" cy="1657350"/>
            <a:chOff x="1680" y="2423"/>
            <a:chExt cx="3106" cy="1044"/>
          </a:xfrm>
        </p:grpSpPr>
        <p:sp>
          <p:nvSpPr>
            <p:cNvPr id="36872" name="Line 10">
              <a:extLst>
                <a:ext uri="{FF2B5EF4-FFF2-40B4-BE49-F238E27FC236}">
                  <a16:creationId xmlns:a16="http://schemas.microsoft.com/office/drawing/2014/main" id="{51EB8613-119E-4F4D-9352-BE954E49D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2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Line 11">
              <a:extLst>
                <a:ext uri="{FF2B5EF4-FFF2-40B4-BE49-F238E27FC236}">
                  <a16:creationId xmlns:a16="http://schemas.microsoft.com/office/drawing/2014/main" id="{834AD886-C99F-D14C-818D-89B61F587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" y="283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Line 12">
              <a:extLst>
                <a:ext uri="{FF2B5EF4-FFF2-40B4-BE49-F238E27FC236}">
                  <a16:creationId xmlns:a16="http://schemas.microsoft.com/office/drawing/2014/main" id="{28C3A550-72DE-B443-A515-D623E9B16B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0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Line 13">
              <a:extLst>
                <a:ext uri="{FF2B5EF4-FFF2-40B4-BE49-F238E27FC236}">
                  <a16:creationId xmlns:a16="http://schemas.microsoft.com/office/drawing/2014/main" id="{F7F6FA81-EE6B-2E4C-BD3C-E07F6D20D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" y="250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Freeform 14">
              <a:extLst>
                <a:ext uri="{FF2B5EF4-FFF2-40B4-BE49-F238E27FC236}">
                  <a16:creationId xmlns:a16="http://schemas.microsoft.com/office/drawing/2014/main" id="{920B428B-0894-7041-82B6-239C6D1BC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738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" y="39"/>
                  </a:lnTo>
                  <a:lnTo>
                    <a:pt x="2" y="48"/>
                  </a:lnTo>
                  <a:lnTo>
                    <a:pt x="2" y="58"/>
                  </a:lnTo>
                  <a:lnTo>
                    <a:pt x="3" y="67"/>
                  </a:lnTo>
                  <a:lnTo>
                    <a:pt x="4" y="76"/>
                  </a:lnTo>
                  <a:lnTo>
                    <a:pt x="6" y="87"/>
                  </a:lnTo>
                  <a:lnTo>
                    <a:pt x="8" y="96"/>
                  </a:lnTo>
                  <a:lnTo>
                    <a:pt x="10" y="105"/>
                  </a:lnTo>
                  <a:lnTo>
                    <a:pt x="11" y="115"/>
                  </a:lnTo>
                  <a:lnTo>
                    <a:pt x="13" y="124"/>
                  </a:lnTo>
                  <a:lnTo>
                    <a:pt x="16" y="134"/>
                  </a:lnTo>
                  <a:lnTo>
                    <a:pt x="18" y="143"/>
                  </a:lnTo>
                  <a:lnTo>
                    <a:pt x="20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29" y="180"/>
                  </a:lnTo>
                  <a:lnTo>
                    <a:pt x="33" y="190"/>
                  </a:lnTo>
                  <a:lnTo>
                    <a:pt x="36" y="199"/>
                  </a:lnTo>
                  <a:lnTo>
                    <a:pt x="40" y="208"/>
                  </a:lnTo>
                  <a:lnTo>
                    <a:pt x="43" y="216"/>
                  </a:lnTo>
                  <a:lnTo>
                    <a:pt x="48" y="225"/>
                  </a:lnTo>
                  <a:lnTo>
                    <a:pt x="51" y="234"/>
                  </a:lnTo>
                  <a:lnTo>
                    <a:pt x="56" y="243"/>
                  </a:lnTo>
                  <a:lnTo>
                    <a:pt x="60" y="251"/>
                  </a:lnTo>
                  <a:lnTo>
                    <a:pt x="64" y="260"/>
                  </a:lnTo>
                  <a:lnTo>
                    <a:pt x="68" y="268"/>
                  </a:lnTo>
                  <a:lnTo>
                    <a:pt x="74" y="276"/>
                  </a:lnTo>
                  <a:lnTo>
                    <a:pt x="78" y="286"/>
                  </a:lnTo>
                  <a:lnTo>
                    <a:pt x="83" y="294"/>
                  </a:lnTo>
                  <a:lnTo>
                    <a:pt x="89" y="302"/>
                  </a:lnTo>
                  <a:lnTo>
                    <a:pt x="94" y="310"/>
                  </a:lnTo>
                  <a:lnTo>
                    <a:pt x="99" y="318"/>
                  </a:lnTo>
                  <a:lnTo>
                    <a:pt x="105" y="326"/>
                  </a:lnTo>
                  <a:lnTo>
                    <a:pt x="110" y="334"/>
                  </a:lnTo>
                  <a:lnTo>
                    <a:pt x="117" y="342"/>
                  </a:lnTo>
                  <a:lnTo>
                    <a:pt x="123" y="348"/>
                  </a:lnTo>
                  <a:lnTo>
                    <a:pt x="129" y="356"/>
                  </a:lnTo>
                  <a:lnTo>
                    <a:pt x="136" y="363"/>
                  </a:lnTo>
                  <a:lnTo>
                    <a:pt x="141" y="371"/>
                  </a:lnTo>
                  <a:lnTo>
                    <a:pt x="148" y="378"/>
                  </a:lnTo>
                  <a:lnTo>
                    <a:pt x="155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2" y="411"/>
                  </a:lnTo>
                  <a:lnTo>
                    <a:pt x="190" y="418"/>
                  </a:lnTo>
                  <a:lnTo>
                    <a:pt x="197" y="425"/>
                  </a:lnTo>
                  <a:lnTo>
                    <a:pt x="204" y="431"/>
                  </a:lnTo>
                  <a:lnTo>
                    <a:pt x="212" y="436"/>
                  </a:lnTo>
                  <a:lnTo>
                    <a:pt x="220" y="442"/>
                  </a:lnTo>
                  <a:lnTo>
                    <a:pt x="228" y="448"/>
                  </a:lnTo>
                  <a:lnTo>
                    <a:pt x="236" y="454"/>
                  </a:lnTo>
                  <a:lnTo>
                    <a:pt x="244" y="459"/>
                  </a:lnTo>
                  <a:lnTo>
                    <a:pt x="252" y="465"/>
                  </a:lnTo>
                  <a:lnTo>
                    <a:pt x="260" y="470"/>
                  </a:lnTo>
                  <a:lnTo>
                    <a:pt x="268" y="475"/>
                  </a:lnTo>
                  <a:lnTo>
                    <a:pt x="276" y="480"/>
                  </a:lnTo>
                  <a:lnTo>
                    <a:pt x="285" y="484"/>
                  </a:lnTo>
                  <a:lnTo>
                    <a:pt x="293" y="489"/>
                  </a:lnTo>
                  <a:lnTo>
                    <a:pt x="302" y="494"/>
                  </a:lnTo>
                  <a:lnTo>
                    <a:pt x="310" y="498"/>
                  </a:lnTo>
                  <a:lnTo>
                    <a:pt x="320" y="503"/>
                  </a:lnTo>
                  <a:lnTo>
                    <a:pt x="328" y="506"/>
                  </a:lnTo>
                  <a:lnTo>
                    <a:pt x="337" y="510"/>
                  </a:lnTo>
                  <a:lnTo>
                    <a:pt x="346" y="514"/>
                  </a:lnTo>
                  <a:lnTo>
                    <a:pt x="355" y="518"/>
                  </a:lnTo>
                  <a:lnTo>
                    <a:pt x="364" y="521"/>
                  </a:lnTo>
                  <a:lnTo>
                    <a:pt x="373" y="524"/>
                  </a:lnTo>
                  <a:lnTo>
                    <a:pt x="382" y="527"/>
                  </a:lnTo>
                  <a:lnTo>
                    <a:pt x="391" y="530"/>
                  </a:lnTo>
                  <a:lnTo>
                    <a:pt x="401" y="532"/>
                  </a:lnTo>
                  <a:lnTo>
                    <a:pt x="410" y="535"/>
                  </a:lnTo>
                  <a:lnTo>
                    <a:pt x="419" y="538"/>
                  </a:lnTo>
                  <a:lnTo>
                    <a:pt x="429" y="540"/>
                  </a:lnTo>
                  <a:lnTo>
                    <a:pt x="438" y="542"/>
                  </a:lnTo>
                  <a:lnTo>
                    <a:pt x="447" y="544"/>
                  </a:lnTo>
                  <a:lnTo>
                    <a:pt x="458" y="546"/>
                  </a:lnTo>
                  <a:lnTo>
                    <a:pt x="467" y="547"/>
                  </a:lnTo>
                  <a:lnTo>
                    <a:pt x="476" y="548"/>
                  </a:lnTo>
                  <a:lnTo>
                    <a:pt x="486" y="550"/>
                  </a:lnTo>
                  <a:lnTo>
                    <a:pt x="495" y="551"/>
                  </a:lnTo>
                  <a:lnTo>
                    <a:pt x="505" y="552"/>
                  </a:lnTo>
                  <a:lnTo>
                    <a:pt x="515" y="553"/>
                  </a:lnTo>
                  <a:lnTo>
                    <a:pt x="524" y="553"/>
                  </a:lnTo>
                  <a:lnTo>
                    <a:pt x="534" y="554"/>
                  </a:lnTo>
                  <a:lnTo>
                    <a:pt x="543" y="554"/>
                  </a:lnTo>
                  <a:lnTo>
                    <a:pt x="554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Freeform 15">
              <a:extLst>
                <a:ext uri="{FF2B5EF4-FFF2-40B4-BE49-F238E27FC236}">
                  <a16:creationId xmlns:a16="http://schemas.microsoft.com/office/drawing/2014/main" id="{BAFBA0E0-9FDD-9047-A7DC-275A40C69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10" y="554"/>
                  </a:lnTo>
                  <a:lnTo>
                    <a:pt x="20" y="554"/>
                  </a:lnTo>
                  <a:lnTo>
                    <a:pt x="30" y="553"/>
                  </a:lnTo>
                  <a:lnTo>
                    <a:pt x="39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8" y="550"/>
                  </a:lnTo>
                  <a:lnTo>
                    <a:pt x="78" y="548"/>
                  </a:lnTo>
                  <a:lnTo>
                    <a:pt x="87" y="547"/>
                  </a:lnTo>
                  <a:lnTo>
                    <a:pt x="96" y="546"/>
                  </a:lnTo>
                  <a:lnTo>
                    <a:pt x="106" y="544"/>
                  </a:lnTo>
                  <a:lnTo>
                    <a:pt x="116" y="542"/>
                  </a:lnTo>
                  <a:lnTo>
                    <a:pt x="125" y="540"/>
                  </a:lnTo>
                  <a:lnTo>
                    <a:pt x="135" y="538"/>
                  </a:lnTo>
                  <a:lnTo>
                    <a:pt x="144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2" y="527"/>
                  </a:lnTo>
                  <a:lnTo>
                    <a:pt x="181" y="524"/>
                  </a:lnTo>
                  <a:lnTo>
                    <a:pt x="190" y="521"/>
                  </a:lnTo>
                  <a:lnTo>
                    <a:pt x="199" y="518"/>
                  </a:lnTo>
                  <a:lnTo>
                    <a:pt x="208" y="514"/>
                  </a:lnTo>
                  <a:lnTo>
                    <a:pt x="217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4" y="498"/>
                  </a:lnTo>
                  <a:lnTo>
                    <a:pt x="252" y="494"/>
                  </a:lnTo>
                  <a:lnTo>
                    <a:pt x="261" y="489"/>
                  </a:lnTo>
                  <a:lnTo>
                    <a:pt x="269" y="484"/>
                  </a:lnTo>
                  <a:lnTo>
                    <a:pt x="278" y="480"/>
                  </a:lnTo>
                  <a:lnTo>
                    <a:pt x="286" y="475"/>
                  </a:lnTo>
                  <a:lnTo>
                    <a:pt x="294" y="470"/>
                  </a:lnTo>
                  <a:lnTo>
                    <a:pt x="302" y="465"/>
                  </a:lnTo>
                  <a:lnTo>
                    <a:pt x="310" y="459"/>
                  </a:lnTo>
                  <a:lnTo>
                    <a:pt x="318" y="454"/>
                  </a:lnTo>
                  <a:lnTo>
                    <a:pt x="326" y="448"/>
                  </a:lnTo>
                  <a:lnTo>
                    <a:pt x="334" y="442"/>
                  </a:lnTo>
                  <a:lnTo>
                    <a:pt x="342" y="436"/>
                  </a:lnTo>
                  <a:lnTo>
                    <a:pt x="349" y="431"/>
                  </a:lnTo>
                  <a:lnTo>
                    <a:pt x="357" y="425"/>
                  </a:lnTo>
                  <a:lnTo>
                    <a:pt x="364" y="418"/>
                  </a:lnTo>
                  <a:lnTo>
                    <a:pt x="372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9" y="385"/>
                  </a:lnTo>
                  <a:lnTo>
                    <a:pt x="406" y="378"/>
                  </a:lnTo>
                  <a:lnTo>
                    <a:pt x="413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1" y="348"/>
                  </a:lnTo>
                  <a:lnTo>
                    <a:pt x="437" y="342"/>
                  </a:lnTo>
                  <a:lnTo>
                    <a:pt x="444" y="334"/>
                  </a:lnTo>
                  <a:lnTo>
                    <a:pt x="449" y="326"/>
                  </a:lnTo>
                  <a:lnTo>
                    <a:pt x="455" y="318"/>
                  </a:lnTo>
                  <a:lnTo>
                    <a:pt x="460" y="310"/>
                  </a:lnTo>
                  <a:lnTo>
                    <a:pt x="465" y="302"/>
                  </a:lnTo>
                  <a:lnTo>
                    <a:pt x="471" y="294"/>
                  </a:lnTo>
                  <a:lnTo>
                    <a:pt x="476" y="286"/>
                  </a:lnTo>
                  <a:lnTo>
                    <a:pt x="480" y="276"/>
                  </a:lnTo>
                  <a:lnTo>
                    <a:pt x="485" y="268"/>
                  </a:lnTo>
                  <a:lnTo>
                    <a:pt x="490" y="260"/>
                  </a:lnTo>
                  <a:lnTo>
                    <a:pt x="494" y="251"/>
                  </a:lnTo>
                  <a:lnTo>
                    <a:pt x="498" y="243"/>
                  </a:lnTo>
                  <a:lnTo>
                    <a:pt x="503" y="234"/>
                  </a:lnTo>
                  <a:lnTo>
                    <a:pt x="506" y="225"/>
                  </a:lnTo>
                  <a:lnTo>
                    <a:pt x="511" y="216"/>
                  </a:lnTo>
                  <a:lnTo>
                    <a:pt x="514" y="208"/>
                  </a:lnTo>
                  <a:lnTo>
                    <a:pt x="518" y="199"/>
                  </a:lnTo>
                  <a:lnTo>
                    <a:pt x="521" y="190"/>
                  </a:lnTo>
                  <a:lnTo>
                    <a:pt x="525" y="180"/>
                  </a:lnTo>
                  <a:lnTo>
                    <a:pt x="528" y="171"/>
                  </a:lnTo>
                  <a:lnTo>
                    <a:pt x="530" y="162"/>
                  </a:lnTo>
                  <a:lnTo>
                    <a:pt x="534" y="153"/>
                  </a:lnTo>
                  <a:lnTo>
                    <a:pt x="536" y="143"/>
                  </a:lnTo>
                  <a:lnTo>
                    <a:pt x="538" y="134"/>
                  </a:lnTo>
                  <a:lnTo>
                    <a:pt x="541" y="124"/>
                  </a:lnTo>
                  <a:lnTo>
                    <a:pt x="543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50" y="76"/>
                  </a:lnTo>
                  <a:lnTo>
                    <a:pt x="551" y="67"/>
                  </a:lnTo>
                  <a:lnTo>
                    <a:pt x="552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4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Freeform 16">
              <a:extLst>
                <a:ext uri="{FF2B5EF4-FFF2-40B4-BE49-F238E27FC236}">
                  <a16:creationId xmlns:a16="http://schemas.microsoft.com/office/drawing/2014/main" id="{F33A9EA6-2F90-754B-ABD2-A602F6924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4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2" y="497"/>
                  </a:lnTo>
                  <a:lnTo>
                    <a:pt x="551" y="486"/>
                  </a:lnTo>
                  <a:lnTo>
                    <a:pt x="550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3" y="440"/>
                  </a:lnTo>
                  <a:lnTo>
                    <a:pt x="541" y="429"/>
                  </a:lnTo>
                  <a:lnTo>
                    <a:pt x="538" y="420"/>
                  </a:lnTo>
                  <a:lnTo>
                    <a:pt x="536" y="411"/>
                  </a:lnTo>
                  <a:lnTo>
                    <a:pt x="534" y="402"/>
                  </a:lnTo>
                  <a:lnTo>
                    <a:pt x="530" y="393"/>
                  </a:lnTo>
                  <a:lnTo>
                    <a:pt x="528" y="384"/>
                  </a:lnTo>
                  <a:lnTo>
                    <a:pt x="525" y="374"/>
                  </a:lnTo>
                  <a:lnTo>
                    <a:pt x="521" y="365"/>
                  </a:lnTo>
                  <a:lnTo>
                    <a:pt x="518" y="356"/>
                  </a:lnTo>
                  <a:lnTo>
                    <a:pt x="514" y="347"/>
                  </a:lnTo>
                  <a:lnTo>
                    <a:pt x="511" y="338"/>
                  </a:lnTo>
                  <a:lnTo>
                    <a:pt x="506" y="329"/>
                  </a:lnTo>
                  <a:lnTo>
                    <a:pt x="503" y="321"/>
                  </a:lnTo>
                  <a:lnTo>
                    <a:pt x="498" y="312"/>
                  </a:lnTo>
                  <a:lnTo>
                    <a:pt x="494" y="302"/>
                  </a:lnTo>
                  <a:lnTo>
                    <a:pt x="490" y="294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6" y="269"/>
                  </a:lnTo>
                  <a:lnTo>
                    <a:pt x="471" y="261"/>
                  </a:lnTo>
                  <a:lnTo>
                    <a:pt x="465" y="252"/>
                  </a:lnTo>
                  <a:lnTo>
                    <a:pt x="460" y="244"/>
                  </a:lnTo>
                  <a:lnTo>
                    <a:pt x="455" y="236"/>
                  </a:lnTo>
                  <a:lnTo>
                    <a:pt x="449" y="228"/>
                  </a:lnTo>
                  <a:lnTo>
                    <a:pt x="444" y="221"/>
                  </a:lnTo>
                  <a:lnTo>
                    <a:pt x="437" y="213"/>
                  </a:lnTo>
                  <a:lnTo>
                    <a:pt x="431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3" y="184"/>
                  </a:lnTo>
                  <a:lnTo>
                    <a:pt x="406" y="177"/>
                  </a:lnTo>
                  <a:lnTo>
                    <a:pt x="399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2" y="142"/>
                  </a:lnTo>
                  <a:lnTo>
                    <a:pt x="364" y="136"/>
                  </a:lnTo>
                  <a:lnTo>
                    <a:pt x="357" y="130"/>
                  </a:lnTo>
                  <a:lnTo>
                    <a:pt x="349" y="124"/>
                  </a:lnTo>
                  <a:lnTo>
                    <a:pt x="342" y="117"/>
                  </a:lnTo>
                  <a:lnTo>
                    <a:pt x="334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90"/>
                  </a:lnTo>
                  <a:lnTo>
                    <a:pt x="294" y="84"/>
                  </a:lnTo>
                  <a:lnTo>
                    <a:pt x="286" y="80"/>
                  </a:lnTo>
                  <a:lnTo>
                    <a:pt x="278" y="74"/>
                  </a:lnTo>
                  <a:lnTo>
                    <a:pt x="269" y="69"/>
                  </a:lnTo>
                  <a:lnTo>
                    <a:pt x="261" y="65"/>
                  </a:lnTo>
                  <a:lnTo>
                    <a:pt x="252" y="60"/>
                  </a:lnTo>
                  <a:lnTo>
                    <a:pt x="244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7" y="44"/>
                  </a:lnTo>
                  <a:lnTo>
                    <a:pt x="208" y="41"/>
                  </a:lnTo>
                  <a:lnTo>
                    <a:pt x="199" y="37"/>
                  </a:lnTo>
                  <a:lnTo>
                    <a:pt x="190" y="34"/>
                  </a:lnTo>
                  <a:lnTo>
                    <a:pt x="181" y="30"/>
                  </a:lnTo>
                  <a:lnTo>
                    <a:pt x="172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4" y="19"/>
                  </a:lnTo>
                  <a:lnTo>
                    <a:pt x="135" y="17"/>
                  </a:lnTo>
                  <a:lnTo>
                    <a:pt x="125" y="14"/>
                  </a:lnTo>
                  <a:lnTo>
                    <a:pt x="116" y="12"/>
                  </a:lnTo>
                  <a:lnTo>
                    <a:pt x="106" y="10"/>
                  </a:lnTo>
                  <a:lnTo>
                    <a:pt x="96" y="9"/>
                  </a:lnTo>
                  <a:lnTo>
                    <a:pt x="87" y="6"/>
                  </a:lnTo>
                  <a:lnTo>
                    <a:pt x="78" y="5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9" y="2"/>
                  </a:lnTo>
                  <a:lnTo>
                    <a:pt x="30" y="1"/>
                  </a:lnTo>
                  <a:lnTo>
                    <a:pt x="20" y="1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Freeform 17">
              <a:extLst>
                <a:ext uri="{FF2B5EF4-FFF2-40B4-BE49-F238E27FC236}">
                  <a16:creationId xmlns:a16="http://schemas.microsoft.com/office/drawing/2014/main" id="{D0DD02A9-FB8E-304D-B26B-91AEE4B93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501"/>
              <a:ext cx="93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0"/>
                  </a:moveTo>
                  <a:lnTo>
                    <a:pt x="543" y="1"/>
                  </a:lnTo>
                  <a:lnTo>
                    <a:pt x="534" y="1"/>
                  </a:lnTo>
                  <a:lnTo>
                    <a:pt x="524" y="1"/>
                  </a:lnTo>
                  <a:lnTo>
                    <a:pt x="515" y="2"/>
                  </a:lnTo>
                  <a:lnTo>
                    <a:pt x="505" y="2"/>
                  </a:lnTo>
                  <a:lnTo>
                    <a:pt x="495" y="3"/>
                  </a:lnTo>
                  <a:lnTo>
                    <a:pt x="486" y="4"/>
                  </a:lnTo>
                  <a:lnTo>
                    <a:pt x="476" y="5"/>
                  </a:lnTo>
                  <a:lnTo>
                    <a:pt x="467" y="6"/>
                  </a:lnTo>
                  <a:lnTo>
                    <a:pt x="458" y="9"/>
                  </a:lnTo>
                  <a:lnTo>
                    <a:pt x="447" y="10"/>
                  </a:lnTo>
                  <a:lnTo>
                    <a:pt x="438" y="12"/>
                  </a:lnTo>
                  <a:lnTo>
                    <a:pt x="429" y="14"/>
                  </a:lnTo>
                  <a:lnTo>
                    <a:pt x="419" y="17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1" y="25"/>
                  </a:lnTo>
                  <a:lnTo>
                    <a:pt x="382" y="27"/>
                  </a:lnTo>
                  <a:lnTo>
                    <a:pt x="373" y="30"/>
                  </a:lnTo>
                  <a:lnTo>
                    <a:pt x="364" y="34"/>
                  </a:lnTo>
                  <a:lnTo>
                    <a:pt x="355" y="37"/>
                  </a:lnTo>
                  <a:lnTo>
                    <a:pt x="346" y="41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2"/>
                  </a:lnTo>
                  <a:lnTo>
                    <a:pt x="310" y="57"/>
                  </a:lnTo>
                  <a:lnTo>
                    <a:pt x="302" y="60"/>
                  </a:lnTo>
                  <a:lnTo>
                    <a:pt x="293" y="65"/>
                  </a:lnTo>
                  <a:lnTo>
                    <a:pt x="285" y="69"/>
                  </a:lnTo>
                  <a:lnTo>
                    <a:pt x="276" y="74"/>
                  </a:lnTo>
                  <a:lnTo>
                    <a:pt x="268" y="80"/>
                  </a:lnTo>
                  <a:lnTo>
                    <a:pt x="260" y="84"/>
                  </a:lnTo>
                  <a:lnTo>
                    <a:pt x="252" y="90"/>
                  </a:lnTo>
                  <a:lnTo>
                    <a:pt x="244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0" y="112"/>
                  </a:lnTo>
                  <a:lnTo>
                    <a:pt x="212" y="117"/>
                  </a:lnTo>
                  <a:lnTo>
                    <a:pt x="204" y="124"/>
                  </a:lnTo>
                  <a:lnTo>
                    <a:pt x="197" y="130"/>
                  </a:lnTo>
                  <a:lnTo>
                    <a:pt x="190" y="136"/>
                  </a:lnTo>
                  <a:lnTo>
                    <a:pt x="182" y="142"/>
                  </a:lnTo>
                  <a:lnTo>
                    <a:pt x="176" y="149"/>
                  </a:lnTo>
                  <a:lnTo>
                    <a:pt x="169" y="156"/>
                  </a:lnTo>
                  <a:lnTo>
                    <a:pt x="162" y="163"/>
                  </a:lnTo>
                  <a:lnTo>
                    <a:pt x="155" y="170"/>
                  </a:lnTo>
                  <a:lnTo>
                    <a:pt x="148" y="177"/>
                  </a:lnTo>
                  <a:lnTo>
                    <a:pt x="141" y="184"/>
                  </a:lnTo>
                  <a:lnTo>
                    <a:pt x="136" y="190"/>
                  </a:lnTo>
                  <a:lnTo>
                    <a:pt x="129" y="198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28"/>
                  </a:lnTo>
                  <a:lnTo>
                    <a:pt x="99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3" y="261"/>
                  </a:lnTo>
                  <a:lnTo>
                    <a:pt x="78" y="269"/>
                  </a:lnTo>
                  <a:lnTo>
                    <a:pt x="74" y="277"/>
                  </a:lnTo>
                  <a:lnTo>
                    <a:pt x="68" y="285"/>
                  </a:lnTo>
                  <a:lnTo>
                    <a:pt x="64" y="294"/>
                  </a:lnTo>
                  <a:lnTo>
                    <a:pt x="60" y="302"/>
                  </a:lnTo>
                  <a:lnTo>
                    <a:pt x="56" y="312"/>
                  </a:lnTo>
                  <a:lnTo>
                    <a:pt x="51" y="321"/>
                  </a:lnTo>
                  <a:lnTo>
                    <a:pt x="48" y="329"/>
                  </a:lnTo>
                  <a:lnTo>
                    <a:pt x="43" y="338"/>
                  </a:lnTo>
                  <a:lnTo>
                    <a:pt x="40" y="347"/>
                  </a:lnTo>
                  <a:lnTo>
                    <a:pt x="36" y="356"/>
                  </a:lnTo>
                  <a:lnTo>
                    <a:pt x="33" y="365"/>
                  </a:lnTo>
                  <a:lnTo>
                    <a:pt x="29" y="374"/>
                  </a:lnTo>
                  <a:lnTo>
                    <a:pt x="26" y="384"/>
                  </a:lnTo>
                  <a:lnTo>
                    <a:pt x="24" y="393"/>
                  </a:lnTo>
                  <a:lnTo>
                    <a:pt x="20" y="402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3" y="429"/>
                  </a:lnTo>
                  <a:lnTo>
                    <a:pt x="11" y="440"/>
                  </a:lnTo>
                  <a:lnTo>
                    <a:pt x="10" y="449"/>
                  </a:lnTo>
                  <a:lnTo>
                    <a:pt x="8" y="458"/>
                  </a:lnTo>
                  <a:lnTo>
                    <a:pt x="6" y="468"/>
                  </a:lnTo>
                  <a:lnTo>
                    <a:pt x="4" y="477"/>
                  </a:lnTo>
                  <a:lnTo>
                    <a:pt x="3" y="486"/>
                  </a:lnTo>
                  <a:lnTo>
                    <a:pt x="2" y="497"/>
                  </a:lnTo>
                  <a:lnTo>
                    <a:pt x="2" y="506"/>
                  </a:lnTo>
                  <a:lnTo>
                    <a:pt x="1" y="516"/>
                  </a:lnTo>
                  <a:lnTo>
                    <a:pt x="0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Rectangle 18">
              <a:extLst>
                <a:ext uri="{FF2B5EF4-FFF2-40B4-BE49-F238E27FC236}">
                  <a16:creationId xmlns:a16="http://schemas.microsoft.com/office/drawing/2014/main" id="{2CE1EC8F-BD9B-E14F-A434-B3C35226A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" y="2555"/>
              <a:ext cx="78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{1, 2, 3, 4}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1" name="Line 19">
              <a:extLst>
                <a:ext uri="{FF2B5EF4-FFF2-40B4-BE49-F238E27FC236}">
                  <a16:creationId xmlns:a16="http://schemas.microsoft.com/office/drawing/2014/main" id="{619FF217-13BD-A040-B8D3-51B11FA19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Line 20">
              <a:extLst>
                <a:ext uri="{FF2B5EF4-FFF2-40B4-BE49-F238E27FC236}">
                  <a16:creationId xmlns:a16="http://schemas.microsoft.com/office/drawing/2014/main" id="{5A709989-3675-FA43-AFDC-96CC7CB0B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3458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Line 21">
              <a:extLst>
                <a:ext uri="{FF2B5EF4-FFF2-40B4-BE49-F238E27FC236}">
                  <a16:creationId xmlns:a16="http://schemas.microsoft.com/office/drawing/2014/main" id="{99021275-DABB-D24B-A0E1-4BF3EFF6C4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9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Line 22">
              <a:extLst>
                <a:ext uri="{FF2B5EF4-FFF2-40B4-BE49-F238E27FC236}">
                  <a16:creationId xmlns:a16="http://schemas.microsoft.com/office/drawing/2014/main" id="{B3372242-B272-BB47-9250-5FC5EB005E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3127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Freeform 23">
              <a:extLst>
                <a:ext uri="{FF2B5EF4-FFF2-40B4-BE49-F238E27FC236}">
                  <a16:creationId xmlns:a16="http://schemas.microsoft.com/office/drawing/2014/main" id="{07A17F77-CE94-2948-AD4B-C755AD81B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365"/>
              <a:ext cx="93" cy="93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0" y="0"/>
                  </a:moveTo>
                  <a:lnTo>
                    <a:pt x="0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1" y="39"/>
                  </a:lnTo>
                  <a:lnTo>
                    <a:pt x="1" y="49"/>
                  </a:lnTo>
                  <a:lnTo>
                    <a:pt x="2" y="58"/>
                  </a:lnTo>
                  <a:lnTo>
                    <a:pt x="4" y="68"/>
                  </a:lnTo>
                  <a:lnTo>
                    <a:pt x="5" y="77"/>
                  </a:lnTo>
                  <a:lnTo>
                    <a:pt x="7" y="87"/>
                  </a:lnTo>
                  <a:lnTo>
                    <a:pt x="8" y="97"/>
                  </a:lnTo>
                  <a:lnTo>
                    <a:pt x="9" y="106"/>
                  </a:lnTo>
                  <a:lnTo>
                    <a:pt x="12" y="115"/>
                  </a:lnTo>
                  <a:lnTo>
                    <a:pt x="14" y="125"/>
                  </a:lnTo>
                  <a:lnTo>
                    <a:pt x="16" y="135"/>
                  </a:lnTo>
                  <a:lnTo>
                    <a:pt x="18" y="144"/>
                  </a:lnTo>
                  <a:lnTo>
                    <a:pt x="21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30" y="180"/>
                  </a:lnTo>
                  <a:lnTo>
                    <a:pt x="33" y="189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7" y="226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0" y="252"/>
                  </a:lnTo>
                  <a:lnTo>
                    <a:pt x="64" y="260"/>
                  </a:lnTo>
                  <a:lnTo>
                    <a:pt x="69" y="269"/>
                  </a:lnTo>
                  <a:lnTo>
                    <a:pt x="74" y="277"/>
                  </a:lnTo>
                  <a:lnTo>
                    <a:pt x="79" y="285"/>
                  </a:lnTo>
                  <a:lnTo>
                    <a:pt x="84" y="295"/>
                  </a:lnTo>
                  <a:lnTo>
                    <a:pt x="89" y="303"/>
                  </a:lnTo>
                  <a:lnTo>
                    <a:pt x="94" y="311"/>
                  </a:lnTo>
                  <a:lnTo>
                    <a:pt x="100" y="319"/>
                  </a:lnTo>
                  <a:lnTo>
                    <a:pt x="105" y="327"/>
                  </a:lnTo>
                  <a:lnTo>
                    <a:pt x="111" y="333"/>
                  </a:lnTo>
                  <a:lnTo>
                    <a:pt x="117" y="341"/>
                  </a:lnTo>
                  <a:lnTo>
                    <a:pt x="124" y="349"/>
                  </a:lnTo>
                  <a:lnTo>
                    <a:pt x="129" y="356"/>
                  </a:lnTo>
                  <a:lnTo>
                    <a:pt x="136" y="364"/>
                  </a:lnTo>
                  <a:lnTo>
                    <a:pt x="142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5"/>
                  </a:lnTo>
                  <a:lnTo>
                    <a:pt x="183" y="412"/>
                  </a:lnTo>
                  <a:lnTo>
                    <a:pt x="190" y="419"/>
                  </a:lnTo>
                  <a:lnTo>
                    <a:pt x="198" y="425"/>
                  </a:lnTo>
                  <a:lnTo>
                    <a:pt x="205" y="431"/>
                  </a:lnTo>
                  <a:lnTo>
                    <a:pt x="213" y="437"/>
                  </a:lnTo>
                  <a:lnTo>
                    <a:pt x="221" y="443"/>
                  </a:lnTo>
                  <a:lnTo>
                    <a:pt x="228" y="449"/>
                  </a:lnTo>
                  <a:lnTo>
                    <a:pt x="236" y="455"/>
                  </a:lnTo>
                  <a:lnTo>
                    <a:pt x="243" y="460"/>
                  </a:lnTo>
                  <a:lnTo>
                    <a:pt x="251" y="465"/>
                  </a:lnTo>
                  <a:lnTo>
                    <a:pt x="261" y="471"/>
                  </a:lnTo>
                  <a:lnTo>
                    <a:pt x="269" y="475"/>
                  </a:lnTo>
                  <a:lnTo>
                    <a:pt x="277" y="481"/>
                  </a:lnTo>
                  <a:lnTo>
                    <a:pt x="285" y="485"/>
                  </a:lnTo>
                  <a:lnTo>
                    <a:pt x="294" y="490"/>
                  </a:lnTo>
                  <a:lnTo>
                    <a:pt x="302" y="495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8" y="507"/>
                  </a:lnTo>
                  <a:lnTo>
                    <a:pt x="337" y="511"/>
                  </a:lnTo>
                  <a:lnTo>
                    <a:pt x="346" y="514"/>
                  </a:lnTo>
                  <a:lnTo>
                    <a:pt x="355" y="517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8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0" y="536"/>
                  </a:lnTo>
                  <a:lnTo>
                    <a:pt x="419" y="538"/>
                  </a:lnTo>
                  <a:lnTo>
                    <a:pt x="430" y="540"/>
                  </a:lnTo>
                  <a:lnTo>
                    <a:pt x="439" y="543"/>
                  </a:lnTo>
                  <a:lnTo>
                    <a:pt x="448" y="545"/>
                  </a:lnTo>
                  <a:lnTo>
                    <a:pt x="457" y="546"/>
                  </a:lnTo>
                  <a:lnTo>
                    <a:pt x="467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5" y="553"/>
                  </a:lnTo>
                  <a:lnTo>
                    <a:pt x="515" y="553"/>
                  </a:lnTo>
                  <a:lnTo>
                    <a:pt x="525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4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Freeform 24">
              <a:extLst>
                <a:ext uri="{FF2B5EF4-FFF2-40B4-BE49-F238E27FC236}">
                  <a16:creationId xmlns:a16="http://schemas.microsoft.com/office/drawing/2014/main" id="{7D8F58B7-0D47-1F47-8E12-7F697F777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365"/>
              <a:ext cx="92" cy="93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0" y="555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9" y="554"/>
                  </a:lnTo>
                  <a:lnTo>
                    <a:pt x="38" y="553"/>
                  </a:lnTo>
                  <a:lnTo>
                    <a:pt x="48" y="553"/>
                  </a:lnTo>
                  <a:lnTo>
                    <a:pt x="57" y="552"/>
                  </a:lnTo>
                  <a:lnTo>
                    <a:pt x="68" y="551"/>
                  </a:lnTo>
                  <a:lnTo>
                    <a:pt x="77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5"/>
                  </a:lnTo>
                  <a:lnTo>
                    <a:pt x="115" y="543"/>
                  </a:lnTo>
                  <a:lnTo>
                    <a:pt x="125" y="540"/>
                  </a:lnTo>
                  <a:lnTo>
                    <a:pt x="134" y="538"/>
                  </a:lnTo>
                  <a:lnTo>
                    <a:pt x="143" y="536"/>
                  </a:lnTo>
                  <a:lnTo>
                    <a:pt x="152" y="533"/>
                  </a:lnTo>
                  <a:lnTo>
                    <a:pt x="161" y="530"/>
                  </a:lnTo>
                  <a:lnTo>
                    <a:pt x="171" y="528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7"/>
                  </a:lnTo>
                  <a:lnTo>
                    <a:pt x="207" y="514"/>
                  </a:lnTo>
                  <a:lnTo>
                    <a:pt x="216" y="511"/>
                  </a:lnTo>
                  <a:lnTo>
                    <a:pt x="225" y="507"/>
                  </a:lnTo>
                  <a:lnTo>
                    <a:pt x="235" y="503"/>
                  </a:lnTo>
                  <a:lnTo>
                    <a:pt x="243" y="498"/>
                  </a:lnTo>
                  <a:lnTo>
                    <a:pt x="252" y="495"/>
                  </a:lnTo>
                  <a:lnTo>
                    <a:pt x="260" y="490"/>
                  </a:lnTo>
                  <a:lnTo>
                    <a:pt x="269" y="485"/>
                  </a:lnTo>
                  <a:lnTo>
                    <a:pt x="277" y="481"/>
                  </a:lnTo>
                  <a:lnTo>
                    <a:pt x="285" y="475"/>
                  </a:lnTo>
                  <a:lnTo>
                    <a:pt x="294" y="471"/>
                  </a:lnTo>
                  <a:lnTo>
                    <a:pt x="302" y="465"/>
                  </a:lnTo>
                  <a:lnTo>
                    <a:pt x="310" y="460"/>
                  </a:lnTo>
                  <a:lnTo>
                    <a:pt x="318" y="455"/>
                  </a:lnTo>
                  <a:lnTo>
                    <a:pt x="326" y="449"/>
                  </a:lnTo>
                  <a:lnTo>
                    <a:pt x="333" y="443"/>
                  </a:lnTo>
                  <a:lnTo>
                    <a:pt x="341" y="437"/>
                  </a:lnTo>
                  <a:lnTo>
                    <a:pt x="349" y="431"/>
                  </a:lnTo>
                  <a:lnTo>
                    <a:pt x="356" y="425"/>
                  </a:lnTo>
                  <a:lnTo>
                    <a:pt x="364" y="419"/>
                  </a:lnTo>
                  <a:lnTo>
                    <a:pt x="371" y="412"/>
                  </a:lnTo>
                  <a:lnTo>
                    <a:pt x="377" y="405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2" y="371"/>
                  </a:lnTo>
                  <a:lnTo>
                    <a:pt x="419" y="364"/>
                  </a:lnTo>
                  <a:lnTo>
                    <a:pt x="424" y="356"/>
                  </a:lnTo>
                  <a:lnTo>
                    <a:pt x="431" y="349"/>
                  </a:lnTo>
                  <a:lnTo>
                    <a:pt x="437" y="341"/>
                  </a:lnTo>
                  <a:lnTo>
                    <a:pt x="443" y="333"/>
                  </a:lnTo>
                  <a:lnTo>
                    <a:pt x="448" y="327"/>
                  </a:lnTo>
                  <a:lnTo>
                    <a:pt x="454" y="319"/>
                  </a:lnTo>
                  <a:lnTo>
                    <a:pt x="460" y="311"/>
                  </a:lnTo>
                  <a:lnTo>
                    <a:pt x="464" y="303"/>
                  </a:lnTo>
                  <a:lnTo>
                    <a:pt x="470" y="295"/>
                  </a:lnTo>
                  <a:lnTo>
                    <a:pt x="475" y="285"/>
                  </a:lnTo>
                  <a:lnTo>
                    <a:pt x="480" y="277"/>
                  </a:lnTo>
                  <a:lnTo>
                    <a:pt x="485" y="269"/>
                  </a:lnTo>
                  <a:lnTo>
                    <a:pt x="489" y="260"/>
                  </a:lnTo>
                  <a:lnTo>
                    <a:pt x="494" y="252"/>
                  </a:lnTo>
                  <a:lnTo>
                    <a:pt x="499" y="243"/>
                  </a:lnTo>
                  <a:lnTo>
                    <a:pt x="502" y="234"/>
                  </a:lnTo>
                  <a:lnTo>
                    <a:pt x="507" y="226"/>
                  </a:lnTo>
                  <a:lnTo>
                    <a:pt x="510" y="217"/>
                  </a:lnTo>
                  <a:lnTo>
                    <a:pt x="513" y="208"/>
                  </a:lnTo>
                  <a:lnTo>
                    <a:pt x="517" y="199"/>
                  </a:lnTo>
                  <a:lnTo>
                    <a:pt x="520" y="189"/>
                  </a:lnTo>
                  <a:lnTo>
                    <a:pt x="524" y="180"/>
                  </a:lnTo>
                  <a:lnTo>
                    <a:pt x="527" y="171"/>
                  </a:lnTo>
                  <a:lnTo>
                    <a:pt x="529" y="162"/>
                  </a:lnTo>
                  <a:lnTo>
                    <a:pt x="533" y="153"/>
                  </a:lnTo>
                  <a:lnTo>
                    <a:pt x="535" y="144"/>
                  </a:lnTo>
                  <a:lnTo>
                    <a:pt x="537" y="135"/>
                  </a:lnTo>
                  <a:lnTo>
                    <a:pt x="540" y="125"/>
                  </a:lnTo>
                  <a:lnTo>
                    <a:pt x="542" y="115"/>
                  </a:lnTo>
                  <a:lnTo>
                    <a:pt x="544" y="106"/>
                  </a:lnTo>
                  <a:lnTo>
                    <a:pt x="545" y="97"/>
                  </a:lnTo>
                  <a:lnTo>
                    <a:pt x="548" y="87"/>
                  </a:lnTo>
                  <a:lnTo>
                    <a:pt x="549" y="77"/>
                  </a:lnTo>
                  <a:lnTo>
                    <a:pt x="550" y="68"/>
                  </a:lnTo>
                  <a:lnTo>
                    <a:pt x="551" y="58"/>
                  </a:lnTo>
                  <a:lnTo>
                    <a:pt x="552" y="49"/>
                  </a:lnTo>
                  <a:lnTo>
                    <a:pt x="552" y="39"/>
                  </a:lnTo>
                  <a:lnTo>
                    <a:pt x="553" y="29"/>
                  </a:lnTo>
                  <a:lnTo>
                    <a:pt x="553" y="19"/>
                  </a:lnTo>
                  <a:lnTo>
                    <a:pt x="555" y="10"/>
                  </a:lnTo>
                  <a:lnTo>
                    <a:pt x="55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5">
              <a:extLst>
                <a:ext uri="{FF2B5EF4-FFF2-40B4-BE49-F238E27FC236}">
                  <a16:creationId xmlns:a16="http://schemas.microsoft.com/office/drawing/2014/main" id="{A14692D8-974B-F845-A70F-CB07E2964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27"/>
              <a:ext cx="92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554"/>
                  </a:moveTo>
                  <a:lnTo>
                    <a:pt x="555" y="545"/>
                  </a:lnTo>
                  <a:lnTo>
                    <a:pt x="553" y="534"/>
                  </a:lnTo>
                  <a:lnTo>
                    <a:pt x="553" y="525"/>
                  </a:lnTo>
                  <a:lnTo>
                    <a:pt x="552" y="515"/>
                  </a:lnTo>
                  <a:lnTo>
                    <a:pt x="552" y="506"/>
                  </a:lnTo>
                  <a:lnTo>
                    <a:pt x="551" y="496"/>
                  </a:lnTo>
                  <a:lnTo>
                    <a:pt x="550" y="486"/>
                  </a:lnTo>
                  <a:lnTo>
                    <a:pt x="549" y="477"/>
                  </a:lnTo>
                  <a:lnTo>
                    <a:pt x="548" y="467"/>
                  </a:lnTo>
                  <a:lnTo>
                    <a:pt x="545" y="458"/>
                  </a:lnTo>
                  <a:lnTo>
                    <a:pt x="544" y="449"/>
                  </a:lnTo>
                  <a:lnTo>
                    <a:pt x="542" y="438"/>
                  </a:lnTo>
                  <a:lnTo>
                    <a:pt x="540" y="429"/>
                  </a:lnTo>
                  <a:lnTo>
                    <a:pt x="537" y="420"/>
                  </a:lnTo>
                  <a:lnTo>
                    <a:pt x="535" y="411"/>
                  </a:lnTo>
                  <a:lnTo>
                    <a:pt x="533" y="401"/>
                  </a:lnTo>
                  <a:lnTo>
                    <a:pt x="529" y="392"/>
                  </a:lnTo>
                  <a:lnTo>
                    <a:pt x="527" y="382"/>
                  </a:lnTo>
                  <a:lnTo>
                    <a:pt x="524" y="373"/>
                  </a:lnTo>
                  <a:lnTo>
                    <a:pt x="520" y="364"/>
                  </a:lnTo>
                  <a:lnTo>
                    <a:pt x="517" y="355"/>
                  </a:lnTo>
                  <a:lnTo>
                    <a:pt x="513" y="346"/>
                  </a:lnTo>
                  <a:lnTo>
                    <a:pt x="510" y="338"/>
                  </a:lnTo>
                  <a:lnTo>
                    <a:pt x="507" y="329"/>
                  </a:lnTo>
                  <a:lnTo>
                    <a:pt x="502" y="320"/>
                  </a:lnTo>
                  <a:lnTo>
                    <a:pt x="499" y="310"/>
                  </a:lnTo>
                  <a:lnTo>
                    <a:pt x="494" y="302"/>
                  </a:lnTo>
                  <a:lnTo>
                    <a:pt x="489" y="293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5" y="268"/>
                  </a:lnTo>
                  <a:lnTo>
                    <a:pt x="470" y="260"/>
                  </a:lnTo>
                  <a:lnTo>
                    <a:pt x="464" y="252"/>
                  </a:lnTo>
                  <a:lnTo>
                    <a:pt x="460" y="244"/>
                  </a:lnTo>
                  <a:lnTo>
                    <a:pt x="454" y="236"/>
                  </a:lnTo>
                  <a:lnTo>
                    <a:pt x="448" y="228"/>
                  </a:lnTo>
                  <a:lnTo>
                    <a:pt x="443" y="220"/>
                  </a:lnTo>
                  <a:lnTo>
                    <a:pt x="437" y="212"/>
                  </a:lnTo>
                  <a:lnTo>
                    <a:pt x="431" y="205"/>
                  </a:lnTo>
                  <a:lnTo>
                    <a:pt x="424" y="197"/>
                  </a:lnTo>
                  <a:lnTo>
                    <a:pt x="419" y="190"/>
                  </a:lnTo>
                  <a:lnTo>
                    <a:pt x="412" y="184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7" y="148"/>
                  </a:lnTo>
                  <a:lnTo>
                    <a:pt x="371" y="142"/>
                  </a:lnTo>
                  <a:lnTo>
                    <a:pt x="364" y="136"/>
                  </a:lnTo>
                  <a:lnTo>
                    <a:pt x="356" y="130"/>
                  </a:lnTo>
                  <a:lnTo>
                    <a:pt x="349" y="123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89"/>
                  </a:lnTo>
                  <a:lnTo>
                    <a:pt x="294" y="84"/>
                  </a:lnTo>
                  <a:lnTo>
                    <a:pt x="285" y="78"/>
                  </a:lnTo>
                  <a:lnTo>
                    <a:pt x="277" y="74"/>
                  </a:lnTo>
                  <a:lnTo>
                    <a:pt x="269" y="69"/>
                  </a:lnTo>
                  <a:lnTo>
                    <a:pt x="260" y="65"/>
                  </a:lnTo>
                  <a:lnTo>
                    <a:pt x="252" y="60"/>
                  </a:lnTo>
                  <a:lnTo>
                    <a:pt x="243" y="56"/>
                  </a:lnTo>
                  <a:lnTo>
                    <a:pt x="235" y="51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7" y="40"/>
                  </a:lnTo>
                  <a:lnTo>
                    <a:pt x="198" y="36"/>
                  </a:lnTo>
                  <a:lnTo>
                    <a:pt x="189" y="33"/>
                  </a:lnTo>
                  <a:lnTo>
                    <a:pt x="180" y="29"/>
                  </a:lnTo>
                  <a:lnTo>
                    <a:pt x="171" y="27"/>
                  </a:lnTo>
                  <a:lnTo>
                    <a:pt x="161" y="24"/>
                  </a:lnTo>
                  <a:lnTo>
                    <a:pt x="152" y="21"/>
                  </a:lnTo>
                  <a:lnTo>
                    <a:pt x="143" y="19"/>
                  </a:lnTo>
                  <a:lnTo>
                    <a:pt x="134" y="16"/>
                  </a:lnTo>
                  <a:lnTo>
                    <a:pt x="125" y="13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6"/>
                  </a:lnTo>
                  <a:lnTo>
                    <a:pt x="77" y="5"/>
                  </a:lnTo>
                  <a:lnTo>
                    <a:pt x="68" y="4"/>
                  </a:lnTo>
                  <a:lnTo>
                    <a:pt x="57" y="3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9" y="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26">
              <a:extLst>
                <a:ext uri="{FF2B5EF4-FFF2-40B4-BE49-F238E27FC236}">
                  <a16:creationId xmlns:a16="http://schemas.microsoft.com/office/drawing/2014/main" id="{415D0D52-DA4B-DD46-AA45-64EBFD628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127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5" y="1"/>
                  </a:lnTo>
                  <a:lnTo>
                    <a:pt x="515" y="1"/>
                  </a:lnTo>
                  <a:lnTo>
                    <a:pt x="505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7" y="5"/>
                  </a:lnTo>
                  <a:lnTo>
                    <a:pt x="467" y="6"/>
                  </a:lnTo>
                  <a:lnTo>
                    <a:pt x="457" y="8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3"/>
                  </a:lnTo>
                  <a:lnTo>
                    <a:pt x="419" y="16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7"/>
                  </a:lnTo>
                  <a:lnTo>
                    <a:pt x="374" y="29"/>
                  </a:lnTo>
                  <a:lnTo>
                    <a:pt x="365" y="33"/>
                  </a:lnTo>
                  <a:lnTo>
                    <a:pt x="355" y="36"/>
                  </a:lnTo>
                  <a:lnTo>
                    <a:pt x="346" y="40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2" y="60"/>
                  </a:lnTo>
                  <a:lnTo>
                    <a:pt x="294" y="65"/>
                  </a:lnTo>
                  <a:lnTo>
                    <a:pt x="285" y="69"/>
                  </a:lnTo>
                  <a:lnTo>
                    <a:pt x="277" y="74"/>
                  </a:lnTo>
                  <a:lnTo>
                    <a:pt x="269" y="78"/>
                  </a:lnTo>
                  <a:lnTo>
                    <a:pt x="261" y="84"/>
                  </a:lnTo>
                  <a:lnTo>
                    <a:pt x="251" y="89"/>
                  </a:lnTo>
                  <a:lnTo>
                    <a:pt x="243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5" y="123"/>
                  </a:lnTo>
                  <a:lnTo>
                    <a:pt x="198" y="130"/>
                  </a:lnTo>
                  <a:lnTo>
                    <a:pt x="190" y="136"/>
                  </a:lnTo>
                  <a:lnTo>
                    <a:pt x="183" y="142"/>
                  </a:lnTo>
                  <a:lnTo>
                    <a:pt x="176" y="148"/>
                  </a:lnTo>
                  <a:lnTo>
                    <a:pt x="169" y="155"/>
                  </a:lnTo>
                  <a:lnTo>
                    <a:pt x="162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4"/>
                  </a:lnTo>
                  <a:lnTo>
                    <a:pt x="136" y="190"/>
                  </a:lnTo>
                  <a:lnTo>
                    <a:pt x="129" y="197"/>
                  </a:lnTo>
                  <a:lnTo>
                    <a:pt x="124" y="205"/>
                  </a:lnTo>
                  <a:lnTo>
                    <a:pt x="117" y="212"/>
                  </a:lnTo>
                  <a:lnTo>
                    <a:pt x="111" y="220"/>
                  </a:lnTo>
                  <a:lnTo>
                    <a:pt x="105" y="228"/>
                  </a:lnTo>
                  <a:lnTo>
                    <a:pt x="100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4" y="260"/>
                  </a:lnTo>
                  <a:lnTo>
                    <a:pt x="79" y="268"/>
                  </a:lnTo>
                  <a:lnTo>
                    <a:pt x="74" y="277"/>
                  </a:lnTo>
                  <a:lnTo>
                    <a:pt x="69" y="285"/>
                  </a:lnTo>
                  <a:lnTo>
                    <a:pt x="64" y="293"/>
                  </a:lnTo>
                  <a:lnTo>
                    <a:pt x="60" y="302"/>
                  </a:lnTo>
                  <a:lnTo>
                    <a:pt x="56" y="310"/>
                  </a:lnTo>
                  <a:lnTo>
                    <a:pt x="52" y="320"/>
                  </a:lnTo>
                  <a:lnTo>
                    <a:pt x="47" y="329"/>
                  </a:lnTo>
                  <a:lnTo>
                    <a:pt x="44" y="338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4"/>
                  </a:lnTo>
                  <a:lnTo>
                    <a:pt x="30" y="373"/>
                  </a:lnTo>
                  <a:lnTo>
                    <a:pt x="26" y="382"/>
                  </a:lnTo>
                  <a:lnTo>
                    <a:pt x="24" y="392"/>
                  </a:lnTo>
                  <a:lnTo>
                    <a:pt x="21" y="401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2" y="438"/>
                  </a:lnTo>
                  <a:lnTo>
                    <a:pt x="9" y="449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5" y="477"/>
                  </a:lnTo>
                  <a:lnTo>
                    <a:pt x="4" y="486"/>
                  </a:lnTo>
                  <a:lnTo>
                    <a:pt x="2" y="496"/>
                  </a:lnTo>
                  <a:lnTo>
                    <a:pt x="1" y="506"/>
                  </a:lnTo>
                  <a:lnTo>
                    <a:pt x="1" y="515"/>
                  </a:lnTo>
                  <a:lnTo>
                    <a:pt x="0" y="525"/>
                  </a:lnTo>
                  <a:lnTo>
                    <a:pt x="0" y="534"/>
                  </a:lnTo>
                  <a:lnTo>
                    <a:pt x="0" y="545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Rectangle 27">
              <a:extLst>
                <a:ext uri="{FF2B5EF4-FFF2-40B4-BE49-F238E27FC236}">
                  <a16:creationId xmlns:a16="http://schemas.microsoft.com/office/drawing/2014/main" id="{ECBE86FB-5555-3545-BF05-78414F63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3181"/>
              <a:ext cx="69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5, 7 }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90" name="Line 28">
              <a:extLst>
                <a:ext uri="{FF2B5EF4-FFF2-40B4-BE49-F238E27FC236}">
                  <a16:creationId xmlns:a16="http://schemas.microsoft.com/office/drawing/2014/main" id="{494D9260-A851-0144-A60B-0EE948908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Line 29">
              <a:extLst>
                <a:ext uri="{FF2B5EF4-FFF2-40B4-BE49-F238E27FC236}">
                  <a16:creationId xmlns:a16="http://schemas.microsoft.com/office/drawing/2014/main" id="{89E8BBE2-3B3B-1245-B4C6-52E04F228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5" y="345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Line 30">
              <a:extLst>
                <a:ext uri="{FF2B5EF4-FFF2-40B4-BE49-F238E27FC236}">
                  <a16:creationId xmlns:a16="http://schemas.microsoft.com/office/drawing/2014/main" id="{A90C05A3-282F-944C-B5DB-CCB31309FF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4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Line 31">
              <a:extLst>
                <a:ext uri="{FF2B5EF4-FFF2-40B4-BE49-F238E27FC236}">
                  <a16:creationId xmlns:a16="http://schemas.microsoft.com/office/drawing/2014/main" id="{E1EBFC98-D987-7440-AF3C-978739837B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5" y="312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Freeform 32">
              <a:extLst>
                <a:ext uri="{FF2B5EF4-FFF2-40B4-BE49-F238E27FC236}">
                  <a16:creationId xmlns:a16="http://schemas.microsoft.com/office/drawing/2014/main" id="{2DA3EA4B-D92A-254A-8A95-4C969E868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359"/>
              <a:ext cx="93" cy="92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3" y="58"/>
                  </a:lnTo>
                  <a:lnTo>
                    <a:pt x="4" y="68"/>
                  </a:lnTo>
                  <a:lnTo>
                    <a:pt x="6" y="78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6"/>
                  </a:lnTo>
                  <a:lnTo>
                    <a:pt x="12" y="116"/>
                  </a:lnTo>
                  <a:lnTo>
                    <a:pt x="14" y="125"/>
                  </a:lnTo>
                  <a:lnTo>
                    <a:pt x="16" y="134"/>
                  </a:lnTo>
                  <a:lnTo>
                    <a:pt x="19" y="144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2"/>
                  </a:lnTo>
                  <a:lnTo>
                    <a:pt x="30" y="181"/>
                  </a:lnTo>
                  <a:lnTo>
                    <a:pt x="33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4"/>
                  </a:lnTo>
                  <a:lnTo>
                    <a:pt x="61" y="252"/>
                  </a:lnTo>
                  <a:lnTo>
                    <a:pt x="65" y="261"/>
                  </a:lnTo>
                  <a:lnTo>
                    <a:pt x="70" y="269"/>
                  </a:lnTo>
                  <a:lnTo>
                    <a:pt x="75" y="278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89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5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9"/>
                  </a:lnTo>
                  <a:lnTo>
                    <a:pt x="129" y="357"/>
                  </a:lnTo>
                  <a:lnTo>
                    <a:pt x="136" y="364"/>
                  </a:lnTo>
                  <a:lnTo>
                    <a:pt x="142" y="372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3" y="413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7"/>
                  </a:lnTo>
                  <a:lnTo>
                    <a:pt x="221" y="444"/>
                  </a:lnTo>
                  <a:lnTo>
                    <a:pt x="229" y="449"/>
                  </a:lnTo>
                  <a:lnTo>
                    <a:pt x="237" y="454"/>
                  </a:lnTo>
                  <a:lnTo>
                    <a:pt x="245" y="460"/>
                  </a:lnTo>
                  <a:lnTo>
                    <a:pt x="253" y="465"/>
                  </a:lnTo>
                  <a:lnTo>
                    <a:pt x="261" y="471"/>
                  </a:lnTo>
                  <a:lnTo>
                    <a:pt x="269" y="476"/>
                  </a:lnTo>
                  <a:lnTo>
                    <a:pt x="277" y="480"/>
                  </a:lnTo>
                  <a:lnTo>
                    <a:pt x="286" y="485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1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5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1" y="536"/>
                  </a:lnTo>
                  <a:lnTo>
                    <a:pt x="421" y="538"/>
                  </a:lnTo>
                  <a:lnTo>
                    <a:pt x="430" y="541"/>
                  </a:lnTo>
                  <a:lnTo>
                    <a:pt x="439" y="543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Freeform 33">
              <a:extLst>
                <a:ext uri="{FF2B5EF4-FFF2-40B4-BE49-F238E27FC236}">
                  <a16:creationId xmlns:a16="http://schemas.microsoft.com/office/drawing/2014/main" id="{BB95F616-EA96-934B-87B1-0672BE0CD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359"/>
              <a:ext cx="92" cy="92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4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2"/>
                  </a:lnTo>
                  <a:lnTo>
                    <a:pt x="67" y="551"/>
                  </a:lnTo>
                  <a:lnTo>
                    <a:pt x="76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3"/>
                  </a:lnTo>
                  <a:lnTo>
                    <a:pt x="124" y="541"/>
                  </a:lnTo>
                  <a:lnTo>
                    <a:pt x="133" y="538"/>
                  </a:lnTo>
                  <a:lnTo>
                    <a:pt x="142" y="536"/>
                  </a:lnTo>
                  <a:lnTo>
                    <a:pt x="153" y="533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5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1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5"/>
                  </a:lnTo>
                  <a:lnTo>
                    <a:pt x="276" y="480"/>
                  </a:lnTo>
                  <a:lnTo>
                    <a:pt x="285" y="476"/>
                  </a:lnTo>
                  <a:lnTo>
                    <a:pt x="293" y="471"/>
                  </a:lnTo>
                  <a:lnTo>
                    <a:pt x="301" y="465"/>
                  </a:lnTo>
                  <a:lnTo>
                    <a:pt x="309" y="460"/>
                  </a:lnTo>
                  <a:lnTo>
                    <a:pt x="317" y="454"/>
                  </a:lnTo>
                  <a:lnTo>
                    <a:pt x="325" y="449"/>
                  </a:lnTo>
                  <a:lnTo>
                    <a:pt x="333" y="444"/>
                  </a:lnTo>
                  <a:lnTo>
                    <a:pt x="341" y="437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0" y="413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8" y="364"/>
                  </a:lnTo>
                  <a:lnTo>
                    <a:pt x="424" y="357"/>
                  </a:lnTo>
                  <a:lnTo>
                    <a:pt x="430" y="349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8"/>
                  </a:lnTo>
                  <a:lnTo>
                    <a:pt x="484" y="269"/>
                  </a:lnTo>
                  <a:lnTo>
                    <a:pt x="489" y="261"/>
                  </a:lnTo>
                  <a:lnTo>
                    <a:pt x="493" y="252"/>
                  </a:lnTo>
                  <a:lnTo>
                    <a:pt x="498" y="244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7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1"/>
                  </a:lnTo>
                  <a:lnTo>
                    <a:pt x="526" y="172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4"/>
                  </a:lnTo>
                  <a:lnTo>
                    <a:pt x="538" y="134"/>
                  </a:lnTo>
                  <a:lnTo>
                    <a:pt x="540" y="125"/>
                  </a:lnTo>
                  <a:lnTo>
                    <a:pt x="541" y="116"/>
                  </a:lnTo>
                  <a:lnTo>
                    <a:pt x="543" y="106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8"/>
                  </a:lnTo>
                  <a:lnTo>
                    <a:pt x="549" y="68"/>
                  </a:lnTo>
                  <a:lnTo>
                    <a:pt x="550" y="58"/>
                  </a:lnTo>
                  <a:lnTo>
                    <a:pt x="551" y="48"/>
                  </a:lnTo>
                  <a:lnTo>
                    <a:pt x="553" y="39"/>
                  </a:lnTo>
                  <a:lnTo>
                    <a:pt x="553" y="29"/>
                  </a:lnTo>
                  <a:lnTo>
                    <a:pt x="554" y="20"/>
                  </a:lnTo>
                  <a:lnTo>
                    <a:pt x="554" y="10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Freeform 34">
              <a:extLst>
                <a:ext uri="{FF2B5EF4-FFF2-40B4-BE49-F238E27FC236}">
                  <a16:creationId xmlns:a16="http://schemas.microsoft.com/office/drawing/2014/main" id="{B263C7D0-4B5D-C943-8A3A-EF878243C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121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554"/>
                  </a:moveTo>
                  <a:lnTo>
                    <a:pt x="554" y="544"/>
                  </a:lnTo>
                  <a:lnTo>
                    <a:pt x="554" y="535"/>
                  </a:lnTo>
                  <a:lnTo>
                    <a:pt x="553" y="525"/>
                  </a:lnTo>
                  <a:lnTo>
                    <a:pt x="553" y="515"/>
                  </a:lnTo>
                  <a:lnTo>
                    <a:pt x="551" y="506"/>
                  </a:lnTo>
                  <a:lnTo>
                    <a:pt x="550" y="496"/>
                  </a:lnTo>
                  <a:lnTo>
                    <a:pt x="549" y="487"/>
                  </a:lnTo>
                  <a:lnTo>
                    <a:pt x="548" y="477"/>
                  </a:lnTo>
                  <a:lnTo>
                    <a:pt x="547" y="467"/>
                  </a:lnTo>
                  <a:lnTo>
                    <a:pt x="546" y="458"/>
                  </a:lnTo>
                  <a:lnTo>
                    <a:pt x="543" y="448"/>
                  </a:lnTo>
                  <a:lnTo>
                    <a:pt x="541" y="439"/>
                  </a:lnTo>
                  <a:lnTo>
                    <a:pt x="540" y="430"/>
                  </a:lnTo>
                  <a:lnTo>
                    <a:pt x="538" y="419"/>
                  </a:lnTo>
                  <a:lnTo>
                    <a:pt x="534" y="410"/>
                  </a:lnTo>
                  <a:lnTo>
                    <a:pt x="532" y="401"/>
                  </a:lnTo>
                  <a:lnTo>
                    <a:pt x="530" y="392"/>
                  </a:lnTo>
                  <a:lnTo>
                    <a:pt x="526" y="383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5"/>
                  </a:lnTo>
                  <a:lnTo>
                    <a:pt x="514" y="346"/>
                  </a:lnTo>
                  <a:lnTo>
                    <a:pt x="509" y="337"/>
                  </a:lnTo>
                  <a:lnTo>
                    <a:pt x="506" y="328"/>
                  </a:lnTo>
                  <a:lnTo>
                    <a:pt x="502" y="320"/>
                  </a:lnTo>
                  <a:lnTo>
                    <a:pt x="498" y="311"/>
                  </a:lnTo>
                  <a:lnTo>
                    <a:pt x="493" y="303"/>
                  </a:lnTo>
                  <a:lnTo>
                    <a:pt x="489" y="294"/>
                  </a:lnTo>
                  <a:lnTo>
                    <a:pt x="484" y="286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3"/>
                  </a:lnTo>
                  <a:lnTo>
                    <a:pt x="459" y="245"/>
                  </a:lnTo>
                  <a:lnTo>
                    <a:pt x="453" y="237"/>
                  </a:lnTo>
                  <a:lnTo>
                    <a:pt x="448" y="229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4" y="198"/>
                  </a:lnTo>
                  <a:lnTo>
                    <a:pt x="418" y="191"/>
                  </a:lnTo>
                  <a:lnTo>
                    <a:pt x="411" y="183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8" y="149"/>
                  </a:lnTo>
                  <a:lnTo>
                    <a:pt x="370" y="142"/>
                  </a:lnTo>
                  <a:lnTo>
                    <a:pt x="363" y="136"/>
                  </a:lnTo>
                  <a:lnTo>
                    <a:pt x="356" y="129"/>
                  </a:lnTo>
                  <a:lnTo>
                    <a:pt x="348" y="123"/>
                  </a:lnTo>
                  <a:lnTo>
                    <a:pt x="341" y="118"/>
                  </a:lnTo>
                  <a:lnTo>
                    <a:pt x="333" y="111"/>
                  </a:lnTo>
                  <a:lnTo>
                    <a:pt x="325" y="105"/>
                  </a:lnTo>
                  <a:lnTo>
                    <a:pt x="317" y="99"/>
                  </a:lnTo>
                  <a:lnTo>
                    <a:pt x="309" y="95"/>
                  </a:lnTo>
                  <a:lnTo>
                    <a:pt x="301" y="89"/>
                  </a:lnTo>
                  <a:lnTo>
                    <a:pt x="293" y="83"/>
                  </a:lnTo>
                  <a:lnTo>
                    <a:pt x="285" y="79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4"/>
                  </a:lnTo>
                  <a:lnTo>
                    <a:pt x="251" y="61"/>
                  </a:lnTo>
                  <a:lnTo>
                    <a:pt x="243" y="56"/>
                  </a:lnTo>
                  <a:lnTo>
                    <a:pt x="234" y="51"/>
                  </a:lnTo>
                  <a:lnTo>
                    <a:pt x="225" y="48"/>
                  </a:lnTo>
                  <a:lnTo>
                    <a:pt x="216" y="43"/>
                  </a:lnTo>
                  <a:lnTo>
                    <a:pt x="208" y="40"/>
                  </a:lnTo>
                  <a:lnTo>
                    <a:pt x="198" y="37"/>
                  </a:lnTo>
                  <a:lnTo>
                    <a:pt x="189" y="33"/>
                  </a:lnTo>
                  <a:lnTo>
                    <a:pt x="180" y="30"/>
                  </a:lnTo>
                  <a:lnTo>
                    <a:pt x="171" y="26"/>
                  </a:lnTo>
                  <a:lnTo>
                    <a:pt x="162" y="24"/>
                  </a:lnTo>
                  <a:lnTo>
                    <a:pt x="153" y="21"/>
                  </a:lnTo>
                  <a:lnTo>
                    <a:pt x="142" y="18"/>
                  </a:lnTo>
                  <a:lnTo>
                    <a:pt x="133" y="16"/>
                  </a:lnTo>
                  <a:lnTo>
                    <a:pt x="124" y="14"/>
                  </a:lnTo>
                  <a:lnTo>
                    <a:pt x="115" y="11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7"/>
                  </a:lnTo>
                  <a:lnTo>
                    <a:pt x="76" y="5"/>
                  </a:lnTo>
                  <a:lnTo>
                    <a:pt x="67" y="3"/>
                  </a:lnTo>
                  <a:lnTo>
                    <a:pt x="58" y="2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Freeform 35">
              <a:extLst>
                <a:ext uri="{FF2B5EF4-FFF2-40B4-BE49-F238E27FC236}">
                  <a16:creationId xmlns:a16="http://schemas.microsoft.com/office/drawing/2014/main" id="{77FF8C19-1045-7F4E-A479-FD771C54B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121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6" y="0"/>
                  </a:lnTo>
                  <a:lnTo>
                    <a:pt x="516" y="1"/>
                  </a:lnTo>
                  <a:lnTo>
                    <a:pt x="507" y="2"/>
                  </a:lnTo>
                  <a:lnTo>
                    <a:pt x="496" y="2"/>
                  </a:lnTo>
                  <a:lnTo>
                    <a:pt x="487" y="3"/>
                  </a:lnTo>
                  <a:lnTo>
                    <a:pt x="477" y="5"/>
                  </a:lnTo>
                  <a:lnTo>
                    <a:pt x="468" y="7"/>
                  </a:lnTo>
                  <a:lnTo>
                    <a:pt x="459" y="8"/>
                  </a:lnTo>
                  <a:lnTo>
                    <a:pt x="448" y="10"/>
                  </a:lnTo>
                  <a:lnTo>
                    <a:pt x="439" y="11"/>
                  </a:lnTo>
                  <a:lnTo>
                    <a:pt x="430" y="14"/>
                  </a:lnTo>
                  <a:lnTo>
                    <a:pt x="421" y="16"/>
                  </a:lnTo>
                  <a:lnTo>
                    <a:pt x="411" y="18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6"/>
                  </a:lnTo>
                  <a:lnTo>
                    <a:pt x="374" y="30"/>
                  </a:lnTo>
                  <a:lnTo>
                    <a:pt x="365" y="33"/>
                  </a:lnTo>
                  <a:lnTo>
                    <a:pt x="356" y="37"/>
                  </a:lnTo>
                  <a:lnTo>
                    <a:pt x="347" y="40"/>
                  </a:lnTo>
                  <a:lnTo>
                    <a:pt x="337" y="43"/>
                  </a:lnTo>
                  <a:lnTo>
                    <a:pt x="329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3" y="61"/>
                  </a:lnTo>
                  <a:lnTo>
                    <a:pt x="294" y="64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79"/>
                  </a:lnTo>
                  <a:lnTo>
                    <a:pt x="261" y="83"/>
                  </a:lnTo>
                  <a:lnTo>
                    <a:pt x="253" y="89"/>
                  </a:lnTo>
                  <a:lnTo>
                    <a:pt x="245" y="95"/>
                  </a:lnTo>
                  <a:lnTo>
                    <a:pt x="237" y="99"/>
                  </a:lnTo>
                  <a:lnTo>
                    <a:pt x="229" y="105"/>
                  </a:lnTo>
                  <a:lnTo>
                    <a:pt x="221" y="111"/>
                  </a:lnTo>
                  <a:lnTo>
                    <a:pt x="213" y="118"/>
                  </a:lnTo>
                  <a:lnTo>
                    <a:pt x="206" y="123"/>
                  </a:lnTo>
                  <a:lnTo>
                    <a:pt x="198" y="129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69" y="155"/>
                  </a:lnTo>
                  <a:lnTo>
                    <a:pt x="163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3"/>
                  </a:lnTo>
                  <a:lnTo>
                    <a:pt x="136" y="191"/>
                  </a:lnTo>
                  <a:lnTo>
                    <a:pt x="129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5" y="229"/>
                  </a:lnTo>
                  <a:lnTo>
                    <a:pt x="101" y="237"/>
                  </a:lnTo>
                  <a:lnTo>
                    <a:pt x="95" y="245"/>
                  </a:lnTo>
                  <a:lnTo>
                    <a:pt x="89" y="253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6"/>
                  </a:lnTo>
                  <a:lnTo>
                    <a:pt x="65" y="294"/>
                  </a:lnTo>
                  <a:lnTo>
                    <a:pt x="61" y="303"/>
                  </a:lnTo>
                  <a:lnTo>
                    <a:pt x="56" y="311"/>
                  </a:lnTo>
                  <a:lnTo>
                    <a:pt x="52" y="320"/>
                  </a:lnTo>
                  <a:lnTo>
                    <a:pt x="48" y="328"/>
                  </a:lnTo>
                  <a:lnTo>
                    <a:pt x="44" y="337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5"/>
                  </a:lnTo>
                  <a:lnTo>
                    <a:pt x="30" y="374"/>
                  </a:lnTo>
                  <a:lnTo>
                    <a:pt x="28" y="383"/>
                  </a:lnTo>
                  <a:lnTo>
                    <a:pt x="24" y="392"/>
                  </a:lnTo>
                  <a:lnTo>
                    <a:pt x="22" y="401"/>
                  </a:lnTo>
                  <a:lnTo>
                    <a:pt x="19" y="410"/>
                  </a:lnTo>
                  <a:lnTo>
                    <a:pt x="16" y="419"/>
                  </a:lnTo>
                  <a:lnTo>
                    <a:pt x="14" y="430"/>
                  </a:lnTo>
                  <a:lnTo>
                    <a:pt x="12" y="439"/>
                  </a:lnTo>
                  <a:lnTo>
                    <a:pt x="11" y="448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6" y="477"/>
                  </a:lnTo>
                  <a:lnTo>
                    <a:pt x="4" y="487"/>
                  </a:lnTo>
                  <a:lnTo>
                    <a:pt x="3" y="496"/>
                  </a:lnTo>
                  <a:lnTo>
                    <a:pt x="3" y="505"/>
                  </a:lnTo>
                  <a:lnTo>
                    <a:pt x="2" y="515"/>
                  </a:lnTo>
                  <a:lnTo>
                    <a:pt x="0" y="525"/>
                  </a:lnTo>
                  <a:lnTo>
                    <a:pt x="0" y="535"/>
                  </a:lnTo>
                  <a:lnTo>
                    <a:pt x="0" y="544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Rectangle 36">
              <a:extLst>
                <a:ext uri="{FF2B5EF4-FFF2-40B4-BE49-F238E27FC236}">
                  <a16:creationId xmlns:a16="http://schemas.microsoft.com/office/drawing/2014/main" id="{1A3BB594-25A4-174B-A08F-C7C652B62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" y="3175"/>
              <a:ext cx="69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4, 9 }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6899" name="Line 37">
              <a:extLst>
                <a:ext uri="{FF2B5EF4-FFF2-40B4-BE49-F238E27FC236}">
                  <a16:creationId xmlns:a16="http://schemas.microsoft.com/office/drawing/2014/main" id="{35E1DDE8-CD2F-9D4D-9FE5-A14363274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6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Line 38">
              <a:extLst>
                <a:ext uri="{FF2B5EF4-FFF2-40B4-BE49-F238E27FC236}">
                  <a16:creationId xmlns:a16="http://schemas.microsoft.com/office/drawing/2014/main" id="{52F5B83E-A3D8-6E48-922A-FB6DE086E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9" y="283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Line 39">
              <a:extLst>
                <a:ext uri="{FF2B5EF4-FFF2-40B4-BE49-F238E27FC236}">
                  <a16:creationId xmlns:a16="http://schemas.microsoft.com/office/drawing/2014/main" id="{7C8230CF-55D3-594A-BC26-32084CC0C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8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Line 40">
              <a:extLst>
                <a:ext uri="{FF2B5EF4-FFF2-40B4-BE49-F238E27FC236}">
                  <a16:creationId xmlns:a16="http://schemas.microsoft.com/office/drawing/2014/main" id="{106B0CFF-8776-FF49-A582-A66AD214CC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9" y="250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Freeform 41">
              <a:extLst>
                <a:ext uri="{FF2B5EF4-FFF2-40B4-BE49-F238E27FC236}">
                  <a16:creationId xmlns:a16="http://schemas.microsoft.com/office/drawing/2014/main" id="{BC9782E6-07E7-4D4B-A2A2-81B712FD5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738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4" y="58"/>
                  </a:lnTo>
                  <a:lnTo>
                    <a:pt x="5" y="67"/>
                  </a:lnTo>
                  <a:lnTo>
                    <a:pt x="6" y="76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5"/>
                  </a:lnTo>
                  <a:lnTo>
                    <a:pt x="13" y="115"/>
                  </a:lnTo>
                  <a:lnTo>
                    <a:pt x="14" y="124"/>
                  </a:lnTo>
                  <a:lnTo>
                    <a:pt x="16" y="134"/>
                  </a:lnTo>
                  <a:lnTo>
                    <a:pt x="19" y="143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1"/>
                  </a:lnTo>
                  <a:lnTo>
                    <a:pt x="30" y="180"/>
                  </a:lnTo>
                  <a:lnTo>
                    <a:pt x="34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6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1" y="251"/>
                  </a:lnTo>
                  <a:lnTo>
                    <a:pt x="66" y="260"/>
                  </a:lnTo>
                  <a:lnTo>
                    <a:pt x="70" y="268"/>
                  </a:lnTo>
                  <a:lnTo>
                    <a:pt x="75" y="276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90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7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8"/>
                  </a:lnTo>
                  <a:lnTo>
                    <a:pt x="130" y="356"/>
                  </a:lnTo>
                  <a:lnTo>
                    <a:pt x="136" y="363"/>
                  </a:lnTo>
                  <a:lnTo>
                    <a:pt x="143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70" y="399"/>
                  </a:lnTo>
                  <a:lnTo>
                    <a:pt x="176" y="406"/>
                  </a:lnTo>
                  <a:lnTo>
                    <a:pt x="183" y="411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6"/>
                  </a:lnTo>
                  <a:lnTo>
                    <a:pt x="221" y="442"/>
                  </a:lnTo>
                  <a:lnTo>
                    <a:pt x="229" y="448"/>
                  </a:lnTo>
                  <a:lnTo>
                    <a:pt x="237" y="454"/>
                  </a:lnTo>
                  <a:lnTo>
                    <a:pt x="245" y="459"/>
                  </a:lnTo>
                  <a:lnTo>
                    <a:pt x="253" y="465"/>
                  </a:lnTo>
                  <a:lnTo>
                    <a:pt x="261" y="470"/>
                  </a:lnTo>
                  <a:lnTo>
                    <a:pt x="269" y="475"/>
                  </a:lnTo>
                  <a:lnTo>
                    <a:pt x="277" y="480"/>
                  </a:lnTo>
                  <a:lnTo>
                    <a:pt x="286" y="484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0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2"/>
                  </a:lnTo>
                  <a:lnTo>
                    <a:pt x="411" y="535"/>
                  </a:lnTo>
                  <a:lnTo>
                    <a:pt x="421" y="538"/>
                  </a:lnTo>
                  <a:lnTo>
                    <a:pt x="430" y="540"/>
                  </a:lnTo>
                  <a:lnTo>
                    <a:pt x="439" y="542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7"/>
                  </a:lnTo>
                  <a:lnTo>
                    <a:pt x="478" y="548"/>
                  </a:lnTo>
                  <a:lnTo>
                    <a:pt x="487" y="550"/>
                  </a:lnTo>
                  <a:lnTo>
                    <a:pt x="496" y="551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3"/>
                  </a:lnTo>
                  <a:lnTo>
                    <a:pt x="535" y="554"/>
                  </a:lnTo>
                  <a:lnTo>
                    <a:pt x="545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Freeform 42">
              <a:extLst>
                <a:ext uri="{FF2B5EF4-FFF2-40B4-BE49-F238E27FC236}">
                  <a16:creationId xmlns:a16="http://schemas.microsoft.com/office/drawing/2014/main" id="{65971CE9-383C-0642-AE4E-8A16793B9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3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7" y="550"/>
                  </a:lnTo>
                  <a:lnTo>
                    <a:pt x="76" y="548"/>
                  </a:lnTo>
                  <a:lnTo>
                    <a:pt x="86" y="547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2"/>
                  </a:lnTo>
                  <a:lnTo>
                    <a:pt x="124" y="540"/>
                  </a:lnTo>
                  <a:lnTo>
                    <a:pt x="133" y="538"/>
                  </a:lnTo>
                  <a:lnTo>
                    <a:pt x="142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4"/>
                  </a:lnTo>
                  <a:lnTo>
                    <a:pt x="276" y="480"/>
                  </a:lnTo>
                  <a:lnTo>
                    <a:pt x="285" y="475"/>
                  </a:lnTo>
                  <a:lnTo>
                    <a:pt x="293" y="470"/>
                  </a:lnTo>
                  <a:lnTo>
                    <a:pt x="301" y="465"/>
                  </a:lnTo>
                  <a:lnTo>
                    <a:pt x="309" y="459"/>
                  </a:lnTo>
                  <a:lnTo>
                    <a:pt x="317" y="454"/>
                  </a:lnTo>
                  <a:lnTo>
                    <a:pt x="325" y="448"/>
                  </a:lnTo>
                  <a:lnTo>
                    <a:pt x="333" y="442"/>
                  </a:lnTo>
                  <a:lnTo>
                    <a:pt x="341" y="436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1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0" y="348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6"/>
                  </a:lnTo>
                  <a:lnTo>
                    <a:pt x="484" y="268"/>
                  </a:lnTo>
                  <a:lnTo>
                    <a:pt x="489" y="260"/>
                  </a:lnTo>
                  <a:lnTo>
                    <a:pt x="493" y="251"/>
                  </a:lnTo>
                  <a:lnTo>
                    <a:pt x="498" y="243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6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0"/>
                  </a:lnTo>
                  <a:lnTo>
                    <a:pt x="526" y="171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3"/>
                  </a:lnTo>
                  <a:lnTo>
                    <a:pt x="538" y="134"/>
                  </a:lnTo>
                  <a:lnTo>
                    <a:pt x="540" y="124"/>
                  </a:lnTo>
                  <a:lnTo>
                    <a:pt x="541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6"/>
                  </a:lnTo>
                  <a:lnTo>
                    <a:pt x="549" y="67"/>
                  </a:lnTo>
                  <a:lnTo>
                    <a:pt x="550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3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Freeform 43">
              <a:extLst>
                <a:ext uri="{FF2B5EF4-FFF2-40B4-BE49-F238E27FC236}">
                  <a16:creationId xmlns:a16="http://schemas.microsoft.com/office/drawing/2014/main" id="{00A70D58-82E7-C54B-88B0-14E65CB63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3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0" y="497"/>
                  </a:lnTo>
                  <a:lnTo>
                    <a:pt x="549" y="486"/>
                  </a:lnTo>
                  <a:lnTo>
                    <a:pt x="548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1" y="440"/>
                  </a:lnTo>
                  <a:lnTo>
                    <a:pt x="540" y="429"/>
                  </a:lnTo>
                  <a:lnTo>
                    <a:pt x="538" y="420"/>
                  </a:lnTo>
                  <a:lnTo>
                    <a:pt x="534" y="411"/>
                  </a:lnTo>
                  <a:lnTo>
                    <a:pt x="532" y="402"/>
                  </a:lnTo>
                  <a:lnTo>
                    <a:pt x="530" y="393"/>
                  </a:lnTo>
                  <a:lnTo>
                    <a:pt x="526" y="384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6"/>
                  </a:lnTo>
                  <a:lnTo>
                    <a:pt x="514" y="347"/>
                  </a:lnTo>
                  <a:lnTo>
                    <a:pt x="509" y="338"/>
                  </a:lnTo>
                  <a:lnTo>
                    <a:pt x="506" y="329"/>
                  </a:lnTo>
                  <a:lnTo>
                    <a:pt x="502" y="321"/>
                  </a:lnTo>
                  <a:lnTo>
                    <a:pt x="498" y="312"/>
                  </a:lnTo>
                  <a:lnTo>
                    <a:pt x="493" y="302"/>
                  </a:lnTo>
                  <a:lnTo>
                    <a:pt x="489" y="294"/>
                  </a:lnTo>
                  <a:lnTo>
                    <a:pt x="484" y="285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2"/>
                  </a:lnTo>
                  <a:lnTo>
                    <a:pt x="459" y="244"/>
                  </a:lnTo>
                  <a:lnTo>
                    <a:pt x="453" y="236"/>
                  </a:lnTo>
                  <a:lnTo>
                    <a:pt x="448" y="228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1" y="184"/>
                  </a:lnTo>
                  <a:lnTo>
                    <a:pt x="405" y="177"/>
                  </a:lnTo>
                  <a:lnTo>
                    <a:pt x="398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1" y="142"/>
                  </a:lnTo>
                  <a:lnTo>
                    <a:pt x="363" y="136"/>
                  </a:lnTo>
                  <a:lnTo>
                    <a:pt x="356" y="130"/>
                  </a:lnTo>
                  <a:lnTo>
                    <a:pt x="348" y="124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5" y="106"/>
                  </a:lnTo>
                  <a:lnTo>
                    <a:pt x="317" y="100"/>
                  </a:lnTo>
                  <a:lnTo>
                    <a:pt x="309" y="94"/>
                  </a:lnTo>
                  <a:lnTo>
                    <a:pt x="301" y="90"/>
                  </a:lnTo>
                  <a:lnTo>
                    <a:pt x="293" y="84"/>
                  </a:lnTo>
                  <a:lnTo>
                    <a:pt x="285" y="80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5"/>
                  </a:lnTo>
                  <a:lnTo>
                    <a:pt x="251" y="60"/>
                  </a:lnTo>
                  <a:lnTo>
                    <a:pt x="243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8" y="41"/>
                  </a:lnTo>
                  <a:lnTo>
                    <a:pt x="198" y="37"/>
                  </a:lnTo>
                  <a:lnTo>
                    <a:pt x="189" y="34"/>
                  </a:lnTo>
                  <a:lnTo>
                    <a:pt x="180" y="30"/>
                  </a:lnTo>
                  <a:lnTo>
                    <a:pt x="171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2" y="19"/>
                  </a:lnTo>
                  <a:lnTo>
                    <a:pt x="133" y="17"/>
                  </a:lnTo>
                  <a:lnTo>
                    <a:pt x="124" y="14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9"/>
                  </a:lnTo>
                  <a:lnTo>
                    <a:pt x="86" y="6"/>
                  </a:lnTo>
                  <a:lnTo>
                    <a:pt x="76" y="5"/>
                  </a:lnTo>
                  <a:lnTo>
                    <a:pt x="67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8" y="2"/>
                  </a:lnTo>
                  <a:lnTo>
                    <a:pt x="28" y="1"/>
                  </a:lnTo>
                  <a:lnTo>
                    <a:pt x="19" y="1"/>
                  </a:ln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Freeform 44">
              <a:extLst>
                <a:ext uri="{FF2B5EF4-FFF2-40B4-BE49-F238E27FC236}">
                  <a16:creationId xmlns:a16="http://schemas.microsoft.com/office/drawing/2014/main" id="{CF524EDC-3005-3D4D-A155-82296B677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501"/>
              <a:ext cx="93" cy="92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555" y="0"/>
                  </a:moveTo>
                  <a:lnTo>
                    <a:pt x="545" y="1"/>
                  </a:lnTo>
                  <a:lnTo>
                    <a:pt x="535" y="1"/>
                  </a:lnTo>
                  <a:lnTo>
                    <a:pt x="526" y="1"/>
                  </a:lnTo>
                  <a:lnTo>
                    <a:pt x="516" y="2"/>
                  </a:lnTo>
                  <a:lnTo>
                    <a:pt x="507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8" y="5"/>
                  </a:lnTo>
                  <a:lnTo>
                    <a:pt x="468" y="6"/>
                  </a:lnTo>
                  <a:lnTo>
                    <a:pt x="459" y="9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4"/>
                  </a:lnTo>
                  <a:lnTo>
                    <a:pt x="421" y="17"/>
                  </a:lnTo>
                  <a:lnTo>
                    <a:pt x="411" y="19"/>
                  </a:lnTo>
                  <a:lnTo>
                    <a:pt x="401" y="21"/>
                  </a:lnTo>
                  <a:lnTo>
                    <a:pt x="392" y="25"/>
                  </a:lnTo>
                  <a:lnTo>
                    <a:pt x="383" y="27"/>
                  </a:lnTo>
                  <a:lnTo>
                    <a:pt x="374" y="30"/>
                  </a:lnTo>
                  <a:lnTo>
                    <a:pt x="365" y="34"/>
                  </a:lnTo>
                  <a:lnTo>
                    <a:pt x="356" y="37"/>
                  </a:lnTo>
                  <a:lnTo>
                    <a:pt x="347" y="41"/>
                  </a:lnTo>
                  <a:lnTo>
                    <a:pt x="337" y="44"/>
                  </a:lnTo>
                  <a:lnTo>
                    <a:pt x="329" y="48"/>
                  </a:lnTo>
                  <a:lnTo>
                    <a:pt x="320" y="52"/>
                  </a:lnTo>
                  <a:lnTo>
                    <a:pt x="311" y="57"/>
                  </a:lnTo>
                  <a:lnTo>
                    <a:pt x="303" y="60"/>
                  </a:lnTo>
                  <a:lnTo>
                    <a:pt x="294" y="65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80"/>
                  </a:lnTo>
                  <a:lnTo>
                    <a:pt x="261" y="84"/>
                  </a:lnTo>
                  <a:lnTo>
                    <a:pt x="253" y="90"/>
                  </a:lnTo>
                  <a:lnTo>
                    <a:pt x="245" y="94"/>
                  </a:lnTo>
                  <a:lnTo>
                    <a:pt x="237" y="100"/>
                  </a:lnTo>
                  <a:lnTo>
                    <a:pt x="229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6" y="124"/>
                  </a:lnTo>
                  <a:lnTo>
                    <a:pt x="198" y="130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70" y="156"/>
                  </a:lnTo>
                  <a:lnTo>
                    <a:pt x="163" y="163"/>
                  </a:lnTo>
                  <a:lnTo>
                    <a:pt x="156" y="170"/>
                  </a:lnTo>
                  <a:lnTo>
                    <a:pt x="149" y="177"/>
                  </a:lnTo>
                  <a:lnTo>
                    <a:pt x="143" y="184"/>
                  </a:lnTo>
                  <a:lnTo>
                    <a:pt x="136" y="190"/>
                  </a:lnTo>
                  <a:lnTo>
                    <a:pt x="130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7" y="228"/>
                  </a:lnTo>
                  <a:lnTo>
                    <a:pt x="101" y="236"/>
                  </a:lnTo>
                  <a:lnTo>
                    <a:pt x="95" y="244"/>
                  </a:lnTo>
                  <a:lnTo>
                    <a:pt x="90" y="252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5"/>
                  </a:lnTo>
                  <a:lnTo>
                    <a:pt x="66" y="294"/>
                  </a:lnTo>
                  <a:lnTo>
                    <a:pt x="61" y="302"/>
                  </a:lnTo>
                  <a:lnTo>
                    <a:pt x="56" y="312"/>
                  </a:lnTo>
                  <a:lnTo>
                    <a:pt x="52" y="321"/>
                  </a:lnTo>
                  <a:lnTo>
                    <a:pt x="48" y="329"/>
                  </a:lnTo>
                  <a:lnTo>
                    <a:pt x="44" y="338"/>
                  </a:lnTo>
                  <a:lnTo>
                    <a:pt x="40" y="347"/>
                  </a:lnTo>
                  <a:lnTo>
                    <a:pt x="37" y="356"/>
                  </a:lnTo>
                  <a:lnTo>
                    <a:pt x="34" y="365"/>
                  </a:lnTo>
                  <a:lnTo>
                    <a:pt x="30" y="374"/>
                  </a:lnTo>
                  <a:lnTo>
                    <a:pt x="28" y="384"/>
                  </a:lnTo>
                  <a:lnTo>
                    <a:pt x="24" y="393"/>
                  </a:lnTo>
                  <a:lnTo>
                    <a:pt x="22" y="402"/>
                  </a:lnTo>
                  <a:lnTo>
                    <a:pt x="19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3" y="440"/>
                  </a:lnTo>
                  <a:lnTo>
                    <a:pt x="11" y="449"/>
                  </a:lnTo>
                  <a:lnTo>
                    <a:pt x="8" y="458"/>
                  </a:lnTo>
                  <a:lnTo>
                    <a:pt x="7" y="468"/>
                  </a:lnTo>
                  <a:lnTo>
                    <a:pt x="6" y="477"/>
                  </a:lnTo>
                  <a:lnTo>
                    <a:pt x="5" y="486"/>
                  </a:lnTo>
                  <a:lnTo>
                    <a:pt x="4" y="497"/>
                  </a:lnTo>
                  <a:lnTo>
                    <a:pt x="3" y="506"/>
                  </a:lnTo>
                  <a:lnTo>
                    <a:pt x="2" y="516"/>
                  </a:lnTo>
                  <a:lnTo>
                    <a:pt x="2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Freeform 45">
              <a:extLst>
                <a:ext uri="{FF2B5EF4-FFF2-40B4-BE49-F238E27FC236}">
                  <a16:creationId xmlns:a16="http://schemas.microsoft.com/office/drawing/2014/main" id="{E39FF03D-18F9-054F-8F46-CE271197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824"/>
              <a:ext cx="107" cy="297"/>
            </a:xfrm>
            <a:custGeom>
              <a:avLst/>
              <a:gdLst>
                <a:gd name="T0" fmla="*/ 0 w 639"/>
                <a:gd name="T1" fmla="*/ 0 h 1785"/>
                <a:gd name="T2" fmla="*/ 0 w 639"/>
                <a:gd name="T3" fmla="*/ 0 h 1785"/>
                <a:gd name="T4" fmla="*/ 0 w 639"/>
                <a:gd name="T5" fmla="*/ 0 h 1785"/>
                <a:gd name="T6" fmla="*/ 0 w 639"/>
                <a:gd name="T7" fmla="*/ 0 h 1785"/>
                <a:gd name="T8" fmla="*/ 0 w 639"/>
                <a:gd name="T9" fmla="*/ 0 h 1785"/>
                <a:gd name="T10" fmla="*/ 0 w 639"/>
                <a:gd name="T11" fmla="*/ 0 h 1785"/>
                <a:gd name="T12" fmla="*/ 0 w 639"/>
                <a:gd name="T13" fmla="*/ 0 h 1785"/>
                <a:gd name="T14" fmla="*/ 0 w 639"/>
                <a:gd name="T15" fmla="*/ 0 h 1785"/>
                <a:gd name="T16" fmla="*/ 0 w 639"/>
                <a:gd name="T17" fmla="*/ 0 h 1785"/>
                <a:gd name="T18" fmla="*/ 0 w 639"/>
                <a:gd name="T19" fmla="*/ 0 h 1785"/>
                <a:gd name="T20" fmla="*/ 0 w 639"/>
                <a:gd name="T21" fmla="*/ 0 h 1785"/>
                <a:gd name="T22" fmla="*/ 0 w 639"/>
                <a:gd name="T23" fmla="*/ 0 h 1785"/>
                <a:gd name="T24" fmla="*/ 0 w 639"/>
                <a:gd name="T25" fmla="*/ 0 h 1785"/>
                <a:gd name="T26" fmla="*/ 0 w 639"/>
                <a:gd name="T27" fmla="*/ 0 h 1785"/>
                <a:gd name="T28" fmla="*/ 0 w 639"/>
                <a:gd name="T29" fmla="*/ 0 h 1785"/>
                <a:gd name="T30" fmla="*/ 0 w 639"/>
                <a:gd name="T31" fmla="*/ 0 h 1785"/>
                <a:gd name="T32" fmla="*/ 0 w 639"/>
                <a:gd name="T33" fmla="*/ 0 h 1785"/>
                <a:gd name="T34" fmla="*/ 0 w 639"/>
                <a:gd name="T35" fmla="*/ 0 h 1785"/>
                <a:gd name="T36" fmla="*/ 0 w 639"/>
                <a:gd name="T37" fmla="*/ 0 h 1785"/>
                <a:gd name="T38" fmla="*/ 0 w 639"/>
                <a:gd name="T39" fmla="*/ 0 h 1785"/>
                <a:gd name="T40" fmla="*/ 0 w 639"/>
                <a:gd name="T41" fmla="*/ 0 h 1785"/>
                <a:gd name="T42" fmla="*/ 0 w 639"/>
                <a:gd name="T43" fmla="*/ 0 h 1785"/>
                <a:gd name="T44" fmla="*/ 0 w 639"/>
                <a:gd name="T45" fmla="*/ 0 h 1785"/>
                <a:gd name="T46" fmla="*/ 0 w 639"/>
                <a:gd name="T47" fmla="*/ 0 h 1785"/>
                <a:gd name="T48" fmla="*/ 0 w 639"/>
                <a:gd name="T49" fmla="*/ 0 h 1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9"/>
                <a:gd name="T76" fmla="*/ 0 h 1785"/>
                <a:gd name="T77" fmla="*/ 639 w 639"/>
                <a:gd name="T78" fmla="*/ 1785 h 1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9" h="1785">
                  <a:moveTo>
                    <a:pt x="48" y="0"/>
                  </a:moveTo>
                  <a:lnTo>
                    <a:pt x="42" y="10"/>
                  </a:lnTo>
                  <a:lnTo>
                    <a:pt x="38" y="42"/>
                  </a:lnTo>
                  <a:lnTo>
                    <a:pt x="32" y="84"/>
                  </a:lnTo>
                  <a:lnTo>
                    <a:pt x="16" y="143"/>
                  </a:lnTo>
                  <a:lnTo>
                    <a:pt x="12" y="216"/>
                  </a:lnTo>
                  <a:lnTo>
                    <a:pt x="0" y="296"/>
                  </a:lnTo>
                  <a:lnTo>
                    <a:pt x="0" y="385"/>
                  </a:lnTo>
                  <a:lnTo>
                    <a:pt x="0" y="480"/>
                  </a:lnTo>
                  <a:lnTo>
                    <a:pt x="16" y="596"/>
                  </a:lnTo>
                  <a:lnTo>
                    <a:pt x="42" y="729"/>
                  </a:lnTo>
                  <a:lnTo>
                    <a:pt x="85" y="871"/>
                  </a:lnTo>
                  <a:lnTo>
                    <a:pt x="133" y="998"/>
                  </a:lnTo>
                  <a:lnTo>
                    <a:pt x="185" y="1114"/>
                  </a:lnTo>
                  <a:lnTo>
                    <a:pt x="238" y="1219"/>
                  </a:lnTo>
                  <a:lnTo>
                    <a:pt x="290" y="1314"/>
                  </a:lnTo>
                  <a:lnTo>
                    <a:pt x="344" y="1399"/>
                  </a:lnTo>
                  <a:lnTo>
                    <a:pt x="397" y="1479"/>
                  </a:lnTo>
                  <a:lnTo>
                    <a:pt x="455" y="1552"/>
                  </a:lnTo>
                  <a:lnTo>
                    <a:pt x="502" y="1620"/>
                  </a:lnTo>
                  <a:lnTo>
                    <a:pt x="550" y="1679"/>
                  </a:lnTo>
                  <a:lnTo>
                    <a:pt x="586" y="1721"/>
                  </a:lnTo>
                  <a:lnTo>
                    <a:pt x="613" y="1759"/>
                  </a:lnTo>
                  <a:lnTo>
                    <a:pt x="629" y="1774"/>
                  </a:lnTo>
                  <a:lnTo>
                    <a:pt x="639" y="178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Freeform 46">
              <a:extLst>
                <a:ext uri="{FF2B5EF4-FFF2-40B4-BE49-F238E27FC236}">
                  <a16:creationId xmlns:a16="http://schemas.microsoft.com/office/drawing/2014/main" id="{198CD487-D9D3-1043-B858-C25957623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2824"/>
              <a:ext cx="80" cy="303"/>
            </a:xfrm>
            <a:custGeom>
              <a:avLst/>
              <a:gdLst>
                <a:gd name="T0" fmla="*/ 0 w 481"/>
                <a:gd name="T1" fmla="*/ 0 h 1822"/>
                <a:gd name="T2" fmla="*/ 0 w 481"/>
                <a:gd name="T3" fmla="*/ 0 h 1822"/>
                <a:gd name="T4" fmla="*/ 0 w 481"/>
                <a:gd name="T5" fmla="*/ 0 h 1822"/>
                <a:gd name="T6" fmla="*/ 0 w 481"/>
                <a:gd name="T7" fmla="*/ 0 h 1822"/>
                <a:gd name="T8" fmla="*/ 0 w 481"/>
                <a:gd name="T9" fmla="*/ 0 h 1822"/>
                <a:gd name="T10" fmla="*/ 0 w 481"/>
                <a:gd name="T11" fmla="*/ 0 h 1822"/>
                <a:gd name="T12" fmla="*/ 0 w 481"/>
                <a:gd name="T13" fmla="*/ 0 h 1822"/>
                <a:gd name="T14" fmla="*/ 0 w 481"/>
                <a:gd name="T15" fmla="*/ 0 h 1822"/>
                <a:gd name="T16" fmla="*/ 0 w 481"/>
                <a:gd name="T17" fmla="*/ 0 h 1822"/>
                <a:gd name="T18" fmla="*/ 0 w 481"/>
                <a:gd name="T19" fmla="*/ 0 h 1822"/>
                <a:gd name="T20" fmla="*/ 0 w 481"/>
                <a:gd name="T21" fmla="*/ 0 h 1822"/>
                <a:gd name="T22" fmla="*/ 0 w 481"/>
                <a:gd name="T23" fmla="*/ 0 h 1822"/>
                <a:gd name="T24" fmla="*/ 0 w 481"/>
                <a:gd name="T25" fmla="*/ 0 h 1822"/>
                <a:gd name="T26" fmla="*/ 0 w 481"/>
                <a:gd name="T27" fmla="*/ 0 h 1822"/>
                <a:gd name="T28" fmla="*/ 0 w 481"/>
                <a:gd name="T29" fmla="*/ 0 h 1822"/>
                <a:gd name="T30" fmla="*/ 0 w 481"/>
                <a:gd name="T31" fmla="*/ 0 h 1822"/>
                <a:gd name="T32" fmla="*/ 0 w 481"/>
                <a:gd name="T33" fmla="*/ 0 h 1822"/>
                <a:gd name="T34" fmla="*/ 0 w 481"/>
                <a:gd name="T35" fmla="*/ 0 h 1822"/>
                <a:gd name="T36" fmla="*/ 0 w 481"/>
                <a:gd name="T37" fmla="*/ 0 h 1822"/>
                <a:gd name="T38" fmla="*/ 0 w 481"/>
                <a:gd name="T39" fmla="*/ 0 h 1822"/>
                <a:gd name="T40" fmla="*/ 0 w 481"/>
                <a:gd name="T41" fmla="*/ 0 h 1822"/>
                <a:gd name="T42" fmla="*/ 0 w 481"/>
                <a:gd name="T43" fmla="*/ 0 h 1822"/>
                <a:gd name="T44" fmla="*/ 0 w 481"/>
                <a:gd name="T45" fmla="*/ 0 h 1822"/>
                <a:gd name="T46" fmla="*/ 0 w 481"/>
                <a:gd name="T47" fmla="*/ 0 h 1822"/>
                <a:gd name="T48" fmla="*/ 0 w 481"/>
                <a:gd name="T49" fmla="*/ 0 h 18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1"/>
                <a:gd name="T76" fmla="*/ 0 h 1822"/>
                <a:gd name="T77" fmla="*/ 481 w 481"/>
                <a:gd name="T78" fmla="*/ 1822 h 18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1" h="1822">
                  <a:moveTo>
                    <a:pt x="285" y="0"/>
                  </a:moveTo>
                  <a:lnTo>
                    <a:pt x="280" y="10"/>
                  </a:lnTo>
                  <a:lnTo>
                    <a:pt x="264" y="36"/>
                  </a:lnTo>
                  <a:lnTo>
                    <a:pt x="243" y="79"/>
                  </a:lnTo>
                  <a:lnTo>
                    <a:pt x="217" y="143"/>
                  </a:lnTo>
                  <a:lnTo>
                    <a:pt x="180" y="216"/>
                  </a:lnTo>
                  <a:lnTo>
                    <a:pt x="143" y="296"/>
                  </a:lnTo>
                  <a:lnTo>
                    <a:pt x="106" y="391"/>
                  </a:lnTo>
                  <a:lnTo>
                    <a:pt x="74" y="486"/>
                  </a:lnTo>
                  <a:lnTo>
                    <a:pt x="42" y="586"/>
                  </a:lnTo>
                  <a:lnTo>
                    <a:pt x="22" y="697"/>
                  </a:lnTo>
                  <a:lnTo>
                    <a:pt x="6" y="814"/>
                  </a:lnTo>
                  <a:lnTo>
                    <a:pt x="0" y="939"/>
                  </a:lnTo>
                  <a:lnTo>
                    <a:pt x="6" y="1072"/>
                  </a:lnTo>
                  <a:lnTo>
                    <a:pt x="32" y="1215"/>
                  </a:lnTo>
                  <a:lnTo>
                    <a:pt x="68" y="1342"/>
                  </a:lnTo>
                  <a:lnTo>
                    <a:pt x="116" y="1441"/>
                  </a:lnTo>
                  <a:lnTo>
                    <a:pt x="175" y="1526"/>
                  </a:lnTo>
                  <a:lnTo>
                    <a:pt x="233" y="1600"/>
                  </a:lnTo>
                  <a:lnTo>
                    <a:pt x="291" y="1663"/>
                  </a:lnTo>
                  <a:lnTo>
                    <a:pt x="348" y="1716"/>
                  </a:lnTo>
                  <a:lnTo>
                    <a:pt x="402" y="1763"/>
                  </a:lnTo>
                  <a:lnTo>
                    <a:pt x="444" y="1795"/>
                  </a:lnTo>
                  <a:lnTo>
                    <a:pt x="471" y="1811"/>
                  </a:lnTo>
                  <a:lnTo>
                    <a:pt x="481" y="182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9" name="Freeform 47">
              <a:extLst>
                <a:ext uri="{FF2B5EF4-FFF2-40B4-BE49-F238E27FC236}">
                  <a16:creationId xmlns:a16="http://schemas.microsoft.com/office/drawing/2014/main" id="{13C446A2-AE5D-D441-B95B-E9FB0F225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738"/>
              <a:ext cx="779" cy="389"/>
            </a:xfrm>
            <a:custGeom>
              <a:avLst/>
              <a:gdLst>
                <a:gd name="T0" fmla="*/ 0 w 4673"/>
                <a:gd name="T1" fmla="*/ 0 h 2334"/>
                <a:gd name="T2" fmla="*/ 0 w 4673"/>
                <a:gd name="T3" fmla="*/ 0 h 2334"/>
                <a:gd name="T4" fmla="*/ 0 w 4673"/>
                <a:gd name="T5" fmla="*/ 0 h 2334"/>
                <a:gd name="T6" fmla="*/ 0 w 4673"/>
                <a:gd name="T7" fmla="*/ 0 h 2334"/>
                <a:gd name="T8" fmla="*/ 0 w 4673"/>
                <a:gd name="T9" fmla="*/ 0 h 2334"/>
                <a:gd name="T10" fmla="*/ 0 w 4673"/>
                <a:gd name="T11" fmla="*/ 0 h 2334"/>
                <a:gd name="T12" fmla="*/ 0 w 4673"/>
                <a:gd name="T13" fmla="*/ 0 h 2334"/>
                <a:gd name="T14" fmla="*/ 0 w 4673"/>
                <a:gd name="T15" fmla="*/ 0 h 2334"/>
                <a:gd name="T16" fmla="*/ 0 w 4673"/>
                <a:gd name="T17" fmla="*/ 0 h 2334"/>
                <a:gd name="T18" fmla="*/ 0 w 4673"/>
                <a:gd name="T19" fmla="*/ 0 h 2334"/>
                <a:gd name="T20" fmla="*/ 0 w 4673"/>
                <a:gd name="T21" fmla="*/ 0 h 2334"/>
                <a:gd name="T22" fmla="*/ 0 w 4673"/>
                <a:gd name="T23" fmla="*/ 0 h 2334"/>
                <a:gd name="T24" fmla="*/ 0 w 4673"/>
                <a:gd name="T25" fmla="*/ 0 h 2334"/>
                <a:gd name="T26" fmla="*/ 0 w 4673"/>
                <a:gd name="T27" fmla="*/ 0 h 2334"/>
                <a:gd name="T28" fmla="*/ 0 w 4673"/>
                <a:gd name="T29" fmla="*/ 0 h 2334"/>
                <a:gd name="T30" fmla="*/ 0 w 4673"/>
                <a:gd name="T31" fmla="*/ 0 h 2334"/>
                <a:gd name="T32" fmla="*/ 0 w 4673"/>
                <a:gd name="T33" fmla="*/ 0 h 2334"/>
                <a:gd name="T34" fmla="*/ 0 w 4673"/>
                <a:gd name="T35" fmla="*/ 0 h 2334"/>
                <a:gd name="T36" fmla="*/ 0 w 4673"/>
                <a:gd name="T37" fmla="*/ 0 h 2334"/>
                <a:gd name="T38" fmla="*/ 0 w 4673"/>
                <a:gd name="T39" fmla="*/ 0 h 2334"/>
                <a:gd name="T40" fmla="*/ 0 w 4673"/>
                <a:gd name="T41" fmla="*/ 0 h 2334"/>
                <a:gd name="T42" fmla="*/ 0 w 4673"/>
                <a:gd name="T43" fmla="*/ 0 h 2334"/>
                <a:gd name="T44" fmla="*/ 0 w 4673"/>
                <a:gd name="T45" fmla="*/ 0 h 2334"/>
                <a:gd name="T46" fmla="*/ 0 w 4673"/>
                <a:gd name="T47" fmla="*/ 0 h 2334"/>
                <a:gd name="T48" fmla="*/ 0 w 4673"/>
                <a:gd name="T49" fmla="*/ 0 h 2334"/>
                <a:gd name="T50" fmla="*/ 0 w 4673"/>
                <a:gd name="T51" fmla="*/ 0 h 2334"/>
                <a:gd name="T52" fmla="*/ 0 w 4673"/>
                <a:gd name="T53" fmla="*/ 0 h 2334"/>
                <a:gd name="T54" fmla="*/ 0 w 4673"/>
                <a:gd name="T55" fmla="*/ 0 h 2334"/>
                <a:gd name="T56" fmla="*/ 0 w 4673"/>
                <a:gd name="T57" fmla="*/ 0 h 2334"/>
                <a:gd name="T58" fmla="*/ 0 w 4673"/>
                <a:gd name="T59" fmla="*/ 0 h 2334"/>
                <a:gd name="T60" fmla="*/ 0 w 4673"/>
                <a:gd name="T61" fmla="*/ 0 h 2334"/>
                <a:gd name="T62" fmla="*/ 0 w 4673"/>
                <a:gd name="T63" fmla="*/ 0 h 2334"/>
                <a:gd name="T64" fmla="*/ 0 w 4673"/>
                <a:gd name="T65" fmla="*/ 0 h 2334"/>
                <a:gd name="T66" fmla="*/ 0 w 4673"/>
                <a:gd name="T67" fmla="*/ 0 h 2334"/>
                <a:gd name="T68" fmla="*/ 0 w 4673"/>
                <a:gd name="T69" fmla="*/ 0 h 2334"/>
                <a:gd name="T70" fmla="*/ 0 w 4673"/>
                <a:gd name="T71" fmla="*/ 0 h 2334"/>
                <a:gd name="T72" fmla="*/ 0 w 4673"/>
                <a:gd name="T73" fmla="*/ 0 h 2334"/>
                <a:gd name="T74" fmla="*/ 0 w 4673"/>
                <a:gd name="T75" fmla="*/ 0 h 2334"/>
                <a:gd name="T76" fmla="*/ 0 w 4673"/>
                <a:gd name="T77" fmla="*/ 0 h 2334"/>
                <a:gd name="T78" fmla="*/ 0 w 4673"/>
                <a:gd name="T79" fmla="*/ 0 h 2334"/>
                <a:gd name="T80" fmla="*/ 0 w 4673"/>
                <a:gd name="T81" fmla="*/ 0 h 23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73"/>
                <a:gd name="T124" fmla="*/ 0 h 2334"/>
                <a:gd name="T125" fmla="*/ 4673 w 4673"/>
                <a:gd name="T126" fmla="*/ 2334 h 23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73" h="2334">
                  <a:moveTo>
                    <a:pt x="4673" y="0"/>
                  </a:moveTo>
                  <a:lnTo>
                    <a:pt x="4661" y="0"/>
                  </a:lnTo>
                  <a:lnTo>
                    <a:pt x="4646" y="6"/>
                  </a:lnTo>
                  <a:lnTo>
                    <a:pt x="4609" y="6"/>
                  </a:lnTo>
                  <a:lnTo>
                    <a:pt x="4556" y="10"/>
                  </a:lnTo>
                  <a:lnTo>
                    <a:pt x="4487" y="20"/>
                  </a:lnTo>
                  <a:lnTo>
                    <a:pt x="4397" y="32"/>
                  </a:lnTo>
                  <a:lnTo>
                    <a:pt x="4292" y="47"/>
                  </a:lnTo>
                  <a:lnTo>
                    <a:pt x="4171" y="63"/>
                  </a:lnTo>
                  <a:lnTo>
                    <a:pt x="4038" y="84"/>
                  </a:lnTo>
                  <a:lnTo>
                    <a:pt x="3895" y="111"/>
                  </a:lnTo>
                  <a:lnTo>
                    <a:pt x="3748" y="137"/>
                  </a:lnTo>
                  <a:lnTo>
                    <a:pt x="3595" y="169"/>
                  </a:lnTo>
                  <a:lnTo>
                    <a:pt x="3432" y="200"/>
                  </a:lnTo>
                  <a:lnTo>
                    <a:pt x="3268" y="242"/>
                  </a:lnTo>
                  <a:lnTo>
                    <a:pt x="3099" y="290"/>
                  </a:lnTo>
                  <a:lnTo>
                    <a:pt x="2920" y="343"/>
                  </a:lnTo>
                  <a:lnTo>
                    <a:pt x="2729" y="401"/>
                  </a:lnTo>
                  <a:lnTo>
                    <a:pt x="2533" y="475"/>
                  </a:lnTo>
                  <a:lnTo>
                    <a:pt x="2328" y="554"/>
                  </a:lnTo>
                  <a:lnTo>
                    <a:pt x="2116" y="649"/>
                  </a:lnTo>
                  <a:lnTo>
                    <a:pt x="1900" y="750"/>
                  </a:lnTo>
                  <a:lnTo>
                    <a:pt x="1673" y="871"/>
                  </a:lnTo>
                  <a:lnTo>
                    <a:pt x="1463" y="992"/>
                  </a:lnTo>
                  <a:lnTo>
                    <a:pt x="1272" y="1108"/>
                  </a:lnTo>
                  <a:lnTo>
                    <a:pt x="1103" y="1225"/>
                  </a:lnTo>
                  <a:lnTo>
                    <a:pt x="955" y="1340"/>
                  </a:lnTo>
                  <a:lnTo>
                    <a:pt x="818" y="1447"/>
                  </a:lnTo>
                  <a:lnTo>
                    <a:pt x="697" y="1558"/>
                  </a:lnTo>
                  <a:lnTo>
                    <a:pt x="586" y="1658"/>
                  </a:lnTo>
                  <a:lnTo>
                    <a:pt x="486" y="1763"/>
                  </a:lnTo>
                  <a:lnTo>
                    <a:pt x="395" y="1858"/>
                  </a:lnTo>
                  <a:lnTo>
                    <a:pt x="311" y="1953"/>
                  </a:lnTo>
                  <a:lnTo>
                    <a:pt x="232" y="2038"/>
                  </a:lnTo>
                  <a:lnTo>
                    <a:pt x="169" y="2118"/>
                  </a:lnTo>
                  <a:lnTo>
                    <a:pt x="115" y="2186"/>
                  </a:lnTo>
                  <a:lnTo>
                    <a:pt x="69" y="2243"/>
                  </a:lnTo>
                  <a:lnTo>
                    <a:pt x="37" y="2281"/>
                  </a:lnTo>
                  <a:lnTo>
                    <a:pt x="16" y="2313"/>
                  </a:lnTo>
                  <a:lnTo>
                    <a:pt x="5" y="2328"/>
                  </a:lnTo>
                  <a:lnTo>
                    <a:pt x="0" y="233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Freeform 48">
              <a:extLst>
                <a:ext uri="{FF2B5EF4-FFF2-40B4-BE49-F238E27FC236}">
                  <a16:creationId xmlns:a16="http://schemas.microsoft.com/office/drawing/2014/main" id="{BE6AE61A-C031-A643-A34E-DE8914C67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2615"/>
              <a:ext cx="727" cy="77"/>
            </a:xfrm>
            <a:custGeom>
              <a:avLst/>
              <a:gdLst>
                <a:gd name="T0" fmla="*/ 0 w 4365"/>
                <a:gd name="T1" fmla="*/ 0 h 460"/>
                <a:gd name="T2" fmla="*/ 0 w 4365"/>
                <a:gd name="T3" fmla="*/ 0 h 460"/>
                <a:gd name="T4" fmla="*/ 0 w 4365"/>
                <a:gd name="T5" fmla="*/ 0 h 460"/>
                <a:gd name="T6" fmla="*/ 0 w 4365"/>
                <a:gd name="T7" fmla="*/ 0 h 460"/>
                <a:gd name="T8" fmla="*/ 0 w 4365"/>
                <a:gd name="T9" fmla="*/ 0 h 460"/>
                <a:gd name="T10" fmla="*/ 0 w 4365"/>
                <a:gd name="T11" fmla="*/ 0 h 460"/>
                <a:gd name="T12" fmla="*/ 0 w 4365"/>
                <a:gd name="T13" fmla="*/ 0 h 460"/>
                <a:gd name="T14" fmla="*/ 0 w 4365"/>
                <a:gd name="T15" fmla="*/ 0 h 460"/>
                <a:gd name="T16" fmla="*/ 0 w 4365"/>
                <a:gd name="T17" fmla="*/ 0 h 460"/>
                <a:gd name="T18" fmla="*/ 0 w 4365"/>
                <a:gd name="T19" fmla="*/ 0 h 460"/>
                <a:gd name="T20" fmla="*/ 0 w 4365"/>
                <a:gd name="T21" fmla="*/ 0 h 460"/>
                <a:gd name="T22" fmla="*/ 0 w 4365"/>
                <a:gd name="T23" fmla="*/ 0 h 460"/>
                <a:gd name="T24" fmla="*/ 0 w 4365"/>
                <a:gd name="T25" fmla="*/ 0 h 460"/>
                <a:gd name="T26" fmla="*/ 0 w 4365"/>
                <a:gd name="T27" fmla="*/ 0 h 460"/>
                <a:gd name="T28" fmla="*/ 0 w 4365"/>
                <a:gd name="T29" fmla="*/ 0 h 460"/>
                <a:gd name="T30" fmla="*/ 0 w 4365"/>
                <a:gd name="T31" fmla="*/ 0 h 460"/>
                <a:gd name="T32" fmla="*/ 0 w 4365"/>
                <a:gd name="T33" fmla="*/ 0 h 460"/>
                <a:gd name="T34" fmla="*/ 0 w 4365"/>
                <a:gd name="T35" fmla="*/ 0 h 460"/>
                <a:gd name="T36" fmla="*/ 0 w 4365"/>
                <a:gd name="T37" fmla="*/ 0 h 460"/>
                <a:gd name="T38" fmla="*/ 0 w 4365"/>
                <a:gd name="T39" fmla="*/ 0 h 460"/>
                <a:gd name="T40" fmla="*/ 0 w 4365"/>
                <a:gd name="T41" fmla="*/ 0 h 460"/>
                <a:gd name="T42" fmla="*/ 0 w 4365"/>
                <a:gd name="T43" fmla="*/ 0 h 460"/>
                <a:gd name="T44" fmla="*/ 0 w 4365"/>
                <a:gd name="T45" fmla="*/ 0 h 460"/>
                <a:gd name="T46" fmla="*/ 0 w 4365"/>
                <a:gd name="T47" fmla="*/ 0 h 460"/>
                <a:gd name="T48" fmla="*/ 0 w 4365"/>
                <a:gd name="T49" fmla="*/ 0 h 460"/>
                <a:gd name="T50" fmla="*/ 0 w 4365"/>
                <a:gd name="T51" fmla="*/ 0 h 460"/>
                <a:gd name="T52" fmla="*/ 0 w 4365"/>
                <a:gd name="T53" fmla="*/ 0 h 460"/>
                <a:gd name="T54" fmla="*/ 0 w 4365"/>
                <a:gd name="T55" fmla="*/ 0 h 460"/>
                <a:gd name="T56" fmla="*/ 0 w 4365"/>
                <a:gd name="T57" fmla="*/ 0 h 460"/>
                <a:gd name="T58" fmla="*/ 0 w 4365"/>
                <a:gd name="T59" fmla="*/ 0 h 460"/>
                <a:gd name="T60" fmla="*/ 0 w 4365"/>
                <a:gd name="T61" fmla="*/ 0 h 460"/>
                <a:gd name="T62" fmla="*/ 0 w 4365"/>
                <a:gd name="T63" fmla="*/ 0 h 460"/>
                <a:gd name="T64" fmla="*/ 0 w 4365"/>
                <a:gd name="T65" fmla="*/ 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65"/>
                <a:gd name="T100" fmla="*/ 0 h 460"/>
                <a:gd name="T101" fmla="*/ 4365 w 4365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65" h="460">
                  <a:moveTo>
                    <a:pt x="5" y="460"/>
                  </a:moveTo>
                  <a:lnTo>
                    <a:pt x="5" y="454"/>
                  </a:lnTo>
                  <a:lnTo>
                    <a:pt x="5" y="450"/>
                  </a:lnTo>
                  <a:lnTo>
                    <a:pt x="0" y="444"/>
                  </a:lnTo>
                  <a:lnTo>
                    <a:pt x="0" y="434"/>
                  </a:lnTo>
                  <a:lnTo>
                    <a:pt x="0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5" y="365"/>
                  </a:lnTo>
                  <a:lnTo>
                    <a:pt x="10" y="343"/>
                  </a:lnTo>
                  <a:lnTo>
                    <a:pt x="15" y="323"/>
                  </a:lnTo>
                  <a:lnTo>
                    <a:pt x="31" y="301"/>
                  </a:lnTo>
                  <a:lnTo>
                    <a:pt x="47" y="280"/>
                  </a:lnTo>
                  <a:lnTo>
                    <a:pt x="73" y="254"/>
                  </a:lnTo>
                  <a:lnTo>
                    <a:pt x="105" y="232"/>
                  </a:lnTo>
                  <a:lnTo>
                    <a:pt x="147" y="212"/>
                  </a:lnTo>
                  <a:lnTo>
                    <a:pt x="195" y="186"/>
                  </a:lnTo>
                  <a:lnTo>
                    <a:pt x="258" y="164"/>
                  </a:lnTo>
                  <a:lnTo>
                    <a:pt x="333" y="143"/>
                  </a:lnTo>
                  <a:lnTo>
                    <a:pt x="422" y="122"/>
                  </a:lnTo>
                  <a:lnTo>
                    <a:pt x="533" y="101"/>
                  </a:lnTo>
                  <a:lnTo>
                    <a:pt x="655" y="79"/>
                  </a:lnTo>
                  <a:lnTo>
                    <a:pt x="797" y="64"/>
                  </a:lnTo>
                  <a:lnTo>
                    <a:pt x="966" y="48"/>
                  </a:lnTo>
                  <a:lnTo>
                    <a:pt x="1135" y="32"/>
                  </a:lnTo>
                  <a:lnTo>
                    <a:pt x="1304" y="22"/>
                  </a:lnTo>
                  <a:lnTo>
                    <a:pt x="1457" y="16"/>
                  </a:lnTo>
                  <a:lnTo>
                    <a:pt x="1600" y="11"/>
                  </a:lnTo>
                  <a:lnTo>
                    <a:pt x="1726" y="6"/>
                  </a:lnTo>
                  <a:lnTo>
                    <a:pt x="1836" y="0"/>
                  </a:lnTo>
                  <a:lnTo>
                    <a:pt x="1932" y="0"/>
                  </a:lnTo>
                  <a:lnTo>
                    <a:pt x="2022" y="0"/>
                  </a:lnTo>
                  <a:lnTo>
                    <a:pt x="2106" y="0"/>
                  </a:lnTo>
                  <a:lnTo>
                    <a:pt x="2185" y="0"/>
                  </a:lnTo>
                  <a:lnTo>
                    <a:pt x="2259" y="0"/>
                  </a:lnTo>
                  <a:lnTo>
                    <a:pt x="2344" y="0"/>
                  </a:lnTo>
                  <a:lnTo>
                    <a:pt x="2434" y="0"/>
                  </a:lnTo>
                  <a:lnTo>
                    <a:pt x="2529" y="0"/>
                  </a:lnTo>
                  <a:lnTo>
                    <a:pt x="2640" y="6"/>
                  </a:lnTo>
                  <a:lnTo>
                    <a:pt x="2767" y="11"/>
                  </a:lnTo>
                  <a:lnTo>
                    <a:pt x="2908" y="16"/>
                  </a:lnTo>
                  <a:lnTo>
                    <a:pt x="3061" y="22"/>
                  </a:lnTo>
                  <a:lnTo>
                    <a:pt x="3231" y="32"/>
                  </a:lnTo>
                  <a:lnTo>
                    <a:pt x="3400" y="48"/>
                  </a:lnTo>
                  <a:lnTo>
                    <a:pt x="3569" y="64"/>
                  </a:lnTo>
                  <a:lnTo>
                    <a:pt x="3712" y="79"/>
                  </a:lnTo>
                  <a:lnTo>
                    <a:pt x="3833" y="101"/>
                  </a:lnTo>
                  <a:lnTo>
                    <a:pt x="3944" y="122"/>
                  </a:lnTo>
                  <a:lnTo>
                    <a:pt x="4033" y="143"/>
                  </a:lnTo>
                  <a:lnTo>
                    <a:pt x="4107" y="164"/>
                  </a:lnTo>
                  <a:lnTo>
                    <a:pt x="4171" y="186"/>
                  </a:lnTo>
                  <a:lnTo>
                    <a:pt x="4218" y="212"/>
                  </a:lnTo>
                  <a:lnTo>
                    <a:pt x="4260" y="232"/>
                  </a:lnTo>
                  <a:lnTo>
                    <a:pt x="4292" y="254"/>
                  </a:lnTo>
                  <a:lnTo>
                    <a:pt x="4318" y="280"/>
                  </a:lnTo>
                  <a:lnTo>
                    <a:pt x="4334" y="301"/>
                  </a:lnTo>
                  <a:lnTo>
                    <a:pt x="4350" y="323"/>
                  </a:lnTo>
                  <a:lnTo>
                    <a:pt x="4355" y="343"/>
                  </a:lnTo>
                  <a:lnTo>
                    <a:pt x="4361" y="365"/>
                  </a:lnTo>
                  <a:lnTo>
                    <a:pt x="4365" y="386"/>
                  </a:lnTo>
                  <a:lnTo>
                    <a:pt x="4365" y="402"/>
                  </a:lnTo>
                  <a:lnTo>
                    <a:pt x="4365" y="418"/>
                  </a:lnTo>
                  <a:lnTo>
                    <a:pt x="4365" y="434"/>
                  </a:lnTo>
                  <a:lnTo>
                    <a:pt x="4365" y="444"/>
                  </a:lnTo>
                  <a:lnTo>
                    <a:pt x="4361" y="450"/>
                  </a:lnTo>
                  <a:lnTo>
                    <a:pt x="4361" y="454"/>
                  </a:lnTo>
                  <a:lnTo>
                    <a:pt x="4361" y="46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Rectangle 49">
              <a:extLst>
                <a:ext uri="{FF2B5EF4-FFF2-40B4-BE49-F238E27FC236}">
                  <a16:creationId xmlns:a16="http://schemas.microsoft.com/office/drawing/2014/main" id="{09B27A04-D7FE-A14E-B862-D50F72268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2555"/>
              <a:ext cx="69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6, 7 }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912" name="Rectangle 50">
              <a:extLst>
                <a:ext uri="{FF2B5EF4-FFF2-40B4-BE49-F238E27FC236}">
                  <a16:creationId xmlns:a16="http://schemas.microsoft.com/office/drawing/2014/main" id="{9C6C286E-204D-C74D-9E08-64D5C1AD1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2855"/>
              <a:ext cx="56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&gt; 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36913" name="Rectangle 51">
              <a:extLst>
                <a:ext uri="{FF2B5EF4-FFF2-40B4-BE49-F238E27FC236}">
                  <a16:creationId xmlns:a16="http://schemas.microsoft.com/office/drawing/2014/main" id="{CB524CE1-C5D0-DA4D-B2E0-D176F3D68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" y="3254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36914" name="Rectangle 52">
              <a:extLst>
                <a:ext uri="{FF2B5EF4-FFF2-40B4-BE49-F238E27FC236}">
                  <a16:creationId xmlns:a16="http://schemas.microsoft.com/office/drawing/2014/main" id="{85381F62-BC9F-0A4B-BE72-C283E0530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2581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36915" name="Rectangle 53">
              <a:extLst>
                <a:ext uri="{FF2B5EF4-FFF2-40B4-BE49-F238E27FC236}">
                  <a16:creationId xmlns:a16="http://schemas.microsoft.com/office/drawing/2014/main" id="{15B6AB19-F826-084B-AA32-AE372AB4F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855"/>
              <a:ext cx="7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+V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&lt; 9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6916" name="Rectangle 54">
              <a:extLst>
                <a:ext uri="{FF2B5EF4-FFF2-40B4-BE49-F238E27FC236}">
                  <a16:creationId xmlns:a16="http://schemas.microsoft.com/office/drawing/2014/main" id="{CCEB880C-3F63-BD49-8FAD-189F6E6B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" y="3228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36917" name="Rectangle 55">
              <a:extLst>
                <a:ext uri="{FF2B5EF4-FFF2-40B4-BE49-F238E27FC236}">
                  <a16:creationId xmlns:a16="http://schemas.microsoft.com/office/drawing/2014/main" id="{68AA1842-FC97-2449-BE0B-A07CA1B9A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2469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36918" name="Rectangle 56">
              <a:extLst>
                <a:ext uri="{FF2B5EF4-FFF2-40B4-BE49-F238E27FC236}">
                  <a16:creationId xmlns:a16="http://schemas.microsoft.com/office/drawing/2014/main" id="{93F41C0C-F84B-664C-9031-4F7A03250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2855"/>
              <a:ext cx="60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&lt; 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6919" name="Rectangle 57">
              <a:extLst>
                <a:ext uri="{FF2B5EF4-FFF2-40B4-BE49-F238E27FC236}">
                  <a16:creationId xmlns:a16="http://schemas.microsoft.com/office/drawing/2014/main" id="{FE943614-AAB5-974C-B1A8-89349C493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2423"/>
              <a:ext cx="56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&lt; 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6870" name="Rectangle 3">
            <a:extLst>
              <a:ext uri="{FF2B5EF4-FFF2-40B4-BE49-F238E27FC236}">
                <a16:creationId xmlns:a16="http://schemas.microsoft.com/office/drawing/2014/main" id="{6E9866FB-581C-F24E-8EA7-F53BC7A55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3657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3A65BC"/>
                </a:solidFill>
              </a:rPr>
              <a:t>Graph</a:t>
            </a:r>
            <a:endParaRPr lang="en-US" altLang="en-US" sz="2400" b="1">
              <a:solidFill>
                <a:srgbClr val="3A65BC"/>
              </a:solidFill>
            </a:endParaRPr>
          </a:p>
          <a:p>
            <a:pPr eaLnBrk="1" hangingPunct="1"/>
            <a:r>
              <a:rPr lang="en-US" altLang="en-US" sz="2400"/>
              <a:t>Vertices: variables</a:t>
            </a:r>
          </a:p>
          <a:p>
            <a:pPr eaLnBrk="1" hangingPunct="1"/>
            <a:r>
              <a:rPr lang="en-US" altLang="en-US" sz="2400"/>
              <a:t>Edges: binary constraints														 </a:t>
            </a:r>
            <a:r>
              <a:rPr lang="en-US" altLang="en-US"/>
              <a:t> </a:t>
            </a:r>
          </a:p>
        </p:txBody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1D558832-7D51-0744-A57B-F5223FD98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81400"/>
            <a:ext cx="403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3A65BC"/>
                </a:solidFill>
              </a:rPr>
              <a:t>Hypergraph</a:t>
            </a:r>
            <a:endParaRPr lang="en-US" altLang="en-US" sz="2400" b="1">
              <a:solidFill>
                <a:srgbClr val="3A65BC"/>
              </a:solidFill>
            </a:endParaRPr>
          </a:p>
          <a:p>
            <a:pPr eaLnBrk="1" hangingPunct="1"/>
            <a:r>
              <a:rPr lang="en-US" altLang="en-US" sz="2400"/>
              <a:t>Vertices: variables</a:t>
            </a:r>
          </a:p>
          <a:p>
            <a:pPr eaLnBrk="1" hangingPunct="1"/>
            <a:r>
              <a:rPr lang="en-US" altLang="en-US" sz="2400"/>
              <a:t>Hyperedges: constraints														 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BB45C-F37A-594B-BF34-589D12D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I: Sudoku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9CAD5D-5A06-7346-BFA7-466D062B98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D8174-1349-D240-9FF0-08EC3227D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pic>
        <p:nvPicPr>
          <p:cNvPr id="5" name="Picture 4" descr="alldiff">
            <a:extLst>
              <a:ext uri="{FF2B5EF4-FFF2-40B4-BE49-F238E27FC236}">
                <a16:creationId xmlns:a16="http://schemas.microsoft.com/office/drawing/2014/main" id="{642C4C54-ED26-8F46-BAA8-A81945F2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09370"/>
            <a:ext cx="345492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278637-31BC-6042-B527-C797FE8A5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82" y="1282700"/>
            <a:ext cx="3980168" cy="3625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C471A0-276D-2B40-9695-9605267EFD02}"/>
              </a:ext>
            </a:extLst>
          </p:cNvPr>
          <p:cNvSpPr txBox="1"/>
          <p:nvPr/>
        </p:nvSpPr>
        <p:spPr>
          <a:xfrm>
            <a:off x="1295400" y="504086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Binary constraint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BCFEF2-FC75-0D47-88F4-93EFBA2B60BF}"/>
              </a:ext>
            </a:extLst>
          </p:cNvPr>
          <p:cNvSpPr txBox="1"/>
          <p:nvPr/>
        </p:nvSpPr>
        <p:spPr>
          <a:xfrm>
            <a:off x="5264450" y="504086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Non-binary constraint model</a:t>
            </a:r>
          </a:p>
        </p:txBody>
      </p:sp>
    </p:spTree>
    <p:extLst>
      <p:ext uri="{BB962C8B-B14F-4D97-AF65-F5344CB8AC3E}">
        <p14:creationId xmlns:p14="http://schemas.microsoft.com/office/powerpoint/2010/main" val="2245047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EE2C-0468-494C-92F3-768096C3D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Constraint Definition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6F576-B545-624F-BCB8-41C896A20A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9C38D-40BE-944D-B82E-9BA471CC4D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BEE85B-12A4-6042-A0C9-BF29AC31E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800100" indent="-34290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2400" dirty="0"/>
              <a:t>A constraint </a:t>
            </a:r>
            <a:r>
              <a:rPr lang="en-US" altLang="en-US" sz="2400" i="1" dirty="0"/>
              <a:t>C</a:t>
            </a:r>
            <a:r>
              <a:rPr lang="en-US" altLang="en-US" sz="2400" dirty="0"/>
              <a:t> is defined by a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b="1" dirty="0"/>
              <a:t>Scope</a:t>
            </a:r>
            <a:r>
              <a:rPr lang="en-US" altLang="en-US" sz="2000" dirty="0"/>
              <a:t>, the set of variables on which the constraint applies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Notation: </a:t>
            </a:r>
            <a:r>
              <a:rPr lang="en-US" altLang="en-US" sz="2000" cap="small" dirty="0">
                <a:latin typeface="Times New Roman" panose="02020603050405020304" pitchFamily="18" charset="0"/>
              </a:rPr>
              <a:t>Scope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  <a:r>
              <a:rPr lang="en-US" altLang="en-US" sz="2000" dirty="0">
                <a:latin typeface="Arial" panose="020B0604020202020204" pitchFamily="34" charset="0"/>
              </a:rPr>
              <a:t>, </a:t>
            </a:r>
            <a:r>
              <a:rPr lang="en-US" altLang="en-US" sz="2000" i="1" dirty="0">
                <a:latin typeface="Times New Roman" panose="02020603050405020304" pitchFamily="18" charset="0"/>
              </a:rPr>
              <a:t>scope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),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scp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b="1" dirty="0"/>
              <a:t>Relation</a:t>
            </a:r>
            <a:r>
              <a:rPr lang="en-US" altLang="en-US" sz="2000" dirty="0"/>
              <a:t>, a subset of the Cartesian product of the domains of the variables in the scope of the constraint</a:t>
            </a:r>
          </a:p>
          <a:p>
            <a:pPr lvl="1" eaLnBrk="1" hangingPunct="1">
              <a:buFontTx/>
              <a:buNone/>
            </a:pPr>
            <a:r>
              <a:rPr lang="en-US" altLang="en-US" sz="2000" dirty="0"/>
              <a:t>	Notation: </a:t>
            </a:r>
            <a:r>
              <a:rPr lang="en-US" altLang="en-US" sz="2000" cap="small" dirty="0">
                <a:latin typeface="Times New Roman" panose="02020603050405020304" pitchFamily="18" charset="0"/>
              </a:rPr>
              <a:t>Relation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  <a:r>
              <a:rPr lang="en-US" altLang="en-US" sz="2000" dirty="0">
                <a:latin typeface="Arial" panose="020B0604020202020204" pitchFamily="34" charset="0"/>
              </a:rPr>
              <a:t>,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rel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Arity </a:t>
            </a:r>
            <a:r>
              <a:rPr lang="en-US" altLang="en-US" sz="2400" dirty="0"/>
              <a:t>of constraint: </a:t>
            </a:r>
            <a:r>
              <a:rPr lang="en-US" altLang="en-US" sz="2400" dirty="0">
                <a:latin typeface="Arial" panose="020B0604020202020204" pitchFamily="34" charset="0"/>
              </a:rPr>
              <a:t>cardinality of the constraint’s scope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Unary, binary, ternary, …, non-binary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Global constraints: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rel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 </a:t>
            </a:r>
            <a:r>
              <a:rPr lang="en-US" altLang="en-US" sz="2000" dirty="0">
                <a:latin typeface="Arial" panose="020B0604020202020204" pitchFamily="34" charset="0"/>
              </a:rPr>
              <a:t>is defined,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scp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 </a:t>
            </a:r>
            <a:r>
              <a:rPr lang="en-US" altLang="en-US" sz="2000" dirty="0">
                <a:latin typeface="Arial" panose="020B0604020202020204" pitchFamily="34" charset="0"/>
              </a:rPr>
              <a:t>is a parameter</a:t>
            </a:r>
          </a:p>
          <a:p>
            <a:pPr marL="457200" lvl="1" indent="0" eaLnBrk="1" hangingPunct="1"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Example: </a:t>
            </a:r>
            <a:r>
              <a:rPr lang="en-US" altLang="en-US" sz="2000" cap="small" dirty="0" err="1">
                <a:latin typeface="Times New Roman" panose="02020603050405020304" pitchFamily="18" charset="0"/>
              </a:rPr>
              <a:t>AllDiff</a:t>
            </a:r>
            <a:r>
              <a:rPr lang="en-US" altLang="en-US" sz="2000" dirty="0">
                <a:latin typeface="Arial" panose="020B0604020202020204" pitchFamily="34" charset="0"/>
              </a:rPr>
              <a:t> (Sudoku), </a:t>
            </a:r>
            <a:r>
              <a:rPr lang="en-US" altLang="en-US" sz="2000" cap="small" dirty="0">
                <a:latin typeface="Times New Roman" panose="02020603050405020304" pitchFamily="18" charset="0"/>
              </a:rPr>
              <a:t>Balance</a:t>
            </a:r>
            <a:r>
              <a:rPr lang="en-US" altLang="en-US" sz="2000" dirty="0">
                <a:latin typeface="Arial" panose="020B0604020202020204" pitchFamily="34" charset="0"/>
              </a:rPr>
              <a:t>, </a:t>
            </a:r>
            <a:r>
              <a:rPr lang="en-US" altLang="en-US" sz="2000" cap="small" dirty="0" err="1">
                <a:latin typeface="Times New Roman" panose="02020603050405020304" pitchFamily="18" charset="0"/>
              </a:rPr>
              <a:t>Atmost</a:t>
            </a:r>
            <a:endParaRPr lang="en-US" altLang="en-US" sz="2000" cap="small" dirty="0">
              <a:latin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See: Global Constraints Catalog </a:t>
            </a:r>
            <a:r>
              <a:rPr lang="en-US" altLang="en-US" sz="1800" dirty="0">
                <a:latin typeface="Arial" panose="020B0604020202020204" pitchFamily="34" charset="0"/>
              </a:rPr>
              <a:t>(https://</a:t>
            </a:r>
            <a:r>
              <a:rPr lang="en-US" altLang="en-US" sz="1800" dirty="0" err="1">
                <a:latin typeface="Arial" panose="020B0604020202020204" pitchFamily="34" charset="0"/>
              </a:rPr>
              <a:t>sofdem.github.io</a:t>
            </a:r>
            <a:r>
              <a:rPr lang="en-US" altLang="en-US" sz="1800" dirty="0">
                <a:latin typeface="Arial" panose="020B0604020202020204" pitchFamily="34" charset="0"/>
              </a:rPr>
              <a:t>/</a:t>
            </a:r>
            <a:r>
              <a:rPr lang="en-US" altLang="en-US" sz="1800" dirty="0" err="1">
                <a:latin typeface="Arial" panose="020B0604020202020204" pitchFamily="34" charset="0"/>
              </a:rPr>
              <a:t>gccat</a:t>
            </a:r>
            <a:r>
              <a:rPr lang="en-US" altLang="en-US" sz="1800" dirty="0">
                <a:latin typeface="Arial" panose="020B0604020202020204" pitchFamily="34" charset="0"/>
              </a:rPr>
              <a:t>/)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Universal constraint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3417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ooter Placeholder 4">
            <a:extLst>
              <a:ext uri="{FF2B5EF4-FFF2-40B4-BE49-F238E27FC236}">
                <a16:creationId xmlns:a16="http://schemas.microsoft.com/office/drawing/2014/main" id="{0295187E-647C-1440-B9F6-E1454DF1AA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36EE7A06-E1CC-C04D-9CD2-A0BC2BE1B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5E758B-414F-F047-AFC0-5BE30465CB6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4CE3186-014B-984F-B99A-DF115BDF4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Take Away Message</a:t>
            </a:r>
            <a:endParaRPr lang="en-US" altLang="en-US" sz="480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6EBE71FD-C444-2D4A-9876-BE36DEA20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65238"/>
            <a:ext cx="8610600" cy="20113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CP = Modeling + Inference + Search</a:t>
            </a:r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FCC8D219-F215-4645-BB89-4B7FDDCC9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76600"/>
            <a:ext cx="3276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Systematic (chronological backtracking, with/without intelligence, etc.) or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Non-systematic (hill climbing, taboo, etc.)</a:t>
            </a:r>
          </a:p>
        </p:txBody>
      </p:sp>
      <p:sp>
        <p:nvSpPr>
          <p:cNvPr id="8198" name="TextBox 6">
            <a:extLst>
              <a:ext uri="{FF2B5EF4-FFF2-40B4-BE49-F238E27FC236}">
                <a16:creationId xmlns:a16="http://schemas.microsoft.com/office/drawing/2014/main" id="{416F1363-1BEB-3E4A-8C34-57553BC75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276600"/>
            <a:ext cx="236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Enforcing consistency (filtering) and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Propagation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(E.g., AC, PC, etc.)</a:t>
            </a:r>
          </a:p>
        </p:txBody>
      </p:sp>
      <p:sp>
        <p:nvSpPr>
          <p:cNvPr id="8199" name="TextBox 7">
            <a:extLst>
              <a:ext uri="{FF2B5EF4-FFF2-40B4-BE49-F238E27FC236}">
                <a16:creationId xmlns:a16="http://schemas.microsoft.com/office/drawing/2014/main" id="{316F5DF3-1C55-0F4A-BAAE-EEB47D72C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167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Variables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Domains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Constraints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Query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CBA2BBB-292F-7041-B16A-D00C7FAA5819}"/>
              </a:ext>
            </a:extLst>
          </p:cNvPr>
          <p:cNvCxnSpPr/>
          <p:nvPr/>
        </p:nvCxnSpPr>
        <p:spPr>
          <a:xfrm flipH="1">
            <a:off x="4114800" y="24384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62577DE-2C1E-AE4E-8014-6604A66C09FB}"/>
              </a:ext>
            </a:extLst>
          </p:cNvPr>
          <p:cNvCxnSpPr/>
          <p:nvPr/>
        </p:nvCxnSpPr>
        <p:spPr>
          <a:xfrm flipH="1">
            <a:off x="6362700" y="23622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21DAB2-2329-1A42-88C4-79B261786C40}"/>
              </a:ext>
            </a:extLst>
          </p:cNvPr>
          <p:cNvCxnSpPr/>
          <p:nvPr/>
        </p:nvCxnSpPr>
        <p:spPr>
          <a:xfrm flipH="1">
            <a:off x="2209800" y="24384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2ACB2F1D-23CA-F346-B0FB-576363073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 Definition</a:t>
            </a:r>
          </a:p>
        </p:txBody>
      </p:sp>
      <p:sp>
        <p:nvSpPr>
          <p:cNvPr id="38914" name="Footer Placeholder 2">
            <a:extLst>
              <a:ext uri="{FF2B5EF4-FFF2-40B4-BE49-F238E27FC236}">
                <a16:creationId xmlns:a16="http://schemas.microsoft.com/office/drawing/2014/main" id="{22B8935B-D313-5C4C-AB55-8360E9914A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A9C1535-4E87-B147-893B-12A59CA49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3C4ECF-BCE9-3D45-BB01-D7A7904D01B9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C6EA60B-5390-574A-9759-A9811291B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800100" indent="-34290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AFF4737-0BF6-CB4B-9242-0C0D18AE7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800100" indent="-34290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Extension</a:t>
            </a:r>
            <a:r>
              <a:rPr lang="en-US" altLang="en-US" sz="2400" dirty="0">
                <a:latin typeface="Arial" panose="020B0604020202020204" pitchFamily="34" charset="0"/>
              </a:rPr>
              <a:t>, all tuples are enumerated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As a list of allowed tuples (supports, positive table)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As a list of forbidden tuples (conflicts, no-goods)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Intension</a:t>
            </a:r>
            <a:r>
              <a:rPr lang="en-US" altLang="en-US" sz="2400" dirty="0">
                <a:latin typeface="Arial" panose="020B0604020202020204" pitchFamily="34" charset="0"/>
              </a:rPr>
              <a:t>, given by a set builder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When it is not practical or possible to list all tuples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Define types/templates of common constraints to be used repeatedly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Example: Global constraints</a:t>
            </a:r>
          </a:p>
          <a:p>
            <a:pPr lvl="2" eaLnBrk="1" hangingPunct="1">
              <a:buFont typeface="Lucida Grande" panose="020B0600040502020204" pitchFamily="34" charset="0"/>
              <a:buChar char="−"/>
            </a:pPr>
            <a:r>
              <a:rPr lang="en-US" altLang="en-US" sz="1600" i="1" dirty="0" err="1">
                <a:latin typeface="Times New Roman" panose="02020603050405020304" pitchFamily="18" charset="0"/>
              </a:rPr>
              <a:t>rel</a:t>
            </a:r>
            <a:r>
              <a:rPr lang="en-US" altLang="en-US" sz="1600" dirty="0">
                <a:latin typeface="Times New Roman" panose="02020603050405020304" pitchFamily="18" charset="0"/>
              </a:rPr>
              <a:t>(</a:t>
            </a:r>
            <a:r>
              <a:rPr lang="en-US" altLang="en-US" sz="1600" i="1" dirty="0">
                <a:latin typeface="Times New Roman" panose="02020603050405020304" pitchFamily="18" charset="0"/>
              </a:rPr>
              <a:t>C</a:t>
            </a:r>
            <a:r>
              <a:rPr lang="en-US" altLang="en-US" sz="1600" dirty="0">
                <a:latin typeface="Times New Roman" panose="02020603050405020304" pitchFamily="18" charset="0"/>
              </a:rPr>
              <a:t>) </a:t>
            </a:r>
            <a:r>
              <a:rPr lang="en-US" altLang="en-US" sz="1600" dirty="0">
                <a:latin typeface="Arial" panose="020B0604020202020204" pitchFamily="34" charset="0"/>
              </a:rPr>
              <a:t>is defined</a:t>
            </a:r>
          </a:p>
          <a:p>
            <a:pPr lvl="2" eaLnBrk="1" hangingPunct="1">
              <a:buFont typeface="Lucida Grande" panose="020B0600040502020204" pitchFamily="34" charset="0"/>
              <a:buChar char="−"/>
            </a:pPr>
            <a:r>
              <a:rPr lang="en-US" altLang="en-US" sz="1600" i="1" dirty="0" err="1">
                <a:latin typeface="Times New Roman" panose="02020603050405020304" pitchFamily="18" charset="0"/>
              </a:rPr>
              <a:t>scp</a:t>
            </a:r>
            <a:r>
              <a:rPr lang="en-US" altLang="en-US" sz="1600" dirty="0">
                <a:latin typeface="Times New Roman" panose="02020603050405020304" pitchFamily="18" charset="0"/>
              </a:rPr>
              <a:t>(</a:t>
            </a:r>
            <a:r>
              <a:rPr lang="en-US" altLang="en-US" sz="1600" i="1" dirty="0">
                <a:latin typeface="Times New Roman" panose="02020603050405020304" pitchFamily="18" charset="0"/>
              </a:rPr>
              <a:t>C</a:t>
            </a:r>
            <a:r>
              <a:rPr lang="en-US" altLang="en-US" sz="1600" dirty="0">
                <a:latin typeface="Times New Roman" panose="02020603050405020304" pitchFamily="18" charset="0"/>
              </a:rPr>
              <a:t>) </a:t>
            </a:r>
            <a:r>
              <a:rPr lang="en-US" altLang="en-US" sz="1600" dirty="0">
                <a:latin typeface="Arial" panose="020B0604020202020204" pitchFamily="34" charset="0"/>
              </a:rPr>
              <a:t>is a parameter</a:t>
            </a:r>
          </a:p>
          <a:p>
            <a:pPr lvl="2" eaLnBrk="1" hangingPunct="1">
              <a:buFont typeface="Lucida Grande" panose="020B0600040502020204" pitchFamily="34" charset="0"/>
              <a:buChar char="−"/>
            </a:pPr>
            <a:r>
              <a:rPr lang="en-US" altLang="en-US" sz="1600" dirty="0">
                <a:latin typeface="Arial" panose="020B0604020202020204" pitchFamily="34" charset="0"/>
              </a:rPr>
              <a:t>Examples: linear constraints, </a:t>
            </a:r>
            <a:r>
              <a:rPr lang="en-US" altLang="en-US" sz="1600" cap="small" dirty="0" err="1">
                <a:latin typeface="Arial" panose="020B0604020202020204" pitchFamily="34" charset="0"/>
              </a:rPr>
              <a:t>AllDiff</a:t>
            </a:r>
            <a:r>
              <a:rPr lang="en-US" altLang="en-US" sz="1600" dirty="0">
                <a:latin typeface="Arial" panose="020B0604020202020204" pitchFamily="34" charset="0"/>
              </a:rPr>
              <a:t> (mutex), </a:t>
            </a:r>
            <a:r>
              <a:rPr lang="en-US" altLang="en-US" sz="1600" cap="small" dirty="0" err="1">
                <a:latin typeface="Arial" panose="020B0604020202020204" pitchFamily="34" charset="0"/>
              </a:rPr>
              <a:t>Atmost</a:t>
            </a:r>
            <a:r>
              <a:rPr lang="en-US" altLang="en-US" sz="1600" dirty="0">
                <a:latin typeface="Arial" panose="020B0604020202020204" pitchFamily="34" charset="0"/>
              </a:rPr>
              <a:t>, TSP-constraint, cycle-constraint, etc.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4">
            <a:extLst>
              <a:ext uri="{FF2B5EF4-FFF2-40B4-BE49-F238E27FC236}">
                <a16:creationId xmlns:a16="http://schemas.microsoft.com/office/drawing/2014/main" id="{BAC8E135-D52C-1743-9CF0-FFE49DA122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E6E35723-E9B7-494C-8125-F3C33E342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6EDD03-B59A-1E4E-B9E8-796C388AE8B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98D6FFD-6ABF-1149-BF77-6DA1DE809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Constraint Implementation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84189EB-8CB8-7843-9553-0516F094B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8229600" cy="460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Predicate function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Set of tuples (list or table)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Binary matrix (bit-matrix)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Constrained Decision Diagrams</a:t>
            </a:r>
            <a:r>
              <a:rPr lang="en-US" altLang="en-US" sz="1800"/>
              <a:t> (</a:t>
            </a:r>
            <a:r>
              <a:rPr lang="en-US" altLang="en-US" sz="1800">
                <a:hlinkClick r:id="rId3"/>
              </a:rPr>
              <a:t>[Cheng &amp; Yap, AAAI 05]</a:t>
            </a:r>
            <a:r>
              <a:rPr lang="en-US" altLang="en-US" sz="1800"/>
              <a:t>)</a:t>
            </a: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etc.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4">
            <a:extLst>
              <a:ext uri="{FF2B5EF4-FFF2-40B4-BE49-F238E27FC236}">
                <a16:creationId xmlns:a16="http://schemas.microsoft.com/office/drawing/2014/main" id="{B0D4289E-C6EA-EA44-BD5F-C07019BE5E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B670C482-9FAC-D340-ADC3-3E306651E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2A90DE-48BD-E74D-B709-BDBB35E76DDA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89658DB-7AF9-7849-9896-FFE00E3C5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A1E887E-1A1A-064D-9A90-A0DDF1B22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343400"/>
          </a:xfrm>
          <a:noFill/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Motivating example, application areas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CSP: Definition, representation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b="1">
                <a:solidFill>
                  <a:srgbClr val="A50021"/>
                </a:solidFill>
              </a:rPr>
              <a:t>Some simple modeling examples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More on definition and formal characterization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Basic solving techniques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4">
            <a:extLst>
              <a:ext uri="{FF2B5EF4-FFF2-40B4-BE49-F238E27FC236}">
                <a16:creationId xmlns:a16="http://schemas.microsoft.com/office/drawing/2014/main" id="{A365F5B5-F3A7-734C-B9B9-8F96F295EC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B881EDD8-0EF7-9048-8BCD-490DFA174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230C28-D873-5249-A605-EBE52DC70A3B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15CC937B-D4A5-AC4B-9D66-821B7D8AF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Example II: </a:t>
            </a:r>
            <a:r>
              <a:rPr lang="en-US" altLang="en-US" sz="3600"/>
              <a:t>Temporal reasoning</a:t>
            </a:r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85F735-FA28-BF46-96F3-A967C263EEAA}"/>
              </a:ext>
            </a:extLst>
          </p:cNvPr>
          <p:cNvGrpSpPr/>
          <p:nvPr/>
        </p:nvGrpSpPr>
        <p:grpSpPr>
          <a:xfrm>
            <a:off x="1295400" y="1318646"/>
            <a:ext cx="5532914" cy="2567554"/>
            <a:chOff x="914400" y="1143000"/>
            <a:chExt cx="5532914" cy="2567554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778B33FE-DB32-E64F-AE0C-3D5FF0E59952}"/>
                </a:ext>
              </a:extLst>
            </p:cNvPr>
            <p:cNvSpPr/>
            <p:nvPr/>
          </p:nvSpPr>
          <p:spPr>
            <a:xfrm>
              <a:off x="2133600" y="1851569"/>
              <a:ext cx="13716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[1,10]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1AB4AA3-659C-434A-B67D-FB7DBD2FE0D2}"/>
                </a:ext>
              </a:extLst>
            </p:cNvPr>
            <p:cNvSpPr/>
            <p:nvPr/>
          </p:nvSpPr>
          <p:spPr>
            <a:xfrm>
              <a:off x="4648200" y="1833166"/>
              <a:ext cx="13716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[5,18]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11E82D7-282D-0848-AFA9-BBACFB052386}"/>
                </a:ext>
              </a:extLst>
            </p:cNvPr>
            <p:cNvSpPr/>
            <p:nvPr/>
          </p:nvSpPr>
          <p:spPr>
            <a:xfrm>
              <a:off x="3352800" y="2679209"/>
              <a:ext cx="13716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[4,15]</a:t>
              </a:r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89BCC722-FF8F-0341-A2A6-3CC6381C2635}"/>
                </a:ext>
              </a:extLst>
            </p:cNvPr>
            <p:cNvSpPr/>
            <p:nvPr/>
          </p:nvSpPr>
          <p:spPr>
            <a:xfrm>
              <a:off x="2819400" y="1600200"/>
              <a:ext cx="2514600" cy="471592"/>
            </a:xfrm>
            <a:prstGeom prst="arc">
              <a:avLst>
                <a:gd name="adj1" fmla="val 10786882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EF05D65-D6ED-0A44-B4F8-ECD2919C16B8}"/>
                </a:ext>
              </a:extLst>
            </p:cNvPr>
            <p:cNvSpPr/>
            <p:nvPr/>
          </p:nvSpPr>
          <p:spPr>
            <a:xfrm rot="12553959">
              <a:off x="2304047" y="2461011"/>
              <a:ext cx="2514600" cy="471592"/>
            </a:xfrm>
            <a:prstGeom prst="arc">
              <a:avLst>
                <a:gd name="adj1" fmla="val 17065262"/>
                <a:gd name="adj2" fmla="val 2104201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98E0BA30-3E0B-C443-B168-3CF4B18965FE}"/>
                </a:ext>
              </a:extLst>
            </p:cNvPr>
            <p:cNvSpPr/>
            <p:nvPr/>
          </p:nvSpPr>
          <p:spPr>
            <a:xfrm rot="8102863">
              <a:off x="3932714" y="2057462"/>
              <a:ext cx="2514600" cy="471592"/>
            </a:xfrm>
            <a:prstGeom prst="arc">
              <a:avLst>
                <a:gd name="adj1" fmla="val 14726330"/>
                <a:gd name="adj2" fmla="val 2091542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7B36FC-4EF2-ED40-89E8-D2EBBF284E12}"/>
                </a:ext>
              </a:extLst>
            </p:cNvPr>
            <p:cNvSpPr txBox="1"/>
            <p:nvPr/>
          </p:nvSpPr>
          <p:spPr>
            <a:xfrm>
              <a:off x="3581400" y="1143000"/>
              <a:ext cx="10054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&lt;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B73668-F946-2E44-A506-BA3CC7880840}"/>
                </a:ext>
              </a:extLst>
            </p:cNvPr>
            <p:cNvSpPr txBox="1"/>
            <p:nvPr/>
          </p:nvSpPr>
          <p:spPr>
            <a:xfrm>
              <a:off x="4983698" y="2595890"/>
              <a:ext cx="1024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&lt;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5F5E34-79F2-0A40-9E8C-EE2B06BCB4A1}"/>
                </a:ext>
              </a:extLst>
            </p:cNvPr>
            <p:cNvSpPr txBox="1"/>
            <p:nvPr/>
          </p:nvSpPr>
          <p:spPr>
            <a:xfrm>
              <a:off x="914400" y="2600980"/>
              <a:ext cx="21578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&lt;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&lt; 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4AD381-A69D-3C43-8F05-A7D8F1716681}"/>
                </a:ext>
              </a:extLst>
            </p:cNvPr>
            <p:cNvSpPr txBox="1"/>
            <p:nvPr/>
          </p:nvSpPr>
          <p:spPr>
            <a:xfrm>
              <a:off x="2417746" y="1381780"/>
              <a:ext cx="4042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211145-0852-FB43-A1E8-58BB13438949}"/>
                </a:ext>
              </a:extLst>
            </p:cNvPr>
            <p:cNvSpPr txBox="1"/>
            <p:nvPr/>
          </p:nvSpPr>
          <p:spPr>
            <a:xfrm>
              <a:off x="5402109" y="135566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689BE0-C51C-1E45-A941-4828AAF1747C}"/>
                </a:ext>
              </a:extLst>
            </p:cNvPr>
            <p:cNvSpPr txBox="1"/>
            <p:nvPr/>
          </p:nvSpPr>
          <p:spPr>
            <a:xfrm>
              <a:off x="3836461" y="3187334"/>
              <a:ext cx="4042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A403BFAD-EE49-994A-B29F-8F1C3C699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038600"/>
            <a:ext cx="777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400" kern="0"/>
              <a:t>Give one solution: …….</a:t>
            </a:r>
          </a:p>
          <a:p>
            <a:pPr eaLnBrk="1" hangingPunct="1"/>
            <a:r>
              <a:rPr lang="en-US" altLang="en-US" sz="2400" kern="0"/>
              <a:t>Satisfaction, yes/no:  decision problem</a:t>
            </a:r>
            <a:endParaRPr lang="en-US" altLang="en-US" sz="1050" kern="0"/>
          </a:p>
          <a:p>
            <a:pPr eaLnBrk="1" hangingPunct="1"/>
            <a:endParaRPr lang="en-US" altLang="en-US" sz="1000" kern="0"/>
          </a:p>
          <a:p>
            <a:pPr marL="0" indent="0" eaLnBrk="1" hangingPunct="1">
              <a:buFontTx/>
              <a:buNone/>
            </a:pPr>
            <a:r>
              <a:rPr lang="en-US" altLang="en-US" sz="2400" kern="0">
                <a:solidFill>
                  <a:srgbClr val="3965BC"/>
                </a:solidFill>
                <a:sym typeface="Wingdings" pitchFamily="2" charset="2"/>
              </a:rPr>
              <a:t>Note:  bounded differences, gap constraints</a:t>
            </a:r>
            <a:endParaRPr lang="en-US" altLang="en-US" sz="2400" kern="0"/>
          </a:p>
          <a:p>
            <a:pPr eaLnBrk="1" hangingPunct="1"/>
            <a:endParaRPr lang="en-US" altLang="en-US" kern="0"/>
          </a:p>
          <a:p>
            <a:pPr eaLnBrk="1" hangingPunct="1"/>
            <a:endParaRPr lang="en-US" altLang="en-US" kern="0"/>
          </a:p>
          <a:p>
            <a:pPr eaLnBrk="1" hangingPunct="1"/>
            <a:endParaRPr lang="en-US" altLang="en-US" kern="0"/>
          </a:p>
          <a:p>
            <a:pPr eaLnBrk="1" hangingPunct="1"/>
            <a:endParaRPr lang="en-US" altLang="en-US" kern="0"/>
          </a:p>
          <a:p>
            <a:pPr eaLnBrk="1" hangingPunct="1"/>
            <a:endParaRPr lang="en-US" altLang="en-US" kern="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oter Placeholder 4">
            <a:extLst>
              <a:ext uri="{FF2B5EF4-FFF2-40B4-BE49-F238E27FC236}">
                <a16:creationId xmlns:a16="http://schemas.microsoft.com/office/drawing/2014/main" id="{C14AB7FB-E6FD-EE43-B914-0C1F30626E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79B4E78E-893A-834D-B578-4F8B5A3C15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4582B6-1291-A94F-BE29-BAA5EF548D04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20DCC4D-EDA6-BC42-8387-8C012BEF2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Example III:  </a:t>
            </a:r>
            <a:r>
              <a:rPr lang="en-US" altLang="en-US" sz="4000"/>
              <a:t>Map coloring</a:t>
            </a:r>
            <a:endParaRPr lang="en-US" altLang="en-US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4500716-CA26-334C-A404-5990B8E70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Using 3 colors (R, G, &amp; B), color the US map such that no two adjacent states have the same color</a:t>
            </a:r>
          </a:p>
          <a:p>
            <a:pPr eaLnBrk="1" hangingPunct="1"/>
            <a:endParaRPr lang="en-US" altLang="en-US" sz="3600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Variables? </a:t>
            </a:r>
          </a:p>
          <a:p>
            <a:pPr eaLnBrk="1" hangingPunct="1"/>
            <a:r>
              <a:rPr lang="en-US" altLang="en-US"/>
              <a:t>Domains? </a:t>
            </a:r>
          </a:p>
          <a:p>
            <a:pPr eaLnBrk="1" hangingPunct="1"/>
            <a:r>
              <a:rPr lang="en-US" altLang="en-US"/>
              <a:t>Constraints?</a:t>
            </a:r>
            <a:endParaRPr lang="en-US" altLang="en-US" sz="3600"/>
          </a:p>
          <a:p>
            <a:pPr eaLnBrk="1" hangingPunct="1"/>
            <a:endParaRPr lang="en-US" altLang="en-US" sz="3600"/>
          </a:p>
        </p:txBody>
      </p:sp>
      <p:pic>
        <p:nvPicPr>
          <p:cNvPr id="46085" name="Picture 4" descr="usmap3d">
            <a:extLst>
              <a:ext uri="{FF2B5EF4-FFF2-40B4-BE49-F238E27FC236}">
                <a16:creationId xmlns:a16="http://schemas.microsoft.com/office/drawing/2014/main" id="{885F86D6-9DD6-EB4B-855F-1056CB89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44958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oter Placeholder 4">
            <a:extLst>
              <a:ext uri="{FF2B5EF4-FFF2-40B4-BE49-F238E27FC236}">
                <a16:creationId xmlns:a16="http://schemas.microsoft.com/office/drawing/2014/main" id="{73C08BE2-65C2-0940-AE8F-F9733A93B8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31182CA6-65D5-DF4E-93B6-9455D7629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29D22B-7EEC-1849-B5D7-154FE8407089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C76220B-21BF-E646-8F0F-73613745B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Example III:  Map coloring </a:t>
            </a:r>
            <a:r>
              <a:rPr lang="en-US" altLang="en-US" sz="4000" b="0"/>
              <a:t>(cont’d)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DB69671-8B76-564D-B926-B8AFD1461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Using 3 colors (R, G, &amp; B), color the US map such that no two adjacent states have the same color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8133" name="Picture 4" descr="usmap-cg">
            <a:extLst>
              <a:ext uri="{FF2B5EF4-FFF2-40B4-BE49-F238E27FC236}">
                <a16:creationId xmlns:a16="http://schemas.microsoft.com/office/drawing/2014/main" id="{8507F1D7-55B0-3D4D-B461-12CC8A287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19325"/>
            <a:ext cx="57150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oter Placeholder 4">
            <a:extLst>
              <a:ext uri="{FF2B5EF4-FFF2-40B4-BE49-F238E27FC236}">
                <a16:creationId xmlns:a16="http://schemas.microsoft.com/office/drawing/2014/main" id="{A8AD06DE-290C-464B-A692-6E79D651B6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544E969D-0045-3343-B95B-40E6FD5F77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185FC5-F811-2A43-A8FD-54B6271FC82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ED1DB20-3FC1-3243-BAF0-85D4E1E33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Example IV:  Resource Allocation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CE876804-5BEA-4247-A903-5DE2FDC81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  <a:noFill/>
        </p:spPr>
        <p:txBody>
          <a:bodyPr/>
          <a:lstStyle/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/>
              <a:t>What is the CSP formulation?</a:t>
            </a:r>
            <a:endParaRPr lang="en-US" altLang="en-US" sz="4400">
              <a:solidFill>
                <a:schemeClr val="accent2"/>
              </a:solidFill>
            </a:endParaRP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pSp>
        <p:nvGrpSpPr>
          <p:cNvPr id="50181" name="Group 4">
            <a:extLst>
              <a:ext uri="{FF2B5EF4-FFF2-40B4-BE49-F238E27FC236}">
                <a16:creationId xmlns:a16="http://schemas.microsoft.com/office/drawing/2014/main" id="{DCD544A4-8B6C-A146-B7FA-0D014DCEA8F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5791200" cy="3886200"/>
            <a:chOff x="960" y="960"/>
            <a:chExt cx="3648" cy="2448"/>
          </a:xfrm>
        </p:grpSpPr>
        <p:grpSp>
          <p:nvGrpSpPr>
            <p:cNvPr id="50182" name="Group 5">
              <a:extLst>
                <a:ext uri="{FF2B5EF4-FFF2-40B4-BE49-F238E27FC236}">
                  <a16:creationId xmlns:a16="http://schemas.microsoft.com/office/drawing/2014/main" id="{4819DF52-F192-7742-8E7D-B7FA1378B0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960"/>
              <a:ext cx="3648" cy="1707"/>
              <a:chOff x="864" y="1728"/>
              <a:chExt cx="14688" cy="4320"/>
            </a:xfrm>
          </p:grpSpPr>
          <p:grpSp>
            <p:nvGrpSpPr>
              <p:cNvPr id="50191" name="Group 6">
                <a:extLst>
                  <a:ext uri="{FF2B5EF4-FFF2-40B4-BE49-F238E27FC236}">
                    <a16:creationId xmlns:a16="http://schemas.microsoft.com/office/drawing/2014/main" id="{7DBF962B-638A-4147-8104-402AEEE71A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1728"/>
                <a:ext cx="13536" cy="0"/>
                <a:chOff x="1440" y="1728"/>
                <a:chExt cx="13536" cy="0"/>
              </a:xfrm>
            </p:grpSpPr>
            <p:sp>
              <p:nvSpPr>
                <p:cNvPr id="50258" name="Line 7">
                  <a:extLst>
                    <a:ext uri="{FF2B5EF4-FFF2-40B4-BE49-F238E27FC236}">
                      <a16:creationId xmlns:a16="http://schemas.microsoft.com/office/drawing/2014/main" id="{9C4B7FA4-A0DC-AD4E-B7CC-09B71986F1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9" name="Line 8">
                  <a:extLst>
                    <a:ext uri="{FF2B5EF4-FFF2-40B4-BE49-F238E27FC236}">
                      <a16:creationId xmlns:a16="http://schemas.microsoft.com/office/drawing/2014/main" id="{581E4D15-4EC9-C44A-A086-DFFA89AB40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0" name="Line 9">
                  <a:extLst>
                    <a:ext uri="{FF2B5EF4-FFF2-40B4-BE49-F238E27FC236}">
                      <a16:creationId xmlns:a16="http://schemas.microsoft.com/office/drawing/2014/main" id="{0268243C-44DC-0D47-97DA-830D231E1D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1" name="Line 10">
                  <a:extLst>
                    <a:ext uri="{FF2B5EF4-FFF2-40B4-BE49-F238E27FC236}">
                      <a16:creationId xmlns:a16="http://schemas.microsoft.com/office/drawing/2014/main" id="{B7064EFF-3DCB-FF47-BD54-CB9E44DA9B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2" name="Line 11">
                  <a:extLst>
                    <a:ext uri="{FF2B5EF4-FFF2-40B4-BE49-F238E27FC236}">
                      <a16:creationId xmlns:a16="http://schemas.microsoft.com/office/drawing/2014/main" id="{EEF70F55-BB57-F549-BC1A-5BC969E02C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192" name="Group 12">
                <a:extLst>
                  <a:ext uri="{FF2B5EF4-FFF2-40B4-BE49-F238E27FC236}">
                    <a16:creationId xmlns:a16="http://schemas.microsoft.com/office/drawing/2014/main" id="{ECBF3D8A-2B02-4348-B2C1-60DDF4CC0C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2016"/>
                <a:ext cx="10944" cy="0"/>
                <a:chOff x="2592" y="2016"/>
                <a:chExt cx="10944" cy="0"/>
              </a:xfrm>
            </p:grpSpPr>
            <p:sp>
              <p:nvSpPr>
                <p:cNvPr id="50254" name="Line 13">
                  <a:extLst>
                    <a:ext uri="{FF2B5EF4-FFF2-40B4-BE49-F238E27FC236}">
                      <a16:creationId xmlns:a16="http://schemas.microsoft.com/office/drawing/2014/main" id="{B3673E3A-AFE2-FC4F-8D7E-A3C3B91F73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5" name="Line 14">
                  <a:extLst>
                    <a:ext uri="{FF2B5EF4-FFF2-40B4-BE49-F238E27FC236}">
                      <a16:creationId xmlns:a16="http://schemas.microsoft.com/office/drawing/2014/main" id="{99EF2ACA-7E74-2E48-9730-65EEB17AC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6" name="Line 15">
                  <a:extLst>
                    <a:ext uri="{FF2B5EF4-FFF2-40B4-BE49-F238E27FC236}">
                      <a16:creationId xmlns:a16="http://schemas.microsoft.com/office/drawing/2014/main" id="{A960FA82-0AE9-3443-9A06-43EF16393E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7" name="Line 16">
                  <a:extLst>
                    <a:ext uri="{FF2B5EF4-FFF2-40B4-BE49-F238E27FC236}">
                      <a16:creationId xmlns:a16="http://schemas.microsoft.com/office/drawing/2014/main" id="{C5413020-24A4-484C-8C5A-C9748CEAA7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193" name="Line 17">
                <a:extLst>
                  <a:ext uri="{FF2B5EF4-FFF2-40B4-BE49-F238E27FC236}">
                    <a16:creationId xmlns:a16="http://schemas.microsoft.com/office/drawing/2014/main" id="{AE7B8DEF-6412-8F46-9C4A-A96CA3802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12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194" name="Group 18">
                <a:extLst>
                  <a:ext uri="{FF2B5EF4-FFF2-40B4-BE49-F238E27FC236}">
                    <a16:creationId xmlns:a16="http://schemas.microsoft.com/office/drawing/2014/main" id="{E5D57996-66D7-4048-9D08-D9FF0DF33C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2304"/>
                <a:ext cx="10656" cy="0"/>
                <a:chOff x="1440" y="2304"/>
                <a:chExt cx="10656" cy="0"/>
              </a:xfrm>
            </p:grpSpPr>
            <p:sp>
              <p:nvSpPr>
                <p:cNvPr id="50252" name="Line 19">
                  <a:extLst>
                    <a:ext uri="{FF2B5EF4-FFF2-40B4-BE49-F238E27FC236}">
                      <a16:creationId xmlns:a16="http://schemas.microsoft.com/office/drawing/2014/main" id="{99DA740B-379B-F143-B477-84290E702E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3" name="Line 20">
                  <a:extLst>
                    <a:ext uri="{FF2B5EF4-FFF2-40B4-BE49-F238E27FC236}">
                      <a16:creationId xmlns:a16="http://schemas.microsoft.com/office/drawing/2014/main" id="{A92BC660-854E-5846-89C3-AAC2784DDE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195" name="Line 21">
                <a:extLst>
                  <a:ext uri="{FF2B5EF4-FFF2-40B4-BE49-F238E27FC236}">
                    <a16:creationId xmlns:a16="http://schemas.microsoft.com/office/drawing/2014/main" id="{5CC2797D-2207-4F44-BFA7-AD72B254E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6" name="Line 22">
                <a:extLst>
                  <a:ext uri="{FF2B5EF4-FFF2-40B4-BE49-F238E27FC236}">
                    <a16:creationId xmlns:a16="http://schemas.microsoft.com/office/drawing/2014/main" id="{4ED4ADD2-CB46-A54D-A4F0-A6C6D23FD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592"/>
                <a:ext cx="103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197" name="Group 23">
                <a:extLst>
                  <a:ext uri="{FF2B5EF4-FFF2-40B4-BE49-F238E27FC236}">
                    <a16:creationId xmlns:a16="http://schemas.microsoft.com/office/drawing/2014/main" id="{9EA9588D-7067-274A-A3D5-E0F63A79A6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880"/>
                <a:ext cx="10944" cy="0"/>
                <a:chOff x="2592" y="2016"/>
                <a:chExt cx="10944" cy="0"/>
              </a:xfrm>
            </p:grpSpPr>
            <p:sp>
              <p:nvSpPr>
                <p:cNvPr id="50248" name="Line 24">
                  <a:extLst>
                    <a:ext uri="{FF2B5EF4-FFF2-40B4-BE49-F238E27FC236}">
                      <a16:creationId xmlns:a16="http://schemas.microsoft.com/office/drawing/2014/main" id="{7ECFEB1C-FC73-AE40-A8BD-FF3A0A1CC6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9" name="Line 25">
                  <a:extLst>
                    <a:ext uri="{FF2B5EF4-FFF2-40B4-BE49-F238E27FC236}">
                      <a16:creationId xmlns:a16="http://schemas.microsoft.com/office/drawing/2014/main" id="{D9F5186D-52E8-9447-AB45-6CEA7904D9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0" name="Line 26">
                  <a:extLst>
                    <a:ext uri="{FF2B5EF4-FFF2-40B4-BE49-F238E27FC236}">
                      <a16:creationId xmlns:a16="http://schemas.microsoft.com/office/drawing/2014/main" id="{8BA5E206-CC4C-9140-A156-719B414682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1" name="Line 27">
                  <a:extLst>
                    <a:ext uri="{FF2B5EF4-FFF2-40B4-BE49-F238E27FC236}">
                      <a16:creationId xmlns:a16="http://schemas.microsoft.com/office/drawing/2014/main" id="{64DE8B68-A616-7145-9853-0D1A8602CE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198" name="Group 28">
                <a:extLst>
                  <a:ext uri="{FF2B5EF4-FFF2-40B4-BE49-F238E27FC236}">
                    <a16:creationId xmlns:a16="http://schemas.microsoft.com/office/drawing/2014/main" id="{52C5ED62-51D6-B849-BA5A-58D3B33AAD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168"/>
                <a:ext cx="10656" cy="0"/>
                <a:chOff x="1440" y="2304"/>
                <a:chExt cx="10656" cy="0"/>
              </a:xfrm>
            </p:grpSpPr>
            <p:sp>
              <p:nvSpPr>
                <p:cNvPr id="50246" name="Line 29">
                  <a:extLst>
                    <a:ext uri="{FF2B5EF4-FFF2-40B4-BE49-F238E27FC236}">
                      <a16:creationId xmlns:a16="http://schemas.microsoft.com/office/drawing/2014/main" id="{2D423850-2C2A-4F4F-8C9B-30CE366699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7" name="Line 30">
                  <a:extLst>
                    <a:ext uri="{FF2B5EF4-FFF2-40B4-BE49-F238E27FC236}">
                      <a16:creationId xmlns:a16="http://schemas.microsoft.com/office/drawing/2014/main" id="{568FE198-98E1-F542-B910-08999E60DB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199" name="Group 31">
                <a:extLst>
                  <a:ext uri="{FF2B5EF4-FFF2-40B4-BE49-F238E27FC236}">
                    <a16:creationId xmlns:a16="http://schemas.microsoft.com/office/drawing/2014/main" id="{327EEAC5-9C64-BA4C-B01E-1188FD5C79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5760"/>
                <a:ext cx="10944" cy="0"/>
                <a:chOff x="2592" y="2016"/>
                <a:chExt cx="10944" cy="0"/>
              </a:xfrm>
            </p:grpSpPr>
            <p:sp>
              <p:nvSpPr>
                <p:cNvPr id="50242" name="Line 32">
                  <a:extLst>
                    <a:ext uri="{FF2B5EF4-FFF2-40B4-BE49-F238E27FC236}">
                      <a16:creationId xmlns:a16="http://schemas.microsoft.com/office/drawing/2014/main" id="{BDC9ECF1-2B4A-7143-AB6E-0F25A54B39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3" name="Line 33">
                  <a:extLst>
                    <a:ext uri="{FF2B5EF4-FFF2-40B4-BE49-F238E27FC236}">
                      <a16:creationId xmlns:a16="http://schemas.microsoft.com/office/drawing/2014/main" id="{7B054BFB-6B95-6846-B50C-B067B09FC5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4" name="Line 34">
                  <a:extLst>
                    <a:ext uri="{FF2B5EF4-FFF2-40B4-BE49-F238E27FC236}">
                      <a16:creationId xmlns:a16="http://schemas.microsoft.com/office/drawing/2014/main" id="{BE5469B8-2AE7-4243-A4CB-19C954EFAA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5" name="Line 35">
                  <a:extLst>
                    <a:ext uri="{FF2B5EF4-FFF2-40B4-BE49-F238E27FC236}">
                      <a16:creationId xmlns:a16="http://schemas.microsoft.com/office/drawing/2014/main" id="{3EF669EB-1575-C04F-AFE1-85512C472F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0" name="Group 36">
                <a:extLst>
                  <a:ext uri="{FF2B5EF4-FFF2-40B4-BE49-F238E27FC236}">
                    <a16:creationId xmlns:a16="http://schemas.microsoft.com/office/drawing/2014/main" id="{52E13AB5-102D-B847-A47B-17F4493FEB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744"/>
                <a:ext cx="13536" cy="0"/>
                <a:chOff x="1440" y="1728"/>
                <a:chExt cx="13536" cy="0"/>
              </a:xfrm>
            </p:grpSpPr>
            <p:sp>
              <p:nvSpPr>
                <p:cNvPr id="50237" name="Line 37">
                  <a:extLst>
                    <a:ext uri="{FF2B5EF4-FFF2-40B4-BE49-F238E27FC236}">
                      <a16:creationId xmlns:a16="http://schemas.microsoft.com/office/drawing/2014/main" id="{EDF650A0-189E-4D44-A903-B2AC9A14E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8" name="Line 38">
                  <a:extLst>
                    <a:ext uri="{FF2B5EF4-FFF2-40B4-BE49-F238E27FC236}">
                      <a16:creationId xmlns:a16="http://schemas.microsoft.com/office/drawing/2014/main" id="{1ED51BD4-544E-5247-91B5-5E251A0DB3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9" name="Line 39">
                  <a:extLst>
                    <a:ext uri="{FF2B5EF4-FFF2-40B4-BE49-F238E27FC236}">
                      <a16:creationId xmlns:a16="http://schemas.microsoft.com/office/drawing/2014/main" id="{AD2E790D-0F4F-D948-9640-DFA139548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0" name="Line 40">
                  <a:extLst>
                    <a:ext uri="{FF2B5EF4-FFF2-40B4-BE49-F238E27FC236}">
                      <a16:creationId xmlns:a16="http://schemas.microsoft.com/office/drawing/2014/main" id="{ACAAFC27-1663-0C4A-804A-47993A04E5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1" name="Line 41">
                  <a:extLst>
                    <a:ext uri="{FF2B5EF4-FFF2-40B4-BE49-F238E27FC236}">
                      <a16:creationId xmlns:a16="http://schemas.microsoft.com/office/drawing/2014/main" id="{BF2D76FE-6352-0C44-B984-795B3EB37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1" name="Group 42">
                <a:extLst>
                  <a:ext uri="{FF2B5EF4-FFF2-40B4-BE49-F238E27FC236}">
                    <a16:creationId xmlns:a16="http://schemas.microsoft.com/office/drawing/2014/main" id="{E79AA87C-EE61-554B-84D3-9E4739625B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032"/>
                <a:ext cx="10656" cy="0"/>
                <a:chOff x="1440" y="2304"/>
                <a:chExt cx="10656" cy="0"/>
              </a:xfrm>
            </p:grpSpPr>
            <p:sp>
              <p:nvSpPr>
                <p:cNvPr id="50235" name="Line 43">
                  <a:extLst>
                    <a:ext uri="{FF2B5EF4-FFF2-40B4-BE49-F238E27FC236}">
                      <a16:creationId xmlns:a16="http://schemas.microsoft.com/office/drawing/2014/main" id="{FDBCC70E-C9C0-E943-95A2-D0C6FFB09F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6" name="Line 44">
                  <a:extLst>
                    <a:ext uri="{FF2B5EF4-FFF2-40B4-BE49-F238E27FC236}">
                      <a16:creationId xmlns:a16="http://schemas.microsoft.com/office/drawing/2014/main" id="{10BD911C-EA04-D74D-9EED-4388A1299A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2" name="Group 45">
                <a:extLst>
                  <a:ext uri="{FF2B5EF4-FFF2-40B4-BE49-F238E27FC236}">
                    <a16:creationId xmlns:a16="http://schemas.microsoft.com/office/drawing/2014/main" id="{940D5520-24AB-A944-8B37-CA4E1A20C1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4320"/>
                <a:ext cx="10656" cy="0"/>
                <a:chOff x="1440" y="2304"/>
                <a:chExt cx="10656" cy="0"/>
              </a:xfrm>
            </p:grpSpPr>
            <p:sp>
              <p:nvSpPr>
                <p:cNvPr id="50233" name="Line 46">
                  <a:extLst>
                    <a:ext uri="{FF2B5EF4-FFF2-40B4-BE49-F238E27FC236}">
                      <a16:creationId xmlns:a16="http://schemas.microsoft.com/office/drawing/2014/main" id="{E4747069-F5C8-B34D-B3DB-7FC2F93627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4" name="Line 47">
                  <a:extLst>
                    <a:ext uri="{FF2B5EF4-FFF2-40B4-BE49-F238E27FC236}">
                      <a16:creationId xmlns:a16="http://schemas.microsoft.com/office/drawing/2014/main" id="{B953A636-EAB3-8E4E-A7BC-32C9046A72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3" name="Group 48">
                <a:extLst>
                  <a:ext uri="{FF2B5EF4-FFF2-40B4-BE49-F238E27FC236}">
                    <a16:creationId xmlns:a16="http://schemas.microsoft.com/office/drawing/2014/main" id="{2700F8C3-72B5-0544-9487-85E2E6BF18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4608"/>
                <a:ext cx="13536" cy="0"/>
                <a:chOff x="1440" y="1728"/>
                <a:chExt cx="13536" cy="0"/>
              </a:xfrm>
            </p:grpSpPr>
            <p:sp>
              <p:nvSpPr>
                <p:cNvPr id="50228" name="Line 49">
                  <a:extLst>
                    <a:ext uri="{FF2B5EF4-FFF2-40B4-BE49-F238E27FC236}">
                      <a16:creationId xmlns:a16="http://schemas.microsoft.com/office/drawing/2014/main" id="{6438E015-9C5A-B94E-AC49-86F9F3F22F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9" name="Line 50">
                  <a:extLst>
                    <a:ext uri="{FF2B5EF4-FFF2-40B4-BE49-F238E27FC236}">
                      <a16:creationId xmlns:a16="http://schemas.microsoft.com/office/drawing/2014/main" id="{31351612-7589-AB4D-A375-6FEAE9A5DC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0" name="Line 51">
                  <a:extLst>
                    <a:ext uri="{FF2B5EF4-FFF2-40B4-BE49-F238E27FC236}">
                      <a16:creationId xmlns:a16="http://schemas.microsoft.com/office/drawing/2014/main" id="{B6D4CB1B-83D7-5149-BDBA-F393C77155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1" name="Line 52">
                  <a:extLst>
                    <a:ext uri="{FF2B5EF4-FFF2-40B4-BE49-F238E27FC236}">
                      <a16:creationId xmlns:a16="http://schemas.microsoft.com/office/drawing/2014/main" id="{C980DD5A-0775-F145-9F60-000FBDDD5B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2" name="Line 53">
                  <a:extLst>
                    <a:ext uri="{FF2B5EF4-FFF2-40B4-BE49-F238E27FC236}">
                      <a16:creationId xmlns:a16="http://schemas.microsoft.com/office/drawing/2014/main" id="{8D7E2C55-CEE7-1147-BBDD-7F5B43EF40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4" name="Group 54">
                <a:extLst>
                  <a:ext uri="{FF2B5EF4-FFF2-40B4-BE49-F238E27FC236}">
                    <a16:creationId xmlns:a16="http://schemas.microsoft.com/office/drawing/2014/main" id="{62ECB2DB-234F-0343-BD91-977ED4B5B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896"/>
                <a:ext cx="10944" cy="0"/>
                <a:chOff x="2592" y="2016"/>
                <a:chExt cx="10944" cy="0"/>
              </a:xfrm>
            </p:grpSpPr>
            <p:sp>
              <p:nvSpPr>
                <p:cNvPr id="50224" name="Line 55">
                  <a:extLst>
                    <a:ext uri="{FF2B5EF4-FFF2-40B4-BE49-F238E27FC236}">
                      <a16:creationId xmlns:a16="http://schemas.microsoft.com/office/drawing/2014/main" id="{A60CAC31-18E7-4C4B-BF81-86BAF97267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5" name="Line 56">
                  <a:extLst>
                    <a:ext uri="{FF2B5EF4-FFF2-40B4-BE49-F238E27FC236}">
                      <a16:creationId xmlns:a16="http://schemas.microsoft.com/office/drawing/2014/main" id="{54C08518-33E1-2D4F-A83D-5EFC3989A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6" name="Line 57">
                  <a:extLst>
                    <a:ext uri="{FF2B5EF4-FFF2-40B4-BE49-F238E27FC236}">
                      <a16:creationId xmlns:a16="http://schemas.microsoft.com/office/drawing/2014/main" id="{28F7ED5D-D6E7-574C-A576-DE6E843DF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7" name="Line 58">
                  <a:extLst>
                    <a:ext uri="{FF2B5EF4-FFF2-40B4-BE49-F238E27FC236}">
                      <a16:creationId xmlns:a16="http://schemas.microsoft.com/office/drawing/2014/main" id="{DAB3A4F9-6C04-7C40-A063-F2BF07CACA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5" name="Group 59">
                <a:extLst>
                  <a:ext uri="{FF2B5EF4-FFF2-40B4-BE49-F238E27FC236}">
                    <a16:creationId xmlns:a16="http://schemas.microsoft.com/office/drawing/2014/main" id="{0A1B408B-2F60-6B47-B55A-75A589CEEA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5184"/>
                <a:ext cx="10944" cy="0"/>
                <a:chOff x="2592" y="2016"/>
                <a:chExt cx="10944" cy="0"/>
              </a:xfrm>
            </p:grpSpPr>
            <p:sp>
              <p:nvSpPr>
                <p:cNvPr id="50220" name="Line 60">
                  <a:extLst>
                    <a:ext uri="{FF2B5EF4-FFF2-40B4-BE49-F238E27FC236}">
                      <a16:creationId xmlns:a16="http://schemas.microsoft.com/office/drawing/2014/main" id="{80511A80-DF95-FC42-9CAB-2A924010D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1" name="Line 61">
                  <a:extLst>
                    <a:ext uri="{FF2B5EF4-FFF2-40B4-BE49-F238E27FC236}">
                      <a16:creationId xmlns:a16="http://schemas.microsoft.com/office/drawing/2014/main" id="{9EB21D0D-6D38-CD4A-88A6-93212EDD58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2" name="Line 62">
                  <a:extLst>
                    <a:ext uri="{FF2B5EF4-FFF2-40B4-BE49-F238E27FC236}">
                      <a16:creationId xmlns:a16="http://schemas.microsoft.com/office/drawing/2014/main" id="{E348133B-C6B9-784B-A517-744FC63A3D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3" name="Line 63">
                  <a:extLst>
                    <a:ext uri="{FF2B5EF4-FFF2-40B4-BE49-F238E27FC236}">
                      <a16:creationId xmlns:a16="http://schemas.microsoft.com/office/drawing/2014/main" id="{319A5EFD-94FD-5340-B841-ABFC83C536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6" name="Group 64">
                <a:extLst>
                  <a:ext uri="{FF2B5EF4-FFF2-40B4-BE49-F238E27FC236}">
                    <a16:creationId xmlns:a16="http://schemas.microsoft.com/office/drawing/2014/main" id="{8EB6184B-6AFF-7441-9ADA-0F277CA4F0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408"/>
                <a:ext cx="10656" cy="0"/>
                <a:chOff x="1440" y="2304"/>
                <a:chExt cx="10656" cy="0"/>
              </a:xfrm>
            </p:grpSpPr>
            <p:sp>
              <p:nvSpPr>
                <p:cNvPr id="50218" name="Line 65">
                  <a:extLst>
                    <a:ext uri="{FF2B5EF4-FFF2-40B4-BE49-F238E27FC236}">
                      <a16:creationId xmlns:a16="http://schemas.microsoft.com/office/drawing/2014/main" id="{6FB01293-5D80-D542-AA7A-864231EC3A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9" name="Line 66">
                  <a:extLst>
                    <a:ext uri="{FF2B5EF4-FFF2-40B4-BE49-F238E27FC236}">
                      <a16:creationId xmlns:a16="http://schemas.microsoft.com/office/drawing/2014/main" id="{753638EE-4096-0441-BE68-8964DA0E57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7" name="Group 67">
                <a:extLst>
                  <a:ext uri="{FF2B5EF4-FFF2-40B4-BE49-F238E27FC236}">
                    <a16:creationId xmlns:a16="http://schemas.microsoft.com/office/drawing/2014/main" id="{09435A7B-3996-A340-823B-09E5F78390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5472"/>
                <a:ext cx="10944" cy="0"/>
                <a:chOff x="2592" y="2016"/>
                <a:chExt cx="10944" cy="0"/>
              </a:xfrm>
            </p:grpSpPr>
            <p:sp>
              <p:nvSpPr>
                <p:cNvPr id="50214" name="Line 68">
                  <a:extLst>
                    <a:ext uri="{FF2B5EF4-FFF2-40B4-BE49-F238E27FC236}">
                      <a16:creationId xmlns:a16="http://schemas.microsoft.com/office/drawing/2014/main" id="{61F603E0-A2ED-BD40-8688-856FE2D8E4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5" name="Line 69">
                  <a:extLst>
                    <a:ext uri="{FF2B5EF4-FFF2-40B4-BE49-F238E27FC236}">
                      <a16:creationId xmlns:a16="http://schemas.microsoft.com/office/drawing/2014/main" id="{AE55E9EE-1638-E549-894C-DDCC2AD49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6" name="Line 70">
                  <a:extLst>
                    <a:ext uri="{FF2B5EF4-FFF2-40B4-BE49-F238E27FC236}">
                      <a16:creationId xmlns:a16="http://schemas.microsoft.com/office/drawing/2014/main" id="{3E8785A7-E6CC-9D4D-B7E6-E7711C295E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7" name="Line 71">
                  <a:extLst>
                    <a:ext uri="{FF2B5EF4-FFF2-40B4-BE49-F238E27FC236}">
                      <a16:creationId xmlns:a16="http://schemas.microsoft.com/office/drawing/2014/main" id="{AF0C43DF-8957-E14E-9DB1-E78B8BABF8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8" name="Group 72">
                <a:extLst>
                  <a:ext uri="{FF2B5EF4-FFF2-40B4-BE49-F238E27FC236}">
                    <a16:creationId xmlns:a16="http://schemas.microsoft.com/office/drawing/2014/main" id="{F0B5324B-269B-1A47-A33C-D527F64A94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6048"/>
                <a:ext cx="13536" cy="0"/>
                <a:chOff x="1440" y="1728"/>
                <a:chExt cx="13536" cy="0"/>
              </a:xfrm>
            </p:grpSpPr>
            <p:sp>
              <p:nvSpPr>
                <p:cNvPr id="50209" name="Line 73">
                  <a:extLst>
                    <a:ext uri="{FF2B5EF4-FFF2-40B4-BE49-F238E27FC236}">
                      <a16:creationId xmlns:a16="http://schemas.microsoft.com/office/drawing/2014/main" id="{0918B795-5DFB-124D-9E26-3E2CA479F7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0" name="Line 74">
                  <a:extLst>
                    <a:ext uri="{FF2B5EF4-FFF2-40B4-BE49-F238E27FC236}">
                      <a16:creationId xmlns:a16="http://schemas.microsoft.com/office/drawing/2014/main" id="{5448C2B4-AF54-4E4E-92D7-A7C3600454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1" name="Line 75">
                  <a:extLst>
                    <a:ext uri="{FF2B5EF4-FFF2-40B4-BE49-F238E27FC236}">
                      <a16:creationId xmlns:a16="http://schemas.microsoft.com/office/drawing/2014/main" id="{327D28F2-1828-A243-AE89-F54A330268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2" name="Line 76">
                  <a:extLst>
                    <a:ext uri="{FF2B5EF4-FFF2-40B4-BE49-F238E27FC236}">
                      <a16:creationId xmlns:a16="http://schemas.microsoft.com/office/drawing/2014/main" id="{6E6CC683-9E7C-7C43-8346-BE04526DEA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3" name="Line 77">
                  <a:extLst>
                    <a:ext uri="{FF2B5EF4-FFF2-40B4-BE49-F238E27FC236}">
                      <a16:creationId xmlns:a16="http://schemas.microsoft.com/office/drawing/2014/main" id="{91B6ED2C-8143-AE40-8CC0-9030B60A0B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0183" name="Oval 78">
              <a:extLst>
                <a:ext uri="{FF2B5EF4-FFF2-40B4-BE49-F238E27FC236}">
                  <a16:creationId xmlns:a16="http://schemas.microsoft.com/office/drawing/2014/main" id="{DE40D98B-D377-3C45-847B-02CDE0697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" y="1045"/>
              <a:ext cx="1543" cy="119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50184" name="Group 79">
              <a:extLst>
                <a:ext uri="{FF2B5EF4-FFF2-40B4-BE49-F238E27FC236}">
                  <a16:creationId xmlns:a16="http://schemas.microsoft.com/office/drawing/2014/main" id="{2A63BF26-CA5C-954F-AACE-E14256253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2" y="1472"/>
              <a:ext cx="1263" cy="512"/>
              <a:chOff x="3168" y="7200"/>
              <a:chExt cx="2880" cy="1152"/>
            </a:xfrm>
          </p:grpSpPr>
          <p:sp>
            <p:nvSpPr>
              <p:cNvPr id="50187" name="Line 80">
                <a:extLst>
                  <a:ext uri="{FF2B5EF4-FFF2-40B4-BE49-F238E27FC236}">
                    <a16:creationId xmlns:a16="http://schemas.microsoft.com/office/drawing/2014/main" id="{2A1B1F9A-6811-5844-81B4-77C52CD3F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8" name="Line 81">
                <a:extLst>
                  <a:ext uri="{FF2B5EF4-FFF2-40B4-BE49-F238E27FC236}">
                    <a16:creationId xmlns:a16="http://schemas.microsoft.com/office/drawing/2014/main" id="{1CEFDEC5-E148-A14B-A435-6189E43A0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" name="Line 82">
                <a:extLst>
                  <a:ext uri="{FF2B5EF4-FFF2-40B4-BE49-F238E27FC236}">
                    <a16:creationId xmlns:a16="http://schemas.microsoft.com/office/drawing/2014/main" id="{EB850718-88ED-F74C-9641-CBB62D359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7200"/>
                <a:ext cx="259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" name="Line 83">
                <a:extLst>
                  <a:ext uri="{FF2B5EF4-FFF2-40B4-BE49-F238E27FC236}">
                    <a16:creationId xmlns:a16="http://schemas.microsoft.com/office/drawing/2014/main" id="{8AD82332-887B-004A-A298-996CD2F07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8352"/>
                <a:ext cx="20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185" name="Text Box 84">
              <a:extLst>
                <a:ext uri="{FF2B5EF4-FFF2-40B4-BE49-F238E27FC236}">
                  <a16:creationId xmlns:a16="http://schemas.microsoft.com/office/drawing/2014/main" id="{B1BE412F-C5B0-0D44-9752-019F4BAC6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248"/>
              <a:ext cx="1333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       </a:t>
              </a:r>
              <a:r>
                <a:rPr lang="en-US" altLang="en-US" sz="12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1400" b="1">
                  <a:latin typeface="Times New Roman" panose="02020603050405020304" pitchFamily="18" charset="0"/>
                </a:rPr>
                <a:t>{ a, b, c }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400" b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{ a, b }           { a, c, d }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      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        { b, c, d }</a:t>
              </a:r>
            </a:p>
          </p:txBody>
        </p:sp>
        <p:sp>
          <p:nvSpPr>
            <p:cNvPr id="50186" name="Oval 85">
              <a:extLst>
                <a:ext uri="{FF2B5EF4-FFF2-40B4-BE49-F238E27FC236}">
                  <a16:creationId xmlns:a16="http://schemas.microsoft.com/office/drawing/2014/main" id="{383C2227-E0BA-814E-B1BB-4E2664F92E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88304">
              <a:off x="2438" y="2663"/>
              <a:ext cx="1280" cy="21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ooter Placeholder 4">
            <a:extLst>
              <a:ext uri="{FF2B5EF4-FFF2-40B4-BE49-F238E27FC236}">
                <a16:creationId xmlns:a16="http://schemas.microsoft.com/office/drawing/2014/main" id="{6F171648-0685-6044-A4F7-3911D3B38A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D80F5F08-CDF5-3B44-8037-50F613C327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0B7765-7544-AD4B-BA83-96B6B7BD8DEC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F6A0BCD-5227-5D42-B258-AC8FEEE47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Example IV:  </a:t>
            </a:r>
            <a:r>
              <a:rPr lang="en-US" altLang="en-US" sz="4000"/>
              <a:t>RA </a:t>
            </a:r>
            <a:r>
              <a:rPr lang="en-US" altLang="en-US" sz="3600" b="0"/>
              <a:t>(cont’d)</a:t>
            </a:r>
          </a:p>
        </p:txBody>
      </p:sp>
      <p:grpSp>
        <p:nvGrpSpPr>
          <p:cNvPr id="52228" name="Group 3">
            <a:extLst>
              <a:ext uri="{FF2B5EF4-FFF2-40B4-BE49-F238E27FC236}">
                <a16:creationId xmlns:a16="http://schemas.microsoft.com/office/drawing/2014/main" id="{786B1A03-3AD5-6649-878B-E1B6FB33439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219200"/>
            <a:ext cx="5105400" cy="3048000"/>
            <a:chOff x="1104" y="768"/>
            <a:chExt cx="3216" cy="1920"/>
          </a:xfrm>
        </p:grpSpPr>
        <p:grpSp>
          <p:nvGrpSpPr>
            <p:cNvPr id="52315" name="Group 4">
              <a:extLst>
                <a:ext uri="{FF2B5EF4-FFF2-40B4-BE49-F238E27FC236}">
                  <a16:creationId xmlns:a16="http://schemas.microsoft.com/office/drawing/2014/main" id="{DB02189A-77E6-8045-8066-E7B87E7123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768"/>
              <a:ext cx="3216" cy="1339"/>
              <a:chOff x="864" y="1728"/>
              <a:chExt cx="14688" cy="4320"/>
            </a:xfrm>
          </p:grpSpPr>
          <p:grpSp>
            <p:nvGrpSpPr>
              <p:cNvPr id="52324" name="Group 5">
                <a:extLst>
                  <a:ext uri="{FF2B5EF4-FFF2-40B4-BE49-F238E27FC236}">
                    <a16:creationId xmlns:a16="http://schemas.microsoft.com/office/drawing/2014/main" id="{8C442E5E-3C9C-1A4B-B49F-A86B2EFDE1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1728"/>
                <a:ext cx="13536" cy="0"/>
                <a:chOff x="1440" y="1728"/>
                <a:chExt cx="13536" cy="0"/>
              </a:xfrm>
            </p:grpSpPr>
            <p:sp>
              <p:nvSpPr>
                <p:cNvPr id="52391" name="Line 6">
                  <a:extLst>
                    <a:ext uri="{FF2B5EF4-FFF2-40B4-BE49-F238E27FC236}">
                      <a16:creationId xmlns:a16="http://schemas.microsoft.com/office/drawing/2014/main" id="{82621E58-91E9-174F-B280-7773B0FEB6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2" name="Line 7">
                  <a:extLst>
                    <a:ext uri="{FF2B5EF4-FFF2-40B4-BE49-F238E27FC236}">
                      <a16:creationId xmlns:a16="http://schemas.microsoft.com/office/drawing/2014/main" id="{5634713C-6B04-F046-858A-67A8CEB105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3" name="Line 8">
                  <a:extLst>
                    <a:ext uri="{FF2B5EF4-FFF2-40B4-BE49-F238E27FC236}">
                      <a16:creationId xmlns:a16="http://schemas.microsoft.com/office/drawing/2014/main" id="{0EC3B2C0-87DA-5345-854E-16781BA68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4" name="Line 9">
                  <a:extLst>
                    <a:ext uri="{FF2B5EF4-FFF2-40B4-BE49-F238E27FC236}">
                      <a16:creationId xmlns:a16="http://schemas.microsoft.com/office/drawing/2014/main" id="{CDDEBCAA-C511-FC4F-9680-23A7A5D05B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5" name="Line 10">
                  <a:extLst>
                    <a:ext uri="{FF2B5EF4-FFF2-40B4-BE49-F238E27FC236}">
                      <a16:creationId xmlns:a16="http://schemas.microsoft.com/office/drawing/2014/main" id="{CBB21B66-EDB4-AB47-AB6C-028206DD36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25" name="Group 11">
                <a:extLst>
                  <a:ext uri="{FF2B5EF4-FFF2-40B4-BE49-F238E27FC236}">
                    <a16:creationId xmlns:a16="http://schemas.microsoft.com/office/drawing/2014/main" id="{3CD61BF9-CCA2-2E4D-8680-6441445273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2016"/>
                <a:ext cx="10944" cy="0"/>
                <a:chOff x="2592" y="2016"/>
                <a:chExt cx="10944" cy="0"/>
              </a:xfrm>
            </p:grpSpPr>
            <p:sp>
              <p:nvSpPr>
                <p:cNvPr id="52387" name="Line 12">
                  <a:extLst>
                    <a:ext uri="{FF2B5EF4-FFF2-40B4-BE49-F238E27FC236}">
                      <a16:creationId xmlns:a16="http://schemas.microsoft.com/office/drawing/2014/main" id="{3ED064BB-3C20-924C-B2EA-32EDAE2F1A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8" name="Line 13">
                  <a:extLst>
                    <a:ext uri="{FF2B5EF4-FFF2-40B4-BE49-F238E27FC236}">
                      <a16:creationId xmlns:a16="http://schemas.microsoft.com/office/drawing/2014/main" id="{5BA61486-5306-6E42-8077-7EF304137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9" name="Line 14">
                  <a:extLst>
                    <a:ext uri="{FF2B5EF4-FFF2-40B4-BE49-F238E27FC236}">
                      <a16:creationId xmlns:a16="http://schemas.microsoft.com/office/drawing/2014/main" id="{E39AB149-582D-3043-8D60-4CF4D98CE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0" name="Line 15">
                  <a:extLst>
                    <a:ext uri="{FF2B5EF4-FFF2-40B4-BE49-F238E27FC236}">
                      <a16:creationId xmlns:a16="http://schemas.microsoft.com/office/drawing/2014/main" id="{BAE297F6-6A7D-E74A-B51C-2E78DB012C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326" name="Line 16">
                <a:extLst>
                  <a:ext uri="{FF2B5EF4-FFF2-40B4-BE49-F238E27FC236}">
                    <a16:creationId xmlns:a16="http://schemas.microsoft.com/office/drawing/2014/main" id="{B1179883-370E-B344-9E6E-0A59EA302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12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327" name="Group 17">
                <a:extLst>
                  <a:ext uri="{FF2B5EF4-FFF2-40B4-BE49-F238E27FC236}">
                    <a16:creationId xmlns:a16="http://schemas.microsoft.com/office/drawing/2014/main" id="{50CE6FD4-C051-5D4B-8D5F-0B39BC552E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2304"/>
                <a:ext cx="10656" cy="0"/>
                <a:chOff x="1440" y="2304"/>
                <a:chExt cx="10656" cy="0"/>
              </a:xfrm>
            </p:grpSpPr>
            <p:sp>
              <p:nvSpPr>
                <p:cNvPr id="52385" name="Line 18">
                  <a:extLst>
                    <a:ext uri="{FF2B5EF4-FFF2-40B4-BE49-F238E27FC236}">
                      <a16:creationId xmlns:a16="http://schemas.microsoft.com/office/drawing/2014/main" id="{2CD9B790-DAC1-5E4A-AC8D-7055EBD9AC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6" name="Line 19">
                  <a:extLst>
                    <a:ext uri="{FF2B5EF4-FFF2-40B4-BE49-F238E27FC236}">
                      <a16:creationId xmlns:a16="http://schemas.microsoft.com/office/drawing/2014/main" id="{8E1CA963-040F-EB43-9569-77B1F9CB9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328" name="Line 20">
                <a:extLst>
                  <a:ext uri="{FF2B5EF4-FFF2-40B4-BE49-F238E27FC236}">
                    <a16:creationId xmlns:a16="http://schemas.microsoft.com/office/drawing/2014/main" id="{799A8DFE-D57D-AD4E-90FF-7A973C40E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9" name="Line 21">
                <a:extLst>
                  <a:ext uri="{FF2B5EF4-FFF2-40B4-BE49-F238E27FC236}">
                    <a16:creationId xmlns:a16="http://schemas.microsoft.com/office/drawing/2014/main" id="{9D2C2DC9-F6B7-1F4D-A73A-BC018CA04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592"/>
                <a:ext cx="103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330" name="Group 22">
                <a:extLst>
                  <a:ext uri="{FF2B5EF4-FFF2-40B4-BE49-F238E27FC236}">
                    <a16:creationId xmlns:a16="http://schemas.microsoft.com/office/drawing/2014/main" id="{797505DA-DDAA-CD4F-A09C-5D28A23941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880"/>
                <a:ext cx="10944" cy="0"/>
                <a:chOff x="2592" y="2016"/>
                <a:chExt cx="10944" cy="0"/>
              </a:xfrm>
            </p:grpSpPr>
            <p:sp>
              <p:nvSpPr>
                <p:cNvPr id="52381" name="Line 23">
                  <a:extLst>
                    <a:ext uri="{FF2B5EF4-FFF2-40B4-BE49-F238E27FC236}">
                      <a16:creationId xmlns:a16="http://schemas.microsoft.com/office/drawing/2014/main" id="{8C981040-B7BD-D143-BFEA-7C12745B3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2" name="Line 24">
                  <a:extLst>
                    <a:ext uri="{FF2B5EF4-FFF2-40B4-BE49-F238E27FC236}">
                      <a16:creationId xmlns:a16="http://schemas.microsoft.com/office/drawing/2014/main" id="{BA13601A-457D-094D-B9C1-FA66B5672D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3" name="Line 25">
                  <a:extLst>
                    <a:ext uri="{FF2B5EF4-FFF2-40B4-BE49-F238E27FC236}">
                      <a16:creationId xmlns:a16="http://schemas.microsoft.com/office/drawing/2014/main" id="{E0AB0EA6-BC25-F84F-A159-B03D209330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4" name="Line 26">
                  <a:extLst>
                    <a:ext uri="{FF2B5EF4-FFF2-40B4-BE49-F238E27FC236}">
                      <a16:creationId xmlns:a16="http://schemas.microsoft.com/office/drawing/2014/main" id="{60A91638-8162-EB4E-893B-00DF99C015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1" name="Group 27">
                <a:extLst>
                  <a:ext uri="{FF2B5EF4-FFF2-40B4-BE49-F238E27FC236}">
                    <a16:creationId xmlns:a16="http://schemas.microsoft.com/office/drawing/2014/main" id="{8667FF11-C400-E746-8A6A-D8891A3AB4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168"/>
                <a:ext cx="10656" cy="0"/>
                <a:chOff x="1440" y="2304"/>
                <a:chExt cx="10656" cy="0"/>
              </a:xfrm>
            </p:grpSpPr>
            <p:sp>
              <p:nvSpPr>
                <p:cNvPr id="52379" name="Line 28">
                  <a:extLst>
                    <a:ext uri="{FF2B5EF4-FFF2-40B4-BE49-F238E27FC236}">
                      <a16:creationId xmlns:a16="http://schemas.microsoft.com/office/drawing/2014/main" id="{45A5EF45-071E-334A-AF8C-85E3E0A1D0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0" name="Line 29">
                  <a:extLst>
                    <a:ext uri="{FF2B5EF4-FFF2-40B4-BE49-F238E27FC236}">
                      <a16:creationId xmlns:a16="http://schemas.microsoft.com/office/drawing/2014/main" id="{101F9D2D-B510-0342-8577-C92799CDD0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2" name="Group 30">
                <a:extLst>
                  <a:ext uri="{FF2B5EF4-FFF2-40B4-BE49-F238E27FC236}">
                    <a16:creationId xmlns:a16="http://schemas.microsoft.com/office/drawing/2014/main" id="{46B81FCF-3BE8-5347-8186-8494B161F3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5760"/>
                <a:ext cx="10944" cy="0"/>
                <a:chOff x="2592" y="2016"/>
                <a:chExt cx="10944" cy="0"/>
              </a:xfrm>
            </p:grpSpPr>
            <p:sp>
              <p:nvSpPr>
                <p:cNvPr id="52375" name="Line 31">
                  <a:extLst>
                    <a:ext uri="{FF2B5EF4-FFF2-40B4-BE49-F238E27FC236}">
                      <a16:creationId xmlns:a16="http://schemas.microsoft.com/office/drawing/2014/main" id="{7A4E58A4-5FC8-B54B-BA0E-0D55E4E1F5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6" name="Line 32">
                  <a:extLst>
                    <a:ext uri="{FF2B5EF4-FFF2-40B4-BE49-F238E27FC236}">
                      <a16:creationId xmlns:a16="http://schemas.microsoft.com/office/drawing/2014/main" id="{9DED3590-4B1F-674A-8E04-1910409832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7" name="Line 33">
                  <a:extLst>
                    <a:ext uri="{FF2B5EF4-FFF2-40B4-BE49-F238E27FC236}">
                      <a16:creationId xmlns:a16="http://schemas.microsoft.com/office/drawing/2014/main" id="{BEB8CD02-312D-A140-9B79-3085E1C290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8" name="Line 34">
                  <a:extLst>
                    <a:ext uri="{FF2B5EF4-FFF2-40B4-BE49-F238E27FC236}">
                      <a16:creationId xmlns:a16="http://schemas.microsoft.com/office/drawing/2014/main" id="{53D71912-C763-264B-98AD-33BD73E486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3" name="Group 35">
                <a:extLst>
                  <a:ext uri="{FF2B5EF4-FFF2-40B4-BE49-F238E27FC236}">
                    <a16:creationId xmlns:a16="http://schemas.microsoft.com/office/drawing/2014/main" id="{50D9E357-7B25-DB4A-9DC5-0961F35E9A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744"/>
                <a:ext cx="13536" cy="0"/>
                <a:chOff x="1440" y="1728"/>
                <a:chExt cx="13536" cy="0"/>
              </a:xfrm>
            </p:grpSpPr>
            <p:sp>
              <p:nvSpPr>
                <p:cNvPr id="52370" name="Line 36">
                  <a:extLst>
                    <a:ext uri="{FF2B5EF4-FFF2-40B4-BE49-F238E27FC236}">
                      <a16:creationId xmlns:a16="http://schemas.microsoft.com/office/drawing/2014/main" id="{356046DB-7CED-3247-93AD-423ECD5AB1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1" name="Line 37">
                  <a:extLst>
                    <a:ext uri="{FF2B5EF4-FFF2-40B4-BE49-F238E27FC236}">
                      <a16:creationId xmlns:a16="http://schemas.microsoft.com/office/drawing/2014/main" id="{EF31C88A-83D2-7748-8F7A-ADBCB88C0A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2" name="Line 38">
                  <a:extLst>
                    <a:ext uri="{FF2B5EF4-FFF2-40B4-BE49-F238E27FC236}">
                      <a16:creationId xmlns:a16="http://schemas.microsoft.com/office/drawing/2014/main" id="{01C18651-ADCC-9849-B6E6-CEBF2D8DBA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3" name="Line 39">
                  <a:extLst>
                    <a:ext uri="{FF2B5EF4-FFF2-40B4-BE49-F238E27FC236}">
                      <a16:creationId xmlns:a16="http://schemas.microsoft.com/office/drawing/2014/main" id="{CD83668A-541D-054B-8A46-9F62F08B86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4" name="Line 40">
                  <a:extLst>
                    <a:ext uri="{FF2B5EF4-FFF2-40B4-BE49-F238E27FC236}">
                      <a16:creationId xmlns:a16="http://schemas.microsoft.com/office/drawing/2014/main" id="{C3F30513-CE4C-CD48-9F58-1909E201E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4" name="Group 41">
                <a:extLst>
                  <a:ext uri="{FF2B5EF4-FFF2-40B4-BE49-F238E27FC236}">
                    <a16:creationId xmlns:a16="http://schemas.microsoft.com/office/drawing/2014/main" id="{53FE5286-9614-0140-8120-BF1E62EC2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032"/>
                <a:ext cx="10656" cy="0"/>
                <a:chOff x="1440" y="2304"/>
                <a:chExt cx="10656" cy="0"/>
              </a:xfrm>
            </p:grpSpPr>
            <p:sp>
              <p:nvSpPr>
                <p:cNvPr id="52368" name="Line 42">
                  <a:extLst>
                    <a:ext uri="{FF2B5EF4-FFF2-40B4-BE49-F238E27FC236}">
                      <a16:creationId xmlns:a16="http://schemas.microsoft.com/office/drawing/2014/main" id="{BE615416-EAAA-EC40-A916-C909C9DE2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9" name="Line 43">
                  <a:extLst>
                    <a:ext uri="{FF2B5EF4-FFF2-40B4-BE49-F238E27FC236}">
                      <a16:creationId xmlns:a16="http://schemas.microsoft.com/office/drawing/2014/main" id="{0B33E83B-53B7-0247-AEFF-710256A48A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5" name="Group 44">
                <a:extLst>
                  <a:ext uri="{FF2B5EF4-FFF2-40B4-BE49-F238E27FC236}">
                    <a16:creationId xmlns:a16="http://schemas.microsoft.com/office/drawing/2014/main" id="{99289468-7593-5F41-90C6-C86AF81B63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4320"/>
                <a:ext cx="10656" cy="0"/>
                <a:chOff x="1440" y="2304"/>
                <a:chExt cx="10656" cy="0"/>
              </a:xfrm>
            </p:grpSpPr>
            <p:sp>
              <p:nvSpPr>
                <p:cNvPr id="52366" name="Line 45">
                  <a:extLst>
                    <a:ext uri="{FF2B5EF4-FFF2-40B4-BE49-F238E27FC236}">
                      <a16:creationId xmlns:a16="http://schemas.microsoft.com/office/drawing/2014/main" id="{1B2D6555-9DC1-5F46-9ABB-FA430CF141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7" name="Line 46">
                  <a:extLst>
                    <a:ext uri="{FF2B5EF4-FFF2-40B4-BE49-F238E27FC236}">
                      <a16:creationId xmlns:a16="http://schemas.microsoft.com/office/drawing/2014/main" id="{A1DD24B1-AF43-C042-983D-4F0C806DA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6" name="Group 47">
                <a:extLst>
                  <a:ext uri="{FF2B5EF4-FFF2-40B4-BE49-F238E27FC236}">
                    <a16:creationId xmlns:a16="http://schemas.microsoft.com/office/drawing/2014/main" id="{76E8FAE0-8ABD-334C-A1B7-DD6F1BF183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4608"/>
                <a:ext cx="13536" cy="0"/>
                <a:chOff x="1440" y="1728"/>
                <a:chExt cx="13536" cy="0"/>
              </a:xfrm>
            </p:grpSpPr>
            <p:sp>
              <p:nvSpPr>
                <p:cNvPr id="52361" name="Line 48">
                  <a:extLst>
                    <a:ext uri="{FF2B5EF4-FFF2-40B4-BE49-F238E27FC236}">
                      <a16:creationId xmlns:a16="http://schemas.microsoft.com/office/drawing/2014/main" id="{D3260342-4589-7241-ADA5-BE8B9E67A7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2" name="Line 49">
                  <a:extLst>
                    <a:ext uri="{FF2B5EF4-FFF2-40B4-BE49-F238E27FC236}">
                      <a16:creationId xmlns:a16="http://schemas.microsoft.com/office/drawing/2014/main" id="{ED218684-769D-CC4A-B20F-551822436B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3" name="Line 50">
                  <a:extLst>
                    <a:ext uri="{FF2B5EF4-FFF2-40B4-BE49-F238E27FC236}">
                      <a16:creationId xmlns:a16="http://schemas.microsoft.com/office/drawing/2014/main" id="{D26528CE-34ED-FC4A-910E-1DD7AB2737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4" name="Line 51">
                  <a:extLst>
                    <a:ext uri="{FF2B5EF4-FFF2-40B4-BE49-F238E27FC236}">
                      <a16:creationId xmlns:a16="http://schemas.microsoft.com/office/drawing/2014/main" id="{A924C1BB-F36F-8B4A-A3CD-9329DE5CFD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5" name="Line 52">
                  <a:extLst>
                    <a:ext uri="{FF2B5EF4-FFF2-40B4-BE49-F238E27FC236}">
                      <a16:creationId xmlns:a16="http://schemas.microsoft.com/office/drawing/2014/main" id="{A30E3762-6F44-CE40-9406-88FBEF06E2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7" name="Group 53">
                <a:extLst>
                  <a:ext uri="{FF2B5EF4-FFF2-40B4-BE49-F238E27FC236}">
                    <a16:creationId xmlns:a16="http://schemas.microsoft.com/office/drawing/2014/main" id="{3D5B7DC3-B8B4-F245-8320-988F46793E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896"/>
                <a:ext cx="10944" cy="0"/>
                <a:chOff x="2592" y="2016"/>
                <a:chExt cx="10944" cy="0"/>
              </a:xfrm>
            </p:grpSpPr>
            <p:sp>
              <p:nvSpPr>
                <p:cNvPr id="52357" name="Line 54">
                  <a:extLst>
                    <a:ext uri="{FF2B5EF4-FFF2-40B4-BE49-F238E27FC236}">
                      <a16:creationId xmlns:a16="http://schemas.microsoft.com/office/drawing/2014/main" id="{6F11A199-78B8-1944-B65B-3D3747459B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8" name="Line 55">
                  <a:extLst>
                    <a:ext uri="{FF2B5EF4-FFF2-40B4-BE49-F238E27FC236}">
                      <a16:creationId xmlns:a16="http://schemas.microsoft.com/office/drawing/2014/main" id="{306918D1-CC30-0645-BC01-949BBAB34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9" name="Line 56">
                  <a:extLst>
                    <a:ext uri="{FF2B5EF4-FFF2-40B4-BE49-F238E27FC236}">
                      <a16:creationId xmlns:a16="http://schemas.microsoft.com/office/drawing/2014/main" id="{362C7C55-9020-4146-984A-E5FEEBE085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0" name="Line 57">
                  <a:extLst>
                    <a:ext uri="{FF2B5EF4-FFF2-40B4-BE49-F238E27FC236}">
                      <a16:creationId xmlns:a16="http://schemas.microsoft.com/office/drawing/2014/main" id="{01545951-185E-2947-B70C-8C879569A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8" name="Group 58">
                <a:extLst>
                  <a:ext uri="{FF2B5EF4-FFF2-40B4-BE49-F238E27FC236}">
                    <a16:creationId xmlns:a16="http://schemas.microsoft.com/office/drawing/2014/main" id="{75019E04-EAD8-2240-91B4-807BEFD80B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5184"/>
                <a:ext cx="10944" cy="0"/>
                <a:chOff x="2592" y="2016"/>
                <a:chExt cx="10944" cy="0"/>
              </a:xfrm>
            </p:grpSpPr>
            <p:sp>
              <p:nvSpPr>
                <p:cNvPr id="52353" name="Line 59">
                  <a:extLst>
                    <a:ext uri="{FF2B5EF4-FFF2-40B4-BE49-F238E27FC236}">
                      <a16:creationId xmlns:a16="http://schemas.microsoft.com/office/drawing/2014/main" id="{03376436-2C97-444C-9C27-4187F695E6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4" name="Line 60">
                  <a:extLst>
                    <a:ext uri="{FF2B5EF4-FFF2-40B4-BE49-F238E27FC236}">
                      <a16:creationId xmlns:a16="http://schemas.microsoft.com/office/drawing/2014/main" id="{5C30D703-C5D6-934D-A974-AA28FAF8C8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5" name="Line 61">
                  <a:extLst>
                    <a:ext uri="{FF2B5EF4-FFF2-40B4-BE49-F238E27FC236}">
                      <a16:creationId xmlns:a16="http://schemas.microsoft.com/office/drawing/2014/main" id="{CC102157-BC09-E446-8FB2-DCB1574A46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6" name="Line 62">
                  <a:extLst>
                    <a:ext uri="{FF2B5EF4-FFF2-40B4-BE49-F238E27FC236}">
                      <a16:creationId xmlns:a16="http://schemas.microsoft.com/office/drawing/2014/main" id="{FEFC7E80-0DDF-E940-8749-7F0BF2BA64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9" name="Group 63">
                <a:extLst>
                  <a:ext uri="{FF2B5EF4-FFF2-40B4-BE49-F238E27FC236}">
                    <a16:creationId xmlns:a16="http://schemas.microsoft.com/office/drawing/2014/main" id="{C5156BF3-9EA0-4341-B3B9-4C1C62A25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408"/>
                <a:ext cx="10656" cy="0"/>
                <a:chOff x="1440" y="2304"/>
                <a:chExt cx="10656" cy="0"/>
              </a:xfrm>
            </p:grpSpPr>
            <p:sp>
              <p:nvSpPr>
                <p:cNvPr id="52351" name="Line 64">
                  <a:extLst>
                    <a:ext uri="{FF2B5EF4-FFF2-40B4-BE49-F238E27FC236}">
                      <a16:creationId xmlns:a16="http://schemas.microsoft.com/office/drawing/2014/main" id="{886BCA00-7357-814B-A458-797DBBEF9B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2" name="Line 65">
                  <a:extLst>
                    <a:ext uri="{FF2B5EF4-FFF2-40B4-BE49-F238E27FC236}">
                      <a16:creationId xmlns:a16="http://schemas.microsoft.com/office/drawing/2014/main" id="{D004D28E-3305-2648-9EE4-13C917DF87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40" name="Group 66">
                <a:extLst>
                  <a:ext uri="{FF2B5EF4-FFF2-40B4-BE49-F238E27FC236}">
                    <a16:creationId xmlns:a16="http://schemas.microsoft.com/office/drawing/2014/main" id="{144C6826-9AB3-A34E-ACF7-FE6523CAAE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5472"/>
                <a:ext cx="10944" cy="0"/>
                <a:chOff x="2592" y="2016"/>
                <a:chExt cx="10944" cy="0"/>
              </a:xfrm>
            </p:grpSpPr>
            <p:sp>
              <p:nvSpPr>
                <p:cNvPr id="52347" name="Line 67">
                  <a:extLst>
                    <a:ext uri="{FF2B5EF4-FFF2-40B4-BE49-F238E27FC236}">
                      <a16:creationId xmlns:a16="http://schemas.microsoft.com/office/drawing/2014/main" id="{589CC3CF-0E1F-3243-B14E-31E71D1F04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8" name="Line 68">
                  <a:extLst>
                    <a:ext uri="{FF2B5EF4-FFF2-40B4-BE49-F238E27FC236}">
                      <a16:creationId xmlns:a16="http://schemas.microsoft.com/office/drawing/2014/main" id="{19926AD9-2CF0-4148-ACE5-719C8D86BE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9" name="Line 69">
                  <a:extLst>
                    <a:ext uri="{FF2B5EF4-FFF2-40B4-BE49-F238E27FC236}">
                      <a16:creationId xmlns:a16="http://schemas.microsoft.com/office/drawing/2014/main" id="{4F6F5EFB-D7E3-DF4A-B33E-1129B8A4FA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0" name="Line 70">
                  <a:extLst>
                    <a:ext uri="{FF2B5EF4-FFF2-40B4-BE49-F238E27FC236}">
                      <a16:creationId xmlns:a16="http://schemas.microsoft.com/office/drawing/2014/main" id="{0FDC982F-EC12-8545-B532-ACF81EEC2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41" name="Group 71">
                <a:extLst>
                  <a:ext uri="{FF2B5EF4-FFF2-40B4-BE49-F238E27FC236}">
                    <a16:creationId xmlns:a16="http://schemas.microsoft.com/office/drawing/2014/main" id="{AF9E3E85-D7D7-EB4B-A0F7-0BECB49A31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6048"/>
                <a:ext cx="13536" cy="0"/>
                <a:chOff x="1440" y="1728"/>
                <a:chExt cx="13536" cy="0"/>
              </a:xfrm>
            </p:grpSpPr>
            <p:sp>
              <p:nvSpPr>
                <p:cNvPr id="52342" name="Line 72">
                  <a:extLst>
                    <a:ext uri="{FF2B5EF4-FFF2-40B4-BE49-F238E27FC236}">
                      <a16:creationId xmlns:a16="http://schemas.microsoft.com/office/drawing/2014/main" id="{922BA5E4-12FE-8E44-A5F8-3FB917E779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3" name="Line 73">
                  <a:extLst>
                    <a:ext uri="{FF2B5EF4-FFF2-40B4-BE49-F238E27FC236}">
                      <a16:creationId xmlns:a16="http://schemas.microsoft.com/office/drawing/2014/main" id="{FC1F644F-FAB2-BE44-B0B7-7E3C279867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4" name="Line 74">
                  <a:extLst>
                    <a:ext uri="{FF2B5EF4-FFF2-40B4-BE49-F238E27FC236}">
                      <a16:creationId xmlns:a16="http://schemas.microsoft.com/office/drawing/2014/main" id="{52AC2222-6A95-9640-935F-BBFD1AA98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5" name="Line 75">
                  <a:extLst>
                    <a:ext uri="{FF2B5EF4-FFF2-40B4-BE49-F238E27FC236}">
                      <a16:creationId xmlns:a16="http://schemas.microsoft.com/office/drawing/2014/main" id="{37123EC8-B2D2-694E-ABDB-6385A95789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6" name="Line 76">
                  <a:extLst>
                    <a:ext uri="{FF2B5EF4-FFF2-40B4-BE49-F238E27FC236}">
                      <a16:creationId xmlns:a16="http://schemas.microsoft.com/office/drawing/2014/main" id="{EC043CDA-D18C-BB4D-927D-13ACE9FE84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2316" name="Oval 77">
              <a:extLst>
                <a:ext uri="{FF2B5EF4-FFF2-40B4-BE49-F238E27FC236}">
                  <a16:creationId xmlns:a16="http://schemas.microsoft.com/office/drawing/2014/main" id="{D32698C3-44EE-B64A-B5B3-0F05D438B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835"/>
              <a:ext cx="1361" cy="93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52317" name="Group 78">
              <a:extLst>
                <a:ext uri="{FF2B5EF4-FFF2-40B4-BE49-F238E27FC236}">
                  <a16:creationId xmlns:a16="http://schemas.microsoft.com/office/drawing/2014/main" id="{311CB382-CF6C-6140-83FC-3AA0FF725D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0" y="1170"/>
              <a:ext cx="1113" cy="401"/>
              <a:chOff x="3168" y="7200"/>
              <a:chExt cx="2880" cy="1152"/>
            </a:xfrm>
          </p:grpSpPr>
          <p:sp>
            <p:nvSpPr>
              <p:cNvPr id="52320" name="Line 79">
                <a:extLst>
                  <a:ext uri="{FF2B5EF4-FFF2-40B4-BE49-F238E27FC236}">
                    <a16:creationId xmlns:a16="http://schemas.microsoft.com/office/drawing/2014/main" id="{C8E8EF08-199B-C647-998D-6F3B8A6DA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1" name="Line 80">
                <a:extLst>
                  <a:ext uri="{FF2B5EF4-FFF2-40B4-BE49-F238E27FC236}">
                    <a16:creationId xmlns:a16="http://schemas.microsoft.com/office/drawing/2014/main" id="{68082C09-1761-D14B-B46B-1EBABCC78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2" name="Line 81">
                <a:extLst>
                  <a:ext uri="{FF2B5EF4-FFF2-40B4-BE49-F238E27FC236}">
                    <a16:creationId xmlns:a16="http://schemas.microsoft.com/office/drawing/2014/main" id="{837225FF-E2DE-674B-8D07-192766A50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7200"/>
                <a:ext cx="259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3" name="Line 82">
                <a:extLst>
                  <a:ext uri="{FF2B5EF4-FFF2-40B4-BE49-F238E27FC236}">
                    <a16:creationId xmlns:a16="http://schemas.microsoft.com/office/drawing/2014/main" id="{C8F0B4B4-EAE5-F740-BA80-F57490918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8352"/>
                <a:ext cx="20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18" name="Text Box 83">
              <a:extLst>
                <a:ext uri="{FF2B5EF4-FFF2-40B4-BE49-F238E27FC236}">
                  <a16:creationId xmlns:a16="http://schemas.microsoft.com/office/drawing/2014/main" id="{936FDED1-7A07-4542-9872-E6028B490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" y="994"/>
              <a:ext cx="1175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       </a:t>
              </a:r>
              <a:r>
                <a:rPr lang="en-US" altLang="en-US" sz="10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1100" b="1">
                  <a:latin typeface="Times New Roman" panose="02020603050405020304" pitchFamily="18" charset="0"/>
                </a:rPr>
                <a:t>{ a, b, c }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100" b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>
                  <a:latin typeface="Times New Roman" panose="02020603050405020304" pitchFamily="18" charset="0"/>
                </a:rPr>
                <a:t>{ a, b }           { a, c, d }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>
                  <a:latin typeface="Times New Roman" panose="02020603050405020304" pitchFamily="18" charset="0"/>
                </a:rPr>
                <a:t>      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>
                  <a:latin typeface="Times New Roman" panose="02020603050405020304" pitchFamily="18" charset="0"/>
                </a:rPr>
                <a:t>        { b, c, d }</a:t>
              </a:r>
            </a:p>
          </p:txBody>
        </p:sp>
        <p:sp>
          <p:nvSpPr>
            <p:cNvPr id="52319" name="Oval 84">
              <a:extLst>
                <a:ext uri="{FF2B5EF4-FFF2-40B4-BE49-F238E27FC236}">
                  <a16:creationId xmlns:a16="http://schemas.microsoft.com/office/drawing/2014/main" id="{72E08E31-603C-B14F-B1AB-0A862C5989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88304">
              <a:off x="2470" y="2093"/>
              <a:ext cx="1004" cy="1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52229" name="Line 85">
            <a:extLst>
              <a:ext uri="{FF2B5EF4-FFF2-40B4-BE49-F238E27FC236}">
                <a16:creationId xmlns:a16="http://schemas.microsoft.com/office/drawing/2014/main" id="{582AB5D8-1736-084B-8BD7-BAA4C996A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2450" y="4568825"/>
            <a:ext cx="177006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Freeform 86">
            <a:extLst>
              <a:ext uri="{FF2B5EF4-FFF2-40B4-BE49-F238E27FC236}">
                <a16:creationId xmlns:a16="http://schemas.microsoft.com/office/drawing/2014/main" id="{64176CB9-CC41-B046-9D1B-7EAF14ECDBE3}"/>
              </a:ext>
            </a:extLst>
          </p:cNvPr>
          <p:cNvSpPr>
            <a:spLocks/>
          </p:cNvSpPr>
          <p:nvPr/>
        </p:nvSpPr>
        <p:spPr bwMode="auto">
          <a:xfrm>
            <a:off x="1822450" y="4546600"/>
            <a:ext cx="90488" cy="44450"/>
          </a:xfrm>
          <a:custGeom>
            <a:avLst/>
            <a:gdLst>
              <a:gd name="T0" fmla="*/ 2147483646 w 458"/>
              <a:gd name="T1" fmla="*/ 2147483646 h 230"/>
              <a:gd name="T2" fmla="*/ 0 w 458"/>
              <a:gd name="T3" fmla="*/ 2147483646 h 230"/>
              <a:gd name="T4" fmla="*/ 2147483646 w 458"/>
              <a:gd name="T5" fmla="*/ 0 h 230"/>
              <a:gd name="T6" fmla="*/ 0 60000 65536"/>
              <a:gd name="T7" fmla="*/ 0 60000 65536"/>
              <a:gd name="T8" fmla="*/ 0 60000 65536"/>
              <a:gd name="T9" fmla="*/ 0 w 458"/>
              <a:gd name="T10" fmla="*/ 0 h 230"/>
              <a:gd name="T11" fmla="*/ 458 w 45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30">
                <a:moveTo>
                  <a:pt x="458" y="230"/>
                </a:moveTo>
                <a:lnTo>
                  <a:pt x="0" y="115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Freeform 87">
            <a:extLst>
              <a:ext uri="{FF2B5EF4-FFF2-40B4-BE49-F238E27FC236}">
                <a16:creationId xmlns:a16="http://schemas.microsoft.com/office/drawing/2014/main" id="{01CE1C9C-F23E-3E41-9325-5527D11C1A83}"/>
              </a:ext>
            </a:extLst>
          </p:cNvPr>
          <p:cNvSpPr>
            <a:spLocks/>
          </p:cNvSpPr>
          <p:nvPr/>
        </p:nvSpPr>
        <p:spPr bwMode="auto">
          <a:xfrm>
            <a:off x="3502025" y="4546600"/>
            <a:ext cx="90488" cy="44450"/>
          </a:xfrm>
          <a:custGeom>
            <a:avLst/>
            <a:gdLst>
              <a:gd name="T0" fmla="*/ 0 w 457"/>
              <a:gd name="T1" fmla="*/ 0 h 230"/>
              <a:gd name="T2" fmla="*/ 2147483646 w 457"/>
              <a:gd name="T3" fmla="*/ 2147483646 h 230"/>
              <a:gd name="T4" fmla="*/ 0 w 457"/>
              <a:gd name="T5" fmla="*/ 2147483646 h 230"/>
              <a:gd name="T6" fmla="*/ 0 60000 65536"/>
              <a:gd name="T7" fmla="*/ 0 60000 65536"/>
              <a:gd name="T8" fmla="*/ 0 60000 65536"/>
              <a:gd name="T9" fmla="*/ 0 w 457"/>
              <a:gd name="T10" fmla="*/ 0 h 230"/>
              <a:gd name="T11" fmla="*/ 457 w 457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30">
                <a:moveTo>
                  <a:pt x="0" y="0"/>
                </a:moveTo>
                <a:lnTo>
                  <a:pt x="457" y="115"/>
                </a:lnTo>
                <a:lnTo>
                  <a:pt x="0" y="23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Line 88">
            <a:extLst>
              <a:ext uri="{FF2B5EF4-FFF2-40B4-BE49-F238E27FC236}">
                <a16:creationId xmlns:a16="http://schemas.microsoft.com/office/drawing/2014/main" id="{6AD1C867-DFF3-544C-8987-A0D4E9CAF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1413" y="4795838"/>
            <a:ext cx="13160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Freeform 89">
            <a:extLst>
              <a:ext uri="{FF2B5EF4-FFF2-40B4-BE49-F238E27FC236}">
                <a16:creationId xmlns:a16="http://schemas.microsoft.com/office/drawing/2014/main" id="{4F4F1D93-70DC-6547-9835-01578611D9AC}"/>
              </a:ext>
            </a:extLst>
          </p:cNvPr>
          <p:cNvSpPr>
            <a:spLocks/>
          </p:cNvSpPr>
          <p:nvPr/>
        </p:nvSpPr>
        <p:spPr bwMode="auto">
          <a:xfrm>
            <a:off x="1141413" y="4772025"/>
            <a:ext cx="90487" cy="46038"/>
          </a:xfrm>
          <a:custGeom>
            <a:avLst/>
            <a:gdLst>
              <a:gd name="T0" fmla="*/ 2147483646 w 457"/>
              <a:gd name="T1" fmla="*/ 2147483646 h 228"/>
              <a:gd name="T2" fmla="*/ 0 w 457"/>
              <a:gd name="T3" fmla="*/ 2147483646 h 228"/>
              <a:gd name="T4" fmla="*/ 2147483646 w 457"/>
              <a:gd name="T5" fmla="*/ 0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457" y="228"/>
                </a:moveTo>
                <a:lnTo>
                  <a:pt x="0" y="115"/>
                </a:lnTo>
                <a:lnTo>
                  <a:pt x="45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Freeform 90">
            <a:extLst>
              <a:ext uri="{FF2B5EF4-FFF2-40B4-BE49-F238E27FC236}">
                <a16:creationId xmlns:a16="http://schemas.microsoft.com/office/drawing/2014/main" id="{D7E27756-F9C7-F142-B195-6452F69E2EF2}"/>
              </a:ext>
            </a:extLst>
          </p:cNvPr>
          <p:cNvSpPr>
            <a:spLocks/>
          </p:cNvSpPr>
          <p:nvPr/>
        </p:nvSpPr>
        <p:spPr bwMode="auto">
          <a:xfrm>
            <a:off x="2366963" y="4772025"/>
            <a:ext cx="90487" cy="46038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5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91">
            <a:extLst>
              <a:ext uri="{FF2B5EF4-FFF2-40B4-BE49-F238E27FC236}">
                <a16:creationId xmlns:a16="http://schemas.microsoft.com/office/drawing/2014/main" id="{0F2E5610-7ABB-3447-AD21-5AA8A4382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1413" y="5022850"/>
            <a:ext cx="177006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Freeform 92">
            <a:extLst>
              <a:ext uri="{FF2B5EF4-FFF2-40B4-BE49-F238E27FC236}">
                <a16:creationId xmlns:a16="http://schemas.microsoft.com/office/drawing/2014/main" id="{AD4B6F59-69DD-6242-8A3A-06A0E06BCD9A}"/>
              </a:ext>
            </a:extLst>
          </p:cNvPr>
          <p:cNvSpPr>
            <a:spLocks/>
          </p:cNvSpPr>
          <p:nvPr/>
        </p:nvSpPr>
        <p:spPr bwMode="auto">
          <a:xfrm>
            <a:off x="1141413" y="4999038"/>
            <a:ext cx="90487" cy="46037"/>
          </a:xfrm>
          <a:custGeom>
            <a:avLst/>
            <a:gdLst>
              <a:gd name="T0" fmla="*/ 2147483646 w 457"/>
              <a:gd name="T1" fmla="*/ 2147483646 h 228"/>
              <a:gd name="T2" fmla="*/ 0 w 457"/>
              <a:gd name="T3" fmla="*/ 2147483646 h 228"/>
              <a:gd name="T4" fmla="*/ 2147483646 w 457"/>
              <a:gd name="T5" fmla="*/ 0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457" y="228"/>
                </a:moveTo>
                <a:lnTo>
                  <a:pt x="0" y="113"/>
                </a:lnTo>
                <a:lnTo>
                  <a:pt x="45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Freeform 93">
            <a:extLst>
              <a:ext uri="{FF2B5EF4-FFF2-40B4-BE49-F238E27FC236}">
                <a16:creationId xmlns:a16="http://schemas.microsoft.com/office/drawing/2014/main" id="{428210F1-3AD2-AF40-A6B0-17DA47296BED}"/>
              </a:ext>
            </a:extLst>
          </p:cNvPr>
          <p:cNvSpPr>
            <a:spLocks/>
          </p:cNvSpPr>
          <p:nvPr/>
        </p:nvSpPr>
        <p:spPr bwMode="auto">
          <a:xfrm>
            <a:off x="2820988" y="4999038"/>
            <a:ext cx="90487" cy="46037"/>
          </a:xfrm>
          <a:custGeom>
            <a:avLst/>
            <a:gdLst>
              <a:gd name="T0" fmla="*/ 0 w 457"/>
              <a:gd name="T1" fmla="*/ 0 h 228"/>
              <a:gd name="T2" fmla="*/ 2147483646 w 457"/>
              <a:gd name="T3" fmla="*/ 2147483646 h 228"/>
              <a:gd name="T4" fmla="*/ 0 w 457"/>
              <a:gd name="T5" fmla="*/ 2147483646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0" y="0"/>
                </a:moveTo>
                <a:lnTo>
                  <a:pt x="457" y="113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94">
            <a:extLst>
              <a:ext uri="{FF2B5EF4-FFF2-40B4-BE49-F238E27FC236}">
                <a16:creationId xmlns:a16="http://schemas.microsoft.com/office/drawing/2014/main" id="{E7F51B59-3AB8-1C4D-B6DB-9A32C6298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5022850"/>
            <a:ext cx="10890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Freeform 95">
            <a:extLst>
              <a:ext uri="{FF2B5EF4-FFF2-40B4-BE49-F238E27FC236}">
                <a16:creationId xmlns:a16="http://schemas.microsoft.com/office/drawing/2014/main" id="{F7D5FF9A-8E59-6B4C-AF09-FFF2D36B02D7}"/>
              </a:ext>
            </a:extLst>
          </p:cNvPr>
          <p:cNvSpPr>
            <a:spLocks/>
          </p:cNvSpPr>
          <p:nvPr/>
        </p:nvSpPr>
        <p:spPr bwMode="auto">
          <a:xfrm>
            <a:off x="3184525" y="4999038"/>
            <a:ext cx="90488" cy="46037"/>
          </a:xfrm>
          <a:custGeom>
            <a:avLst/>
            <a:gdLst>
              <a:gd name="T0" fmla="*/ 2147483646 w 458"/>
              <a:gd name="T1" fmla="*/ 2147483646 h 228"/>
              <a:gd name="T2" fmla="*/ 0 w 458"/>
              <a:gd name="T3" fmla="*/ 2147483646 h 228"/>
              <a:gd name="T4" fmla="*/ 2147483646 w 458"/>
              <a:gd name="T5" fmla="*/ 0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458" y="228"/>
                </a:moveTo>
                <a:lnTo>
                  <a:pt x="0" y="113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Freeform 96">
            <a:extLst>
              <a:ext uri="{FF2B5EF4-FFF2-40B4-BE49-F238E27FC236}">
                <a16:creationId xmlns:a16="http://schemas.microsoft.com/office/drawing/2014/main" id="{A8D032C8-8E3E-CC4E-B651-9EF67F38E9F7}"/>
              </a:ext>
            </a:extLst>
          </p:cNvPr>
          <p:cNvSpPr>
            <a:spLocks/>
          </p:cNvSpPr>
          <p:nvPr/>
        </p:nvSpPr>
        <p:spPr bwMode="auto">
          <a:xfrm>
            <a:off x="4183063" y="4999038"/>
            <a:ext cx="90487" cy="46037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3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Line 97">
            <a:extLst>
              <a:ext uri="{FF2B5EF4-FFF2-40B4-BE49-F238E27FC236}">
                <a16:creationId xmlns:a16="http://schemas.microsoft.com/office/drawing/2014/main" id="{EBA47A23-795E-0D4F-84BD-A6021FF18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9325" y="5249863"/>
            <a:ext cx="20542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Freeform 98">
            <a:extLst>
              <a:ext uri="{FF2B5EF4-FFF2-40B4-BE49-F238E27FC236}">
                <a16:creationId xmlns:a16="http://schemas.microsoft.com/office/drawing/2014/main" id="{E72A940A-8D61-3548-A6A0-3415CC61BC99}"/>
              </a:ext>
            </a:extLst>
          </p:cNvPr>
          <p:cNvSpPr>
            <a:spLocks/>
          </p:cNvSpPr>
          <p:nvPr/>
        </p:nvSpPr>
        <p:spPr bwMode="auto">
          <a:xfrm>
            <a:off x="2219325" y="5226050"/>
            <a:ext cx="90488" cy="46038"/>
          </a:xfrm>
          <a:custGeom>
            <a:avLst/>
            <a:gdLst>
              <a:gd name="T0" fmla="*/ 2147483646 w 457"/>
              <a:gd name="T1" fmla="*/ 2147483646 h 228"/>
              <a:gd name="T2" fmla="*/ 0 w 457"/>
              <a:gd name="T3" fmla="*/ 2147483646 h 228"/>
              <a:gd name="T4" fmla="*/ 2147483646 w 457"/>
              <a:gd name="T5" fmla="*/ 0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457" y="228"/>
                </a:moveTo>
                <a:lnTo>
                  <a:pt x="0" y="114"/>
                </a:lnTo>
                <a:lnTo>
                  <a:pt x="45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Freeform 99">
            <a:extLst>
              <a:ext uri="{FF2B5EF4-FFF2-40B4-BE49-F238E27FC236}">
                <a16:creationId xmlns:a16="http://schemas.microsoft.com/office/drawing/2014/main" id="{EC603EA4-8362-EA4F-8649-E317BB6FEF12}"/>
              </a:ext>
            </a:extLst>
          </p:cNvPr>
          <p:cNvSpPr>
            <a:spLocks/>
          </p:cNvSpPr>
          <p:nvPr/>
        </p:nvSpPr>
        <p:spPr bwMode="auto">
          <a:xfrm>
            <a:off x="4183063" y="5226050"/>
            <a:ext cx="90487" cy="46038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4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Line 100">
            <a:extLst>
              <a:ext uri="{FF2B5EF4-FFF2-40B4-BE49-F238E27FC236}">
                <a16:creationId xmlns:a16="http://schemas.microsoft.com/office/drawing/2014/main" id="{90E2BEA4-76CA-514F-931E-DBA62994D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0" y="5476875"/>
            <a:ext cx="15430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5" name="Freeform 101">
            <a:extLst>
              <a:ext uri="{FF2B5EF4-FFF2-40B4-BE49-F238E27FC236}">
                <a16:creationId xmlns:a16="http://schemas.microsoft.com/office/drawing/2014/main" id="{9685FBB3-28C5-CD4C-A51F-9D90DBD4F796}"/>
              </a:ext>
            </a:extLst>
          </p:cNvPr>
          <p:cNvSpPr>
            <a:spLocks/>
          </p:cNvSpPr>
          <p:nvPr/>
        </p:nvSpPr>
        <p:spPr bwMode="auto">
          <a:xfrm>
            <a:off x="2730500" y="5453063"/>
            <a:ext cx="90488" cy="46037"/>
          </a:xfrm>
          <a:custGeom>
            <a:avLst/>
            <a:gdLst>
              <a:gd name="T0" fmla="*/ 2147483646 w 458"/>
              <a:gd name="T1" fmla="*/ 2147483646 h 230"/>
              <a:gd name="T2" fmla="*/ 0 w 458"/>
              <a:gd name="T3" fmla="*/ 2147483646 h 230"/>
              <a:gd name="T4" fmla="*/ 2147483646 w 458"/>
              <a:gd name="T5" fmla="*/ 0 h 230"/>
              <a:gd name="T6" fmla="*/ 0 60000 65536"/>
              <a:gd name="T7" fmla="*/ 0 60000 65536"/>
              <a:gd name="T8" fmla="*/ 0 60000 65536"/>
              <a:gd name="T9" fmla="*/ 0 w 458"/>
              <a:gd name="T10" fmla="*/ 0 h 230"/>
              <a:gd name="T11" fmla="*/ 458 w 45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30">
                <a:moveTo>
                  <a:pt x="458" y="230"/>
                </a:moveTo>
                <a:lnTo>
                  <a:pt x="0" y="115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6" name="Freeform 102">
            <a:extLst>
              <a:ext uri="{FF2B5EF4-FFF2-40B4-BE49-F238E27FC236}">
                <a16:creationId xmlns:a16="http://schemas.microsoft.com/office/drawing/2014/main" id="{C1AFFB3F-4C31-ED4E-948E-AA469D6CEA19}"/>
              </a:ext>
            </a:extLst>
          </p:cNvPr>
          <p:cNvSpPr>
            <a:spLocks/>
          </p:cNvSpPr>
          <p:nvPr/>
        </p:nvSpPr>
        <p:spPr bwMode="auto">
          <a:xfrm>
            <a:off x="4183063" y="5453063"/>
            <a:ext cx="90487" cy="46037"/>
          </a:xfrm>
          <a:custGeom>
            <a:avLst/>
            <a:gdLst>
              <a:gd name="T0" fmla="*/ 0 w 458"/>
              <a:gd name="T1" fmla="*/ 0 h 230"/>
              <a:gd name="T2" fmla="*/ 2147483646 w 458"/>
              <a:gd name="T3" fmla="*/ 2147483646 h 230"/>
              <a:gd name="T4" fmla="*/ 0 w 458"/>
              <a:gd name="T5" fmla="*/ 2147483646 h 230"/>
              <a:gd name="T6" fmla="*/ 0 60000 65536"/>
              <a:gd name="T7" fmla="*/ 0 60000 65536"/>
              <a:gd name="T8" fmla="*/ 0 60000 65536"/>
              <a:gd name="T9" fmla="*/ 0 w 458"/>
              <a:gd name="T10" fmla="*/ 0 h 230"/>
              <a:gd name="T11" fmla="*/ 458 w 45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30">
                <a:moveTo>
                  <a:pt x="0" y="0"/>
                </a:moveTo>
                <a:lnTo>
                  <a:pt x="458" y="115"/>
                </a:lnTo>
                <a:lnTo>
                  <a:pt x="0" y="23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Line 103">
            <a:extLst>
              <a:ext uri="{FF2B5EF4-FFF2-40B4-BE49-F238E27FC236}">
                <a16:creationId xmlns:a16="http://schemas.microsoft.com/office/drawing/2014/main" id="{C277E20C-EBE1-F340-B1EE-54E147D67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438" y="5702300"/>
            <a:ext cx="15430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Freeform 104">
            <a:extLst>
              <a:ext uri="{FF2B5EF4-FFF2-40B4-BE49-F238E27FC236}">
                <a16:creationId xmlns:a16="http://schemas.microsoft.com/office/drawing/2014/main" id="{06AB76FC-90A9-AC4B-9D78-FCDD003E0A08}"/>
              </a:ext>
            </a:extLst>
          </p:cNvPr>
          <p:cNvSpPr>
            <a:spLocks/>
          </p:cNvSpPr>
          <p:nvPr/>
        </p:nvSpPr>
        <p:spPr bwMode="auto">
          <a:xfrm>
            <a:off x="1595438" y="5680075"/>
            <a:ext cx="90487" cy="46038"/>
          </a:xfrm>
          <a:custGeom>
            <a:avLst/>
            <a:gdLst>
              <a:gd name="T0" fmla="*/ 2147483646 w 458"/>
              <a:gd name="T1" fmla="*/ 2147483646 h 228"/>
              <a:gd name="T2" fmla="*/ 0 w 458"/>
              <a:gd name="T3" fmla="*/ 2147483646 h 228"/>
              <a:gd name="T4" fmla="*/ 2147483646 w 458"/>
              <a:gd name="T5" fmla="*/ 0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458" y="228"/>
                </a:moveTo>
                <a:lnTo>
                  <a:pt x="0" y="115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Freeform 105">
            <a:extLst>
              <a:ext uri="{FF2B5EF4-FFF2-40B4-BE49-F238E27FC236}">
                <a16:creationId xmlns:a16="http://schemas.microsoft.com/office/drawing/2014/main" id="{C9E3664A-56EB-BA46-ABC0-556C193FDDB2}"/>
              </a:ext>
            </a:extLst>
          </p:cNvPr>
          <p:cNvSpPr>
            <a:spLocks/>
          </p:cNvSpPr>
          <p:nvPr/>
        </p:nvSpPr>
        <p:spPr bwMode="auto">
          <a:xfrm>
            <a:off x="3048000" y="5680075"/>
            <a:ext cx="90488" cy="46038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5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0" name="Rectangle 106">
            <a:extLst>
              <a:ext uri="{FF2B5EF4-FFF2-40B4-BE49-F238E27FC236}">
                <a16:creationId xmlns:a16="http://schemas.microsoft.com/office/drawing/2014/main" id="{CF556E29-033D-1E41-BB78-77579A2CD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4376738"/>
            <a:ext cx="6508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1" name="Rectangle 107">
            <a:extLst>
              <a:ext uri="{FF2B5EF4-FFF2-40B4-BE49-F238E27FC236}">
                <a16:creationId xmlns:a16="http://schemas.microsoft.com/office/drawing/2014/main" id="{A932DE72-10A0-D646-ADC3-86AD94CE0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467225"/>
            <a:ext cx="209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2" name="Rectangle 108">
            <a:extLst>
              <a:ext uri="{FF2B5EF4-FFF2-40B4-BE49-F238E27FC236}">
                <a16:creationId xmlns:a16="http://schemas.microsoft.com/office/drawing/2014/main" id="{6F5918DC-70A2-8D47-949A-793291C7E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4614863"/>
            <a:ext cx="6508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3" name="Rectangle 109">
            <a:extLst>
              <a:ext uri="{FF2B5EF4-FFF2-40B4-BE49-F238E27FC236}">
                <a16:creationId xmlns:a16="http://schemas.microsoft.com/office/drawing/2014/main" id="{F15282AB-AF47-1E48-840E-0BEB86F86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8" y="4841875"/>
            <a:ext cx="6508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4" name="Rectangle 110">
            <a:extLst>
              <a:ext uri="{FF2B5EF4-FFF2-40B4-BE49-F238E27FC236}">
                <a16:creationId xmlns:a16="http://schemas.microsoft.com/office/drawing/2014/main" id="{594A41CB-5EC2-474C-97B0-4936F3E0F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4830763"/>
            <a:ext cx="8826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R3, R4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5" name="Rectangle 111">
            <a:extLst>
              <a:ext uri="{FF2B5EF4-FFF2-40B4-BE49-F238E27FC236}">
                <a16:creationId xmlns:a16="http://schemas.microsoft.com/office/drawing/2014/main" id="{667E0335-54A8-BD44-BF7A-216CA3024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0" y="5057775"/>
            <a:ext cx="8826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R2,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6" name="Rectangle 112">
            <a:extLst>
              <a:ext uri="{FF2B5EF4-FFF2-40B4-BE49-F238E27FC236}">
                <a16:creationId xmlns:a16="http://schemas.microsoft.com/office/drawing/2014/main" id="{9A46DAA2-E14A-E349-A989-B2F08E61A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5295900"/>
            <a:ext cx="6508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R2, R4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7" name="Rectangle 113">
            <a:extLst>
              <a:ext uri="{FF2B5EF4-FFF2-40B4-BE49-F238E27FC236}">
                <a16:creationId xmlns:a16="http://schemas.microsoft.com/office/drawing/2014/main" id="{A798A7FB-4467-2F4D-A427-BAE18F88D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22913"/>
            <a:ext cx="6508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R2, R4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8" name="Rectangle 114">
            <a:extLst>
              <a:ext uri="{FF2B5EF4-FFF2-40B4-BE49-F238E27FC236}">
                <a16:creationId xmlns:a16="http://schemas.microsoft.com/office/drawing/2014/main" id="{BEDC3176-092C-8D4E-80A6-8C283555F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727575"/>
            <a:ext cx="209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9" name="Rectangle 115">
            <a:extLst>
              <a:ext uri="{FF2B5EF4-FFF2-40B4-BE49-F238E27FC236}">
                <a16:creationId xmlns:a16="http://schemas.microsoft.com/office/drawing/2014/main" id="{BF78C1DE-B8CF-A045-949D-5B0A456A8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4954588"/>
            <a:ext cx="2095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0" name="Rectangle 116">
            <a:extLst>
              <a:ext uri="{FF2B5EF4-FFF2-40B4-BE49-F238E27FC236}">
                <a16:creationId xmlns:a16="http://schemas.microsoft.com/office/drawing/2014/main" id="{497B2E0C-7D47-1644-850E-B66DE9DBF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888" y="4903788"/>
            <a:ext cx="169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1" name="Rectangle 117">
            <a:extLst>
              <a:ext uri="{FF2B5EF4-FFF2-40B4-BE49-F238E27FC236}">
                <a16:creationId xmlns:a16="http://schemas.microsoft.com/office/drawing/2014/main" id="{3A7D48EA-F6AE-A242-A161-A596DD208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5159375"/>
            <a:ext cx="209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2" name="Rectangle 118">
            <a:extLst>
              <a:ext uri="{FF2B5EF4-FFF2-40B4-BE49-F238E27FC236}">
                <a16:creationId xmlns:a16="http://schemas.microsoft.com/office/drawing/2014/main" id="{54E94C96-77BF-E143-ABCE-99625A8C6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825" y="5386388"/>
            <a:ext cx="2095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T6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3" name="Rectangle 119">
            <a:extLst>
              <a:ext uri="{FF2B5EF4-FFF2-40B4-BE49-F238E27FC236}">
                <a16:creationId xmlns:a16="http://schemas.microsoft.com/office/drawing/2014/main" id="{1D0E2246-2B03-4E44-93B1-D95ADB1A0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5624513"/>
            <a:ext cx="2095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T7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4" name="Rectangle 120">
            <a:extLst>
              <a:ext uri="{FF2B5EF4-FFF2-40B4-BE49-F238E27FC236}">
                <a16:creationId xmlns:a16="http://schemas.microsoft.com/office/drawing/2014/main" id="{E360B0F7-5332-664C-9F9F-DDF76AD59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92575"/>
            <a:ext cx="1339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Interval Order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52265" name="Rectangle 121">
            <a:extLst>
              <a:ext uri="{FF2B5EF4-FFF2-40B4-BE49-F238E27FC236}">
                <a16:creationId xmlns:a16="http://schemas.microsoft.com/office/drawing/2014/main" id="{E5560AB2-FDD7-E44B-A41F-804FBDA3B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76800"/>
            <a:ext cx="169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T2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grpSp>
        <p:nvGrpSpPr>
          <p:cNvPr id="52266" name="Group 122">
            <a:extLst>
              <a:ext uri="{FF2B5EF4-FFF2-40B4-BE49-F238E27FC236}">
                <a16:creationId xmlns:a16="http://schemas.microsoft.com/office/drawing/2014/main" id="{C7722D73-0546-4E4B-B724-CF0BB18CABB5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3486150" cy="2679700"/>
            <a:chOff x="3264" y="2448"/>
            <a:chExt cx="2196" cy="1688"/>
          </a:xfrm>
        </p:grpSpPr>
        <p:sp>
          <p:nvSpPr>
            <p:cNvPr id="52267" name="Freeform 123">
              <a:extLst>
                <a:ext uri="{FF2B5EF4-FFF2-40B4-BE49-F238E27FC236}">
                  <a16:creationId xmlns:a16="http://schemas.microsoft.com/office/drawing/2014/main" id="{6B1FF01D-E626-154B-BAC3-A2218AE62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41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3"/>
                  </a:moveTo>
                  <a:lnTo>
                    <a:pt x="3718" y="847"/>
                  </a:lnTo>
                  <a:lnTo>
                    <a:pt x="3717" y="862"/>
                  </a:lnTo>
                  <a:lnTo>
                    <a:pt x="3716" y="877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3" y="935"/>
                  </a:lnTo>
                  <a:lnTo>
                    <a:pt x="3700" y="950"/>
                  </a:lnTo>
                  <a:lnTo>
                    <a:pt x="3694" y="964"/>
                  </a:lnTo>
                  <a:lnTo>
                    <a:pt x="3690" y="978"/>
                  </a:lnTo>
                  <a:lnTo>
                    <a:pt x="3683" y="992"/>
                  </a:lnTo>
                  <a:lnTo>
                    <a:pt x="3678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7" y="1091"/>
                  </a:lnTo>
                  <a:lnTo>
                    <a:pt x="3616" y="1105"/>
                  </a:lnTo>
                  <a:lnTo>
                    <a:pt x="3606" y="1118"/>
                  </a:lnTo>
                  <a:lnTo>
                    <a:pt x="3593" y="1133"/>
                  </a:lnTo>
                  <a:lnTo>
                    <a:pt x="3582" y="1147"/>
                  </a:lnTo>
                  <a:lnTo>
                    <a:pt x="3570" y="1160"/>
                  </a:lnTo>
                  <a:lnTo>
                    <a:pt x="3556" y="1174"/>
                  </a:lnTo>
                  <a:lnTo>
                    <a:pt x="3543" y="1186"/>
                  </a:lnTo>
                  <a:lnTo>
                    <a:pt x="3529" y="1199"/>
                  </a:lnTo>
                  <a:lnTo>
                    <a:pt x="3514" y="1213"/>
                  </a:lnTo>
                  <a:lnTo>
                    <a:pt x="3499" y="1225"/>
                  </a:lnTo>
                  <a:lnTo>
                    <a:pt x="3484" y="1238"/>
                  </a:lnTo>
                  <a:lnTo>
                    <a:pt x="3467" y="1251"/>
                  </a:lnTo>
                  <a:lnTo>
                    <a:pt x="3451" y="1264"/>
                  </a:lnTo>
                  <a:lnTo>
                    <a:pt x="3433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79" y="1312"/>
                  </a:lnTo>
                  <a:lnTo>
                    <a:pt x="3361" y="1324"/>
                  </a:lnTo>
                  <a:lnTo>
                    <a:pt x="3341" y="1336"/>
                  </a:lnTo>
                  <a:lnTo>
                    <a:pt x="3322" y="1348"/>
                  </a:lnTo>
                  <a:lnTo>
                    <a:pt x="3302" y="1359"/>
                  </a:lnTo>
                  <a:lnTo>
                    <a:pt x="3280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6" y="1403"/>
                  </a:lnTo>
                  <a:lnTo>
                    <a:pt x="3194" y="1413"/>
                  </a:lnTo>
                  <a:lnTo>
                    <a:pt x="3170" y="1423"/>
                  </a:lnTo>
                  <a:lnTo>
                    <a:pt x="3148" y="1433"/>
                  </a:lnTo>
                  <a:lnTo>
                    <a:pt x="3124" y="1444"/>
                  </a:lnTo>
                  <a:lnTo>
                    <a:pt x="3099" y="1454"/>
                  </a:lnTo>
                  <a:lnTo>
                    <a:pt x="3076" y="1464"/>
                  </a:lnTo>
                  <a:lnTo>
                    <a:pt x="3051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1" y="1517"/>
                  </a:lnTo>
                  <a:lnTo>
                    <a:pt x="2894" y="1526"/>
                  </a:lnTo>
                  <a:lnTo>
                    <a:pt x="2867" y="1534"/>
                  </a:lnTo>
                  <a:lnTo>
                    <a:pt x="2839" y="1541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9" y="1590"/>
                  </a:lnTo>
                  <a:lnTo>
                    <a:pt x="2610" y="1595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8" y="1622"/>
                  </a:lnTo>
                  <a:lnTo>
                    <a:pt x="2428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7" y="1652"/>
                  </a:lnTo>
                  <a:lnTo>
                    <a:pt x="2174" y="1654"/>
                  </a:lnTo>
                  <a:lnTo>
                    <a:pt x="2143" y="1657"/>
                  </a:lnTo>
                  <a:lnTo>
                    <a:pt x="2110" y="1658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4" y="1664"/>
                  </a:lnTo>
                  <a:lnTo>
                    <a:pt x="1981" y="1665"/>
                  </a:lnTo>
                  <a:lnTo>
                    <a:pt x="1948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4" y="1665"/>
                  </a:lnTo>
                  <a:lnTo>
                    <a:pt x="1721" y="1664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2" y="1657"/>
                  </a:lnTo>
                  <a:lnTo>
                    <a:pt x="1559" y="1656"/>
                  </a:lnTo>
                  <a:lnTo>
                    <a:pt x="1528" y="1653"/>
                  </a:lnTo>
                  <a:lnTo>
                    <a:pt x="1495" y="1651"/>
                  </a:lnTo>
                  <a:lnTo>
                    <a:pt x="1463" y="1647"/>
                  </a:lnTo>
                  <a:lnTo>
                    <a:pt x="1432" y="1644"/>
                  </a:lnTo>
                  <a:lnTo>
                    <a:pt x="1400" y="1640"/>
                  </a:lnTo>
                  <a:lnTo>
                    <a:pt x="1369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6" y="1625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4" y="1599"/>
                  </a:lnTo>
                  <a:lnTo>
                    <a:pt x="1093" y="1592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6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5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4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80" y="1477"/>
                  </a:lnTo>
                  <a:lnTo>
                    <a:pt x="654" y="1468"/>
                  </a:lnTo>
                  <a:lnTo>
                    <a:pt x="631" y="1458"/>
                  </a:lnTo>
                  <a:lnTo>
                    <a:pt x="606" y="1449"/>
                  </a:lnTo>
                  <a:lnTo>
                    <a:pt x="582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6" y="1330"/>
                  </a:lnTo>
                  <a:lnTo>
                    <a:pt x="347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5" y="1269"/>
                  </a:lnTo>
                  <a:lnTo>
                    <a:pt x="258" y="1257"/>
                  </a:lnTo>
                  <a:lnTo>
                    <a:pt x="243" y="1244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7" y="1206"/>
                  </a:lnTo>
                  <a:lnTo>
                    <a:pt x="182" y="1193"/>
                  </a:lnTo>
                  <a:lnTo>
                    <a:pt x="168" y="1179"/>
                  </a:lnTo>
                  <a:lnTo>
                    <a:pt x="155" y="1167"/>
                  </a:lnTo>
                  <a:lnTo>
                    <a:pt x="143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8"/>
                  </a:lnTo>
                  <a:lnTo>
                    <a:pt x="86" y="1085"/>
                  </a:lnTo>
                  <a:lnTo>
                    <a:pt x="77" y="1070"/>
                  </a:lnTo>
                  <a:lnTo>
                    <a:pt x="68" y="1057"/>
                  </a:lnTo>
                  <a:lnTo>
                    <a:pt x="59" y="1042"/>
                  </a:lnTo>
                  <a:lnTo>
                    <a:pt x="51" y="1028"/>
                  </a:lnTo>
                  <a:lnTo>
                    <a:pt x="45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2" y="870"/>
                  </a:lnTo>
                  <a:lnTo>
                    <a:pt x="1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1" y="811"/>
                  </a:lnTo>
                  <a:lnTo>
                    <a:pt x="2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9" y="753"/>
                  </a:lnTo>
                  <a:lnTo>
                    <a:pt x="12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1" y="638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30" y="527"/>
                  </a:lnTo>
                  <a:lnTo>
                    <a:pt x="143" y="513"/>
                  </a:lnTo>
                  <a:lnTo>
                    <a:pt x="155" y="500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7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8" y="410"/>
                  </a:lnTo>
                  <a:lnTo>
                    <a:pt x="275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7" y="348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7"/>
                  </a:lnTo>
                  <a:lnTo>
                    <a:pt x="582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80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5" y="129"/>
                  </a:lnTo>
                  <a:lnTo>
                    <a:pt x="892" y="122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99"/>
                  </a:lnTo>
                  <a:lnTo>
                    <a:pt x="1006" y="92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3"/>
                  </a:lnTo>
                  <a:lnTo>
                    <a:pt x="1123" y="68"/>
                  </a:lnTo>
                  <a:lnTo>
                    <a:pt x="1153" y="62"/>
                  </a:lnTo>
                  <a:lnTo>
                    <a:pt x="1183" y="56"/>
                  </a:lnTo>
                  <a:lnTo>
                    <a:pt x="1214" y="52"/>
                  </a:lnTo>
                  <a:lnTo>
                    <a:pt x="1244" y="46"/>
                  </a:lnTo>
                  <a:lnTo>
                    <a:pt x="1276" y="42"/>
                  </a:lnTo>
                  <a:lnTo>
                    <a:pt x="1306" y="37"/>
                  </a:lnTo>
                  <a:lnTo>
                    <a:pt x="1337" y="34"/>
                  </a:lnTo>
                  <a:lnTo>
                    <a:pt x="1369" y="29"/>
                  </a:lnTo>
                  <a:lnTo>
                    <a:pt x="1400" y="26"/>
                  </a:lnTo>
                  <a:lnTo>
                    <a:pt x="1432" y="23"/>
                  </a:lnTo>
                  <a:lnTo>
                    <a:pt x="1463" y="19"/>
                  </a:lnTo>
                  <a:lnTo>
                    <a:pt x="1495" y="16"/>
                  </a:lnTo>
                  <a:lnTo>
                    <a:pt x="1528" y="14"/>
                  </a:lnTo>
                  <a:lnTo>
                    <a:pt x="1559" y="10"/>
                  </a:lnTo>
                  <a:lnTo>
                    <a:pt x="1592" y="8"/>
                  </a:lnTo>
                  <a:lnTo>
                    <a:pt x="1623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1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8" y="1"/>
                  </a:lnTo>
                  <a:lnTo>
                    <a:pt x="1981" y="1"/>
                  </a:lnTo>
                  <a:lnTo>
                    <a:pt x="2014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10" y="8"/>
                  </a:lnTo>
                  <a:lnTo>
                    <a:pt x="2142" y="9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6" y="35"/>
                  </a:lnTo>
                  <a:lnTo>
                    <a:pt x="2428" y="39"/>
                  </a:lnTo>
                  <a:lnTo>
                    <a:pt x="2458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10" y="71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7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6" y="203"/>
                  </a:lnTo>
                  <a:lnTo>
                    <a:pt x="3099" y="213"/>
                  </a:lnTo>
                  <a:lnTo>
                    <a:pt x="3124" y="223"/>
                  </a:lnTo>
                  <a:lnTo>
                    <a:pt x="3148" y="232"/>
                  </a:lnTo>
                  <a:lnTo>
                    <a:pt x="3170" y="243"/>
                  </a:lnTo>
                  <a:lnTo>
                    <a:pt x="3194" y="253"/>
                  </a:lnTo>
                  <a:lnTo>
                    <a:pt x="3216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2" y="307"/>
                  </a:lnTo>
                  <a:lnTo>
                    <a:pt x="3322" y="318"/>
                  </a:lnTo>
                  <a:lnTo>
                    <a:pt x="3341" y="331"/>
                  </a:lnTo>
                  <a:lnTo>
                    <a:pt x="3361" y="342"/>
                  </a:lnTo>
                  <a:lnTo>
                    <a:pt x="3379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3" y="390"/>
                  </a:lnTo>
                  <a:lnTo>
                    <a:pt x="3451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4" y="453"/>
                  </a:lnTo>
                  <a:lnTo>
                    <a:pt x="3529" y="467"/>
                  </a:lnTo>
                  <a:lnTo>
                    <a:pt x="3543" y="480"/>
                  </a:lnTo>
                  <a:lnTo>
                    <a:pt x="3556" y="493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6" y="547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8" y="659"/>
                  </a:lnTo>
                  <a:lnTo>
                    <a:pt x="3683" y="674"/>
                  </a:lnTo>
                  <a:lnTo>
                    <a:pt x="3690" y="687"/>
                  </a:lnTo>
                  <a:lnTo>
                    <a:pt x="3694" y="702"/>
                  </a:lnTo>
                  <a:lnTo>
                    <a:pt x="3700" y="717"/>
                  </a:lnTo>
                  <a:lnTo>
                    <a:pt x="3703" y="731"/>
                  </a:lnTo>
                  <a:lnTo>
                    <a:pt x="3708" y="746"/>
                  </a:lnTo>
                  <a:lnTo>
                    <a:pt x="3710" y="761"/>
                  </a:lnTo>
                  <a:lnTo>
                    <a:pt x="3714" y="775"/>
                  </a:lnTo>
                  <a:lnTo>
                    <a:pt x="3716" y="790"/>
                  </a:lnTo>
                  <a:lnTo>
                    <a:pt x="3717" y="805"/>
                  </a:lnTo>
                  <a:lnTo>
                    <a:pt x="3718" y="819"/>
                  </a:lnTo>
                  <a:lnTo>
                    <a:pt x="3718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8" name="Freeform 124">
              <a:extLst>
                <a:ext uri="{FF2B5EF4-FFF2-40B4-BE49-F238E27FC236}">
                  <a16:creationId xmlns:a16="http://schemas.microsoft.com/office/drawing/2014/main" id="{5D6A7F3F-1015-9E4D-A2E0-C9781FCC5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809"/>
              <a:ext cx="609" cy="256"/>
            </a:xfrm>
            <a:custGeom>
              <a:avLst/>
              <a:gdLst>
                <a:gd name="T0" fmla="*/ 0 w 4871"/>
                <a:gd name="T1" fmla="*/ 0 h 2051"/>
                <a:gd name="T2" fmla="*/ 0 w 4871"/>
                <a:gd name="T3" fmla="*/ 0 h 2051"/>
                <a:gd name="T4" fmla="*/ 0 w 4871"/>
                <a:gd name="T5" fmla="*/ 0 h 2051"/>
                <a:gd name="T6" fmla="*/ 0 w 4871"/>
                <a:gd name="T7" fmla="*/ 0 h 2051"/>
                <a:gd name="T8" fmla="*/ 0 w 4871"/>
                <a:gd name="T9" fmla="*/ 0 h 2051"/>
                <a:gd name="T10" fmla="*/ 0 w 4871"/>
                <a:gd name="T11" fmla="*/ 0 h 2051"/>
                <a:gd name="T12" fmla="*/ 0 w 4871"/>
                <a:gd name="T13" fmla="*/ 0 h 2051"/>
                <a:gd name="T14" fmla="*/ 0 w 4871"/>
                <a:gd name="T15" fmla="*/ 0 h 2051"/>
                <a:gd name="T16" fmla="*/ 0 w 4871"/>
                <a:gd name="T17" fmla="*/ 0 h 2051"/>
                <a:gd name="T18" fmla="*/ 0 w 4871"/>
                <a:gd name="T19" fmla="*/ 0 h 2051"/>
                <a:gd name="T20" fmla="*/ 0 w 4871"/>
                <a:gd name="T21" fmla="*/ 0 h 2051"/>
                <a:gd name="T22" fmla="*/ 0 w 4871"/>
                <a:gd name="T23" fmla="*/ 0 h 2051"/>
                <a:gd name="T24" fmla="*/ 0 w 4871"/>
                <a:gd name="T25" fmla="*/ 0 h 2051"/>
                <a:gd name="T26" fmla="*/ 0 w 4871"/>
                <a:gd name="T27" fmla="*/ 0 h 2051"/>
                <a:gd name="T28" fmla="*/ 0 w 4871"/>
                <a:gd name="T29" fmla="*/ 0 h 2051"/>
                <a:gd name="T30" fmla="*/ 0 w 4871"/>
                <a:gd name="T31" fmla="*/ 0 h 2051"/>
                <a:gd name="T32" fmla="*/ 0 w 4871"/>
                <a:gd name="T33" fmla="*/ 0 h 2051"/>
                <a:gd name="T34" fmla="*/ 0 w 4871"/>
                <a:gd name="T35" fmla="*/ 0 h 2051"/>
                <a:gd name="T36" fmla="*/ 0 w 4871"/>
                <a:gd name="T37" fmla="*/ 0 h 2051"/>
                <a:gd name="T38" fmla="*/ 0 w 4871"/>
                <a:gd name="T39" fmla="*/ 0 h 2051"/>
                <a:gd name="T40" fmla="*/ 0 w 4871"/>
                <a:gd name="T41" fmla="*/ 0 h 2051"/>
                <a:gd name="T42" fmla="*/ 0 w 4871"/>
                <a:gd name="T43" fmla="*/ 0 h 2051"/>
                <a:gd name="T44" fmla="*/ 0 w 4871"/>
                <a:gd name="T45" fmla="*/ 0 h 2051"/>
                <a:gd name="T46" fmla="*/ 0 w 4871"/>
                <a:gd name="T47" fmla="*/ 0 h 2051"/>
                <a:gd name="T48" fmla="*/ 0 w 4871"/>
                <a:gd name="T49" fmla="*/ 0 h 2051"/>
                <a:gd name="T50" fmla="*/ 0 w 4871"/>
                <a:gd name="T51" fmla="*/ 0 h 2051"/>
                <a:gd name="T52" fmla="*/ 0 w 4871"/>
                <a:gd name="T53" fmla="*/ 0 h 2051"/>
                <a:gd name="T54" fmla="*/ 0 w 4871"/>
                <a:gd name="T55" fmla="*/ 0 h 2051"/>
                <a:gd name="T56" fmla="*/ 0 w 4871"/>
                <a:gd name="T57" fmla="*/ 0 h 2051"/>
                <a:gd name="T58" fmla="*/ 0 w 4871"/>
                <a:gd name="T59" fmla="*/ 0 h 2051"/>
                <a:gd name="T60" fmla="*/ 0 w 4871"/>
                <a:gd name="T61" fmla="*/ 0 h 2051"/>
                <a:gd name="T62" fmla="*/ 0 w 4871"/>
                <a:gd name="T63" fmla="*/ 0 h 2051"/>
                <a:gd name="T64" fmla="*/ 0 w 4871"/>
                <a:gd name="T65" fmla="*/ 0 h 2051"/>
                <a:gd name="T66" fmla="*/ 0 w 4871"/>
                <a:gd name="T67" fmla="*/ 0 h 2051"/>
                <a:gd name="T68" fmla="*/ 0 w 4871"/>
                <a:gd name="T69" fmla="*/ 0 h 2051"/>
                <a:gd name="T70" fmla="*/ 0 w 4871"/>
                <a:gd name="T71" fmla="*/ 0 h 2051"/>
                <a:gd name="T72" fmla="*/ 0 w 4871"/>
                <a:gd name="T73" fmla="*/ 0 h 2051"/>
                <a:gd name="T74" fmla="*/ 0 w 4871"/>
                <a:gd name="T75" fmla="*/ 0 h 2051"/>
                <a:gd name="T76" fmla="*/ 0 w 4871"/>
                <a:gd name="T77" fmla="*/ 0 h 2051"/>
                <a:gd name="T78" fmla="*/ 0 w 4871"/>
                <a:gd name="T79" fmla="*/ 0 h 2051"/>
                <a:gd name="T80" fmla="*/ 0 w 4871"/>
                <a:gd name="T81" fmla="*/ 0 h 2051"/>
                <a:gd name="T82" fmla="*/ 0 w 4871"/>
                <a:gd name="T83" fmla="*/ 0 h 2051"/>
                <a:gd name="T84" fmla="*/ 0 w 4871"/>
                <a:gd name="T85" fmla="*/ 0 h 2051"/>
                <a:gd name="T86" fmla="*/ 0 w 4871"/>
                <a:gd name="T87" fmla="*/ 0 h 2051"/>
                <a:gd name="T88" fmla="*/ 0 w 4871"/>
                <a:gd name="T89" fmla="*/ 0 h 2051"/>
                <a:gd name="T90" fmla="*/ 0 w 4871"/>
                <a:gd name="T91" fmla="*/ 0 h 2051"/>
                <a:gd name="T92" fmla="*/ 0 w 4871"/>
                <a:gd name="T93" fmla="*/ 0 h 2051"/>
                <a:gd name="T94" fmla="*/ 0 w 4871"/>
                <a:gd name="T95" fmla="*/ 0 h 2051"/>
                <a:gd name="T96" fmla="*/ 0 w 4871"/>
                <a:gd name="T97" fmla="*/ 0 h 2051"/>
                <a:gd name="T98" fmla="*/ 0 w 4871"/>
                <a:gd name="T99" fmla="*/ 0 h 2051"/>
                <a:gd name="T100" fmla="*/ 0 w 4871"/>
                <a:gd name="T101" fmla="*/ 0 h 2051"/>
                <a:gd name="T102" fmla="*/ 0 w 4871"/>
                <a:gd name="T103" fmla="*/ 0 h 2051"/>
                <a:gd name="T104" fmla="*/ 0 w 4871"/>
                <a:gd name="T105" fmla="*/ 0 h 2051"/>
                <a:gd name="T106" fmla="*/ 0 w 4871"/>
                <a:gd name="T107" fmla="*/ 0 h 2051"/>
                <a:gd name="T108" fmla="*/ 0 w 4871"/>
                <a:gd name="T109" fmla="*/ 0 h 2051"/>
                <a:gd name="T110" fmla="*/ 0 w 4871"/>
                <a:gd name="T111" fmla="*/ 0 h 2051"/>
                <a:gd name="T112" fmla="*/ 0 w 4871"/>
                <a:gd name="T113" fmla="*/ 0 h 2051"/>
                <a:gd name="T114" fmla="*/ 0 w 4871"/>
                <a:gd name="T115" fmla="*/ 0 h 2051"/>
                <a:gd name="T116" fmla="*/ 0 w 4871"/>
                <a:gd name="T117" fmla="*/ 0 h 2051"/>
                <a:gd name="T118" fmla="*/ 0 w 4871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1"/>
                <a:gd name="T181" fmla="*/ 0 h 2051"/>
                <a:gd name="T182" fmla="*/ 4871 w 4871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1" h="2051">
                  <a:moveTo>
                    <a:pt x="4871" y="1025"/>
                  </a:moveTo>
                  <a:lnTo>
                    <a:pt x="4871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5" y="1097"/>
                  </a:lnTo>
                  <a:lnTo>
                    <a:pt x="4862" y="1115"/>
                  </a:lnTo>
                  <a:lnTo>
                    <a:pt x="4858" y="1133"/>
                  </a:lnTo>
                  <a:lnTo>
                    <a:pt x="4853" y="1151"/>
                  </a:lnTo>
                  <a:lnTo>
                    <a:pt x="4847" y="1168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6" y="1222"/>
                  </a:lnTo>
                  <a:lnTo>
                    <a:pt x="4818" y="1239"/>
                  </a:lnTo>
                  <a:lnTo>
                    <a:pt x="4808" y="1257"/>
                  </a:lnTo>
                  <a:lnTo>
                    <a:pt x="4799" y="1274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4" y="1326"/>
                  </a:lnTo>
                  <a:lnTo>
                    <a:pt x="4752" y="1344"/>
                  </a:lnTo>
                  <a:lnTo>
                    <a:pt x="4738" y="1361"/>
                  </a:lnTo>
                  <a:lnTo>
                    <a:pt x="4724" y="1377"/>
                  </a:lnTo>
                  <a:lnTo>
                    <a:pt x="4709" y="1394"/>
                  </a:lnTo>
                  <a:lnTo>
                    <a:pt x="4693" y="1411"/>
                  </a:lnTo>
                  <a:lnTo>
                    <a:pt x="4676" y="1427"/>
                  </a:lnTo>
                  <a:lnTo>
                    <a:pt x="4660" y="1444"/>
                  </a:lnTo>
                  <a:lnTo>
                    <a:pt x="4642" y="1460"/>
                  </a:lnTo>
                  <a:lnTo>
                    <a:pt x="4624" y="1476"/>
                  </a:lnTo>
                  <a:lnTo>
                    <a:pt x="4604" y="1492"/>
                  </a:lnTo>
                  <a:lnTo>
                    <a:pt x="4584" y="1508"/>
                  </a:lnTo>
                  <a:lnTo>
                    <a:pt x="4564" y="1524"/>
                  </a:lnTo>
                  <a:lnTo>
                    <a:pt x="4544" y="1539"/>
                  </a:lnTo>
                  <a:lnTo>
                    <a:pt x="4521" y="1555"/>
                  </a:lnTo>
                  <a:lnTo>
                    <a:pt x="4499" y="1570"/>
                  </a:lnTo>
                  <a:lnTo>
                    <a:pt x="4476" y="1586"/>
                  </a:lnTo>
                  <a:lnTo>
                    <a:pt x="4453" y="1600"/>
                  </a:lnTo>
                  <a:lnTo>
                    <a:pt x="4429" y="1615"/>
                  </a:lnTo>
                  <a:lnTo>
                    <a:pt x="4403" y="1629"/>
                  </a:lnTo>
                  <a:lnTo>
                    <a:pt x="4378" y="1644"/>
                  </a:lnTo>
                  <a:lnTo>
                    <a:pt x="4352" y="1659"/>
                  </a:lnTo>
                  <a:lnTo>
                    <a:pt x="4325" y="1672"/>
                  </a:lnTo>
                  <a:lnTo>
                    <a:pt x="4298" y="1686"/>
                  </a:lnTo>
                  <a:lnTo>
                    <a:pt x="4270" y="1700"/>
                  </a:lnTo>
                  <a:lnTo>
                    <a:pt x="4242" y="1714"/>
                  </a:lnTo>
                  <a:lnTo>
                    <a:pt x="4213" y="1726"/>
                  </a:lnTo>
                  <a:lnTo>
                    <a:pt x="4184" y="1740"/>
                  </a:lnTo>
                  <a:lnTo>
                    <a:pt x="4154" y="1752"/>
                  </a:lnTo>
                  <a:lnTo>
                    <a:pt x="4124" y="1764"/>
                  </a:lnTo>
                  <a:lnTo>
                    <a:pt x="4093" y="1777"/>
                  </a:lnTo>
                  <a:lnTo>
                    <a:pt x="4061" y="1789"/>
                  </a:lnTo>
                  <a:lnTo>
                    <a:pt x="4030" y="1802"/>
                  </a:lnTo>
                  <a:lnTo>
                    <a:pt x="3997" y="1813"/>
                  </a:lnTo>
                  <a:lnTo>
                    <a:pt x="3963" y="1824"/>
                  </a:lnTo>
                  <a:lnTo>
                    <a:pt x="3930" y="1835"/>
                  </a:lnTo>
                  <a:lnTo>
                    <a:pt x="3897" y="1847"/>
                  </a:lnTo>
                  <a:lnTo>
                    <a:pt x="3862" y="1857"/>
                  </a:lnTo>
                  <a:lnTo>
                    <a:pt x="3827" y="1867"/>
                  </a:lnTo>
                  <a:lnTo>
                    <a:pt x="3792" y="1877"/>
                  </a:lnTo>
                  <a:lnTo>
                    <a:pt x="3756" y="1887"/>
                  </a:lnTo>
                  <a:lnTo>
                    <a:pt x="3720" y="1897"/>
                  </a:lnTo>
                  <a:lnTo>
                    <a:pt x="3684" y="1906"/>
                  </a:lnTo>
                  <a:lnTo>
                    <a:pt x="3647" y="1915"/>
                  </a:lnTo>
                  <a:lnTo>
                    <a:pt x="3610" y="1924"/>
                  </a:lnTo>
                  <a:lnTo>
                    <a:pt x="3573" y="1932"/>
                  </a:lnTo>
                  <a:lnTo>
                    <a:pt x="3534" y="1941"/>
                  </a:lnTo>
                  <a:lnTo>
                    <a:pt x="3496" y="1949"/>
                  </a:lnTo>
                  <a:lnTo>
                    <a:pt x="3458" y="1957"/>
                  </a:lnTo>
                  <a:lnTo>
                    <a:pt x="3419" y="1964"/>
                  </a:lnTo>
                  <a:lnTo>
                    <a:pt x="3380" y="1970"/>
                  </a:lnTo>
                  <a:lnTo>
                    <a:pt x="3341" y="1978"/>
                  </a:lnTo>
                  <a:lnTo>
                    <a:pt x="3300" y="1984"/>
                  </a:lnTo>
                  <a:lnTo>
                    <a:pt x="3261" y="1991"/>
                  </a:lnTo>
                  <a:lnTo>
                    <a:pt x="3221" y="1996"/>
                  </a:lnTo>
                  <a:lnTo>
                    <a:pt x="3180" y="2002"/>
                  </a:lnTo>
                  <a:lnTo>
                    <a:pt x="3140" y="2007"/>
                  </a:lnTo>
                  <a:lnTo>
                    <a:pt x="3098" y="2012"/>
                  </a:lnTo>
                  <a:lnTo>
                    <a:pt x="3057" y="2018"/>
                  </a:lnTo>
                  <a:lnTo>
                    <a:pt x="3016" y="2022"/>
                  </a:lnTo>
                  <a:lnTo>
                    <a:pt x="2974" y="2025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49" y="2037"/>
                  </a:lnTo>
                  <a:lnTo>
                    <a:pt x="2807" y="2039"/>
                  </a:lnTo>
                  <a:lnTo>
                    <a:pt x="2765" y="2041"/>
                  </a:lnTo>
                  <a:lnTo>
                    <a:pt x="2722" y="2043"/>
                  </a:lnTo>
                  <a:lnTo>
                    <a:pt x="2681" y="2046"/>
                  </a:lnTo>
                  <a:lnTo>
                    <a:pt x="2638" y="2048"/>
                  </a:lnTo>
                  <a:lnTo>
                    <a:pt x="2595" y="2049"/>
                  </a:lnTo>
                  <a:lnTo>
                    <a:pt x="2552" y="2050"/>
                  </a:lnTo>
                  <a:lnTo>
                    <a:pt x="2510" y="2050"/>
                  </a:lnTo>
                  <a:lnTo>
                    <a:pt x="2468" y="2051"/>
                  </a:lnTo>
                  <a:lnTo>
                    <a:pt x="2425" y="2051"/>
                  </a:lnTo>
                  <a:lnTo>
                    <a:pt x="2382" y="2051"/>
                  </a:lnTo>
                  <a:lnTo>
                    <a:pt x="2340" y="2050"/>
                  </a:lnTo>
                  <a:lnTo>
                    <a:pt x="2297" y="2049"/>
                  </a:lnTo>
                  <a:lnTo>
                    <a:pt x="2254" y="2048"/>
                  </a:lnTo>
                  <a:lnTo>
                    <a:pt x="2211" y="2047"/>
                  </a:lnTo>
                  <a:lnTo>
                    <a:pt x="2170" y="2045"/>
                  </a:lnTo>
                  <a:lnTo>
                    <a:pt x="2127" y="2042"/>
                  </a:lnTo>
                  <a:lnTo>
                    <a:pt x="2085" y="2040"/>
                  </a:lnTo>
                  <a:lnTo>
                    <a:pt x="2043" y="2038"/>
                  </a:lnTo>
                  <a:lnTo>
                    <a:pt x="2001" y="2034"/>
                  </a:lnTo>
                  <a:lnTo>
                    <a:pt x="1959" y="2031"/>
                  </a:lnTo>
                  <a:lnTo>
                    <a:pt x="1917" y="2028"/>
                  </a:lnTo>
                  <a:lnTo>
                    <a:pt x="1875" y="2023"/>
                  </a:lnTo>
                  <a:lnTo>
                    <a:pt x="1834" y="2020"/>
                  </a:lnTo>
                  <a:lnTo>
                    <a:pt x="1793" y="2015"/>
                  </a:lnTo>
                  <a:lnTo>
                    <a:pt x="1752" y="2010"/>
                  </a:lnTo>
                  <a:lnTo>
                    <a:pt x="1711" y="2005"/>
                  </a:lnTo>
                  <a:lnTo>
                    <a:pt x="1670" y="2000"/>
                  </a:lnTo>
                  <a:lnTo>
                    <a:pt x="1630" y="1994"/>
                  </a:lnTo>
                  <a:lnTo>
                    <a:pt x="1590" y="1987"/>
                  </a:lnTo>
                  <a:lnTo>
                    <a:pt x="1550" y="1980"/>
                  </a:lnTo>
                  <a:lnTo>
                    <a:pt x="1510" y="1975"/>
                  </a:lnTo>
                  <a:lnTo>
                    <a:pt x="1471" y="1967"/>
                  </a:lnTo>
                  <a:lnTo>
                    <a:pt x="1432" y="1960"/>
                  </a:lnTo>
                  <a:lnTo>
                    <a:pt x="1393" y="1952"/>
                  </a:lnTo>
                  <a:lnTo>
                    <a:pt x="1355" y="1944"/>
                  </a:lnTo>
                  <a:lnTo>
                    <a:pt x="1317" y="1937"/>
                  </a:lnTo>
                  <a:lnTo>
                    <a:pt x="1280" y="1929"/>
                  </a:lnTo>
                  <a:lnTo>
                    <a:pt x="1242" y="1920"/>
                  </a:lnTo>
                  <a:lnTo>
                    <a:pt x="1206" y="1911"/>
                  </a:lnTo>
                  <a:lnTo>
                    <a:pt x="1168" y="1902"/>
                  </a:lnTo>
                  <a:lnTo>
                    <a:pt x="1132" y="1892"/>
                  </a:lnTo>
                  <a:lnTo>
                    <a:pt x="1096" y="1883"/>
                  </a:lnTo>
                  <a:lnTo>
                    <a:pt x="1062" y="1872"/>
                  </a:lnTo>
                  <a:lnTo>
                    <a:pt x="1026" y="1862"/>
                  </a:lnTo>
                  <a:lnTo>
                    <a:pt x="992" y="1851"/>
                  </a:lnTo>
                  <a:lnTo>
                    <a:pt x="957" y="1841"/>
                  </a:lnTo>
                  <a:lnTo>
                    <a:pt x="923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5" y="1795"/>
                  </a:lnTo>
                  <a:lnTo>
                    <a:pt x="794" y="1784"/>
                  </a:lnTo>
                  <a:lnTo>
                    <a:pt x="762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2" y="1733"/>
                  </a:lnTo>
                  <a:lnTo>
                    <a:pt x="643" y="1719"/>
                  </a:lnTo>
                  <a:lnTo>
                    <a:pt x="614" y="1707"/>
                  </a:lnTo>
                  <a:lnTo>
                    <a:pt x="586" y="1694"/>
                  </a:lnTo>
                  <a:lnTo>
                    <a:pt x="559" y="1679"/>
                  </a:lnTo>
                  <a:lnTo>
                    <a:pt x="532" y="1665"/>
                  </a:lnTo>
                  <a:lnTo>
                    <a:pt x="506" y="1651"/>
                  </a:lnTo>
                  <a:lnTo>
                    <a:pt x="480" y="1637"/>
                  </a:lnTo>
                  <a:lnTo>
                    <a:pt x="455" y="1623"/>
                  </a:lnTo>
                  <a:lnTo>
                    <a:pt x="430" y="1608"/>
                  </a:lnTo>
                  <a:lnTo>
                    <a:pt x="407" y="1593"/>
                  </a:lnTo>
                  <a:lnTo>
                    <a:pt x="383" y="1578"/>
                  </a:lnTo>
                  <a:lnTo>
                    <a:pt x="361" y="1563"/>
                  </a:lnTo>
                  <a:lnTo>
                    <a:pt x="338" y="1547"/>
                  </a:lnTo>
                  <a:lnTo>
                    <a:pt x="317" y="1532"/>
                  </a:lnTo>
                  <a:lnTo>
                    <a:pt x="297" y="1516"/>
                  </a:lnTo>
                  <a:lnTo>
                    <a:pt x="276" y="1500"/>
                  </a:lnTo>
                  <a:lnTo>
                    <a:pt x="257" y="1484"/>
                  </a:lnTo>
                  <a:lnTo>
                    <a:pt x="238" y="1469"/>
                  </a:lnTo>
                  <a:lnTo>
                    <a:pt x="220" y="1452"/>
                  </a:lnTo>
                  <a:lnTo>
                    <a:pt x="202" y="1436"/>
                  </a:lnTo>
                  <a:lnTo>
                    <a:pt x="186" y="1419"/>
                  </a:lnTo>
                  <a:lnTo>
                    <a:pt x="169" y="1402"/>
                  </a:lnTo>
                  <a:lnTo>
                    <a:pt x="155" y="1385"/>
                  </a:lnTo>
                  <a:lnTo>
                    <a:pt x="140" y="1368"/>
                  </a:lnTo>
                  <a:lnTo>
                    <a:pt x="126" y="1352"/>
                  </a:lnTo>
                  <a:lnTo>
                    <a:pt x="113" y="1335"/>
                  </a:lnTo>
                  <a:lnTo>
                    <a:pt x="101" y="1318"/>
                  </a:lnTo>
                  <a:lnTo>
                    <a:pt x="88" y="1300"/>
                  </a:lnTo>
                  <a:lnTo>
                    <a:pt x="77" y="1283"/>
                  </a:lnTo>
                  <a:lnTo>
                    <a:pt x="67" y="1266"/>
                  </a:lnTo>
                  <a:lnTo>
                    <a:pt x="58" y="1248"/>
                  </a:lnTo>
                  <a:lnTo>
                    <a:pt x="49" y="1230"/>
                  </a:lnTo>
                  <a:lnTo>
                    <a:pt x="40" y="1213"/>
                  </a:lnTo>
                  <a:lnTo>
                    <a:pt x="33" y="1195"/>
                  </a:lnTo>
                  <a:lnTo>
                    <a:pt x="27" y="1177"/>
                  </a:lnTo>
                  <a:lnTo>
                    <a:pt x="21" y="1159"/>
                  </a:lnTo>
                  <a:lnTo>
                    <a:pt x="15" y="1142"/>
                  </a:lnTo>
                  <a:lnTo>
                    <a:pt x="11" y="1124"/>
                  </a:lnTo>
                  <a:lnTo>
                    <a:pt x="7" y="1106"/>
                  </a:lnTo>
                  <a:lnTo>
                    <a:pt x="4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6"/>
                  </a:lnTo>
                  <a:lnTo>
                    <a:pt x="1" y="998"/>
                  </a:lnTo>
                  <a:lnTo>
                    <a:pt x="2" y="980"/>
                  </a:lnTo>
                  <a:lnTo>
                    <a:pt x="4" y="962"/>
                  </a:lnTo>
                  <a:lnTo>
                    <a:pt x="7" y="944"/>
                  </a:lnTo>
                  <a:lnTo>
                    <a:pt x="11" y="927"/>
                  </a:lnTo>
                  <a:lnTo>
                    <a:pt x="15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3" y="855"/>
                  </a:lnTo>
                  <a:lnTo>
                    <a:pt x="40" y="839"/>
                  </a:lnTo>
                  <a:lnTo>
                    <a:pt x="49" y="821"/>
                  </a:lnTo>
                  <a:lnTo>
                    <a:pt x="58" y="803"/>
                  </a:lnTo>
                  <a:lnTo>
                    <a:pt x="67" y="786"/>
                  </a:lnTo>
                  <a:lnTo>
                    <a:pt x="77" y="768"/>
                  </a:lnTo>
                  <a:lnTo>
                    <a:pt x="88" y="751"/>
                  </a:lnTo>
                  <a:lnTo>
                    <a:pt x="101" y="734"/>
                  </a:lnTo>
                  <a:lnTo>
                    <a:pt x="113" y="716"/>
                  </a:lnTo>
                  <a:lnTo>
                    <a:pt x="126" y="699"/>
                  </a:lnTo>
                  <a:lnTo>
                    <a:pt x="140" y="682"/>
                  </a:lnTo>
                  <a:lnTo>
                    <a:pt x="155" y="665"/>
                  </a:lnTo>
                  <a:lnTo>
                    <a:pt x="169" y="648"/>
                  </a:lnTo>
                  <a:lnTo>
                    <a:pt x="186" y="631"/>
                  </a:lnTo>
                  <a:lnTo>
                    <a:pt x="202" y="616"/>
                  </a:lnTo>
                  <a:lnTo>
                    <a:pt x="220" y="599"/>
                  </a:lnTo>
                  <a:lnTo>
                    <a:pt x="238" y="583"/>
                  </a:lnTo>
                  <a:lnTo>
                    <a:pt x="257" y="566"/>
                  </a:lnTo>
                  <a:lnTo>
                    <a:pt x="276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8" y="503"/>
                  </a:lnTo>
                  <a:lnTo>
                    <a:pt x="361" y="489"/>
                  </a:lnTo>
                  <a:lnTo>
                    <a:pt x="383" y="473"/>
                  </a:lnTo>
                  <a:lnTo>
                    <a:pt x="407" y="458"/>
                  </a:lnTo>
                  <a:lnTo>
                    <a:pt x="430" y="444"/>
                  </a:lnTo>
                  <a:lnTo>
                    <a:pt x="455" y="428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5"/>
                  </a:lnTo>
                  <a:lnTo>
                    <a:pt x="559" y="372"/>
                  </a:lnTo>
                  <a:lnTo>
                    <a:pt x="586" y="358"/>
                  </a:lnTo>
                  <a:lnTo>
                    <a:pt x="614" y="345"/>
                  </a:lnTo>
                  <a:lnTo>
                    <a:pt x="643" y="331"/>
                  </a:lnTo>
                  <a:lnTo>
                    <a:pt x="672" y="318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2" y="279"/>
                  </a:lnTo>
                  <a:lnTo>
                    <a:pt x="794" y="268"/>
                  </a:lnTo>
                  <a:lnTo>
                    <a:pt x="825" y="256"/>
                  </a:lnTo>
                  <a:lnTo>
                    <a:pt x="858" y="244"/>
                  </a:lnTo>
                  <a:lnTo>
                    <a:pt x="891" y="232"/>
                  </a:lnTo>
                  <a:lnTo>
                    <a:pt x="923" y="221"/>
                  </a:lnTo>
                  <a:lnTo>
                    <a:pt x="957" y="210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0" y="178"/>
                  </a:lnTo>
                  <a:lnTo>
                    <a:pt x="1096" y="169"/>
                  </a:lnTo>
                  <a:lnTo>
                    <a:pt x="1132" y="159"/>
                  </a:lnTo>
                  <a:lnTo>
                    <a:pt x="1168" y="150"/>
                  </a:lnTo>
                  <a:lnTo>
                    <a:pt x="1206" y="140"/>
                  </a:lnTo>
                  <a:lnTo>
                    <a:pt x="1242" y="131"/>
                  </a:lnTo>
                  <a:lnTo>
                    <a:pt x="1280" y="123"/>
                  </a:lnTo>
                  <a:lnTo>
                    <a:pt x="1317" y="114"/>
                  </a:lnTo>
                  <a:lnTo>
                    <a:pt x="1355" y="106"/>
                  </a:lnTo>
                  <a:lnTo>
                    <a:pt x="1393" y="98"/>
                  </a:lnTo>
                  <a:lnTo>
                    <a:pt x="1432" y="90"/>
                  </a:lnTo>
                  <a:lnTo>
                    <a:pt x="1471" y="84"/>
                  </a:lnTo>
                  <a:lnTo>
                    <a:pt x="1510" y="77"/>
                  </a:lnTo>
                  <a:lnTo>
                    <a:pt x="1550" y="70"/>
                  </a:lnTo>
                  <a:lnTo>
                    <a:pt x="1590" y="63"/>
                  </a:lnTo>
                  <a:lnTo>
                    <a:pt x="1630" y="58"/>
                  </a:lnTo>
                  <a:lnTo>
                    <a:pt x="1670" y="52"/>
                  </a:lnTo>
                  <a:lnTo>
                    <a:pt x="1711" y="46"/>
                  </a:lnTo>
                  <a:lnTo>
                    <a:pt x="1752" y="41"/>
                  </a:lnTo>
                  <a:lnTo>
                    <a:pt x="1793" y="36"/>
                  </a:lnTo>
                  <a:lnTo>
                    <a:pt x="1834" y="32"/>
                  </a:lnTo>
                  <a:lnTo>
                    <a:pt x="1875" y="27"/>
                  </a:lnTo>
                  <a:lnTo>
                    <a:pt x="1917" y="23"/>
                  </a:lnTo>
                  <a:lnTo>
                    <a:pt x="1958" y="19"/>
                  </a:lnTo>
                  <a:lnTo>
                    <a:pt x="2001" y="16"/>
                  </a:lnTo>
                  <a:lnTo>
                    <a:pt x="2043" y="13"/>
                  </a:lnTo>
                  <a:lnTo>
                    <a:pt x="2084" y="10"/>
                  </a:lnTo>
                  <a:lnTo>
                    <a:pt x="2127" y="8"/>
                  </a:lnTo>
                  <a:lnTo>
                    <a:pt x="2170" y="6"/>
                  </a:lnTo>
                  <a:lnTo>
                    <a:pt x="2211" y="4"/>
                  </a:lnTo>
                  <a:lnTo>
                    <a:pt x="2254" y="3"/>
                  </a:lnTo>
                  <a:lnTo>
                    <a:pt x="2297" y="1"/>
                  </a:lnTo>
                  <a:lnTo>
                    <a:pt x="2340" y="0"/>
                  </a:lnTo>
                  <a:lnTo>
                    <a:pt x="2382" y="0"/>
                  </a:lnTo>
                  <a:lnTo>
                    <a:pt x="2425" y="0"/>
                  </a:lnTo>
                  <a:lnTo>
                    <a:pt x="2467" y="0"/>
                  </a:lnTo>
                  <a:lnTo>
                    <a:pt x="2510" y="0"/>
                  </a:lnTo>
                  <a:lnTo>
                    <a:pt x="2552" y="1"/>
                  </a:lnTo>
                  <a:lnTo>
                    <a:pt x="2595" y="1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2" y="7"/>
                  </a:lnTo>
                  <a:lnTo>
                    <a:pt x="2765" y="9"/>
                  </a:lnTo>
                  <a:lnTo>
                    <a:pt x="2807" y="12"/>
                  </a:lnTo>
                  <a:lnTo>
                    <a:pt x="2849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4" y="25"/>
                  </a:lnTo>
                  <a:lnTo>
                    <a:pt x="3016" y="30"/>
                  </a:lnTo>
                  <a:lnTo>
                    <a:pt x="3057" y="34"/>
                  </a:lnTo>
                  <a:lnTo>
                    <a:pt x="3098" y="39"/>
                  </a:lnTo>
                  <a:lnTo>
                    <a:pt x="3140" y="43"/>
                  </a:lnTo>
                  <a:lnTo>
                    <a:pt x="3180" y="49"/>
                  </a:lnTo>
                  <a:lnTo>
                    <a:pt x="3221" y="54"/>
                  </a:lnTo>
                  <a:lnTo>
                    <a:pt x="3261" y="60"/>
                  </a:lnTo>
                  <a:lnTo>
                    <a:pt x="3300" y="67"/>
                  </a:lnTo>
                  <a:lnTo>
                    <a:pt x="3340" y="73"/>
                  </a:lnTo>
                  <a:lnTo>
                    <a:pt x="3380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6" y="103"/>
                  </a:lnTo>
                  <a:lnTo>
                    <a:pt x="3534" y="111"/>
                  </a:lnTo>
                  <a:lnTo>
                    <a:pt x="3573" y="118"/>
                  </a:lnTo>
                  <a:lnTo>
                    <a:pt x="3610" y="126"/>
                  </a:lnTo>
                  <a:lnTo>
                    <a:pt x="3647" y="135"/>
                  </a:lnTo>
                  <a:lnTo>
                    <a:pt x="3684" y="144"/>
                  </a:lnTo>
                  <a:lnTo>
                    <a:pt x="3720" y="154"/>
                  </a:lnTo>
                  <a:lnTo>
                    <a:pt x="3756" y="163"/>
                  </a:lnTo>
                  <a:lnTo>
                    <a:pt x="3792" y="174"/>
                  </a:lnTo>
                  <a:lnTo>
                    <a:pt x="3827" y="184"/>
                  </a:lnTo>
                  <a:lnTo>
                    <a:pt x="3862" y="194"/>
                  </a:lnTo>
                  <a:lnTo>
                    <a:pt x="3897" y="205"/>
                  </a:lnTo>
                  <a:lnTo>
                    <a:pt x="3930" y="215"/>
                  </a:lnTo>
                  <a:lnTo>
                    <a:pt x="3963" y="226"/>
                  </a:lnTo>
                  <a:lnTo>
                    <a:pt x="3997" y="238"/>
                  </a:lnTo>
                  <a:lnTo>
                    <a:pt x="4030" y="250"/>
                  </a:lnTo>
                  <a:lnTo>
                    <a:pt x="4061" y="261"/>
                  </a:lnTo>
                  <a:lnTo>
                    <a:pt x="4093" y="274"/>
                  </a:lnTo>
                  <a:lnTo>
                    <a:pt x="4124" y="286"/>
                  </a:lnTo>
                  <a:lnTo>
                    <a:pt x="4154" y="298"/>
                  </a:lnTo>
                  <a:lnTo>
                    <a:pt x="4184" y="311"/>
                  </a:lnTo>
                  <a:lnTo>
                    <a:pt x="4213" y="324"/>
                  </a:lnTo>
                  <a:lnTo>
                    <a:pt x="4242" y="338"/>
                  </a:lnTo>
                  <a:lnTo>
                    <a:pt x="4270" y="351"/>
                  </a:lnTo>
                  <a:lnTo>
                    <a:pt x="4298" y="365"/>
                  </a:lnTo>
                  <a:lnTo>
                    <a:pt x="4325" y="378"/>
                  </a:lnTo>
                  <a:lnTo>
                    <a:pt x="4352" y="393"/>
                  </a:lnTo>
                  <a:lnTo>
                    <a:pt x="4378" y="406"/>
                  </a:lnTo>
                  <a:lnTo>
                    <a:pt x="4403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6" y="465"/>
                  </a:lnTo>
                  <a:lnTo>
                    <a:pt x="4499" y="481"/>
                  </a:lnTo>
                  <a:lnTo>
                    <a:pt x="4521" y="495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4" y="543"/>
                  </a:lnTo>
                  <a:lnTo>
                    <a:pt x="4604" y="558"/>
                  </a:lnTo>
                  <a:lnTo>
                    <a:pt x="4624" y="574"/>
                  </a:lnTo>
                  <a:lnTo>
                    <a:pt x="4642" y="591"/>
                  </a:lnTo>
                  <a:lnTo>
                    <a:pt x="4660" y="607"/>
                  </a:lnTo>
                  <a:lnTo>
                    <a:pt x="4676" y="624"/>
                  </a:lnTo>
                  <a:lnTo>
                    <a:pt x="4693" y="640"/>
                  </a:lnTo>
                  <a:lnTo>
                    <a:pt x="4709" y="657"/>
                  </a:lnTo>
                  <a:lnTo>
                    <a:pt x="4724" y="673"/>
                  </a:lnTo>
                  <a:lnTo>
                    <a:pt x="4738" y="691"/>
                  </a:lnTo>
                  <a:lnTo>
                    <a:pt x="4752" y="708"/>
                  </a:lnTo>
                  <a:lnTo>
                    <a:pt x="4764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799" y="777"/>
                  </a:lnTo>
                  <a:lnTo>
                    <a:pt x="4808" y="793"/>
                  </a:lnTo>
                  <a:lnTo>
                    <a:pt x="4818" y="812"/>
                  </a:lnTo>
                  <a:lnTo>
                    <a:pt x="4826" y="830"/>
                  </a:lnTo>
                  <a:lnTo>
                    <a:pt x="4834" y="846"/>
                  </a:lnTo>
                  <a:lnTo>
                    <a:pt x="4841" y="864"/>
                  </a:lnTo>
                  <a:lnTo>
                    <a:pt x="4847" y="882"/>
                  </a:lnTo>
                  <a:lnTo>
                    <a:pt x="4853" y="900"/>
                  </a:lnTo>
                  <a:lnTo>
                    <a:pt x="4858" y="918"/>
                  </a:lnTo>
                  <a:lnTo>
                    <a:pt x="4862" y="935"/>
                  </a:lnTo>
                  <a:lnTo>
                    <a:pt x="4865" y="953"/>
                  </a:lnTo>
                  <a:lnTo>
                    <a:pt x="4868" y="971"/>
                  </a:lnTo>
                  <a:lnTo>
                    <a:pt x="4870" y="989"/>
                  </a:lnTo>
                  <a:lnTo>
                    <a:pt x="4871" y="1007"/>
                  </a:lnTo>
                  <a:lnTo>
                    <a:pt x="4871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9" name="Freeform 125">
              <a:extLst>
                <a:ext uri="{FF2B5EF4-FFF2-40B4-BE49-F238E27FC236}">
                  <a16:creationId xmlns:a16="http://schemas.microsoft.com/office/drawing/2014/main" id="{5F218397-A135-8D4F-9D14-172FE48BE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122"/>
              <a:ext cx="465" cy="208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3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2" y="892"/>
                  </a:lnTo>
                  <a:lnTo>
                    <a:pt x="3710" y="906"/>
                  </a:lnTo>
                  <a:lnTo>
                    <a:pt x="3707" y="921"/>
                  </a:lnTo>
                  <a:lnTo>
                    <a:pt x="3703" y="936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3"/>
                  </a:lnTo>
                  <a:lnTo>
                    <a:pt x="3676" y="1008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49"/>
                  </a:lnTo>
                  <a:lnTo>
                    <a:pt x="3645" y="1064"/>
                  </a:lnTo>
                  <a:lnTo>
                    <a:pt x="3636" y="1077"/>
                  </a:lnTo>
                  <a:lnTo>
                    <a:pt x="3626" y="1092"/>
                  </a:lnTo>
                  <a:lnTo>
                    <a:pt x="3616" y="1106"/>
                  </a:lnTo>
                  <a:lnTo>
                    <a:pt x="3604" y="1119"/>
                  </a:lnTo>
                  <a:lnTo>
                    <a:pt x="3593" y="1133"/>
                  </a:lnTo>
                  <a:lnTo>
                    <a:pt x="3581" y="1146"/>
                  </a:lnTo>
                  <a:lnTo>
                    <a:pt x="3568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200"/>
                  </a:lnTo>
                  <a:lnTo>
                    <a:pt x="3513" y="1213"/>
                  </a:lnTo>
                  <a:lnTo>
                    <a:pt x="3499" y="1226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7"/>
                  </a:lnTo>
                  <a:lnTo>
                    <a:pt x="3415" y="1289"/>
                  </a:lnTo>
                  <a:lnTo>
                    <a:pt x="3397" y="1300"/>
                  </a:lnTo>
                  <a:lnTo>
                    <a:pt x="3379" y="1313"/>
                  </a:lnTo>
                  <a:lnTo>
                    <a:pt x="3360" y="1325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5" y="1403"/>
                  </a:lnTo>
                  <a:lnTo>
                    <a:pt x="3193" y="1414"/>
                  </a:lnTo>
                  <a:lnTo>
                    <a:pt x="3170" y="1424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3"/>
                  </a:lnTo>
                  <a:lnTo>
                    <a:pt x="3050" y="1474"/>
                  </a:lnTo>
                  <a:lnTo>
                    <a:pt x="3025" y="1483"/>
                  </a:lnTo>
                  <a:lnTo>
                    <a:pt x="2999" y="1492"/>
                  </a:lnTo>
                  <a:lnTo>
                    <a:pt x="2973" y="1501"/>
                  </a:lnTo>
                  <a:lnTo>
                    <a:pt x="2947" y="1510"/>
                  </a:lnTo>
                  <a:lnTo>
                    <a:pt x="2920" y="1517"/>
                  </a:lnTo>
                  <a:lnTo>
                    <a:pt x="2893" y="1525"/>
                  </a:lnTo>
                  <a:lnTo>
                    <a:pt x="2866" y="1533"/>
                  </a:lnTo>
                  <a:lnTo>
                    <a:pt x="2839" y="1541"/>
                  </a:lnTo>
                  <a:lnTo>
                    <a:pt x="2811" y="1549"/>
                  </a:lnTo>
                  <a:lnTo>
                    <a:pt x="2783" y="1557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8" y="1584"/>
                  </a:lnTo>
                  <a:lnTo>
                    <a:pt x="2639" y="1589"/>
                  </a:lnTo>
                  <a:lnTo>
                    <a:pt x="2609" y="1596"/>
                  </a:lnTo>
                  <a:lnTo>
                    <a:pt x="2579" y="1602"/>
                  </a:lnTo>
                  <a:lnTo>
                    <a:pt x="2549" y="1607"/>
                  </a:lnTo>
                  <a:lnTo>
                    <a:pt x="2519" y="1613"/>
                  </a:lnTo>
                  <a:lnTo>
                    <a:pt x="2488" y="1618"/>
                  </a:lnTo>
                  <a:lnTo>
                    <a:pt x="2458" y="1622"/>
                  </a:lnTo>
                  <a:lnTo>
                    <a:pt x="2426" y="1627"/>
                  </a:lnTo>
                  <a:lnTo>
                    <a:pt x="2396" y="1631"/>
                  </a:lnTo>
                  <a:lnTo>
                    <a:pt x="2365" y="1636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49"/>
                  </a:lnTo>
                  <a:lnTo>
                    <a:pt x="2206" y="1652"/>
                  </a:lnTo>
                  <a:lnTo>
                    <a:pt x="2174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7"/>
                  </a:lnTo>
                  <a:lnTo>
                    <a:pt x="1883" y="1667"/>
                  </a:lnTo>
                  <a:lnTo>
                    <a:pt x="1850" y="1667"/>
                  </a:lnTo>
                  <a:lnTo>
                    <a:pt x="1818" y="1667"/>
                  </a:lnTo>
                  <a:lnTo>
                    <a:pt x="1785" y="1666"/>
                  </a:lnTo>
                  <a:lnTo>
                    <a:pt x="1753" y="1666"/>
                  </a:lnTo>
                  <a:lnTo>
                    <a:pt x="1720" y="1665"/>
                  </a:lnTo>
                  <a:lnTo>
                    <a:pt x="1687" y="1664"/>
                  </a:lnTo>
                  <a:lnTo>
                    <a:pt x="1656" y="1661"/>
                  </a:lnTo>
                  <a:lnTo>
                    <a:pt x="1623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6" y="1654"/>
                  </a:lnTo>
                  <a:lnTo>
                    <a:pt x="1495" y="1651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399" y="1641"/>
                  </a:lnTo>
                  <a:lnTo>
                    <a:pt x="1368" y="1638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2" y="1598"/>
                  </a:lnTo>
                  <a:lnTo>
                    <a:pt x="1093" y="1593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5" y="1574"/>
                  </a:lnTo>
                  <a:lnTo>
                    <a:pt x="976" y="1567"/>
                  </a:lnTo>
                  <a:lnTo>
                    <a:pt x="948" y="1560"/>
                  </a:lnTo>
                  <a:lnTo>
                    <a:pt x="920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2"/>
                  </a:lnTo>
                  <a:lnTo>
                    <a:pt x="783" y="1513"/>
                  </a:lnTo>
                  <a:lnTo>
                    <a:pt x="757" y="1505"/>
                  </a:lnTo>
                  <a:lnTo>
                    <a:pt x="731" y="1496"/>
                  </a:lnTo>
                  <a:lnTo>
                    <a:pt x="705" y="1487"/>
                  </a:lnTo>
                  <a:lnTo>
                    <a:pt x="679" y="1478"/>
                  </a:lnTo>
                  <a:lnTo>
                    <a:pt x="654" y="1469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1" y="1440"/>
                  </a:lnTo>
                  <a:lnTo>
                    <a:pt x="559" y="1430"/>
                  </a:lnTo>
                  <a:lnTo>
                    <a:pt x="535" y="1418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7"/>
                  </a:lnTo>
                  <a:lnTo>
                    <a:pt x="447" y="1376"/>
                  </a:lnTo>
                  <a:lnTo>
                    <a:pt x="426" y="1364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8" y="1307"/>
                  </a:lnTo>
                  <a:lnTo>
                    <a:pt x="310" y="1295"/>
                  </a:lnTo>
                  <a:lnTo>
                    <a:pt x="292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7"/>
                  </a:lnTo>
                  <a:lnTo>
                    <a:pt x="182" y="1193"/>
                  </a:lnTo>
                  <a:lnTo>
                    <a:pt x="167" y="1180"/>
                  </a:lnTo>
                  <a:lnTo>
                    <a:pt x="155" y="1166"/>
                  </a:lnTo>
                  <a:lnTo>
                    <a:pt x="141" y="1153"/>
                  </a:lnTo>
                  <a:lnTo>
                    <a:pt x="129" y="1139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6" y="1071"/>
                  </a:lnTo>
                  <a:lnTo>
                    <a:pt x="67" y="1057"/>
                  </a:lnTo>
                  <a:lnTo>
                    <a:pt x="59" y="1043"/>
                  </a:lnTo>
                  <a:lnTo>
                    <a:pt x="51" y="1029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2"/>
                  </a:lnTo>
                  <a:lnTo>
                    <a:pt x="20" y="957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5" y="899"/>
                  </a:lnTo>
                  <a:lnTo>
                    <a:pt x="3" y="885"/>
                  </a:lnTo>
                  <a:lnTo>
                    <a:pt x="1" y="870"/>
                  </a:lnTo>
                  <a:lnTo>
                    <a:pt x="0" y="856"/>
                  </a:lnTo>
                  <a:lnTo>
                    <a:pt x="0" y="841"/>
                  </a:lnTo>
                  <a:lnTo>
                    <a:pt x="0" y="827"/>
                  </a:lnTo>
                  <a:lnTo>
                    <a:pt x="0" y="812"/>
                  </a:lnTo>
                  <a:lnTo>
                    <a:pt x="1" y="797"/>
                  </a:lnTo>
                  <a:lnTo>
                    <a:pt x="3" y="783"/>
                  </a:lnTo>
                  <a:lnTo>
                    <a:pt x="5" y="768"/>
                  </a:lnTo>
                  <a:lnTo>
                    <a:pt x="8" y="753"/>
                  </a:lnTo>
                  <a:lnTo>
                    <a:pt x="11" y="739"/>
                  </a:lnTo>
                  <a:lnTo>
                    <a:pt x="15" y="724"/>
                  </a:lnTo>
                  <a:lnTo>
                    <a:pt x="20" y="710"/>
                  </a:lnTo>
                  <a:lnTo>
                    <a:pt x="24" y="696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7" y="611"/>
                  </a:lnTo>
                  <a:lnTo>
                    <a:pt x="76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4"/>
                  </a:lnTo>
                  <a:lnTo>
                    <a:pt x="118" y="541"/>
                  </a:lnTo>
                  <a:lnTo>
                    <a:pt x="129" y="527"/>
                  </a:lnTo>
                  <a:lnTo>
                    <a:pt x="141" y="514"/>
                  </a:lnTo>
                  <a:lnTo>
                    <a:pt x="155" y="500"/>
                  </a:lnTo>
                  <a:lnTo>
                    <a:pt x="167" y="487"/>
                  </a:lnTo>
                  <a:lnTo>
                    <a:pt x="182" y="473"/>
                  </a:lnTo>
                  <a:lnTo>
                    <a:pt x="195" y="461"/>
                  </a:lnTo>
                  <a:lnTo>
                    <a:pt x="210" y="447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2" y="384"/>
                  </a:lnTo>
                  <a:lnTo>
                    <a:pt x="310" y="372"/>
                  </a:lnTo>
                  <a:lnTo>
                    <a:pt x="328" y="361"/>
                  </a:lnTo>
                  <a:lnTo>
                    <a:pt x="347" y="348"/>
                  </a:lnTo>
                  <a:lnTo>
                    <a:pt x="366" y="337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6" y="302"/>
                  </a:lnTo>
                  <a:lnTo>
                    <a:pt x="447" y="291"/>
                  </a:lnTo>
                  <a:lnTo>
                    <a:pt x="469" y="280"/>
                  </a:lnTo>
                  <a:lnTo>
                    <a:pt x="490" y="270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8"/>
                  </a:lnTo>
                  <a:lnTo>
                    <a:pt x="581" y="228"/>
                  </a:lnTo>
                  <a:lnTo>
                    <a:pt x="606" y="218"/>
                  </a:lnTo>
                  <a:lnTo>
                    <a:pt x="630" y="208"/>
                  </a:lnTo>
                  <a:lnTo>
                    <a:pt x="654" y="199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3"/>
                  </a:lnTo>
                  <a:lnTo>
                    <a:pt x="783" y="154"/>
                  </a:lnTo>
                  <a:lnTo>
                    <a:pt x="810" y="146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1"/>
                  </a:lnTo>
                  <a:lnTo>
                    <a:pt x="1093" y="74"/>
                  </a:lnTo>
                  <a:lnTo>
                    <a:pt x="1122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4" y="51"/>
                  </a:lnTo>
                  <a:lnTo>
                    <a:pt x="1244" y="47"/>
                  </a:lnTo>
                  <a:lnTo>
                    <a:pt x="1274" y="42"/>
                  </a:lnTo>
                  <a:lnTo>
                    <a:pt x="1306" y="38"/>
                  </a:lnTo>
                  <a:lnTo>
                    <a:pt x="1336" y="33"/>
                  </a:lnTo>
                  <a:lnTo>
                    <a:pt x="1368" y="30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2" y="19"/>
                  </a:lnTo>
                  <a:lnTo>
                    <a:pt x="1495" y="17"/>
                  </a:lnTo>
                  <a:lnTo>
                    <a:pt x="1526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6"/>
                  </a:lnTo>
                  <a:lnTo>
                    <a:pt x="1656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3" y="2"/>
                  </a:lnTo>
                  <a:lnTo>
                    <a:pt x="1785" y="1"/>
                  </a:lnTo>
                  <a:lnTo>
                    <a:pt x="1818" y="1"/>
                  </a:lnTo>
                  <a:lnTo>
                    <a:pt x="1850" y="0"/>
                  </a:lnTo>
                  <a:lnTo>
                    <a:pt x="1883" y="1"/>
                  </a:lnTo>
                  <a:lnTo>
                    <a:pt x="1916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2" y="3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7" y="18"/>
                  </a:lnTo>
                  <a:lnTo>
                    <a:pt x="2270" y="21"/>
                  </a:lnTo>
                  <a:lnTo>
                    <a:pt x="2302" y="24"/>
                  </a:lnTo>
                  <a:lnTo>
                    <a:pt x="2333" y="28"/>
                  </a:lnTo>
                  <a:lnTo>
                    <a:pt x="2365" y="31"/>
                  </a:lnTo>
                  <a:lnTo>
                    <a:pt x="2396" y="36"/>
                  </a:lnTo>
                  <a:lnTo>
                    <a:pt x="2426" y="40"/>
                  </a:lnTo>
                  <a:lnTo>
                    <a:pt x="2458" y="45"/>
                  </a:lnTo>
                  <a:lnTo>
                    <a:pt x="2488" y="49"/>
                  </a:lnTo>
                  <a:lnTo>
                    <a:pt x="2519" y="55"/>
                  </a:lnTo>
                  <a:lnTo>
                    <a:pt x="2549" y="59"/>
                  </a:lnTo>
                  <a:lnTo>
                    <a:pt x="2579" y="65"/>
                  </a:lnTo>
                  <a:lnTo>
                    <a:pt x="2609" y="72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90"/>
                  </a:lnTo>
                  <a:lnTo>
                    <a:pt x="2726" y="96"/>
                  </a:lnTo>
                  <a:lnTo>
                    <a:pt x="2755" y="103"/>
                  </a:lnTo>
                  <a:lnTo>
                    <a:pt x="2783" y="111"/>
                  </a:lnTo>
                  <a:lnTo>
                    <a:pt x="2811" y="118"/>
                  </a:lnTo>
                  <a:lnTo>
                    <a:pt x="2839" y="126"/>
                  </a:lnTo>
                  <a:lnTo>
                    <a:pt x="2866" y="134"/>
                  </a:lnTo>
                  <a:lnTo>
                    <a:pt x="2893" y="141"/>
                  </a:lnTo>
                  <a:lnTo>
                    <a:pt x="2920" y="149"/>
                  </a:lnTo>
                  <a:lnTo>
                    <a:pt x="2947" y="158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2"/>
                  </a:lnTo>
                  <a:lnTo>
                    <a:pt x="3146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4"/>
                  </a:lnTo>
                  <a:lnTo>
                    <a:pt x="3238" y="274"/>
                  </a:lnTo>
                  <a:lnTo>
                    <a:pt x="3259" y="285"/>
                  </a:lnTo>
                  <a:lnTo>
                    <a:pt x="3280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1" y="330"/>
                  </a:lnTo>
                  <a:lnTo>
                    <a:pt x="3360" y="343"/>
                  </a:lnTo>
                  <a:lnTo>
                    <a:pt x="3379" y="354"/>
                  </a:lnTo>
                  <a:lnTo>
                    <a:pt x="3397" y="366"/>
                  </a:lnTo>
                  <a:lnTo>
                    <a:pt x="3415" y="379"/>
                  </a:lnTo>
                  <a:lnTo>
                    <a:pt x="3433" y="391"/>
                  </a:lnTo>
                  <a:lnTo>
                    <a:pt x="3450" y="404"/>
                  </a:lnTo>
                  <a:lnTo>
                    <a:pt x="3467" y="416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8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8" y="507"/>
                  </a:lnTo>
                  <a:lnTo>
                    <a:pt x="3581" y="521"/>
                  </a:lnTo>
                  <a:lnTo>
                    <a:pt x="3593" y="534"/>
                  </a:lnTo>
                  <a:lnTo>
                    <a:pt x="3604" y="548"/>
                  </a:lnTo>
                  <a:lnTo>
                    <a:pt x="3616" y="561"/>
                  </a:lnTo>
                  <a:lnTo>
                    <a:pt x="3626" y="576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60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3"/>
                  </a:lnTo>
                  <a:lnTo>
                    <a:pt x="3699" y="717"/>
                  </a:lnTo>
                  <a:lnTo>
                    <a:pt x="3703" y="732"/>
                  </a:lnTo>
                  <a:lnTo>
                    <a:pt x="3707" y="746"/>
                  </a:lnTo>
                  <a:lnTo>
                    <a:pt x="3710" y="760"/>
                  </a:lnTo>
                  <a:lnTo>
                    <a:pt x="3712" y="775"/>
                  </a:lnTo>
                  <a:lnTo>
                    <a:pt x="3715" y="789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0" name="Freeform 126">
              <a:extLst>
                <a:ext uri="{FF2B5EF4-FFF2-40B4-BE49-F238E27FC236}">
                  <a16:creationId xmlns:a16="http://schemas.microsoft.com/office/drawing/2014/main" id="{D50DA3CD-F728-614D-8590-9A1E6E550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3570"/>
              <a:ext cx="465" cy="209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4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3" y="892"/>
                  </a:lnTo>
                  <a:lnTo>
                    <a:pt x="3711" y="907"/>
                  </a:lnTo>
                  <a:lnTo>
                    <a:pt x="3707" y="921"/>
                  </a:lnTo>
                  <a:lnTo>
                    <a:pt x="3704" y="935"/>
                  </a:lnTo>
                  <a:lnTo>
                    <a:pt x="3699" y="949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4" y="993"/>
                  </a:lnTo>
                  <a:lnTo>
                    <a:pt x="3677" y="1007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50"/>
                  </a:lnTo>
                  <a:lnTo>
                    <a:pt x="3645" y="1064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6"/>
                  </a:lnTo>
                  <a:lnTo>
                    <a:pt x="3605" y="1119"/>
                  </a:lnTo>
                  <a:lnTo>
                    <a:pt x="3594" y="1133"/>
                  </a:lnTo>
                  <a:lnTo>
                    <a:pt x="3581" y="1146"/>
                  </a:lnTo>
                  <a:lnTo>
                    <a:pt x="3569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199"/>
                  </a:lnTo>
                  <a:lnTo>
                    <a:pt x="3514" y="1213"/>
                  </a:lnTo>
                  <a:lnTo>
                    <a:pt x="3499" y="1226"/>
                  </a:lnTo>
                  <a:lnTo>
                    <a:pt x="3483" y="1239"/>
                  </a:lnTo>
                  <a:lnTo>
                    <a:pt x="3468" y="1251"/>
                  </a:lnTo>
                  <a:lnTo>
                    <a:pt x="3451" y="1263"/>
                  </a:lnTo>
                  <a:lnTo>
                    <a:pt x="3434" y="1276"/>
                  </a:lnTo>
                  <a:lnTo>
                    <a:pt x="3416" y="1288"/>
                  </a:lnTo>
                  <a:lnTo>
                    <a:pt x="3398" y="1300"/>
                  </a:lnTo>
                  <a:lnTo>
                    <a:pt x="3380" y="1313"/>
                  </a:lnTo>
                  <a:lnTo>
                    <a:pt x="3361" y="1324"/>
                  </a:lnTo>
                  <a:lnTo>
                    <a:pt x="3342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6" y="1403"/>
                  </a:lnTo>
                  <a:lnTo>
                    <a:pt x="3193" y="1414"/>
                  </a:lnTo>
                  <a:lnTo>
                    <a:pt x="3171" y="1424"/>
                  </a:lnTo>
                  <a:lnTo>
                    <a:pt x="3147" y="1434"/>
                  </a:lnTo>
                  <a:lnTo>
                    <a:pt x="3123" y="1444"/>
                  </a:lnTo>
                  <a:lnTo>
                    <a:pt x="3100" y="1455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3"/>
                  </a:lnTo>
                  <a:lnTo>
                    <a:pt x="3000" y="1492"/>
                  </a:lnTo>
                  <a:lnTo>
                    <a:pt x="2974" y="1501"/>
                  </a:lnTo>
                  <a:lnTo>
                    <a:pt x="2948" y="1509"/>
                  </a:lnTo>
                  <a:lnTo>
                    <a:pt x="2921" y="1518"/>
                  </a:lnTo>
                  <a:lnTo>
                    <a:pt x="2894" y="1525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2" y="1549"/>
                  </a:lnTo>
                  <a:lnTo>
                    <a:pt x="2784" y="1556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9" y="1584"/>
                  </a:lnTo>
                  <a:lnTo>
                    <a:pt x="2640" y="1590"/>
                  </a:lnTo>
                  <a:lnTo>
                    <a:pt x="2609" y="1596"/>
                  </a:lnTo>
                  <a:lnTo>
                    <a:pt x="2580" y="1602"/>
                  </a:lnTo>
                  <a:lnTo>
                    <a:pt x="2550" y="1608"/>
                  </a:lnTo>
                  <a:lnTo>
                    <a:pt x="2519" y="1612"/>
                  </a:lnTo>
                  <a:lnTo>
                    <a:pt x="2489" y="1618"/>
                  </a:lnTo>
                  <a:lnTo>
                    <a:pt x="2457" y="1622"/>
                  </a:lnTo>
                  <a:lnTo>
                    <a:pt x="2427" y="1627"/>
                  </a:lnTo>
                  <a:lnTo>
                    <a:pt x="2395" y="1631"/>
                  </a:lnTo>
                  <a:lnTo>
                    <a:pt x="2365" y="1636"/>
                  </a:lnTo>
                  <a:lnTo>
                    <a:pt x="2334" y="1639"/>
                  </a:lnTo>
                  <a:lnTo>
                    <a:pt x="2302" y="1642"/>
                  </a:lnTo>
                  <a:lnTo>
                    <a:pt x="2271" y="1646"/>
                  </a:lnTo>
                  <a:lnTo>
                    <a:pt x="2238" y="1649"/>
                  </a:lnTo>
                  <a:lnTo>
                    <a:pt x="2206" y="1653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0"/>
                  </a:lnTo>
                  <a:lnTo>
                    <a:pt x="2046" y="1663"/>
                  </a:lnTo>
                  <a:lnTo>
                    <a:pt x="2013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6"/>
                  </a:lnTo>
                  <a:lnTo>
                    <a:pt x="1883" y="1667"/>
                  </a:lnTo>
                  <a:lnTo>
                    <a:pt x="1851" y="1667"/>
                  </a:lnTo>
                  <a:lnTo>
                    <a:pt x="1818" y="1666"/>
                  </a:lnTo>
                  <a:lnTo>
                    <a:pt x="1786" y="1666"/>
                  </a:lnTo>
                  <a:lnTo>
                    <a:pt x="1753" y="1665"/>
                  </a:lnTo>
                  <a:lnTo>
                    <a:pt x="1720" y="1665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4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7" y="1654"/>
                  </a:lnTo>
                  <a:lnTo>
                    <a:pt x="1495" y="1650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400" y="1641"/>
                  </a:lnTo>
                  <a:lnTo>
                    <a:pt x="1368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5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4" y="1593"/>
                  </a:lnTo>
                  <a:lnTo>
                    <a:pt x="1063" y="1586"/>
                  </a:lnTo>
                  <a:lnTo>
                    <a:pt x="1034" y="1581"/>
                  </a:lnTo>
                  <a:lnTo>
                    <a:pt x="1005" y="1574"/>
                  </a:lnTo>
                  <a:lnTo>
                    <a:pt x="977" y="1567"/>
                  </a:lnTo>
                  <a:lnTo>
                    <a:pt x="949" y="1560"/>
                  </a:lnTo>
                  <a:lnTo>
                    <a:pt x="919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6"/>
                  </a:lnTo>
                  <a:lnTo>
                    <a:pt x="706" y="1487"/>
                  </a:lnTo>
                  <a:lnTo>
                    <a:pt x="680" y="1478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5" y="1449"/>
                  </a:lnTo>
                  <a:lnTo>
                    <a:pt x="582" y="1439"/>
                  </a:lnTo>
                  <a:lnTo>
                    <a:pt x="558" y="1429"/>
                  </a:lnTo>
                  <a:lnTo>
                    <a:pt x="536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7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9" y="1306"/>
                  </a:lnTo>
                  <a:lnTo>
                    <a:pt x="311" y="1295"/>
                  </a:lnTo>
                  <a:lnTo>
                    <a:pt x="293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6" y="1206"/>
                  </a:lnTo>
                  <a:lnTo>
                    <a:pt x="181" y="1194"/>
                  </a:lnTo>
                  <a:lnTo>
                    <a:pt x="168" y="1180"/>
                  </a:lnTo>
                  <a:lnTo>
                    <a:pt x="154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7" y="1071"/>
                  </a:lnTo>
                  <a:lnTo>
                    <a:pt x="68" y="1056"/>
                  </a:lnTo>
                  <a:lnTo>
                    <a:pt x="60" y="1043"/>
                  </a:lnTo>
                  <a:lnTo>
                    <a:pt x="51" y="1028"/>
                  </a:lnTo>
                  <a:lnTo>
                    <a:pt x="44" y="1015"/>
                  </a:lnTo>
                  <a:lnTo>
                    <a:pt x="37" y="1000"/>
                  </a:lnTo>
                  <a:lnTo>
                    <a:pt x="31" y="985"/>
                  </a:lnTo>
                  <a:lnTo>
                    <a:pt x="25" y="972"/>
                  </a:lnTo>
                  <a:lnTo>
                    <a:pt x="20" y="957"/>
                  </a:lnTo>
                  <a:lnTo>
                    <a:pt x="16" y="943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6" y="899"/>
                  </a:lnTo>
                  <a:lnTo>
                    <a:pt x="4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8"/>
                  </a:lnTo>
                  <a:lnTo>
                    <a:pt x="4" y="783"/>
                  </a:lnTo>
                  <a:lnTo>
                    <a:pt x="6" y="768"/>
                  </a:lnTo>
                  <a:lnTo>
                    <a:pt x="8" y="754"/>
                  </a:lnTo>
                  <a:lnTo>
                    <a:pt x="11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5" y="695"/>
                  </a:lnTo>
                  <a:lnTo>
                    <a:pt x="31" y="682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3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8"/>
                  </a:lnTo>
                  <a:lnTo>
                    <a:pt x="142" y="514"/>
                  </a:lnTo>
                  <a:lnTo>
                    <a:pt x="154" y="501"/>
                  </a:lnTo>
                  <a:lnTo>
                    <a:pt x="168" y="487"/>
                  </a:lnTo>
                  <a:lnTo>
                    <a:pt x="181" y="474"/>
                  </a:lnTo>
                  <a:lnTo>
                    <a:pt x="196" y="461"/>
                  </a:lnTo>
                  <a:lnTo>
                    <a:pt x="211" y="448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3" y="385"/>
                  </a:lnTo>
                  <a:lnTo>
                    <a:pt x="311" y="372"/>
                  </a:lnTo>
                  <a:lnTo>
                    <a:pt x="329" y="360"/>
                  </a:lnTo>
                  <a:lnTo>
                    <a:pt x="347" y="349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7" y="303"/>
                  </a:lnTo>
                  <a:lnTo>
                    <a:pt x="448" y="291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9"/>
                  </a:lnTo>
                  <a:lnTo>
                    <a:pt x="536" y="248"/>
                  </a:lnTo>
                  <a:lnTo>
                    <a:pt x="558" y="237"/>
                  </a:lnTo>
                  <a:lnTo>
                    <a:pt x="582" y="227"/>
                  </a:lnTo>
                  <a:lnTo>
                    <a:pt x="605" y="218"/>
                  </a:lnTo>
                  <a:lnTo>
                    <a:pt x="630" y="208"/>
                  </a:lnTo>
                  <a:lnTo>
                    <a:pt x="655" y="199"/>
                  </a:lnTo>
                  <a:lnTo>
                    <a:pt x="680" y="189"/>
                  </a:lnTo>
                  <a:lnTo>
                    <a:pt x="706" y="180"/>
                  </a:lnTo>
                  <a:lnTo>
                    <a:pt x="730" y="171"/>
                  </a:lnTo>
                  <a:lnTo>
                    <a:pt x="757" y="162"/>
                  </a:lnTo>
                  <a:lnTo>
                    <a:pt x="783" y="154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19" y="115"/>
                  </a:lnTo>
                  <a:lnTo>
                    <a:pt x="947" y="107"/>
                  </a:lnTo>
                  <a:lnTo>
                    <a:pt x="977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0"/>
                  </a:lnTo>
                  <a:lnTo>
                    <a:pt x="1093" y="74"/>
                  </a:lnTo>
                  <a:lnTo>
                    <a:pt x="1123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3" y="52"/>
                  </a:lnTo>
                  <a:lnTo>
                    <a:pt x="1244" y="47"/>
                  </a:lnTo>
                  <a:lnTo>
                    <a:pt x="1275" y="43"/>
                  </a:lnTo>
                  <a:lnTo>
                    <a:pt x="1306" y="38"/>
                  </a:lnTo>
                  <a:lnTo>
                    <a:pt x="1337" y="34"/>
                  </a:lnTo>
                  <a:lnTo>
                    <a:pt x="1368" y="29"/>
                  </a:lnTo>
                  <a:lnTo>
                    <a:pt x="1400" y="26"/>
                  </a:lnTo>
                  <a:lnTo>
                    <a:pt x="1431" y="22"/>
                  </a:lnTo>
                  <a:lnTo>
                    <a:pt x="1463" y="19"/>
                  </a:lnTo>
                  <a:lnTo>
                    <a:pt x="1495" y="17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4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6" y="1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5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3" y="3"/>
                  </a:lnTo>
                  <a:lnTo>
                    <a:pt x="2046" y="4"/>
                  </a:lnTo>
                  <a:lnTo>
                    <a:pt x="2078" y="5"/>
                  </a:lnTo>
                  <a:lnTo>
                    <a:pt x="2110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4"/>
                  </a:lnTo>
                  <a:lnTo>
                    <a:pt x="2238" y="18"/>
                  </a:lnTo>
                  <a:lnTo>
                    <a:pt x="2271" y="21"/>
                  </a:lnTo>
                  <a:lnTo>
                    <a:pt x="2302" y="25"/>
                  </a:lnTo>
                  <a:lnTo>
                    <a:pt x="2334" y="28"/>
                  </a:lnTo>
                  <a:lnTo>
                    <a:pt x="2365" y="31"/>
                  </a:lnTo>
                  <a:lnTo>
                    <a:pt x="2395" y="36"/>
                  </a:lnTo>
                  <a:lnTo>
                    <a:pt x="2427" y="40"/>
                  </a:lnTo>
                  <a:lnTo>
                    <a:pt x="2457" y="45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50" y="59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6" y="97"/>
                  </a:lnTo>
                  <a:lnTo>
                    <a:pt x="2755" y="103"/>
                  </a:lnTo>
                  <a:lnTo>
                    <a:pt x="2784" y="110"/>
                  </a:lnTo>
                  <a:lnTo>
                    <a:pt x="2812" y="118"/>
                  </a:lnTo>
                  <a:lnTo>
                    <a:pt x="2840" y="126"/>
                  </a:lnTo>
                  <a:lnTo>
                    <a:pt x="2867" y="134"/>
                  </a:lnTo>
                  <a:lnTo>
                    <a:pt x="2894" y="142"/>
                  </a:lnTo>
                  <a:lnTo>
                    <a:pt x="2921" y="149"/>
                  </a:lnTo>
                  <a:lnTo>
                    <a:pt x="2948" y="158"/>
                  </a:lnTo>
                  <a:lnTo>
                    <a:pt x="2974" y="166"/>
                  </a:lnTo>
                  <a:lnTo>
                    <a:pt x="3000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3"/>
                  </a:lnTo>
                  <a:lnTo>
                    <a:pt x="3100" y="212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1" y="243"/>
                  </a:lnTo>
                  <a:lnTo>
                    <a:pt x="3193" y="253"/>
                  </a:lnTo>
                  <a:lnTo>
                    <a:pt x="3216" y="264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2" y="331"/>
                  </a:lnTo>
                  <a:lnTo>
                    <a:pt x="3361" y="342"/>
                  </a:lnTo>
                  <a:lnTo>
                    <a:pt x="3380" y="354"/>
                  </a:lnTo>
                  <a:lnTo>
                    <a:pt x="3398" y="367"/>
                  </a:lnTo>
                  <a:lnTo>
                    <a:pt x="3416" y="378"/>
                  </a:lnTo>
                  <a:lnTo>
                    <a:pt x="3434" y="390"/>
                  </a:lnTo>
                  <a:lnTo>
                    <a:pt x="3451" y="403"/>
                  </a:lnTo>
                  <a:lnTo>
                    <a:pt x="3468" y="416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4" y="454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9" y="507"/>
                  </a:lnTo>
                  <a:lnTo>
                    <a:pt x="3581" y="521"/>
                  </a:lnTo>
                  <a:lnTo>
                    <a:pt x="3594" y="534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8"/>
                  </a:lnTo>
                  <a:lnTo>
                    <a:pt x="3662" y="631"/>
                  </a:lnTo>
                  <a:lnTo>
                    <a:pt x="3670" y="646"/>
                  </a:lnTo>
                  <a:lnTo>
                    <a:pt x="3677" y="659"/>
                  </a:lnTo>
                  <a:lnTo>
                    <a:pt x="3684" y="674"/>
                  </a:lnTo>
                  <a:lnTo>
                    <a:pt x="3689" y="688"/>
                  </a:lnTo>
                  <a:lnTo>
                    <a:pt x="3695" y="703"/>
                  </a:lnTo>
                  <a:lnTo>
                    <a:pt x="3699" y="718"/>
                  </a:lnTo>
                  <a:lnTo>
                    <a:pt x="3704" y="731"/>
                  </a:lnTo>
                  <a:lnTo>
                    <a:pt x="3707" y="746"/>
                  </a:lnTo>
                  <a:lnTo>
                    <a:pt x="3711" y="760"/>
                  </a:lnTo>
                  <a:lnTo>
                    <a:pt x="3713" y="775"/>
                  </a:lnTo>
                  <a:lnTo>
                    <a:pt x="3715" y="790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1" name="Freeform 127">
              <a:extLst>
                <a:ext uri="{FF2B5EF4-FFF2-40B4-BE49-F238E27FC236}">
                  <a16:creationId xmlns:a16="http://schemas.microsoft.com/office/drawing/2014/main" id="{00D610EA-8637-C140-BA98-0608C46F9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338"/>
              <a:ext cx="609" cy="256"/>
            </a:xfrm>
            <a:custGeom>
              <a:avLst/>
              <a:gdLst>
                <a:gd name="T0" fmla="*/ 0 w 4872"/>
                <a:gd name="T1" fmla="*/ 0 h 2051"/>
                <a:gd name="T2" fmla="*/ 0 w 4872"/>
                <a:gd name="T3" fmla="*/ 0 h 2051"/>
                <a:gd name="T4" fmla="*/ 0 w 4872"/>
                <a:gd name="T5" fmla="*/ 0 h 2051"/>
                <a:gd name="T6" fmla="*/ 0 w 4872"/>
                <a:gd name="T7" fmla="*/ 0 h 2051"/>
                <a:gd name="T8" fmla="*/ 0 w 4872"/>
                <a:gd name="T9" fmla="*/ 0 h 2051"/>
                <a:gd name="T10" fmla="*/ 0 w 4872"/>
                <a:gd name="T11" fmla="*/ 0 h 2051"/>
                <a:gd name="T12" fmla="*/ 0 w 4872"/>
                <a:gd name="T13" fmla="*/ 0 h 2051"/>
                <a:gd name="T14" fmla="*/ 0 w 4872"/>
                <a:gd name="T15" fmla="*/ 0 h 2051"/>
                <a:gd name="T16" fmla="*/ 0 w 4872"/>
                <a:gd name="T17" fmla="*/ 0 h 2051"/>
                <a:gd name="T18" fmla="*/ 0 w 4872"/>
                <a:gd name="T19" fmla="*/ 0 h 2051"/>
                <a:gd name="T20" fmla="*/ 0 w 4872"/>
                <a:gd name="T21" fmla="*/ 0 h 2051"/>
                <a:gd name="T22" fmla="*/ 0 w 4872"/>
                <a:gd name="T23" fmla="*/ 0 h 2051"/>
                <a:gd name="T24" fmla="*/ 0 w 4872"/>
                <a:gd name="T25" fmla="*/ 0 h 2051"/>
                <a:gd name="T26" fmla="*/ 0 w 4872"/>
                <a:gd name="T27" fmla="*/ 0 h 2051"/>
                <a:gd name="T28" fmla="*/ 0 w 4872"/>
                <a:gd name="T29" fmla="*/ 0 h 2051"/>
                <a:gd name="T30" fmla="*/ 0 w 4872"/>
                <a:gd name="T31" fmla="*/ 0 h 2051"/>
                <a:gd name="T32" fmla="*/ 0 w 4872"/>
                <a:gd name="T33" fmla="*/ 0 h 2051"/>
                <a:gd name="T34" fmla="*/ 0 w 4872"/>
                <a:gd name="T35" fmla="*/ 0 h 2051"/>
                <a:gd name="T36" fmla="*/ 0 w 4872"/>
                <a:gd name="T37" fmla="*/ 0 h 2051"/>
                <a:gd name="T38" fmla="*/ 0 w 4872"/>
                <a:gd name="T39" fmla="*/ 0 h 2051"/>
                <a:gd name="T40" fmla="*/ 0 w 4872"/>
                <a:gd name="T41" fmla="*/ 0 h 2051"/>
                <a:gd name="T42" fmla="*/ 0 w 4872"/>
                <a:gd name="T43" fmla="*/ 0 h 2051"/>
                <a:gd name="T44" fmla="*/ 0 w 4872"/>
                <a:gd name="T45" fmla="*/ 0 h 2051"/>
                <a:gd name="T46" fmla="*/ 0 w 4872"/>
                <a:gd name="T47" fmla="*/ 0 h 2051"/>
                <a:gd name="T48" fmla="*/ 0 w 4872"/>
                <a:gd name="T49" fmla="*/ 0 h 2051"/>
                <a:gd name="T50" fmla="*/ 0 w 4872"/>
                <a:gd name="T51" fmla="*/ 0 h 2051"/>
                <a:gd name="T52" fmla="*/ 0 w 4872"/>
                <a:gd name="T53" fmla="*/ 0 h 2051"/>
                <a:gd name="T54" fmla="*/ 0 w 4872"/>
                <a:gd name="T55" fmla="*/ 0 h 2051"/>
                <a:gd name="T56" fmla="*/ 0 w 4872"/>
                <a:gd name="T57" fmla="*/ 0 h 2051"/>
                <a:gd name="T58" fmla="*/ 0 w 4872"/>
                <a:gd name="T59" fmla="*/ 0 h 2051"/>
                <a:gd name="T60" fmla="*/ 0 w 4872"/>
                <a:gd name="T61" fmla="*/ 0 h 2051"/>
                <a:gd name="T62" fmla="*/ 0 w 4872"/>
                <a:gd name="T63" fmla="*/ 0 h 2051"/>
                <a:gd name="T64" fmla="*/ 0 w 4872"/>
                <a:gd name="T65" fmla="*/ 0 h 2051"/>
                <a:gd name="T66" fmla="*/ 0 w 4872"/>
                <a:gd name="T67" fmla="*/ 0 h 2051"/>
                <a:gd name="T68" fmla="*/ 0 w 4872"/>
                <a:gd name="T69" fmla="*/ 0 h 2051"/>
                <a:gd name="T70" fmla="*/ 0 w 4872"/>
                <a:gd name="T71" fmla="*/ 0 h 2051"/>
                <a:gd name="T72" fmla="*/ 0 w 4872"/>
                <a:gd name="T73" fmla="*/ 0 h 2051"/>
                <a:gd name="T74" fmla="*/ 0 w 4872"/>
                <a:gd name="T75" fmla="*/ 0 h 2051"/>
                <a:gd name="T76" fmla="*/ 0 w 4872"/>
                <a:gd name="T77" fmla="*/ 0 h 2051"/>
                <a:gd name="T78" fmla="*/ 0 w 4872"/>
                <a:gd name="T79" fmla="*/ 0 h 2051"/>
                <a:gd name="T80" fmla="*/ 0 w 4872"/>
                <a:gd name="T81" fmla="*/ 0 h 2051"/>
                <a:gd name="T82" fmla="*/ 0 w 4872"/>
                <a:gd name="T83" fmla="*/ 0 h 2051"/>
                <a:gd name="T84" fmla="*/ 0 w 4872"/>
                <a:gd name="T85" fmla="*/ 0 h 2051"/>
                <a:gd name="T86" fmla="*/ 0 w 4872"/>
                <a:gd name="T87" fmla="*/ 0 h 2051"/>
                <a:gd name="T88" fmla="*/ 0 w 4872"/>
                <a:gd name="T89" fmla="*/ 0 h 2051"/>
                <a:gd name="T90" fmla="*/ 0 w 4872"/>
                <a:gd name="T91" fmla="*/ 0 h 2051"/>
                <a:gd name="T92" fmla="*/ 0 w 4872"/>
                <a:gd name="T93" fmla="*/ 0 h 2051"/>
                <a:gd name="T94" fmla="*/ 0 w 4872"/>
                <a:gd name="T95" fmla="*/ 0 h 2051"/>
                <a:gd name="T96" fmla="*/ 0 w 4872"/>
                <a:gd name="T97" fmla="*/ 0 h 2051"/>
                <a:gd name="T98" fmla="*/ 0 w 4872"/>
                <a:gd name="T99" fmla="*/ 0 h 2051"/>
                <a:gd name="T100" fmla="*/ 0 w 4872"/>
                <a:gd name="T101" fmla="*/ 0 h 2051"/>
                <a:gd name="T102" fmla="*/ 0 w 4872"/>
                <a:gd name="T103" fmla="*/ 0 h 2051"/>
                <a:gd name="T104" fmla="*/ 0 w 4872"/>
                <a:gd name="T105" fmla="*/ 0 h 2051"/>
                <a:gd name="T106" fmla="*/ 0 w 4872"/>
                <a:gd name="T107" fmla="*/ 0 h 2051"/>
                <a:gd name="T108" fmla="*/ 0 w 4872"/>
                <a:gd name="T109" fmla="*/ 0 h 2051"/>
                <a:gd name="T110" fmla="*/ 0 w 4872"/>
                <a:gd name="T111" fmla="*/ 0 h 2051"/>
                <a:gd name="T112" fmla="*/ 0 w 4872"/>
                <a:gd name="T113" fmla="*/ 0 h 2051"/>
                <a:gd name="T114" fmla="*/ 0 w 4872"/>
                <a:gd name="T115" fmla="*/ 0 h 2051"/>
                <a:gd name="T116" fmla="*/ 0 w 4872"/>
                <a:gd name="T117" fmla="*/ 0 h 2051"/>
                <a:gd name="T118" fmla="*/ 0 w 4872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2"/>
                <a:gd name="T181" fmla="*/ 0 h 2051"/>
                <a:gd name="T182" fmla="*/ 4872 w 4872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2" h="2051">
                  <a:moveTo>
                    <a:pt x="4872" y="1025"/>
                  </a:moveTo>
                  <a:lnTo>
                    <a:pt x="4872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6" y="1097"/>
                  </a:lnTo>
                  <a:lnTo>
                    <a:pt x="4863" y="1115"/>
                  </a:lnTo>
                  <a:lnTo>
                    <a:pt x="4858" y="1133"/>
                  </a:lnTo>
                  <a:lnTo>
                    <a:pt x="4854" y="1151"/>
                  </a:lnTo>
                  <a:lnTo>
                    <a:pt x="4848" y="1169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7" y="1222"/>
                  </a:lnTo>
                  <a:lnTo>
                    <a:pt x="4819" y="1240"/>
                  </a:lnTo>
                  <a:lnTo>
                    <a:pt x="4810" y="1257"/>
                  </a:lnTo>
                  <a:lnTo>
                    <a:pt x="4800" y="1275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5" y="1327"/>
                  </a:lnTo>
                  <a:lnTo>
                    <a:pt x="4752" y="1344"/>
                  </a:lnTo>
                  <a:lnTo>
                    <a:pt x="4739" y="1360"/>
                  </a:lnTo>
                  <a:lnTo>
                    <a:pt x="4724" y="1377"/>
                  </a:lnTo>
                  <a:lnTo>
                    <a:pt x="4710" y="1394"/>
                  </a:lnTo>
                  <a:lnTo>
                    <a:pt x="4694" y="1411"/>
                  </a:lnTo>
                  <a:lnTo>
                    <a:pt x="4677" y="1428"/>
                  </a:lnTo>
                  <a:lnTo>
                    <a:pt x="4660" y="1444"/>
                  </a:lnTo>
                  <a:lnTo>
                    <a:pt x="4642" y="1461"/>
                  </a:lnTo>
                  <a:lnTo>
                    <a:pt x="4624" y="1476"/>
                  </a:lnTo>
                  <a:lnTo>
                    <a:pt x="4605" y="1492"/>
                  </a:lnTo>
                  <a:lnTo>
                    <a:pt x="4585" y="1509"/>
                  </a:lnTo>
                  <a:lnTo>
                    <a:pt x="4564" y="1525"/>
                  </a:lnTo>
                  <a:lnTo>
                    <a:pt x="4544" y="1539"/>
                  </a:lnTo>
                  <a:lnTo>
                    <a:pt x="4522" y="1555"/>
                  </a:lnTo>
                  <a:lnTo>
                    <a:pt x="4500" y="1571"/>
                  </a:lnTo>
                  <a:lnTo>
                    <a:pt x="4477" y="1585"/>
                  </a:lnTo>
                  <a:lnTo>
                    <a:pt x="4453" y="1601"/>
                  </a:lnTo>
                  <a:lnTo>
                    <a:pt x="4429" y="1616"/>
                  </a:lnTo>
                  <a:lnTo>
                    <a:pt x="4405" y="1630"/>
                  </a:lnTo>
                  <a:lnTo>
                    <a:pt x="4379" y="1644"/>
                  </a:lnTo>
                  <a:lnTo>
                    <a:pt x="4353" y="1659"/>
                  </a:lnTo>
                  <a:lnTo>
                    <a:pt x="4326" y="1673"/>
                  </a:lnTo>
                  <a:lnTo>
                    <a:pt x="4299" y="1687"/>
                  </a:lnTo>
                  <a:lnTo>
                    <a:pt x="4271" y="1700"/>
                  </a:lnTo>
                  <a:lnTo>
                    <a:pt x="4243" y="1714"/>
                  </a:lnTo>
                  <a:lnTo>
                    <a:pt x="4215" y="1727"/>
                  </a:lnTo>
                  <a:lnTo>
                    <a:pt x="4184" y="1740"/>
                  </a:lnTo>
                  <a:lnTo>
                    <a:pt x="4155" y="1753"/>
                  </a:lnTo>
                  <a:lnTo>
                    <a:pt x="4125" y="1765"/>
                  </a:lnTo>
                  <a:lnTo>
                    <a:pt x="4093" y="1778"/>
                  </a:lnTo>
                  <a:lnTo>
                    <a:pt x="4062" y="1789"/>
                  </a:lnTo>
                  <a:lnTo>
                    <a:pt x="4030" y="1801"/>
                  </a:lnTo>
                  <a:lnTo>
                    <a:pt x="3997" y="1813"/>
                  </a:lnTo>
                  <a:lnTo>
                    <a:pt x="3965" y="1824"/>
                  </a:lnTo>
                  <a:lnTo>
                    <a:pt x="3931" y="1835"/>
                  </a:lnTo>
                  <a:lnTo>
                    <a:pt x="3897" y="1846"/>
                  </a:lnTo>
                  <a:lnTo>
                    <a:pt x="3862" y="1857"/>
                  </a:lnTo>
                  <a:lnTo>
                    <a:pt x="3828" y="1868"/>
                  </a:lnTo>
                  <a:lnTo>
                    <a:pt x="3793" y="1878"/>
                  </a:lnTo>
                  <a:lnTo>
                    <a:pt x="3757" y="1887"/>
                  </a:lnTo>
                  <a:lnTo>
                    <a:pt x="3721" y="1897"/>
                  </a:lnTo>
                  <a:lnTo>
                    <a:pt x="3685" y="1906"/>
                  </a:lnTo>
                  <a:lnTo>
                    <a:pt x="3648" y="1915"/>
                  </a:lnTo>
                  <a:lnTo>
                    <a:pt x="3610" y="1924"/>
                  </a:lnTo>
                  <a:lnTo>
                    <a:pt x="3573" y="1933"/>
                  </a:lnTo>
                  <a:lnTo>
                    <a:pt x="3535" y="1941"/>
                  </a:lnTo>
                  <a:lnTo>
                    <a:pt x="3497" y="1949"/>
                  </a:lnTo>
                  <a:lnTo>
                    <a:pt x="3458" y="1957"/>
                  </a:lnTo>
                  <a:lnTo>
                    <a:pt x="3419" y="1963"/>
                  </a:lnTo>
                  <a:lnTo>
                    <a:pt x="3381" y="1971"/>
                  </a:lnTo>
                  <a:lnTo>
                    <a:pt x="3341" y="1978"/>
                  </a:lnTo>
                  <a:lnTo>
                    <a:pt x="3301" y="1985"/>
                  </a:lnTo>
                  <a:lnTo>
                    <a:pt x="3262" y="1990"/>
                  </a:lnTo>
                  <a:lnTo>
                    <a:pt x="3221" y="1996"/>
                  </a:lnTo>
                  <a:lnTo>
                    <a:pt x="3181" y="2002"/>
                  </a:lnTo>
                  <a:lnTo>
                    <a:pt x="3140" y="2007"/>
                  </a:lnTo>
                  <a:lnTo>
                    <a:pt x="3098" y="2013"/>
                  </a:lnTo>
                  <a:lnTo>
                    <a:pt x="3058" y="2017"/>
                  </a:lnTo>
                  <a:lnTo>
                    <a:pt x="3016" y="2022"/>
                  </a:lnTo>
                  <a:lnTo>
                    <a:pt x="2975" y="2026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50" y="2037"/>
                  </a:lnTo>
                  <a:lnTo>
                    <a:pt x="2807" y="2039"/>
                  </a:lnTo>
                  <a:lnTo>
                    <a:pt x="2765" y="2042"/>
                  </a:lnTo>
                  <a:lnTo>
                    <a:pt x="2723" y="2044"/>
                  </a:lnTo>
                  <a:lnTo>
                    <a:pt x="2681" y="2047"/>
                  </a:lnTo>
                  <a:lnTo>
                    <a:pt x="2638" y="2048"/>
                  </a:lnTo>
                  <a:lnTo>
                    <a:pt x="2596" y="2049"/>
                  </a:lnTo>
                  <a:lnTo>
                    <a:pt x="2553" y="2050"/>
                  </a:lnTo>
                  <a:lnTo>
                    <a:pt x="2510" y="2051"/>
                  </a:lnTo>
                  <a:lnTo>
                    <a:pt x="2468" y="2051"/>
                  </a:lnTo>
                  <a:lnTo>
                    <a:pt x="2426" y="2051"/>
                  </a:lnTo>
                  <a:lnTo>
                    <a:pt x="2383" y="2051"/>
                  </a:lnTo>
                  <a:lnTo>
                    <a:pt x="2340" y="2050"/>
                  </a:lnTo>
                  <a:lnTo>
                    <a:pt x="2297" y="2050"/>
                  </a:lnTo>
                  <a:lnTo>
                    <a:pt x="2255" y="2049"/>
                  </a:lnTo>
                  <a:lnTo>
                    <a:pt x="2213" y="2047"/>
                  </a:lnTo>
                  <a:lnTo>
                    <a:pt x="2170" y="2046"/>
                  </a:lnTo>
                  <a:lnTo>
                    <a:pt x="2128" y="2043"/>
                  </a:lnTo>
                  <a:lnTo>
                    <a:pt x="2086" y="2041"/>
                  </a:lnTo>
                  <a:lnTo>
                    <a:pt x="2043" y="2038"/>
                  </a:lnTo>
                  <a:lnTo>
                    <a:pt x="2002" y="2034"/>
                  </a:lnTo>
                  <a:lnTo>
                    <a:pt x="1960" y="2032"/>
                  </a:lnTo>
                  <a:lnTo>
                    <a:pt x="1918" y="2028"/>
                  </a:lnTo>
                  <a:lnTo>
                    <a:pt x="1877" y="2024"/>
                  </a:lnTo>
                  <a:lnTo>
                    <a:pt x="1835" y="2020"/>
                  </a:lnTo>
                  <a:lnTo>
                    <a:pt x="1793" y="2015"/>
                  </a:lnTo>
                  <a:lnTo>
                    <a:pt x="1753" y="2011"/>
                  </a:lnTo>
                  <a:lnTo>
                    <a:pt x="1711" y="2005"/>
                  </a:lnTo>
                  <a:lnTo>
                    <a:pt x="1671" y="1999"/>
                  </a:lnTo>
                  <a:lnTo>
                    <a:pt x="1630" y="1994"/>
                  </a:lnTo>
                  <a:lnTo>
                    <a:pt x="1591" y="1987"/>
                  </a:lnTo>
                  <a:lnTo>
                    <a:pt x="1550" y="1981"/>
                  </a:lnTo>
                  <a:lnTo>
                    <a:pt x="1511" y="1975"/>
                  </a:lnTo>
                  <a:lnTo>
                    <a:pt x="1472" y="1968"/>
                  </a:lnTo>
                  <a:lnTo>
                    <a:pt x="1433" y="1960"/>
                  </a:lnTo>
                  <a:lnTo>
                    <a:pt x="1394" y="1953"/>
                  </a:lnTo>
                  <a:lnTo>
                    <a:pt x="1356" y="1945"/>
                  </a:lnTo>
                  <a:lnTo>
                    <a:pt x="1317" y="1936"/>
                  </a:lnTo>
                  <a:lnTo>
                    <a:pt x="1280" y="1929"/>
                  </a:lnTo>
                  <a:lnTo>
                    <a:pt x="1243" y="1920"/>
                  </a:lnTo>
                  <a:lnTo>
                    <a:pt x="1206" y="1911"/>
                  </a:lnTo>
                  <a:lnTo>
                    <a:pt x="1169" y="1902"/>
                  </a:lnTo>
                  <a:lnTo>
                    <a:pt x="1133" y="1893"/>
                  </a:lnTo>
                  <a:lnTo>
                    <a:pt x="1097" y="1882"/>
                  </a:lnTo>
                  <a:lnTo>
                    <a:pt x="1062" y="1872"/>
                  </a:lnTo>
                  <a:lnTo>
                    <a:pt x="1027" y="1862"/>
                  </a:lnTo>
                  <a:lnTo>
                    <a:pt x="992" y="1852"/>
                  </a:lnTo>
                  <a:lnTo>
                    <a:pt x="957" y="1841"/>
                  </a:lnTo>
                  <a:lnTo>
                    <a:pt x="925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6" y="1796"/>
                  </a:lnTo>
                  <a:lnTo>
                    <a:pt x="794" y="1783"/>
                  </a:lnTo>
                  <a:lnTo>
                    <a:pt x="763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3" y="1733"/>
                  </a:lnTo>
                  <a:lnTo>
                    <a:pt x="644" y="1720"/>
                  </a:lnTo>
                  <a:lnTo>
                    <a:pt x="614" y="1707"/>
                  </a:lnTo>
                  <a:lnTo>
                    <a:pt x="587" y="1693"/>
                  </a:lnTo>
                  <a:lnTo>
                    <a:pt x="559" y="1680"/>
                  </a:lnTo>
                  <a:lnTo>
                    <a:pt x="532" y="1665"/>
                  </a:lnTo>
                  <a:lnTo>
                    <a:pt x="506" y="1652"/>
                  </a:lnTo>
                  <a:lnTo>
                    <a:pt x="480" y="1637"/>
                  </a:lnTo>
                  <a:lnTo>
                    <a:pt x="456" y="1623"/>
                  </a:lnTo>
                  <a:lnTo>
                    <a:pt x="431" y="1608"/>
                  </a:lnTo>
                  <a:lnTo>
                    <a:pt x="407" y="1593"/>
                  </a:lnTo>
                  <a:lnTo>
                    <a:pt x="384" y="1579"/>
                  </a:lnTo>
                  <a:lnTo>
                    <a:pt x="361" y="1563"/>
                  </a:lnTo>
                  <a:lnTo>
                    <a:pt x="339" y="1547"/>
                  </a:lnTo>
                  <a:lnTo>
                    <a:pt x="317" y="1533"/>
                  </a:lnTo>
                  <a:lnTo>
                    <a:pt x="297" y="1517"/>
                  </a:lnTo>
                  <a:lnTo>
                    <a:pt x="277" y="1501"/>
                  </a:lnTo>
                  <a:lnTo>
                    <a:pt x="258" y="1484"/>
                  </a:lnTo>
                  <a:lnTo>
                    <a:pt x="239" y="1468"/>
                  </a:lnTo>
                  <a:lnTo>
                    <a:pt x="221" y="1453"/>
                  </a:lnTo>
                  <a:lnTo>
                    <a:pt x="204" y="1436"/>
                  </a:lnTo>
                  <a:lnTo>
                    <a:pt x="187" y="1419"/>
                  </a:lnTo>
                  <a:lnTo>
                    <a:pt x="170" y="1402"/>
                  </a:lnTo>
                  <a:lnTo>
                    <a:pt x="155" y="1386"/>
                  </a:lnTo>
                  <a:lnTo>
                    <a:pt x="141" y="1369"/>
                  </a:lnTo>
                  <a:lnTo>
                    <a:pt x="127" y="1353"/>
                  </a:lnTo>
                  <a:lnTo>
                    <a:pt x="114" y="1335"/>
                  </a:lnTo>
                  <a:lnTo>
                    <a:pt x="101" y="1318"/>
                  </a:lnTo>
                  <a:lnTo>
                    <a:pt x="89" y="1301"/>
                  </a:lnTo>
                  <a:lnTo>
                    <a:pt x="78" y="1283"/>
                  </a:lnTo>
                  <a:lnTo>
                    <a:pt x="68" y="1266"/>
                  </a:lnTo>
                  <a:lnTo>
                    <a:pt x="59" y="1248"/>
                  </a:lnTo>
                  <a:lnTo>
                    <a:pt x="50" y="1231"/>
                  </a:lnTo>
                  <a:lnTo>
                    <a:pt x="41" y="1213"/>
                  </a:lnTo>
                  <a:lnTo>
                    <a:pt x="34" y="1195"/>
                  </a:lnTo>
                  <a:lnTo>
                    <a:pt x="27" y="1178"/>
                  </a:lnTo>
                  <a:lnTo>
                    <a:pt x="21" y="1160"/>
                  </a:lnTo>
                  <a:lnTo>
                    <a:pt x="16" y="1142"/>
                  </a:lnTo>
                  <a:lnTo>
                    <a:pt x="11" y="1124"/>
                  </a:lnTo>
                  <a:lnTo>
                    <a:pt x="8" y="1106"/>
                  </a:lnTo>
                  <a:lnTo>
                    <a:pt x="5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7"/>
                  </a:lnTo>
                  <a:lnTo>
                    <a:pt x="1" y="999"/>
                  </a:lnTo>
                  <a:lnTo>
                    <a:pt x="2" y="981"/>
                  </a:lnTo>
                  <a:lnTo>
                    <a:pt x="5" y="963"/>
                  </a:lnTo>
                  <a:lnTo>
                    <a:pt x="8" y="945"/>
                  </a:lnTo>
                  <a:lnTo>
                    <a:pt x="11" y="927"/>
                  </a:lnTo>
                  <a:lnTo>
                    <a:pt x="16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4" y="856"/>
                  </a:lnTo>
                  <a:lnTo>
                    <a:pt x="41" y="838"/>
                  </a:lnTo>
                  <a:lnTo>
                    <a:pt x="50" y="820"/>
                  </a:lnTo>
                  <a:lnTo>
                    <a:pt x="59" y="804"/>
                  </a:lnTo>
                  <a:lnTo>
                    <a:pt x="68" y="786"/>
                  </a:lnTo>
                  <a:lnTo>
                    <a:pt x="78" y="769"/>
                  </a:lnTo>
                  <a:lnTo>
                    <a:pt x="89" y="751"/>
                  </a:lnTo>
                  <a:lnTo>
                    <a:pt x="101" y="734"/>
                  </a:lnTo>
                  <a:lnTo>
                    <a:pt x="114" y="717"/>
                  </a:lnTo>
                  <a:lnTo>
                    <a:pt x="126" y="699"/>
                  </a:lnTo>
                  <a:lnTo>
                    <a:pt x="141" y="682"/>
                  </a:lnTo>
                  <a:lnTo>
                    <a:pt x="155" y="665"/>
                  </a:lnTo>
                  <a:lnTo>
                    <a:pt x="170" y="648"/>
                  </a:lnTo>
                  <a:lnTo>
                    <a:pt x="187" y="632"/>
                  </a:lnTo>
                  <a:lnTo>
                    <a:pt x="204" y="616"/>
                  </a:lnTo>
                  <a:lnTo>
                    <a:pt x="221" y="599"/>
                  </a:lnTo>
                  <a:lnTo>
                    <a:pt x="239" y="583"/>
                  </a:lnTo>
                  <a:lnTo>
                    <a:pt x="258" y="567"/>
                  </a:lnTo>
                  <a:lnTo>
                    <a:pt x="277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9" y="504"/>
                  </a:lnTo>
                  <a:lnTo>
                    <a:pt x="361" y="488"/>
                  </a:lnTo>
                  <a:lnTo>
                    <a:pt x="384" y="473"/>
                  </a:lnTo>
                  <a:lnTo>
                    <a:pt x="407" y="458"/>
                  </a:lnTo>
                  <a:lnTo>
                    <a:pt x="431" y="443"/>
                  </a:lnTo>
                  <a:lnTo>
                    <a:pt x="456" y="429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6"/>
                  </a:lnTo>
                  <a:lnTo>
                    <a:pt x="559" y="371"/>
                  </a:lnTo>
                  <a:lnTo>
                    <a:pt x="587" y="358"/>
                  </a:lnTo>
                  <a:lnTo>
                    <a:pt x="614" y="344"/>
                  </a:lnTo>
                  <a:lnTo>
                    <a:pt x="644" y="331"/>
                  </a:lnTo>
                  <a:lnTo>
                    <a:pt x="673" y="319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3" y="280"/>
                  </a:lnTo>
                  <a:lnTo>
                    <a:pt x="794" y="268"/>
                  </a:lnTo>
                  <a:lnTo>
                    <a:pt x="826" y="256"/>
                  </a:lnTo>
                  <a:lnTo>
                    <a:pt x="858" y="244"/>
                  </a:lnTo>
                  <a:lnTo>
                    <a:pt x="891" y="233"/>
                  </a:lnTo>
                  <a:lnTo>
                    <a:pt x="925" y="222"/>
                  </a:lnTo>
                  <a:lnTo>
                    <a:pt x="957" y="211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2" y="179"/>
                  </a:lnTo>
                  <a:lnTo>
                    <a:pt x="1097" y="169"/>
                  </a:lnTo>
                  <a:lnTo>
                    <a:pt x="1133" y="159"/>
                  </a:lnTo>
                  <a:lnTo>
                    <a:pt x="1169" y="150"/>
                  </a:lnTo>
                  <a:lnTo>
                    <a:pt x="1206" y="141"/>
                  </a:lnTo>
                  <a:lnTo>
                    <a:pt x="1242" y="132"/>
                  </a:lnTo>
                  <a:lnTo>
                    <a:pt x="1280" y="123"/>
                  </a:lnTo>
                  <a:lnTo>
                    <a:pt x="1317" y="115"/>
                  </a:lnTo>
                  <a:lnTo>
                    <a:pt x="1356" y="106"/>
                  </a:lnTo>
                  <a:lnTo>
                    <a:pt x="1394" y="98"/>
                  </a:lnTo>
                  <a:lnTo>
                    <a:pt x="1433" y="91"/>
                  </a:lnTo>
                  <a:lnTo>
                    <a:pt x="1472" y="83"/>
                  </a:lnTo>
                  <a:lnTo>
                    <a:pt x="1511" y="77"/>
                  </a:lnTo>
                  <a:lnTo>
                    <a:pt x="1550" y="70"/>
                  </a:lnTo>
                  <a:lnTo>
                    <a:pt x="1591" y="64"/>
                  </a:lnTo>
                  <a:lnTo>
                    <a:pt x="1630" y="58"/>
                  </a:lnTo>
                  <a:lnTo>
                    <a:pt x="1671" y="52"/>
                  </a:lnTo>
                  <a:lnTo>
                    <a:pt x="1711" y="46"/>
                  </a:lnTo>
                  <a:lnTo>
                    <a:pt x="1753" y="41"/>
                  </a:lnTo>
                  <a:lnTo>
                    <a:pt x="1793" y="36"/>
                  </a:lnTo>
                  <a:lnTo>
                    <a:pt x="1835" y="32"/>
                  </a:lnTo>
                  <a:lnTo>
                    <a:pt x="1876" y="27"/>
                  </a:lnTo>
                  <a:lnTo>
                    <a:pt x="1917" y="24"/>
                  </a:lnTo>
                  <a:lnTo>
                    <a:pt x="1960" y="19"/>
                  </a:lnTo>
                  <a:lnTo>
                    <a:pt x="2002" y="16"/>
                  </a:lnTo>
                  <a:lnTo>
                    <a:pt x="2043" y="14"/>
                  </a:lnTo>
                  <a:lnTo>
                    <a:pt x="2086" y="10"/>
                  </a:lnTo>
                  <a:lnTo>
                    <a:pt x="2128" y="8"/>
                  </a:lnTo>
                  <a:lnTo>
                    <a:pt x="2170" y="6"/>
                  </a:lnTo>
                  <a:lnTo>
                    <a:pt x="2212" y="5"/>
                  </a:lnTo>
                  <a:lnTo>
                    <a:pt x="2255" y="2"/>
                  </a:lnTo>
                  <a:lnTo>
                    <a:pt x="2297" y="1"/>
                  </a:lnTo>
                  <a:lnTo>
                    <a:pt x="2340" y="1"/>
                  </a:lnTo>
                  <a:lnTo>
                    <a:pt x="2383" y="0"/>
                  </a:lnTo>
                  <a:lnTo>
                    <a:pt x="2426" y="0"/>
                  </a:lnTo>
                  <a:lnTo>
                    <a:pt x="2468" y="0"/>
                  </a:lnTo>
                  <a:lnTo>
                    <a:pt x="2510" y="0"/>
                  </a:lnTo>
                  <a:lnTo>
                    <a:pt x="2553" y="1"/>
                  </a:lnTo>
                  <a:lnTo>
                    <a:pt x="2596" y="2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3" y="7"/>
                  </a:lnTo>
                  <a:lnTo>
                    <a:pt x="2765" y="9"/>
                  </a:lnTo>
                  <a:lnTo>
                    <a:pt x="2807" y="13"/>
                  </a:lnTo>
                  <a:lnTo>
                    <a:pt x="2850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5" y="25"/>
                  </a:lnTo>
                  <a:lnTo>
                    <a:pt x="3016" y="29"/>
                  </a:lnTo>
                  <a:lnTo>
                    <a:pt x="3058" y="34"/>
                  </a:lnTo>
                  <a:lnTo>
                    <a:pt x="3098" y="38"/>
                  </a:lnTo>
                  <a:lnTo>
                    <a:pt x="3140" y="44"/>
                  </a:lnTo>
                  <a:lnTo>
                    <a:pt x="3181" y="49"/>
                  </a:lnTo>
                  <a:lnTo>
                    <a:pt x="3221" y="54"/>
                  </a:lnTo>
                  <a:lnTo>
                    <a:pt x="3262" y="61"/>
                  </a:lnTo>
                  <a:lnTo>
                    <a:pt x="3301" y="67"/>
                  </a:lnTo>
                  <a:lnTo>
                    <a:pt x="3341" y="73"/>
                  </a:lnTo>
                  <a:lnTo>
                    <a:pt x="3381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7" y="103"/>
                  </a:lnTo>
                  <a:lnTo>
                    <a:pt x="3535" y="110"/>
                  </a:lnTo>
                  <a:lnTo>
                    <a:pt x="3573" y="118"/>
                  </a:lnTo>
                  <a:lnTo>
                    <a:pt x="3610" y="127"/>
                  </a:lnTo>
                  <a:lnTo>
                    <a:pt x="3648" y="136"/>
                  </a:lnTo>
                  <a:lnTo>
                    <a:pt x="3685" y="145"/>
                  </a:lnTo>
                  <a:lnTo>
                    <a:pt x="3721" y="154"/>
                  </a:lnTo>
                  <a:lnTo>
                    <a:pt x="3757" y="164"/>
                  </a:lnTo>
                  <a:lnTo>
                    <a:pt x="3793" y="173"/>
                  </a:lnTo>
                  <a:lnTo>
                    <a:pt x="3828" y="184"/>
                  </a:lnTo>
                  <a:lnTo>
                    <a:pt x="3862" y="195"/>
                  </a:lnTo>
                  <a:lnTo>
                    <a:pt x="3897" y="205"/>
                  </a:lnTo>
                  <a:lnTo>
                    <a:pt x="3931" y="216"/>
                  </a:lnTo>
                  <a:lnTo>
                    <a:pt x="3965" y="227"/>
                  </a:lnTo>
                  <a:lnTo>
                    <a:pt x="3997" y="239"/>
                  </a:lnTo>
                  <a:lnTo>
                    <a:pt x="4030" y="250"/>
                  </a:lnTo>
                  <a:lnTo>
                    <a:pt x="4062" y="262"/>
                  </a:lnTo>
                  <a:lnTo>
                    <a:pt x="4093" y="274"/>
                  </a:lnTo>
                  <a:lnTo>
                    <a:pt x="4125" y="286"/>
                  </a:lnTo>
                  <a:lnTo>
                    <a:pt x="4155" y="298"/>
                  </a:lnTo>
                  <a:lnTo>
                    <a:pt x="4184" y="312"/>
                  </a:lnTo>
                  <a:lnTo>
                    <a:pt x="4215" y="324"/>
                  </a:lnTo>
                  <a:lnTo>
                    <a:pt x="4243" y="338"/>
                  </a:lnTo>
                  <a:lnTo>
                    <a:pt x="4271" y="351"/>
                  </a:lnTo>
                  <a:lnTo>
                    <a:pt x="4299" y="365"/>
                  </a:lnTo>
                  <a:lnTo>
                    <a:pt x="4326" y="378"/>
                  </a:lnTo>
                  <a:lnTo>
                    <a:pt x="4353" y="393"/>
                  </a:lnTo>
                  <a:lnTo>
                    <a:pt x="4379" y="407"/>
                  </a:lnTo>
                  <a:lnTo>
                    <a:pt x="4405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7" y="466"/>
                  </a:lnTo>
                  <a:lnTo>
                    <a:pt x="4499" y="481"/>
                  </a:lnTo>
                  <a:lnTo>
                    <a:pt x="4522" y="496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5" y="542"/>
                  </a:lnTo>
                  <a:lnTo>
                    <a:pt x="4605" y="559"/>
                  </a:lnTo>
                  <a:lnTo>
                    <a:pt x="4624" y="575"/>
                  </a:lnTo>
                  <a:lnTo>
                    <a:pt x="4642" y="591"/>
                  </a:lnTo>
                  <a:lnTo>
                    <a:pt x="4660" y="608"/>
                  </a:lnTo>
                  <a:lnTo>
                    <a:pt x="4677" y="623"/>
                  </a:lnTo>
                  <a:lnTo>
                    <a:pt x="4694" y="640"/>
                  </a:lnTo>
                  <a:lnTo>
                    <a:pt x="4710" y="657"/>
                  </a:lnTo>
                  <a:lnTo>
                    <a:pt x="4724" y="674"/>
                  </a:lnTo>
                  <a:lnTo>
                    <a:pt x="4739" y="691"/>
                  </a:lnTo>
                  <a:lnTo>
                    <a:pt x="4752" y="708"/>
                  </a:lnTo>
                  <a:lnTo>
                    <a:pt x="4765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800" y="777"/>
                  </a:lnTo>
                  <a:lnTo>
                    <a:pt x="4809" y="795"/>
                  </a:lnTo>
                  <a:lnTo>
                    <a:pt x="4819" y="811"/>
                  </a:lnTo>
                  <a:lnTo>
                    <a:pt x="4827" y="829"/>
                  </a:lnTo>
                  <a:lnTo>
                    <a:pt x="4834" y="847"/>
                  </a:lnTo>
                  <a:lnTo>
                    <a:pt x="4841" y="864"/>
                  </a:lnTo>
                  <a:lnTo>
                    <a:pt x="4848" y="882"/>
                  </a:lnTo>
                  <a:lnTo>
                    <a:pt x="4854" y="900"/>
                  </a:lnTo>
                  <a:lnTo>
                    <a:pt x="4858" y="918"/>
                  </a:lnTo>
                  <a:lnTo>
                    <a:pt x="4863" y="936"/>
                  </a:lnTo>
                  <a:lnTo>
                    <a:pt x="4866" y="954"/>
                  </a:lnTo>
                  <a:lnTo>
                    <a:pt x="4868" y="972"/>
                  </a:lnTo>
                  <a:lnTo>
                    <a:pt x="4870" y="990"/>
                  </a:lnTo>
                  <a:lnTo>
                    <a:pt x="4872" y="1008"/>
                  </a:lnTo>
                  <a:lnTo>
                    <a:pt x="4872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Freeform 128">
              <a:extLst>
                <a:ext uri="{FF2B5EF4-FFF2-40B4-BE49-F238E27FC236}">
                  <a16:creationId xmlns:a16="http://schemas.microsoft.com/office/drawing/2014/main" id="{DAF17F52-D17E-C64D-87E4-07529EBB9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2930"/>
              <a:ext cx="465" cy="208"/>
            </a:xfrm>
            <a:custGeom>
              <a:avLst/>
              <a:gdLst>
                <a:gd name="T0" fmla="*/ 0 w 3717"/>
                <a:gd name="T1" fmla="*/ 0 h 1666"/>
                <a:gd name="T2" fmla="*/ 0 w 3717"/>
                <a:gd name="T3" fmla="*/ 0 h 1666"/>
                <a:gd name="T4" fmla="*/ 0 w 3717"/>
                <a:gd name="T5" fmla="*/ 0 h 1666"/>
                <a:gd name="T6" fmla="*/ 0 w 3717"/>
                <a:gd name="T7" fmla="*/ 0 h 1666"/>
                <a:gd name="T8" fmla="*/ 0 w 3717"/>
                <a:gd name="T9" fmla="*/ 0 h 1666"/>
                <a:gd name="T10" fmla="*/ 0 w 3717"/>
                <a:gd name="T11" fmla="*/ 0 h 1666"/>
                <a:gd name="T12" fmla="*/ 0 w 3717"/>
                <a:gd name="T13" fmla="*/ 0 h 1666"/>
                <a:gd name="T14" fmla="*/ 0 w 3717"/>
                <a:gd name="T15" fmla="*/ 0 h 1666"/>
                <a:gd name="T16" fmla="*/ 0 w 3717"/>
                <a:gd name="T17" fmla="*/ 0 h 1666"/>
                <a:gd name="T18" fmla="*/ 0 w 3717"/>
                <a:gd name="T19" fmla="*/ 0 h 1666"/>
                <a:gd name="T20" fmla="*/ 0 w 3717"/>
                <a:gd name="T21" fmla="*/ 0 h 1666"/>
                <a:gd name="T22" fmla="*/ 0 w 3717"/>
                <a:gd name="T23" fmla="*/ 0 h 1666"/>
                <a:gd name="T24" fmla="*/ 0 w 3717"/>
                <a:gd name="T25" fmla="*/ 0 h 1666"/>
                <a:gd name="T26" fmla="*/ 0 w 3717"/>
                <a:gd name="T27" fmla="*/ 0 h 1666"/>
                <a:gd name="T28" fmla="*/ 0 w 3717"/>
                <a:gd name="T29" fmla="*/ 0 h 1666"/>
                <a:gd name="T30" fmla="*/ 0 w 3717"/>
                <a:gd name="T31" fmla="*/ 0 h 1666"/>
                <a:gd name="T32" fmla="*/ 0 w 3717"/>
                <a:gd name="T33" fmla="*/ 0 h 1666"/>
                <a:gd name="T34" fmla="*/ 0 w 3717"/>
                <a:gd name="T35" fmla="*/ 0 h 1666"/>
                <a:gd name="T36" fmla="*/ 0 w 3717"/>
                <a:gd name="T37" fmla="*/ 0 h 1666"/>
                <a:gd name="T38" fmla="*/ 0 w 3717"/>
                <a:gd name="T39" fmla="*/ 0 h 1666"/>
                <a:gd name="T40" fmla="*/ 0 w 3717"/>
                <a:gd name="T41" fmla="*/ 0 h 1666"/>
                <a:gd name="T42" fmla="*/ 0 w 3717"/>
                <a:gd name="T43" fmla="*/ 0 h 1666"/>
                <a:gd name="T44" fmla="*/ 0 w 3717"/>
                <a:gd name="T45" fmla="*/ 0 h 1666"/>
                <a:gd name="T46" fmla="*/ 0 w 3717"/>
                <a:gd name="T47" fmla="*/ 0 h 1666"/>
                <a:gd name="T48" fmla="*/ 0 w 3717"/>
                <a:gd name="T49" fmla="*/ 0 h 1666"/>
                <a:gd name="T50" fmla="*/ 0 w 3717"/>
                <a:gd name="T51" fmla="*/ 0 h 1666"/>
                <a:gd name="T52" fmla="*/ 0 w 3717"/>
                <a:gd name="T53" fmla="*/ 0 h 1666"/>
                <a:gd name="T54" fmla="*/ 0 w 3717"/>
                <a:gd name="T55" fmla="*/ 0 h 1666"/>
                <a:gd name="T56" fmla="*/ 0 w 3717"/>
                <a:gd name="T57" fmla="*/ 0 h 1666"/>
                <a:gd name="T58" fmla="*/ 0 w 3717"/>
                <a:gd name="T59" fmla="*/ 0 h 1666"/>
                <a:gd name="T60" fmla="*/ 0 w 3717"/>
                <a:gd name="T61" fmla="*/ 0 h 1666"/>
                <a:gd name="T62" fmla="*/ 0 w 3717"/>
                <a:gd name="T63" fmla="*/ 0 h 1666"/>
                <a:gd name="T64" fmla="*/ 0 w 3717"/>
                <a:gd name="T65" fmla="*/ 0 h 1666"/>
                <a:gd name="T66" fmla="*/ 0 w 3717"/>
                <a:gd name="T67" fmla="*/ 0 h 1666"/>
                <a:gd name="T68" fmla="*/ 0 w 3717"/>
                <a:gd name="T69" fmla="*/ 0 h 1666"/>
                <a:gd name="T70" fmla="*/ 0 w 3717"/>
                <a:gd name="T71" fmla="*/ 0 h 1666"/>
                <a:gd name="T72" fmla="*/ 0 w 3717"/>
                <a:gd name="T73" fmla="*/ 0 h 1666"/>
                <a:gd name="T74" fmla="*/ 0 w 3717"/>
                <a:gd name="T75" fmla="*/ 0 h 1666"/>
                <a:gd name="T76" fmla="*/ 0 w 3717"/>
                <a:gd name="T77" fmla="*/ 0 h 1666"/>
                <a:gd name="T78" fmla="*/ 0 w 3717"/>
                <a:gd name="T79" fmla="*/ 0 h 1666"/>
                <a:gd name="T80" fmla="*/ 0 w 3717"/>
                <a:gd name="T81" fmla="*/ 0 h 1666"/>
                <a:gd name="T82" fmla="*/ 0 w 3717"/>
                <a:gd name="T83" fmla="*/ 0 h 1666"/>
                <a:gd name="T84" fmla="*/ 0 w 3717"/>
                <a:gd name="T85" fmla="*/ 0 h 1666"/>
                <a:gd name="T86" fmla="*/ 0 w 3717"/>
                <a:gd name="T87" fmla="*/ 0 h 1666"/>
                <a:gd name="T88" fmla="*/ 0 w 3717"/>
                <a:gd name="T89" fmla="*/ 0 h 1666"/>
                <a:gd name="T90" fmla="*/ 0 w 3717"/>
                <a:gd name="T91" fmla="*/ 0 h 1666"/>
                <a:gd name="T92" fmla="*/ 0 w 3717"/>
                <a:gd name="T93" fmla="*/ 0 h 1666"/>
                <a:gd name="T94" fmla="*/ 0 w 3717"/>
                <a:gd name="T95" fmla="*/ 0 h 1666"/>
                <a:gd name="T96" fmla="*/ 0 w 3717"/>
                <a:gd name="T97" fmla="*/ 0 h 1666"/>
                <a:gd name="T98" fmla="*/ 0 w 3717"/>
                <a:gd name="T99" fmla="*/ 0 h 1666"/>
                <a:gd name="T100" fmla="*/ 0 w 3717"/>
                <a:gd name="T101" fmla="*/ 0 h 1666"/>
                <a:gd name="T102" fmla="*/ 0 w 3717"/>
                <a:gd name="T103" fmla="*/ 0 h 1666"/>
                <a:gd name="T104" fmla="*/ 0 w 3717"/>
                <a:gd name="T105" fmla="*/ 0 h 1666"/>
                <a:gd name="T106" fmla="*/ 0 w 3717"/>
                <a:gd name="T107" fmla="*/ 0 h 1666"/>
                <a:gd name="T108" fmla="*/ 0 w 3717"/>
                <a:gd name="T109" fmla="*/ 0 h 1666"/>
                <a:gd name="T110" fmla="*/ 0 w 3717"/>
                <a:gd name="T111" fmla="*/ 0 h 1666"/>
                <a:gd name="T112" fmla="*/ 0 w 3717"/>
                <a:gd name="T113" fmla="*/ 0 h 1666"/>
                <a:gd name="T114" fmla="*/ 0 w 3717"/>
                <a:gd name="T115" fmla="*/ 0 h 1666"/>
                <a:gd name="T116" fmla="*/ 0 w 3717"/>
                <a:gd name="T117" fmla="*/ 0 h 1666"/>
                <a:gd name="T118" fmla="*/ 0 w 3717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6"/>
                <a:gd name="T182" fmla="*/ 3717 w 3717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6">
                  <a:moveTo>
                    <a:pt x="3717" y="833"/>
                  </a:moveTo>
                  <a:lnTo>
                    <a:pt x="3717" y="847"/>
                  </a:lnTo>
                  <a:lnTo>
                    <a:pt x="3716" y="862"/>
                  </a:lnTo>
                  <a:lnTo>
                    <a:pt x="3715" y="877"/>
                  </a:lnTo>
                  <a:lnTo>
                    <a:pt x="3712" y="891"/>
                  </a:lnTo>
                  <a:lnTo>
                    <a:pt x="3710" y="906"/>
                  </a:lnTo>
                  <a:lnTo>
                    <a:pt x="3707" y="920"/>
                  </a:lnTo>
                  <a:lnTo>
                    <a:pt x="3703" y="935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2"/>
                  </a:lnTo>
                  <a:lnTo>
                    <a:pt x="3676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4" y="1118"/>
                  </a:lnTo>
                  <a:lnTo>
                    <a:pt x="3593" y="1133"/>
                  </a:lnTo>
                  <a:lnTo>
                    <a:pt x="3581" y="1147"/>
                  </a:lnTo>
                  <a:lnTo>
                    <a:pt x="3568" y="1160"/>
                  </a:lnTo>
                  <a:lnTo>
                    <a:pt x="3556" y="1174"/>
                  </a:lnTo>
                  <a:lnTo>
                    <a:pt x="3542" y="1186"/>
                  </a:lnTo>
                  <a:lnTo>
                    <a:pt x="3528" y="1199"/>
                  </a:lnTo>
                  <a:lnTo>
                    <a:pt x="3513" y="1213"/>
                  </a:lnTo>
                  <a:lnTo>
                    <a:pt x="3499" y="1225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6"/>
                  </a:lnTo>
                  <a:lnTo>
                    <a:pt x="3415" y="1288"/>
                  </a:lnTo>
                  <a:lnTo>
                    <a:pt x="3397" y="1301"/>
                  </a:lnTo>
                  <a:lnTo>
                    <a:pt x="3379" y="1312"/>
                  </a:lnTo>
                  <a:lnTo>
                    <a:pt x="3360" y="1324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1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0" y="1517"/>
                  </a:lnTo>
                  <a:lnTo>
                    <a:pt x="2893" y="1526"/>
                  </a:lnTo>
                  <a:lnTo>
                    <a:pt x="2866" y="1534"/>
                  </a:lnTo>
                  <a:lnTo>
                    <a:pt x="2839" y="1542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6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8" y="1590"/>
                  </a:lnTo>
                  <a:lnTo>
                    <a:pt x="2609" y="1596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7" y="1623"/>
                  </a:lnTo>
                  <a:lnTo>
                    <a:pt x="2426" y="1627"/>
                  </a:lnTo>
                  <a:lnTo>
                    <a:pt x="2395" y="1632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50"/>
                  </a:lnTo>
                  <a:lnTo>
                    <a:pt x="2206" y="1652"/>
                  </a:lnTo>
                  <a:lnTo>
                    <a:pt x="2174" y="1654"/>
                  </a:lnTo>
                  <a:lnTo>
                    <a:pt x="2142" y="1657"/>
                  </a:lnTo>
                  <a:lnTo>
                    <a:pt x="2109" y="1659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7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2" y="1665"/>
                  </a:lnTo>
                  <a:lnTo>
                    <a:pt x="1720" y="1664"/>
                  </a:lnTo>
                  <a:lnTo>
                    <a:pt x="1687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0" y="1657"/>
                  </a:lnTo>
                  <a:lnTo>
                    <a:pt x="1559" y="1656"/>
                  </a:lnTo>
                  <a:lnTo>
                    <a:pt x="1526" y="1653"/>
                  </a:lnTo>
                  <a:lnTo>
                    <a:pt x="1495" y="1651"/>
                  </a:lnTo>
                  <a:lnTo>
                    <a:pt x="1462" y="1647"/>
                  </a:lnTo>
                  <a:lnTo>
                    <a:pt x="1431" y="1644"/>
                  </a:lnTo>
                  <a:lnTo>
                    <a:pt x="1399" y="1641"/>
                  </a:lnTo>
                  <a:lnTo>
                    <a:pt x="1368" y="1637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5"/>
                  </a:lnTo>
                  <a:lnTo>
                    <a:pt x="1244" y="1620"/>
                  </a:lnTo>
                  <a:lnTo>
                    <a:pt x="1212" y="1615"/>
                  </a:lnTo>
                  <a:lnTo>
                    <a:pt x="1182" y="1610"/>
                  </a:lnTo>
                  <a:lnTo>
                    <a:pt x="1153" y="1605"/>
                  </a:lnTo>
                  <a:lnTo>
                    <a:pt x="1122" y="1599"/>
                  </a:lnTo>
                  <a:lnTo>
                    <a:pt x="1092" y="1592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4" y="1574"/>
                  </a:lnTo>
                  <a:lnTo>
                    <a:pt x="976" y="1566"/>
                  </a:lnTo>
                  <a:lnTo>
                    <a:pt x="947" y="1560"/>
                  </a:lnTo>
                  <a:lnTo>
                    <a:pt x="919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4" y="1468"/>
                  </a:lnTo>
                  <a:lnTo>
                    <a:pt x="630" y="1458"/>
                  </a:lnTo>
                  <a:lnTo>
                    <a:pt x="605" y="1449"/>
                  </a:lnTo>
                  <a:lnTo>
                    <a:pt x="581" y="1439"/>
                  </a:lnTo>
                  <a:lnTo>
                    <a:pt x="558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5" y="1330"/>
                  </a:lnTo>
                  <a:lnTo>
                    <a:pt x="346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4" y="1269"/>
                  </a:lnTo>
                  <a:lnTo>
                    <a:pt x="257" y="1257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6"/>
                  </a:lnTo>
                  <a:lnTo>
                    <a:pt x="181" y="1193"/>
                  </a:lnTo>
                  <a:lnTo>
                    <a:pt x="167" y="1179"/>
                  </a:lnTo>
                  <a:lnTo>
                    <a:pt x="154" y="1167"/>
                  </a:lnTo>
                  <a:lnTo>
                    <a:pt x="141" y="1153"/>
                  </a:lnTo>
                  <a:lnTo>
                    <a:pt x="129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5" y="1098"/>
                  </a:lnTo>
                  <a:lnTo>
                    <a:pt x="85" y="1085"/>
                  </a:lnTo>
                  <a:lnTo>
                    <a:pt x="76" y="1070"/>
                  </a:lnTo>
                  <a:lnTo>
                    <a:pt x="67" y="1057"/>
                  </a:lnTo>
                  <a:lnTo>
                    <a:pt x="58" y="1042"/>
                  </a:lnTo>
                  <a:lnTo>
                    <a:pt x="50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0" y="986"/>
                  </a:lnTo>
                  <a:lnTo>
                    <a:pt x="24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8" y="753"/>
                  </a:lnTo>
                  <a:lnTo>
                    <a:pt x="11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4" y="695"/>
                  </a:lnTo>
                  <a:lnTo>
                    <a:pt x="30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0" y="638"/>
                  </a:lnTo>
                  <a:lnTo>
                    <a:pt x="58" y="625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5" y="582"/>
                  </a:lnTo>
                  <a:lnTo>
                    <a:pt x="95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29" y="527"/>
                  </a:lnTo>
                  <a:lnTo>
                    <a:pt x="141" y="513"/>
                  </a:lnTo>
                  <a:lnTo>
                    <a:pt x="154" y="500"/>
                  </a:lnTo>
                  <a:lnTo>
                    <a:pt x="167" y="487"/>
                  </a:lnTo>
                  <a:lnTo>
                    <a:pt x="181" y="474"/>
                  </a:lnTo>
                  <a:lnTo>
                    <a:pt x="195" y="460"/>
                  </a:lnTo>
                  <a:lnTo>
                    <a:pt x="210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7" y="410"/>
                  </a:lnTo>
                  <a:lnTo>
                    <a:pt x="274" y="397"/>
                  </a:lnTo>
                  <a:lnTo>
                    <a:pt x="292" y="385"/>
                  </a:lnTo>
                  <a:lnTo>
                    <a:pt x="309" y="373"/>
                  </a:lnTo>
                  <a:lnTo>
                    <a:pt x="328" y="360"/>
                  </a:lnTo>
                  <a:lnTo>
                    <a:pt x="346" y="348"/>
                  </a:lnTo>
                  <a:lnTo>
                    <a:pt x="365" y="337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8" y="238"/>
                  </a:lnTo>
                  <a:lnTo>
                    <a:pt x="581" y="227"/>
                  </a:lnTo>
                  <a:lnTo>
                    <a:pt x="605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0" y="171"/>
                  </a:lnTo>
                  <a:lnTo>
                    <a:pt x="756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30"/>
                  </a:lnTo>
                  <a:lnTo>
                    <a:pt x="892" y="122"/>
                  </a:lnTo>
                  <a:lnTo>
                    <a:pt x="919" y="114"/>
                  </a:lnTo>
                  <a:lnTo>
                    <a:pt x="947" y="107"/>
                  </a:lnTo>
                  <a:lnTo>
                    <a:pt x="976" y="99"/>
                  </a:lnTo>
                  <a:lnTo>
                    <a:pt x="1004" y="92"/>
                  </a:lnTo>
                  <a:lnTo>
                    <a:pt x="1034" y="87"/>
                  </a:lnTo>
                  <a:lnTo>
                    <a:pt x="1063" y="80"/>
                  </a:lnTo>
                  <a:lnTo>
                    <a:pt x="1092" y="73"/>
                  </a:lnTo>
                  <a:lnTo>
                    <a:pt x="1122" y="68"/>
                  </a:lnTo>
                  <a:lnTo>
                    <a:pt x="1153" y="62"/>
                  </a:lnTo>
                  <a:lnTo>
                    <a:pt x="1182" y="56"/>
                  </a:lnTo>
                  <a:lnTo>
                    <a:pt x="1212" y="52"/>
                  </a:lnTo>
                  <a:lnTo>
                    <a:pt x="1244" y="46"/>
                  </a:lnTo>
                  <a:lnTo>
                    <a:pt x="1274" y="42"/>
                  </a:lnTo>
                  <a:lnTo>
                    <a:pt x="1306" y="37"/>
                  </a:lnTo>
                  <a:lnTo>
                    <a:pt x="1336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3"/>
                  </a:lnTo>
                  <a:lnTo>
                    <a:pt x="1462" y="19"/>
                  </a:lnTo>
                  <a:lnTo>
                    <a:pt x="1495" y="16"/>
                  </a:lnTo>
                  <a:lnTo>
                    <a:pt x="1526" y="14"/>
                  </a:lnTo>
                  <a:lnTo>
                    <a:pt x="1559" y="10"/>
                  </a:lnTo>
                  <a:lnTo>
                    <a:pt x="1590" y="8"/>
                  </a:lnTo>
                  <a:lnTo>
                    <a:pt x="1623" y="7"/>
                  </a:lnTo>
                  <a:lnTo>
                    <a:pt x="1655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2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5" y="0"/>
                  </a:lnTo>
                  <a:lnTo>
                    <a:pt x="1947" y="1"/>
                  </a:lnTo>
                  <a:lnTo>
                    <a:pt x="1980" y="1"/>
                  </a:lnTo>
                  <a:lnTo>
                    <a:pt x="2012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9"/>
                  </a:lnTo>
                  <a:lnTo>
                    <a:pt x="2173" y="13"/>
                  </a:lnTo>
                  <a:lnTo>
                    <a:pt x="2206" y="15"/>
                  </a:lnTo>
                  <a:lnTo>
                    <a:pt x="2237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5" y="35"/>
                  </a:lnTo>
                  <a:lnTo>
                    <a:pt x="2426" y="40"/>
                  </a:lnTo>
                  <a:lnTo>
                    <a:pt x="2457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6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6" y="133"/>
                  </a:lnTo>
                  <a:lnTo>
                    <a:pt x="2893" y="141"/>
                  </a:lnTo>
                  <a:lnTo>
                    <a:pt x="2920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6" y="232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1" y="307"/>
                  </a:lnTo>
                  <a:lnTo>
                    <a:pt x="3321" y="319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79" y="355"/>
                  </a:lnTo>
                  <a:lnTo>
                    <a:pt x="3397" y="366"/>
                  </a:lnTo>
                  <a:lnTo>
                    <a:pt x="3415" y="378"/>
                  </a:lnTo>
                  <a:lnTo>
                    <a:pt x="3433" y="391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7"/>
                  </a:lnTo>
                  <a:lnTo>
                    <a:pt x="3542" y="481"/>
                  </a:lnTo>
                  <a:lnTo>
                    <a:pt x="3556" y="493"/>
                  </a:lnTo>
                  <a:lnTo>
                    <a:pt x="3568" y="506"/>
                  </a:lnTo>
                  <a:lnTo>
                    <a:pt x="3581" y="520"/>
                  </a:lnTo>
                  <a:lnTo>
                    <a:pt x="3593" y="533"/>
                  </a:lnTo>
                  <a:lnTo>
                    <a:pt x="3604" y="547"/>
                  </a:lnTo>
                  <a:lnTo>
                    <a:pt x="3616" y="562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2"/>
                  </a:lnTo>
                  <a:lnTo>
                    <a:pt x="3699" y="717"/>
                  </a:lnTo>
                  <a:lnTo>
                    <a:pt x="3703" y="731"/>
                  </a:lnTo>
                  <a:lnTo>
                    <a:pt x="3707" y="746"/>
                  </a:lnTo>
                  <a:lnTo>
                    <a:pt x="3710" y="761"/>
                  </a:lnTo>
                  <a:lnTo>
                    <a:pt x="3712" y="775"/>
                  </a:lnTo>
                  <a:lnTo>
                    <a:pt x="3715" y="790"/>
                  </a:lnTo>
                  <a:lnTo>
                    <a:pt x="3716" y="805"/>
                  </a:lnTo>
                  <a:lnTo>
                    <a:pt x="3717" y="818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3" name="Freeform 129">
              <a:extLst>
                <a:ext uri="{FF2B5EF4-FFF2-40B4-BE49-F238E27FC236}">
                  <a16:creationId xmlns:a16="http://schemas.microsoft.com/office/drawing/2014/main" id="{F997E3D4-745D-8C4B-BCA4-F86F211B4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3322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4"/>
                  </a:moveTo>
                  <a:lnTo>
                    <a:pt x="3717" y="848"/>
                  </a:lnTo>
                  <a:lnTo>
                    <a:pt x="3717" y="863"/>
                  </a:lnTo>
                  <a:lnTo>
                    <a:pt x="3715" y="876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4" y="935"/>
                  </a:lnTo>
                  <a:lnTo>
                    <a:pt x="3699" y="950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3" y="992"/>
                  </a:lnTo>
                  <a:lnTo>
                    <a:pt x="3677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5" y="1119"/>
                  </a:lnTo>
                  <a:lnTo>
                    <a:pt x="3593" y="1133"/>
                  </a:lnTo>
                  <a:lnTo>
                    <a:pt x="3582" y="1146"/>
                  </a:lnTo>
                  <a:lnTo>
                    <a:pt x="3570" y="1160"/>
                  </a:lnTo>
                  <a:lnTo>
                    <a:pt x="3556" y="1173"/>
                  </a:lnTo>
                  <a:lnTo>
                    <a:pt x="3543" y="1186"/>
                  </a:lnTo>
                  <a:lnTo>
                    <a:pt x="3528" y="1199"/>
                  </a:lnTo>
                  <a:lnTo>
                    <a:pt x="3515" y="1213"/>
                  </a:lnTo>
                  <a:lnTo>
                    <a:pt x="3499" y="1225"/>
                  </a:lnTo>
                  <a:lnTo>
                    <a:pt x="3483" y="1239"/>
                  </a:lnTo>
                  <a:lnTo>
                    <a:pt x="3467" y="1251"/>
                  </a:lnTo>
                  <a:lnTo>
                    <a:pt x="3450" y="1263"/>
                  </a:lnTo>
                  <a:lnTo>
                    <a:pt x="3434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80" y="1312"/>
                  </a:lnTo>
                  <a:lnTo>
                    <a:pt x="3360" y="1324"/>
                  </a:lnTo>
                  <a:lnTo>
                    <a:pt x="3341" y="1335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7" y="1434"/>
                  </a:lnTo>
                  <a:lnTo>
                    <a:pt x="3123" y="1443"/>
                  </a:lnTo>
                  <a:lnTo>
                    <a:pt x="3099" y="1454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8" y="1509"/>
                  </a:lnTo>
                  <a:lnTo>
                    <a:pt x="2921" y="1517"/>
                  </a:lnTo>
                  <a:lnTo>
                    <a:pt x="2895" y="1526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1" y="1549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7"/>
                  </a:lnTo>
                  <a:lnTo>
                    <a:pt x="2669" y="1583"/>
                  </a:lnTo>
                  <a:lnTo>
                    <a:pt x="2639" y="1590"/>
                  </a:lnTo>
                  <a:lnTo>
                    <a:pt x="2609" y="1595"/>
                  </a:lnTo>
                  <a:lnTo>
                    <a:pt x="2580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9" y="1617"/>
                  </a:lnTo>
                  <a:lnTo>
                    <a:pt x="2458" y="1622"/>
                  </a:lnTo>
                  <a:lnTo>
                    <a:pt x="2427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6" y="1652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1" y="1658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3" y="1664"/>
                  </a:lnTo>
                  <a:lnTo>
                    <a:pt x="1981" y="1665"/>
                  </a:lnTo>
                  <a:lnTo>
                    <a:pt x="1949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1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3" y="1665"/>
                  </a:lnTo>
                  <a:lnTo>
                    <a:pt x="1720" y="1664"/>
                  </a:lnTo>
                  <a:lnTo>
                    <a:pt x="1689" y="1663"/>
                  </a:lnTo>
                  <a:lnTo>
                    <a:pt x="1656" y="1662"/>
                  </a:lnTo>
                  <a:lnTo>
                    <a:pt x="1623" y="1659"/>
                  </a:lnTo>
                  <a:lnTo>
                    <a:pt x="1592" y="1658"/>
                  </a:lnTo>
                  <a:lnTo>
                    <a:pt x="1559" y="1656"/>
                  </a:lnTo>
                  <a:lnTo>
                    <a:pt x="1527" y="1653"/>
                  </a:lnTo>
                  <a:lnTo>
                    <a:pt x="1495" y="1650"/>
                  </a:lnTo>
                  <a:lnTo>
                    <a:pt x="1464" y="1647"/>
                  </a:lnTo>
                  <a:lnTo>
                    <a:pt x="1432" y="1644"/>
                  </a:lnTo>
                  <a:lnTo>
                    <a:pt x="1399" y="1640"/>
                  </a:lnTo>
                  <a:lnTo>
                    <a:pt x="1368" y="1637"/>
                  </a:lnTo>
                  <a:lnTo>
                    <a:pt x="1338" y="1634"/>
                  </a:lnTo>
                  <a:lnTo>
                    <a:pt x="1306" y="1629"/>
                  </a:lnTo>
                  <a:lnTo>
                    <a:pt x="1275" y="1625"/>
                  </a:lnTo>
                  <a:lnTo>
                    <a:pt x="1244" y="1620"/>
                  </a:lnTo>
                  <a:lnTo>
                    <a:pt x="1214" y="1614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3" y="1593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7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3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9"/>
                  </a:lnTo>
                  <a:lnTo>
                    <a:pt x="490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6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7" y="1330"/>
                  </a:lnTo>
                  <a:lnTo>
                    <a:pt x="348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3"/>
                  </a:lnTo>
                  <a:lnTo>
                    <a:pt x="276" y="1270"/>
                  </a:lnTo>
                  <a:lnTo>
                    <a:pt x="259" y="1257"/>
                  </a:lnTo>
                  <a:lnTo>
                    <a:pt x="242" y="1244"/>
                  </a:lnTo>
                  <a:lnTo>
                    <a:pt x="226" y="1232"/>
                  </a:lnTo>
                  <a:lnTo>
                    <a:pt x="211" y="1218"/>
                  </a:lnTo>
                  <a:lnTo>
                    <a:pt x="196" y="1206"/>
                  </a:lnTo>
                  <a:lnTo>
                    <a:pt x="182" y="1193"/>
                  </a:lnTo>
                  <a:lnTo>
                    <a:pt x="169" y="1180"/>
                  </a:lnTo>
                  <a:lnTo>
                    <a:pt x="155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7" y="1098"/>
                  </a:lnTo>
                  <a:lnTo>
                    <a:pt x="87" y="1085"/>
                  </a:lnTo>
                  <a:lnTo>
                    <a:pt x="76" y="1071"/>
                  </a:lnTo>
                  <a:lnTo>
                    <a:pt x="67" y="1056"/>
                  </a:lnTo>
                  <a:lnTo>
                    <a:pt x="60" y="1043"/>
                  </a:lnTo>
                  <a:lnTo>
                    <a:pt x="52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6" y="943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6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6"/>
                  </a:lnTo>
                  <a:lnTo>
                    <a:pt x="3" y="782"/>
                  </a:lnTo>
                  <a:lnTo>
                    <a:pt x="6" y="767"/>
                  </a:lnTo>
                  <a:lnTo>
                    <a:pt x="9" y="753"/>
                  </a:lnTo>
                  <a:lnTo>
                    <a:pt x="12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2" y="638"/>
                  </a:lnTo>
                  <a:lnTo>
                    <a:pt x="60" y="624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7" y="582"/>
                  </a:lnTo>
                  <a:lnTo>
                    <a:pt x="97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6"/>
                  </a:lnTo>
                  <a:lnTo>
                    <a:pt x="142" y="513"/>
                  </a:lnTo>
                  <a:lnTo>
                    <a:pt x="155" y="499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6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9" y="409"/>
                  </a:lnTo>
                  <a:lnTo>
                    <a:pt x="276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8" y="348"/>
                  </a:lnTo>
                  <a:lnTo>
                    <a:pt x="367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1"/>
                  </a:lnTo>
                  <a:lnTo>
                    <a:pt x="448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9"/>
                  </a:lnTo>
                  <a:lnTo>
                    <a:pt x="535" y="247"/>
                  </a:lnTo>
                  <a:lnTo>
                    <a:pt x="559" y="237"/>
                  </a:lnTo>
                  <a:lnTo>
                    <a:pt x="583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5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6" y="93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4"/>
                  </a:lnTo>
                  <a:lnTo>
                    <a:pt x="1123" y="67"/>
                  </a:lnTo>
                  <a:lnTo>
                    <a:pt x="1153" y="62"/>
                  </a:lnTo>
                  <a:lnTo>
                    <a:pt x="1183" y="57"/>
                  </a:lnTo>
                  <a:lnTo>
                    <a:pt x="1214" y="52"/>
                  </a:lnTo>
                  <a:lnTo>
                    <a:pt x="1244" y="47"/>
                  </a:lnTo>
                  <a:lnTo>
                    <a:pt x="1275" y="42"/>
                  </a:lnTo>
                  <a:lnTo>
                    <a:pt x="1306" y="37"/>
                  </a:lnTo>
                  <a:lnTo>
                    <a:pt x="1338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4" y="19"/>
                  </a:lnTo>
                  <a:lnTo>
                    <a:pt x="1495" y="16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7"/>
                  </a:lnTo>
                  <a:lnTo>
                    <a:pt x="1656" y="4"/>
                  </a:lnTo>
                  <a:lnTo>
                    <a:pt x="1689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9" y="1"/>
                  </a:lnTo>
                  <a:lnTo>
                    <a:pt x="1981" y="1"/>
                  </a:lnTo>
                  <a:lnTo>
                    <a:pt x="2013" y="2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11" y="8"/>
                  </a:lnTo>
                  <a:lnTo>
                    <a:pt x="2142" y="10"/>
                  </a:lnTo>
                  <a:lnTo>
                    <a:pt x="2175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1"/>
                  </a:lnTo>
                  <a:lnTo>
                    <a:pt x="2396" y="35"/>
                  </a:lnTo>
                  <a:lnTo>
                    <a:pt x="2427" y="39"/>
                  </a:lnTo>
                  <a:lnTo>
                    <a:pt x="2458" y="44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9" y="76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7" y="97"/>
                  </a:lnTo>
                  <a:lnTo>
                    <a:pt x="2755" y="103"/>
                  </a:lnTo>
                  <a:lnTo>
                    <a:pt x="2783" y="110"/>
                  </a:lnTo>
                  <a:lnTo>
                    <a:pt x="2811" y="118"/>
                  </a:lnTo>
                  <a:lnTo>
                    <a:pt x="2840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8" y="157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2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6"/>
                  </a:lnTo>
                  <a:lnTo>
                    <a:pt x="3301" y="307"/>
                  </a:lnTo>
                  <a:lnTo>
                    <a:pt x="3321" y="318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80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4" y="390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5" y="453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6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7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5" y="702"/>
                  </a:lnTo>
                  <a:lnTo>
                    <a:pt x="3699" y="717"/>
                  </a:lnTo>
                  <a:lnTo>
                    <a:pt x="3704" y="731"/>
                  </a:lnTo>
                  <a:lnTo>
                    <a:pt x="3708" y="746"/>
                  </a:lnTo>
                  <a:lnTo>
                    <a:pt x="3710" y="760"/>
                  </a:lnTo>
                  <a:lnTo>
                    <a:pt x="3714" y="775"/>
                  </a:lnTo>
                  <a:lnTo>
                    <a:pt x="3715" y="790"/>
                  </a:lnTo>
                  <a:lnTo>
                    <a:pt x="3717" y="804"/>
                  </a:lnTo>
                  <a:lnTo>
                    <a:pt x="3717" y="819"/>
                  </a:lnTo>
                  <a:lnTo>
                    <a:pt x="3718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4" name="Line 130">
              <a:extLst>
                <a:ext uri="{FF2B5EF4-FFF2-40B4-BE49-F238E27FC236}">
                  <a16:creationId xmlns:a16="http://schemas.microsoft.com/office/drawing/2014/main" id="{AC91760D-6078-5541-B8FA-774D9BDA08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6" y="2841"/>
              <a:ext cx="257" cy="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5" name="Line 131">
              <a:extLst>
                <a:ext uri="{FF2B5EF4-FFF2-40B4-BE49-F238E27FC236}">
                  <a16:creationId xmlns:a16="http://schemas.microsoft.com/office/drawing/2014/main" id="{F3624E97-2FAE-324D-B595-0C59DA6EC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7" y="2849"/>
              <a:ext cx="152" cy="7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6" name="Line 132">
              <a:extLst>
                <a:ext uri="{FF2B5EF4-FFF2-40B4-BE49-F238E27FC236}">
                  <a16:creationId xmlns:a16="http://schemas.microsoft.com/office/drawing/2014/main" id="{2B5CF903-55A5-CC45-B74A-377EAC66F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" y="2849"/>
              <a:ext cx="441" cy="5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7" name="Line 133">
              <a:extLst>
                <a:ext uri="{FF2B5EF4-FFF2-40B4-BE49-F238E27FC236}">
                  <a16:creationId xmlns:a16="http://schemas.microsoft.com/office/drawing/2014/main" id="{7ED169C0-8D89-DC47-A759-BF006C9BA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2809"/>
              <a:ext cx="241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8" name="Line 134">
              <a:extLst>
                <a:ext uri="{FF2B5EF4-FFF2-40B4-BE49-F238E27FC236}">
                  <a16:creationId xmlns:a16="http://schemas.microsoft.com/office/drawing/2014/main" id="{34C2BA98-9E8D-8046-9C65-2AC895231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7" y="2977"/>
              <a:ext cx="569" cy="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9" name="Freeform 135">
              <a:extLst>
                <a:ext uri="{FF2B5EF4-FFF2-40B4-BE49-F238E27FC236}">
                  <a16:creationId xmlns:a16="http://schemas.microsoft.com/office/drawing/2014/main" id="{C2197B7D-FF2E-6640-BED4-D84684AFC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3295"/>
              <a:ext cx="561" cy="168"/>
            </a:xfrm>
            <a:custGeom>
              <a:avLst/>
              <a:gdLst>
                <a:gd name="T0" fmla="*/ 0 w 4487"/>
                <a:gd name="T1" fmla="*/ 0 h 1346"/>
                <a:gd name="T2" fmla="*/ 0 w 4487"/>
                <a:gd name="T3" fmla="*/ 0 h 1346"/>
                <a:gd name="T4" fmla="*/ 0 w 4487"/>
                <a:gd name="T5" fmla="*/ 0 h 1346"/>
                <a:gd name="T6" fmla="*/ 0 60000 65536"/>
                <a:gd name="T7" fmla="*/ 0 60000 65536"/>
                <a:gd name="T8" fmla="*/ 0 60000 65536"/>
                <a:gd name="T9" fmla="*/ 0 w 4487"/>
                <a:gd name="T10" fmla="*/ 0 h 1346"/>
                <a:gd name="T11" fmla="*/ 4487 w 4487"/>
                <a:gd name="T12" fmla="*/ 1346 h 1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87" h="1346">
                  <a:moveTo>
                    <a:pt x="0" y="0"/>
                  </a:moveTo>
                  <a:lnTo>
                    <a:pt x="4466" y="1346"/>
                  </a:lnTo>
                  <a:lnTo>
                    <a:pt x="4487" y="132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0" name="Line 136">
              <a:extLst>
                <a:ext uri="{FF2B5EF4-FFF2-40B4-BE49-F238E27FC236}">
                  <a16:creationId xmlns:a16="http://schemas.microsoft.com/office/drawing/2014/main" id="{3B699E97-C287-064B-B504-BEE11BD26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2" y="3330"/>
              <a:ext cx="190" cy="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1" name="Line 137">
              <a:extLst>
                <a:ext uri="{FF2B5EF4-FFF2-40B4-BE49-F238E27FC236}">
                  <a16:creationId xmlns:a16="http://schemas.microsoft.com/office/drawing/2014/main" id="{1386EC45-3842-BB4E-87D9-BC5C244B0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3066"/>
              <a:ext cx="8" cy="2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2" name="Line 138">
              <a:extLst>
                <a:ext uri="{FF2B5EF4-FFF2-40B4-BE49-F238E27FC236}">
                  <a16:creationId xmlns:a16="http://schemas.microsoft.com/office/drawing/2014/main" id="{86DB9212-9E7A-6447-AD69-D417C4F1A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" y="3066"/>
              <a:ext cx="419" cy="3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3" name="Line 139">
              <a:extLst>
                <a:ext uri="{FF2B5EF4-FFF2-40B4-BE49-F238E27FC236}">
                  <a16:creationId xmlns:a16="http://schemas.microsoft.com/office/drawing/2014/main" id="{EBBEC1F5-0A98-4941-ABDE-475A858D5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3" y="2975"/>
              <a:ext cx="179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4" name="Line 140">
              <a:extLst>
                <a:ext uri="{FF2B5EF4-FFF2-40B4-BE49-F238E27FC236}">
                  <a16:creationId xmlns:a16="http://schemas.microsoft.com/office/drawing/2014/main" id="{FA040100-FD20-5545-A7E8-AD89A1C58C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1" y="3517"/>
              <a:ext cx="152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5" name="Line 141">
              <a:extLst>
                <a:ext uri="{FF2B5EF4-FFF2-40B4-BE49-F238E27FC236}">
                  <a16:creationId xmlns:a16="http://schemas.microsoft.com/office/drawing/2014/main" id="{A0FD8721-B09D-6744-9822-A87A10EECF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7" y="3087"/>
              <a:ext cx="289" cy="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6" name="Line 142">
              <a:extLst>
                <a:ext uri="{FF2B5EF4-FFF2-40B4-BE49-F238E27FC236}">
                  <a16:creationId xmlns:a16="http://schemas.microsoft.com/office/drawing/2014/main" id="{05CC734B-5032-F84D-B94F-DE1E34420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6" y="3450"/>
              <a:ext cx="139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7" name="Line 143">
              <a:extLst>
                <a:ext uri="{FF2B5EF4-FFF2-40B4-BE49-F238E27FC236}">
                  <a16:creationId xmlns:a16="http://schemas.microsoft.com/office/drawing/2014/main" id="{4E07AD3B-52EA-3A4D-80A9-8DF2BD81F7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27" y="3143"/>
              <a:ext cx="6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8" name="Rectangle 144">
              <a:extLst>
                <a:ext uri="{FF2B5EF4-FFF2-40B4-BE49-F238E27FC236}">
                  <a16:creationId xmlns:a16="http://schemas.microsoft.com/office/drawing/2014/main" id="{8CB6E753-741D-004C-A481-277FEB94D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569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T1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289" name="Rectangle 145">
              <a:extLst>
                <a:ext uri="{FF2B5EF4-FFF2-40B4-BE49-F238E27FC236}">
                  <a16:creationId xmlns:a16="http://schemas.microsoft.com/office/drawing/2014/main" id="{FD6C4437-20AD-6348-BF0D-F2017C3E5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448"/>
              <a:ext cx="10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Constraint Graph</a:t>
              </a:r>
              <a:endParaRPr lang="en-US" altLang="en-US" sz="1600" b="1">
                <a:latin typeface="Arial" panose="020B0604020202020204" pitchFamily="34" charset="0"/>
              </a:endParaRPr>
            </a:p>
          </p:txBody>
        </p:sp>
        <p:sp>
          <p:nvSpPr>
            <p:cNvPr id="52290" name="Rectangle 146">
              <a:extLst>
                <a:ext uri="{FF2B5EF4-FFF2-40B4-BE49-F238E27FC236}">
                  <a16:creationId xmlns:a16="http://schemas.microsoft.com/office/drawing/2014/main" id="{4415CE2C-9328-1743-986A-3D024A7F7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" y="2713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T4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1" name="Rectangle 147">
              <a:extLst>
                <a:ext uri="{FF2B5EF4-FFF2-40B4-BE49-F238E27FC236}">
                  <a16:creationId xmlns:a16="http://schemas.microsoft.com/office/drawing/2014/main" id="{93485EA8-43A8-4943-8A54-A77C2CA46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3618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2" name="Rectangle 148">
              <a:extLst>
                <a:ext uri="{FF2B5EF4-FFF2-40B4-BE49-F238E27FC236}">
                  <a16:creationId xmlns:a16="http://schemas.microsoft.com/office/drawing/2014/main" id="{604EC022-3080-A044-BB23-F720952A0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3578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T3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3" name="Rectangle 149">
              <a:extLst>
                <a:ext uri="{FF2B5EF4-FFF2-40B4-BE49-F238E27FC236}">
                  <a16:creationId xmlns:a16="http://schemas.microsoft.com/office/drawing/2014/main" id="{038FA830-B714-6340-9845-ACBFE719B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" y="2977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4" name="Rectangle 150">
              <a:extLst>
                <a:ext uri="{FF2B5EF4-FFF2-40B4-BE49-F238E27FC236}">
                  <a16:creationId xmlns:a16="http://schemas.microsoft.com/office/drawing/2014/main" id="{090684ED-16C0-DB44-92A4-CE80DA99F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" y="3356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5" name="Rectangle 151">
              <a:extLst>
                <a:ext uri="{FF2B5EF4-FFF2-40B4-BE49-F238E27FC236}">
                  <a16:creationId xmlns:a16="http://schemas.microsoft.com/office/drawing/2014/main" id="{B71CD540-3C2E-DA44-87D5-8961C0892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3" y="2841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T6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296" name="Rectangle 152">
              <a:extLst>
                <a:ext uri="{FF2B5EF4-FFF2-40B4-BE49-F238E27FC236}">
                  <a16:creationId xmlns:a16="http://schemas.microsoft.com/office/drawing/2014/main" id="{B78C85FA-134A-6041-804F-132995753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" y="3554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T7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7" name="Rectangle 153">
              <a:extLst>
                <a:ext uri="{FF2B5EF4-FFF2-40B4-BE49-F238E27FC236}">
                  <a16:creationId xmlns:a16="http://schemas.microsoft.com/office/drawing/2014/main" id="{1FF85D9C-3615-0D40-B225-2FBD7E70D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" y="3618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T5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8" name="Rectangle 154">
              <a:extLst>
                <a:ext uri="{FF2B5EF4-FFF2-40B4-BE49-F238E27FC236}">
                  <a16:creationId xmlns:a16="http://schemas.microsoft.com/office/drawing/2014/main" id="{D723053E-95D6-C24B-AA78-2782CB37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880"/>
              <a:ext cx="57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299" name="Rectangle 155">
              <a:extLst>
                <a:ext uri="{FF2B5EF4-FFF2-40B4-BE49-F238E27FC236}">
                  <a16:creationId xmlns:a16="http://schemas.microsoft.com/office/drawing/2014/main" id="{AA15BF9C-069A-F24D-9C1C-CF980323A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2686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300" name="Rectangle 156">
              <a:extLst>
                <a:ext uri="{FF2B5EF4-FFF2-40B4-BE49-F238E27FC236}">
                  <a16:creationId xmlns:a16="http://schemas.microsoft.com/office/drawing/2014/main" id="{63400E92-74A8-1344-815F-FA9796840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3164"/>
              <a:ext cx="4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301" name="Rectangle 157">
              <a:extLst>
                <a:ext uri="{FF2B5EF4-FFF2-40B4-BE49-F238E27FC236}">
                  <a16:creationId xmlns:a16="http://schemas.microsoft.com/office/drawing/2014/main" id="{56891357-3B08-1340-8CC7-7359C078F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" y="3406"/>
              <a:ext cx="57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52302" name="Rectangle 158">
              <a:extLst>
                <a:ext uri="{FF2B5EF4-FFF2-40B4-BE49-F238E27FC236}">
                  <a16:creationId xmlns:a16="http://schemas.microsoft.com/office/drawing/2014/main" id="{C62D1BB4-4B89-AE4C-99CF-1574E5932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2755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3" name="Rectangle 159">
              <a:extLst>
                <a:ext uri="{FF2B5EF4-FFF2-40B4-BE49-F238E27FC236}">
                  <a16:creationId xmlns:a16="http://schemas.microsoft.com/office/drawing/2014/main" id="{550277D6-9E9B-6D4E-A3F7-61510F4F6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2905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4" name="Rectangle 160">
              <a:extLst>
                <a:ext uri="{FF2B5EF4-FFF2-40B4-BE49-F238E27FC236}">
                  <a16:creationId xmlns:a16="http://schemas.microsoft.com/office/drawing/2014/main" id="{6732FAFE-759B-4740-8351-110B8ED90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3022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5" name="Rectangle 161">
              <a:extLst>
                <a:ext uri="{FF2B5EF4-FFF2-40B4-BE49-F238E27FC236}">
                  <a16:creationId xmlns:a16="http://schemas.microsoft.com/office/drawing/2014/main" id="{28D21D8B-FDD8-E049-B781-4EC55B0CC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32"/>
              <a:ext cx="101" cy="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24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306" name="Rectangle 162">
              <a:extLst>
                <a:ext uri="{FF2B5EF4-FFF2-40B4-BE49-F238E27FC236}">
                  <a16:creationId xmlns:a16="http://schemas.microsoft.com/office/drawing/2014/main" id="{D75A6E62-E59B-BF4B-9213-1CD931B47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3369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7" name="Rectangle 163">
              <a:extLst>
                <a:ext uri="{FF2B5EF4-FFF2-40B4-BE49-F238E27FC236}">
                  <a16:creationId xmlns:a16="http://schemas.microsoft.com/office/drawing/2014/main" id="{EC4EA06A-AA4C-B048-9B3B-34516FE0D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" y="3121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08" name="Rectangle 164">
              <a:extLst>
                <a:ext uri="{FF2B5EF4-FFF2-40B4-BE49-F238E27FC236}">
                  <a16:creationId xmlns:a16="http://schemas.microsoft.com/office/drawing/2014/main" id="{BE7147D6-0492-1340-9A74-E5B1A0492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3068"/>
              <a:ext cx="7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2309" name="Rectangle 165">
              <a:extLst>
                <a:ext uri="{FF2B5EF4-FFF2-40B4-BE49-F238E27FC236}">
                  <a16:creationId xmlns:a16="http://schemas.microsoft.com/office/drawing/2014/main" id="{7648371E-DD6D-6F4E-9D15-F208FE7D6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2889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0" name="Rectangle 166">
              <a:extLst>
                <a:ext uri="{FF2B5EF4-FFF2-40B4-BE49-F238E27FC236}">
                  <a16:creationId xmlns:a16="http://schemas.microsoft.com/office/drawing/2014/main" id="{4D2A5911-EE1B-BF49-B7E9-202543215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5" y="311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1" name="Rectangle 167">
              <a:extLst>
                <a:ext uri="{FF2B5EF4-FFF2-40B4-BE49-F238E27FC236}">
                  <a16:creationId xmlns:a16="http://schemas.microsoft.com/office/drawing/2014/main" id="{EF6B1E30-2AD9-9E4A-A0AC-78B5CA995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36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2" name="Rectangle 168">
              <a:extLst>
                <a:ext uri="{FF2B5EF4-FFF2-40B4-BE49-F238E27FC236}">
                  <a16:creationId xmlns:a16="http://schemas.microsoft.com/office/drawing/2014/main" id="{A44939D4-11A9-2D4D-BB10-47F8F6F71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314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3" name="Rectangle 169">
              <a:extLst>
                <a:ext uri="{FF2B5EF4-FFF2-40B4-BE49-F238E27FC236}">
                  <a16:creationId xmlns:a16="http://schemas.microsoft.com/office/drawing/2014/main" id="{72CCA89C-7C58-8641-8F99-2FE033EAD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310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52314" name="Rectangle 170">
              <a:extLst>
                <a:ext uri="{FF2B5EF4-FFF2-40B4-BE49-F238E27FC236}">
                  <a16:creationId xmlns:a16="http://schemas.microsoft.com/office/drawing/2014/main" id="{2968A192-C88D-4848-ADB7-97821F1F5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34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oter Placeholder 4">
            <a:extLst>
              <a:ext uri="{FF2B5EF4-FFF2-40B4-BE49-F238E27FC236}">
                <a16:creationId xmlns:a16="http://schemas.microsoft.com/office/drawing/2014/main" id="{9FAAC695-EBB0-174A-8CC0-93302EEC64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EF7A611A-F3A8-7E40-AAA6-E5DB9595E6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A70B73-4484-9F4D-A063-1461EDAC84D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1918B3E-BC71-764F-A45A-8896BFB75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Example V: </a:t>
            </a:r>
            <a:r>
              <a:rPr lang="en-US" altLang="en-US" sz="3200"/>
              <a:t>Cryptarithmetic puzzles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EFF3F25-433E-5441-B9DD-9B4EAE343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D</a:t>
            </a:r>
            <a:r>
              <a:rPr lang="en-US" altLang="en-US" sz="2800" baseline="-25000"/>
              <a:t>X1</a:t>
            </a:r>
            <a:r>
              <a:rPr lang="en-US" altLang="en-US" sz="2800"/>
              <a:t> = D</a:t>
            </a:r>
            <a:r>
              <a:rPr lang="en-US" altLang="en-US" sz="2800" baseline="-25000"/>
              <a:t>X2</a:t>
            </a:r>
            <a:r>
              <a:rPr lang="en-US" altLang="en-US" sz="2800"/>
              <a:t> = D</a:t>
            </a:r>
            <a:r>
              <a:rPr lang="en-US" altLang="en-US" sz="2800" baseline="-25000"/>
              <a:t>X3</a:t>
            </a:r>
            <a:r>
              <a:rPr lang="en-US" altLang="en-US" sz="2800"/>
              <a:t> = {0,1}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</a:t>
            </a:r>
            <a:r>
              <a:rPr lang="en-US" altLang="en-US" sz="2800" baseline="-25000"/>
              <a:t>F</a:t>
            </a:r>
            <a:r>
              <a:rPr lang="en-US" altLang="en-US" sz="2800"/>
              <a:t>=D</a:t>
            </a:r>
            <a:r>
              <a:rPr lang="en-US" altLang="en-US" sz="2800" baseline="-25000"/>
              <a:t>T</a:t>
            </a:r>
            <a:r>
              <a:rPr lang="en-US" altLang="en-US" sz="2800"/>
              <a:t>=D</a:t>
            </a:r>
            <a:r>
              <a:rPr lang="en-US" altLang="en-US" sz="2800" baseline="-25000"/>
              <a:t>U</a:t>
            </a:r>
            <a:r>
              <a:rPr lang="en-US" altLang="en-US" sz="2800"/>
              <a:t>=D</a:t>
            </a:r>
            <a:r>
              <a:rPr lang="en-US" altLang="en-US" sz="2800" baseline="-25000"/>
              <a:t>W</a:t>
            </a:r>
            <a:r>
              <a:rPr lang="en-US" altLang="en-US" sz="2800"/>
              <a:t>=D</a:t>
            </a:r>
            <a:r>
              <a:rPr lang="en-US" altLang="en-US" sz="2800" baseline="-25000"/>
              <a:t>R</a:t>
            </a:r>
            <a:r>
              <a:rPr lang="en-US" altLang="en-US" sz="2800"/>
              <a:t>=D</a:t>
            </a:r>
            <a:r>
              <a:rPr lang="en-US" altLang="en-US" sz="2800" baseline="-25000"/>
              <a:t>O</a:t>
            </a:r>
            <a:r>
              <a:rPr lang="en-US" altLang="en-US" sz="2800"/>
              <a:t>=[0,9]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O+O = R+10X1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X1+W+W = U+10X2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X2+ T+T = O + 10X3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X3=F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Alldiff({F,T,U,W,R,O})</a:t>
            </a:r>
          </a:p>
        </p:txBody>
      </p:sp>
      <p:pic>
        <p:nvPicPr>
          <p:cNvPr id="54277" name="Picture 7" descr="cryptarithmetic.eps">
            <a:extLst>
              <a:ext uri="{FF2B5EF4-FFF2-40B4-BE49-F238E27FC236}">
                <a16:creationId xmlns:a16="http://schemas.microsoft.com/office/drawing/2014/main" id="{A45E2507-4207-654B-B587-242FB4F2C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19300"/>
            <a:ext cx="4000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6F67-79D8-9742-96ED-192B0CDA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VI: </a:t>
            </a:r>
            <a:r>
              <a:rPr lang="en-US" dirty="0" err="1"/>
              <a:t>Kendoku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DDA82-317C-BB44-9DC9-D0A37EA1CF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DD8DF-6CE4-EE44-BD80-C2867A8D0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84DF8-61AF-B841-8283-5ACB27382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397" y="1600200"/>
            <a:ext cx="6263205" cy="33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0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ooter Placeholder 4">
            <a:extLst>
              <a:ext uri="{FF2B5EF4-FFF2-40B4-BE49-F238E27FC236}">
                <a16:creationId xmlns:a16="http://schemas.microsoft.com/office/drawing/2014/main" id="{E9E476A5-1961-2C4F-AAAC-54E830926B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454B0F0C-B296-8B43-8211-64992B196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9F08C9-A6CA-5F45-A7B1-43B9B6450702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657059D-20C2-034A-8286-7BC9EA1FF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B45C7A0-1073-0E4A-9394-94C6412F8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343400"/>
          </a:xfrm>
          <a:noFill/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 b="1">
                <a:solidFill>
                  <a:srgbClr val="A50021"/>
                </a:solidFill>
              </a:rPr>
              <a:t>Motivating example, application areas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CSP: Definition, representation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Some simple modeling examples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More on definition and formal characterization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Basic solving techniques</a:t>
            </a:r>
          </a:p>
          <a:p>
            <a:pPr eaLnBrk="1" hangingPunct="1">
              <a:buClr>
                <a:schemeClr val="bg2"/>
              </a:buClr>
              <a:buFontTx/>
              <a:buBlip>
                <a:blip r:embed="rId3"/>
              </a:buBlip>
            </a:pPr>
            <a:r>
              <a:rPr lang="en-US" altLang="en-US" sz="2800">
                <a:solidFill>
                  <a:schemeClr val="bg2"/>
                </a:solidFill>
              </a:rPr>
              <a:t>(Implementing backtrack search)</a:t>
            </a:r>
          </a:p>
          <a:p>
            <a:pPr eaLnBrk="1" hangingPunct="1">
              <a:buClr>
                <a:schemeClr val="bg2"/>
              </a:buClr>
              <a:buFontTx/>
              <a:buBlip>
                <a:blip r:embed="rId3"/>
              </a:buBlip>
            </a:pPr>
            <a:r>
              <a:rPr lang="en-US" altLang="en-US" sz="2800">
                <a:solidFill>
                  <a:schemeClr val="bg2"/>
                </a:solidFill>
              </a:rPr>
              <a:t>Advanced solving techniques</a:t>
            </a:r>
          </a:p>
          <a:p>
            <a:pPr eaLnBrk="1" hangingPunct="1">
              <a:buClr>
                <a:schemeClr val="bg2"/>
              </a:buClr>
              <a:buFontTx/>
              <a:buBlip>
                <a:blip r:embed="rId3"/>
              </a:buBlip>
            </a:pPr>
            <a:r>
              <a:rPr lang="en-US" altLang="en-US" sz="2800">
                <a:solidFill>
                  <a:schemeClr val="bg2"/>
                </a:solidFill>
              </a:rPr>
              <a:t>Issues &amp; research directions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oter Placeholder 4">
            <a:extLst>
              <a:ext uri="{FF2B5EF4-FFF2-40B4-BE49-F238E27FC236}">
                <a16:creationId xmlns:a16="http://schemas.microsoft.com/office/drawing/2014/main" id="{694BCEB6-9D0B-D44E-ADFC-13A5A9F824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B7A81C96-3D6D-FF4F-A2B6-8FEE6F288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1919B5-DF09-C945-B308-50EC9383AE17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99325F6-EBA7-A749-9178-87C7EE298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 dirty="0"/>
              <a:t>Example VII:  </a:t>
            </a:r>
            <a:r>
              <a:rPr lang="en-US" altLang="en-US" sz="3600" dirty="0"/>
              <a:t>Product Configuration</a:t>
            </a:r>
          </a:p>
        </p:txBody>
      </p:sp>
      <p:sp>
        <p:nvSpPr>
          <p:cNvPr id="55300" name="Text Box 3">
            <a:extLst>
              <a:ext uri="{FF2B5EF4-FFF2-40B4-BE49-F238E27FC236}">
                <a16:creationId xmlns:a16="http://schemas.microsoft.com/office/drawing/2014/main" id="{CFFA5DF5-2268-7E40-A107-06F6D1F8A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73175"/>
            <a:ext cx="81724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Train, elevator, car, etc.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Given: </a:t>
            </a:r>
            <a:endParaRPr lang="en-US" altLang="en-US" sz="24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Clr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	Components and their attributes (variables)</a:t>
            </a:r>
          </a:p>
          <a:p>
            <a:pPr lvl="1">
              <a:spcBef>
                <a:spcPct val="0"/>
              </a:spcBef>
              <a:buClr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	Domain covered by each characteristic (values)</a:t>
            </a:r>
          </a:p>
          <a:p>
            <a:pPr lvl="1">
              <a:spcBef>
                <a:spcPct val="0"/>
              </a:spcBef>
              <a:buClr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	Relations among the components (constraints) </a:t>
            </a:r>
          </a:p>
          <a:p>
            <a:pPr lvl="1">
              <a:spcBef>
                <a:spcPct val="0"/>
              </a:spcBef>
              <a:buClr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	A set of required functionalities (more constraints)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Find:</a:t>
            </a:r>
            <a:r>
              <a:rPr lang="en-US" altLang="en-US" sz="2400">
                <a:latin typeface="Arial" panose="020B0604020202020204" pitchFamily="34" charset="0"/>
              </a:rPr>
              <a:t>  a product configuration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i.e., an acceptable combination of components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that realizes the required functionalities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oter Placeholder 4">
            <a:extLst>
              <a:ext uri="{FF2B5EF4-FFF2-40B4-BE49-F238E27FC236}">
                <a16:creationId xmlns:a16="http://schemas.microsoft.com/office/drawing/2014/main" id="{5F7FBB70-1BB8-4141-AD02-252E44EBC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73C062BB-91EE-874C-8351-DA535665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2FCDC4-59EF-E84F-AB90-F0455716EAEC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C74CE5C-C965-ED40-8E58-F4716895A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Example VIII:  </a:t>
            </a:r>
            <a:r>
              <a:rPr lang="en-US" altLang="en-US" sz="4000" dirty="0"/>
              <a:t>Puzzle</a:t>
            </a:r>
            <a:endParaRPr lang="en-US" altLang="en-US" dirty="0"/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5E3209C6-B0F4-D149-A92B-A7BB3458E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1257300"/>
            <a:ext cx="77343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Given: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Arial" panose="020B0604020202020204" pitchFamily="34" charset="0"/>
              </a:rPr>
              <a:t>   Four musicians: Fred, Ike, Mike, and Sal, play bass, drums, 		guitar and keyboard, not necessarily in that order.  </a:t>
            </a:r>
          </a:p>
          <a:p>
            <a:pPr>
              <a:spcBef>
                <a:spcPct val="0"/>
              </a:spcBef>
              <a:buClrTx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Arial" panose="020B0604020202020204" pitchFamily="34" charset="0"/>
              </a:rPr>
              <a:t>  They have 4 successful songs, ‘Blue Sky,’ ‘Happy Song,’ 		‘Gentle Rhythm,’ and ‘Nice Melody.’  </a:t>
            </a:r>
          </a:p>
          <a:p>
            <a:pPr>
              <a:spcBef>
                <a:spcPct val="0"/>
              </a:spcBef>
              <a:buClrTx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Arial" panose="020B0604020202020204" pitchFamily="34" charset="0"/>
              </a:rPr>
              <a:t>   Ike and Mike are, in one order or the other, the composer of 		‘Nice Melody’ and the keyboardist.</a:t>
            </a:r>
          </a:p>
          <a:p>
            <a:pPr>
              <a:spcBef>
                <a:spcPct val="0"/>
              </a:spcBef>
              <a:buClrTx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Arial" panose="020B0604020202020204" pitchFamily="34" charset="0"/>
              </a:rPr>
              <a:t>   etc ...</a:t>
            </a:r>
            <a:endParaRPr lang="en-US" altLang="en-US" sz="200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Query:</a:t>
            </a:r>
            <a:r>
              <a:rPr lang="en-US" altLang="en-US" sz="2000">
                <a:latin typeface="Arial" panose="020B0604020202020204" pitchFamily="34" charset="0"/>
              </a:rPr>
              <a:t> 	Who plays which instrument and who composed which 		song?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oter Placeholder 4">
            <a:extLst>
              <a:ext uri="{FF2B5EF4-FFF2-40B4-BE49-F238E27FC236}">
                <a16:creationId xmlns:a16="http://schemas.microsoft.com/office/drawing/2014/main" id="{2C023768-9A2F-EE4F-B0C1-69B8D16342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3294496C-17CE-D148-941A-18DE3F87B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E570EB-F11A-7047-B130-8D409F31BD6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9F01D57E-17C5-4746-827B-ED43261BF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Example VIII:  </a:t>
            </a:r>
            <a:r>
              <a:rPr lang="en-US" altLang="en-US" sz="4000" dirty="0"/>
              <a:t>Puzzle </a:t>
            </a:r>
            <a:r>
              <a:rPr lang="en-US" altLang="en-US" sz="3600" b="0" dirty="0"/>
              <a:t>(cont’d)</a:t>
            </a:r>
            <a:endParaRPr lang="en-US" altLang="en-US" sz="4000" b="0" dirty="0"/>
          </a:p>
        </p:txBody>
      </p:sp>
      <p:sp>
        <p:nvSpPr>
          <p:cNvPr id="59396" name="Text Box 3">
            <a:extLst>
              <a:ext uri="{FF2B5EF4-FFF2-40B4-BE49-F238E27FC236}">
                <a16:creationId xmlns:a16="http://schemas.microsoft.com/office/drawing/2014/main" id="{7BCD9C3B-6251-5740-B4BC-CCAE3456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817245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Formulation 1: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 b="1" i="1">
                <a:latin typeface="Arial" panose="020B0604020202020204" pitchFamily="34" charset="0"/>
              </a:rPr>
              <a:t> Variables</a:t>
            </a:r>
            <a:r>
              <a:rPr lang="en-US" altLang="en-US" sz="2000">
                <a:latin typeface="Arial" panose="020B0604020202020204" pitchFamily="34" charset="0"/>
              </a:rPr>
              <a:t>: Bass, Drums, Guitar, Keyboard, Blue Sky, Happy Song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                  Gentle Rhythm and Nice Melody.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 b="1" i="1">
                <a:latin typeface="Arial" panose="020B0604020202020204" pitchFamily="34" charset="0"/>
              </a:rPr>
              <a:t> Domains</a:t>
            </a:r>
            <a:r>
              <a:rPr lang="en-US" altLang="en-US" sz="2000">
                <a:latin typeface="Arial" panose="020B0604020202020204" pitchFamily="34" charset="0"/>
              </a:rPr>
              <a:t>:  Fred, Ike, Mike, Sal 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 b="1" i="1">
                <a:latin typeface="Arial" panose="020B0604020202020204" pitchFamily="34" charset="0"/>
              </a:rPr>
              <a:t> Constraints</a:t>
            </a:r>
            <a:r>
              <a:rPr lang="en-US" altLang="en-US" sz="2000">
                <a:latin typeface="Arial" panose="020B0604020202020204" pitchFamily="34" charset="0"/>
              </a:rPr>
              <a:t>: …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Formulation 2: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Courier New" panose="02070309020205020404" pitchFamily="49" charset="0"/>
              </a:rPr>
              <a:t> </a:t>
            </a:r>
            <a:r>
              <a:rPr lang="en-US" altLang="en-US" sz="2000" b="1" i="1">
                <a:latin typeface="Arial" panose="020B0604020202020204" pitchFamily="34" charset="0"/>
              </a:rPr>
              <a:t>Variables:</a:t>
            </a:r>
            <a:r>
              <a:rPr lang="en-US" altLang="en-US" sz="2000">
                <a:latin typeface="Arial" panose="020B0604020202020204" pitchFamily="34" charset="0"/>
              </a:rPr>
              <a:t> Fred's-instrument, Ike's-instrument, …,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	          Fred's-song, Ikes's-song, Mike’s-song, …, etc.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Arial" panose="020B0604020202020204" pitchFamily="34" charset="0"/>
              </a:rPr>
              <a:t>  </a:t>
            </a:r>
            <a:r>
              <a:rPr lang="en-US" altLang="en-US" sz="2000" b="1" i="1">
                <a:latin typeface="Arial" panose="020B0604020202020204" pitchFamily="34" charset="0"/>
              </a:rPr>
              <a:t>Domains: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	{ bass, drums, guitar, keyboard 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	{ Blue Sky, Happy Song, Gentle Rhythm, Nice Melody}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altLang="en-US" sz="2000" b="1">
                <a:latin typeface="Arial" panose="020B0604020202020204" pitchFamily="34" charset="0"/>
              </a:rPr>
              <a:t>  </a:t>
            </a:r>
            <a:r>
              <a:rPr lang="en-US" altLang="en-US" sz="2000" b="1" i="1">
                <a:latin typeface="Arial" panose="020B0604020202020204" pitchFamily="34" charset="0"/>
              </a:rPr>
              <a:t>Constraints</a:t>
            </a:r>
            <a:r>
              <a:rPr lang="en-US" altLang="en-US" sz="2000">
                <a:latin typeface="Arial" panose="020B0604020202020204" pitchFamily="34" charset="0"/>
              </a:rPr>
              <a:t>: …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oter Placeholder 4">
            <a:extLst>
              <a:ext uri="{FF2B5EF4-FFF2-40B4-BE49-F238E27FC236}">
                <a16:creationId xmlns:a16="http://schemas.microsoft.com/office/drawing/2014/main" id="{3EF2EEB6-60EC-8A42-8EF5-1524D0BE8E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1442" name="Slide Number Placeholder 5">
            <a:extLst>
              <a:ext uri="{FF2B5EF4-FFF2-40B4-BE49-F238E27FC236}">
                <a16:creationId xmlns:a16="http://schemas.microsoft.com/office/drawing/2014/main" id="{5E89F04E-D18C-C141-AAB3-E0F4711491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19CBA3-5037-124B-91E1-42CB6B9E7EED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8295C58-D1B0-4A4F-9983-3CD5243C8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Constraint types: examples</a:t>
            </a:r>
          </a:p>
        </p:txBody>
      </p:sp>
      <p:grpSp>
        <p:nvGrpSpPr>
          <p:cNvPr id="61445" name="Group 4">
            <a:extLst>
              <a:ext uri="{FF2B5EF4-FFF2-40B4-BE49-F238E27FC236}">
                <a16:creationId xmlns:a16="http://schemas.microsoft.com/office/drawing/2014/main" id="{53779147-6804-D94F-8566-68C510468C7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219200"/>
            <a:ext cx="2881313" cy="1068388"/>
            <a:chOff x="1680" y="2423"/>
            <a:chExt cx="3121" cy="1036"/>
          </a:xfrm>
        </p:grpSpPr>
        <p:sp>
          <p:nvSpPr>
            <p:cNvPr id="61497" name="Line 5">
              <a:extLst>
                <a:ext uri="{FF2B5EF4-FFF2-40B4-BE49-F238E27FC236}">
                  <a16:creationId xmlns:a16="http://schemas.microsoft.com/office/drawing/2014/main" id="{045DF439-46EE-E44E-85D5-6E58A4151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2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8" name="Line 6">
              <a:extLst>
                <a:ext uri="{FF2B5EF4-FFF2-40B4-BE49-F238E27FC236}">
                  <a16:creationId xmlns:a16="http://schemas.microsoft.com/office/drawing/2014/main" id="{608C9503-373E-ED46-804E-ACCBB0CE1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" y="283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9" name="Line 7">
              <a:extLst>
                <a:ext uri="{FF2B5EF4-FFF2-40B4-BE49-F238E27FC236}">
                  <a16:creationId xmlns:a16="http://schemas.microsoft.com/office/drawing/2014/main" id="{A795AD1A-3574-B147-97DD-742FD1DCF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0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0" name="Line 8">
              <a:extLst>
                <a:ext uri="{FF2B5EF4-FFF2-40B4-BE49-F238E27FC236}">
                  <a16:creationId xmlns:a16="http://schemas.microsoft.com/office/drawing/2014/main" id="{505795CE-AC4B-4844-A85C-CE91A30309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" y="250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1" name="Freeform 9">
              <a:extLst>
                <a:ext uri="{FF2B5EF4-FFF2-40B4-BE49-F238E27FC236}">
                  <a16:creationId xmlns:a16="http://schemas.microsoft.com/office/drawing/2014/main" id="{613A8CA3-A423-5A4E-A984-48415593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738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" y="39"/>
                  </a:lnTo>
                  <a:lnTo>
                    <a:pt x="2" y="48"/>
                  </a:lnTo>
                  <a:lnTo>
                    <a:pt x="2" y="58"/>
                  </a:lnTo>
                  <a:lnTo>
                    <a:pt x="3" y="67"/>
                  </a:lnTo>
                  <a:lnTo>
                    <a:pt x="4" y="76"/>
                  </a:lnTo>
                  <a:lnTo>
                    <a:pt x="6" y="87"/>
                  </a:lnTo>
                  <a:lnTo>
                    <a:pt x="8" y="96"/>
                  </a:lnTo>
                  <a:lnTo>
                    <a:pt x="10" y="105"/>
                  </a:lnTo>
                  <a:lnTo>
                    <a:pt x="11" y="115"/>
                  </a:lnTo>
                  <a:lnTo>
                    <a:pt x="13" y="124"/>
                  </a:lnTo>
                  <a:lnTo>
                    <a:pt x="16" y="134"/>
                  </a:lnTo>
                  <a:lnTo>
                    <a:pt x="18" y="143"/>
                  </a:lnTo>
                  <a:lnTo>
                    <a:pt x="20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29" y="180"/>
                  </a:lnTo>
                  <a:lnTo>
                    <a:pt x="33" y="190"/>
                  </a:lnTo>
                  <a:lnTo>
                    <a:pt x="36" y="199"/>
                  </a:lnTo>
                  <a:lnTo>
                    <a:pt x="40" y="208"/>
                  </a:lnTo>
                  <a:lnTo>
                    <a:pt x="43" y="216"/>
                  </a:lnTo>
                  <a:lnTo>
                    <a:pt x="48" y="225"/>
                  </a:lnTo>
                  <a:lnTo>
                    <a:pt x="51" y="234"/>
                  </a:lnTo>
                  <a:lnTo>
                    <a:pt x="56" y="243"/>
                  </a:lnTo>
                  <a:lnTo>
                    <a:pt x="60" y="251"/>
                  </a:lnTo>
                  <a:lnTo>
                    <a:pt x="64" y="260"/>
                  </a:lnTo>
                  <a:lnTo>
                    <a:pt x="68" y="268"/>
                  </a:lnTo>
                  <a:lnTo>
                    <a:pt x="74" y="276"/>
                  </a:lnTo>
                  <a:lnTo>
                    <a:pt x="78" y="286"/>
                  </a:lnTo>
                  <a:lnTo>
                    <a:pt x="83" y="294"/>
                  </a:lnTo>
                  <a:lnTo>
                    <a:pt x="89" y="302"/>
                  </a:lnTo>
                  <a:lnTo>
                    <a:pt x="94" y="310"/>
                  </a:lnTo>
                  <a:lnTo>
                    <a:pt x="99" y="318"/>
                  </a:lnTo>
                  <a:lnTo>
                    <a:pt x="105" y="326"/>
                  </a:lnTo>
                  <a:lnTo>
                    <a:pt x="110" y="334"/>
                  </a:lnTo>
                  <a:lnTo>
                    <a:pt x="117" y="342"/>
                  </a:lnTo>
                  <a:lnTo>
                    <a:pt x="123" y="348"/>
                  </a:lnTo>
                  <a:lnTo>
                    <a:pt x="129" y="356"/>
                  </a:lnTo>
                  <a:lnTo>
                    <a:pt x="136" y="363"/>
                  </a:lnTo>
                  <a:lnTo>
                    <a:pt x="141" y="371"/>
                  </a:lnTo>
                  <a:lnTo>
                    <a:pt x="148" y="378"/>
                  </a:lnTo>
                  <a:lnTo>
                    <a:pt x="155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2" y="411"/>
                  </a:lnTo>
                  <a:lnTo>
                    <a:pt x="190" y="418"/>
                  </a:lnTo>
                  <a:lnTo>
                    <a:pt x="197" y="425"/>
                  </a:lnTo>
                  <a:lnTo>
                    <a:pt x="204" y="431"/>
                  </a:lnTo>
                  <a:lnTo>
                    <a:pt x="212" y="436"/>
                  </a:lnTo>
                  <a:lnTo>
                    <a:pt x="220" y="442"/>
                  </a:lnTo>
                  <a:lnTo>
                    <a:pt x="228" y="448"/>
                  </a:lnTo>
                  <a:lnTo>
                    <a:pt x="236" y="454"/>
                  </a:lnTo>
                  <a:lnTo>
                    <a:pt x="244" y="459"/>
                  </a:lnTo>
                  <a:lnTo>
                    <a:pt x="252" y="465"/>
                  </a:lnTo>
                  <a:lnTo>
                    <a:pt x="260" y="470"/>
                  </a:lnTo>
                  <a:lnTo>
                    <a:pt x="268" y="475"/>
                  </a:lnTo>
                  <a:lnTo>
                    <a:pt x="276" y="480"/>
                  </a:lnTo>
                  <a:lnTo>
                    <a:pt x="285" y="484"/>
                  </a:lnTo>
                  <a:lnTo>
                    <a:pt x="293" y="489"/>
                  </a:lnTo>
                  <a:lnTo>
                    <a:pt x="302" y="494"/>
                  </a:lnTo>
                  <a:lnTo>
                    <a:pt x="310" y="498"/>
                  </a:lnTo>
                  <a:lnTo>
                    <a:pt x="320" y="503"/>
                  </a:lnTo>
                  <a:lnTo>
                    <a:pt x="328" y="506"/>
                  </a:lnTo>
                  <a:lnTo>
                    <a:pt x="337" y="510"/>
                  </a:lnTo>
                  <a:lnTo>
                    <a:pt x="346" y="514"/>
                  </a:lnTo>
                  <a:lnTo>
                    <a:pt x="355" y="518"/>
                  </a:lnTo>
                  <a:lnTo>
                    <a:pt x="364" y="521"/>
                  </a:lnTo>
                  <a:lnTo>
                    <a:pt x="373" y="524"/>
                  </a:lnTo>
                  <a:lnTo>
                    <a:pt x="382" y="527"/>
                  </a:lnTo>
                  <a:lnTo>
                    <a:pt x="391" y="530"/>
                  </a:lnTo>
                  <a:lnTo>
                    <a:pt x="401" y="532"/>
                  </a:lnTo>
                  <a:lnTo>
                    <a:pt x="410" y="535"/>
                  </a:lnTo>
                  <a:lnTo>
                    <a:pt x="419" y="538"/>
                  </a:lnTo>
                  <a:lnTo>
                    <a:pt x="429" y="540"/>
                  </a:lnTo>
                  <a:lnTo>
                    <a:pt x="438" y="542"/>
                  </a:lnTo>
                  <a:lnTo>
                    <a:pt x="447" y="544"/>
                  </a:lnTo>
                  <a:lnTo>
                    <a:pt x="458" y="546"/>
                  </a:lnTo>
                  <a:lnTo>
                    <a:pt x="467" y="547"/>
                  </a:lnTo>
                  <a:lnTo>
                    <a:pt x="476" y="548"/>
                  </a:lnTo>
                  <a:lnTo>
                    <a:pt x="486" y="550"/>
                  </a:lnTo>
                  <a:lnTo>
                    <a:pt x="495" y="551"/>
                  </a:lnTo>
                  <a:lnTo>
                    <a:pt x="505" y="552"/>
                  </a:lnTo>
                  <a:lnTo>
                    <a:pt x="515" y="553"/>
                  </a:lnTo>
                  <a:lnTo>
                    <a:pt x="524" y="553"/>
                  </a:lnTo>
                  <a:lnTo>
                    <a:pt x="534" y="554"/>
                  </a:lnTo>
                  <a:lnTo>
                    <a:pt x="543" y="554"/>
                  </a:lnTo>
                  <a:lnTo>
                    <a:pt x="554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2" name="Freeform 10">
              <a:extLst>
                <a:ext uri="{FF2B5EF4-FFF2-40B4-BE49-F238E27FC236}">
                  <a16:creationId xmlns:a16="http://schemas.microsoft.com/office/drawing/2014/main" id="{49E91ED5-E599-F248-A940-23673A2CD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10" y="554"/>
                  </a:lnTo>
                  <a:lnTo>
                    <a:pt x="20" y="554"/>
                  </a:lnTo>
                  <a:lnTo>
                    <a:pt x="30" y="553"/>
                  </a:lnTo>
                  <a:lnTo>
                    <a:pt x="39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8" y="550"/>
                  </a:lnTo>
                  <a:lnTo>
                    <a:pt x="78" y="548"/>
                  </a:lnTo>
                  <a:lnTo>
                    <a:pt x="87" y="547"/>
                  </a:lnTo>
                  <a:lnTo>
                    <a:pt x="96" y="546"/>
                  </a:lnTo>
                  <a:lnTo>
                    <a:pt x="106" y="544"/>
                  </a:lnTo>
                  <a:lnTo>
                    <a:pt x="116" y="542"/>
                  </a:lnTo>
                  <a:lnTo>
                    <a:pt x="125" y="540"/>
                  </a:lnTo>
                  <a:lnTo>
                    <a:pt x="135" y="538"/>
                  </a:lnTo>
                  <a:lnTo>
                    <a:pt x="144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2" y="527"/>
                  </a:lnTo>
                  <a:lnTo>
                    <a:pt x="181" y="524"/>
                  </a:lnTo>
                  <a:lnTo>
                    <a:pt x="190" y="521"/>
                  </a:lnTo>
                  <a:lnTo>
                    <a:pt x="199" y="518"/>
                  </a:lnTo>
                  <a:lnTo>
                    <a:pt x="208" y="514"/>
                  </a:lnTo>
                  <a:lnTo>
                    <a:pt x="217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4" y="498"/>
                  </a:lnTo>
                  <a:lnTo>
                    <a:pt x="252" y="494"/>
                  </a:lnTo>
                  <a:lnTo>
                    <a:pt x="261" y="489"/>
                  </a:lnTo>
                  <a:lnTo>
                    <a:pt x="269" y="484"/>
                  </a:lnTo>
                  <a:lnTo>
                    <a:pt x="278" y="480"/>
                  </a:lnTo>
                  <a:lnTo>
                    <a:pt x="286" y="475"/>
                  </a:lnTo>
                  <a:lnTo>
                    <a:pt x="294" y="470"/>
                  </a:lnTo>
                  <a:lnTo>
                    <a:pt x="302" y="465"/>
                  </a:lnTo>
                  <a:lnTo>
                    <a:pt x="310" y="459"/>
                  </a:lnTo>
                  <a:lnTo>
                    <a:pt x="318" y="454"/>
                  </a:lnTo>
                  <a:lnTo>
                    <a:pt x="326" y="448"/>
                  </a:lnTo>
                  <a:lnTo>
                    <a:pt x="334" y="442"/>
                  </a:lnTo>
                  <a:lnTo>
                    <a:pt x="342" y="436"/>
                  </a:lnTo>
                  <a:lnTo>
                    <a:pt x="349" y="431"/>
                  </a:lnTo>
                  <a:lnTo>
                    <a:pt x="357" y="425"/>
                  </a:lnTo>
                  <a:lnTo>
                    <a:pt x="364" y="418"/>
                  </a:lnTo>
                  <a:lnTo>
                    <a:pt x="372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9" y="385"/>
                  </a:lnTo>
                  <a:lnTo>
                    <a:pt x="406" y="378"/>
                  </a:lnTo>
                  <a:lnTo>
                    <a:pt x="413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1" y="348"/>
                  </a:lnTo>
                  <a:lnTo>
                    <a:pt x="437" y="342"/>
                  </a:lnTo>
                  <a:lnTo>
                    <a:pt x="444" y="334"/>
                  </a:lnTo>
                  <a:lnTo>
                    <a:pt x="449" y="326"/>
                  </a:lnTo>
                  <a:lnTo>
                    <a:pt x="455" y="318"/>
                  </a:lnTo>
                  <a:lnTo>
                    <a:pt x="460" y="310"/>
                  </a:lnTo>
                  <a:lnTo>
                    <a:pt x="465" y="302"/>
                  </a:lnTo>
                  <a:lnTo>
                    <a:pt x="471" y="294"/>
                  </a:lnTo>
                  <a:lnTo>
                    <a:pt x="476" y="286"/>
                  </a:lnTo>
                  <a:lnTo>
                    <a:pt x="480" y="276"/>
                  </a:lnTo>
                  <a:lnTo>
                    <a:pt x="485" y="268"/>
                  </a:lnTo>
                  <a:lnTo>
                    <a:pt x="490" y="260"/>
                  </a:lnTo>
                  <a:lnTo>
                    <a:pt x="494" y="251"/>
                  </a:lnTo>
                  <a:lnTo>
                    <a:pt x="498" y="243"/>
                  </a:lnTo>
                  <a:lnTo>
                    <a:pt x="503" y="234"/>
                  </a:lnTo>
                  <a:lnTo>
                    <a:pt x="506" y="225"/>
                  </a:lnTo>
                  <a:lnTo>
                    <a:pt x="511" y="216"/>
                  </a:lnTo>
                  <a:lnTo>
                    <a:pt x="514" y="208"/>
                  </a:lnTo>
                  <a:lnTo>
                    <a:pt x="518" y="199"/>
                  </a:lnTo>
                  <a:lnTo>
                    <a:pt x="521" y="190"/>
                  </a:lnTo>
                  <a:lnTo>
                    <a:pt x="525" y="180"/>
                  </a:lnTo>
                  <a:lnTo>
                    <a:pt x="528" y="171"/>
                  </a:lnTo>
                  <a:lnTo>
                    <a:pt x="530" y="162"/>
                  </a:lnTo>
                  <a:lnTo>
                    <a:pt x="534" y="153"/>
                  </a:lnTo>
                  <a:lnTo>
                    <a:pt x="536" y="143"/>
                  </a:lnTo>
                  <a:lnTo>
                    <a:pt x="538" y="134"/>
                  </a:lnTo>
                  <a:lnTo>
                    <a:pt x="541" y="124"/>
                  </a:lnTo>
                  <a:lnTo>
                    <a:pt x="543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50" y="76"/>
                  </a:lnTo>
                  <a:lnTo>
                    <a:pt x="551" y="67"/>
                  </a:lnTo>
                  <a:lnTo>
                    <a:pt x="552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4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3" name="Freeform 11">
              <a:extLst>
                <a:ext uri="{FF2B5EF4-FFF2-40B4-BE49-F238E27FC236}">
                  <a16:creationId xmlns:a16="http://schemas.microsoft.com/office/drawing/2014/main" id="{9936E570-2AB2-A146-948D-33C7C1507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4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2" y="497"/>
                  </a:lnTo>
                  <a:lnTo>
                    <a:pt x="551" y="486"/>
                  </a:lnTo>
                  <a:lnTo>
                    <a:pt x="550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3" y="440"/>
                  </a:lnTo>
                  <a:lnTo>
                    <a:pt x="541" y="429"/>
                  </a:lnTo>
                  <a:lnTo>
                    <a:pt x="538" y="420"/>
                  </a:lnTo>
                  <a:lnTo>
                    <a:pt x="536" y="411"/>
                  </a:lnTo>
                  <a:lnTo>
                    <a:pt x="534" y="402"/>
                  </a:lnTo>
                  <a:lnTo>
                    <a:pt x="530" y="393"/>
                  </a:lnTo>
                  <a:lnTo>
                    <a:pt x="528" y="384"/>
                  </a:lnTo>
                  <a:lnTo>
                    <a:pt x="525" y="374"/>
                  </a:lnTo>
                  <a:lnTo>
                    <a:pt x="521" y="365"/>
                  </a:lnTo>
                  <a:lnTo>
                    <a:pt x="518" y="356"/>
                  </a:lnTo>
                  <a:lnTo>
                    <a:pt x="514" y="347"/>
                  </a:lnTo>
                  <a:lnTo>
                    <a:pt x="511" y="338"/>
                  </a:lnTo>
                  <a:lnTo>
                    <a:pt x="506" y="329"/>
                  </a:lnTo>
                  <a:lnTo>
                    <a:pt x="503" y="321"/>
                  </a:lnTo>
                  <a:lnTo>
                    <a:pt x="498" y="312"/>
                  </a:lnTo>
                  <a:lnTo>
                    <a:pt x="494" y="302"/>
                  </a:lnTo>
                  <a:lnTo>
                    <a:pt x="490" y="294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6" y="269"/>
                  </a:lnTo>
                  <a:lnTo>
                    <a:pt x="471" y="261"/>
                  </a:lnTo>
                  <a:lnTo>
                    <a:pt x="465" y="252"/>
                  </a:lnTo>
                  <a:lnTo>
                    <a:pt x="460" y="244"/>
                  </a:lnTo>
                  <a:lnTo>
                    <a:pt x="455" y="236"/>
                  </a:lnTo>
                  <a:lnTo>
                    <a:pt x="449" y="228"/>
                  </a:lnTo>
                  <a:lnTo>
                    <a:pt x="444" y="221"/>
                  </a:lnTo>
                  <a:lnTo>
                    <a:pt x="437" y="213"/>
                  </a:lnTo>
                  <a:lnTo>
                    <a:pt x="431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3" y="184"/>
                  </a:lnTo>
                  <a:lnTo>
                    <a:pt x="406" y="177"/>
                  </a:lnTo>
                  <a:lnTo>
                    <a:pt x="399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2" y="142"/>
                  </a:lnTo>
                  <a:lnTo>
                    <a:pt x="364" y="136"/>
                  </a:lnTo>
                  <a:lnTo>
                    <a:pt x="357" y="130"/>
                  </a:lnTo>
                  <a:lnTo>
                    <a:pt x="349" y="124"/>
                  </a:lnTo>
                  <a:lnTo>
                    <a:pt x="342" y="117"/>
                  </a:lnTo>
                  <a:lnTo>
                    <a:pt x="334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90"/>
                  </a:lnTo>
                  <a:lnTo>
                    <a:pt x="294" y="84"/>
                  </a:lnTo>
                  <a:lnTo>
                    <a:pt x="286" y="80"/>
                  </a:lnTo>
                  <a:lnTo>
                    <a:pt x="278" y="74"/>
                  </a:lnTo>
                  <a:lnTo>
                    <a:pt x="269" y="69"/>
                  </a:lnTo>
                  <a:lnTo>
                    <a:pt x="261" y="65"/>
                  </a:lnTo>
                  <a:lnTo>
                    <a:pt x="252" y="60"/>
                  </a:lnTo>
                  <a:lnTo>
                    <a:pt x="244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7" y="44"/>
                  </a:lnTo>
                  <a:lnTo>
                    <a:pt x="208" y="41"/>
                  </a:lnTo>
                  <a:lnTo>
                    <a:pt x="199" y="37"/>
                  </a:lnTo>
                  <a:lnTo>
                    <a:pt x="190" y="34"/>
                  </a:lnTo>
                  <a:lnTo>
                    <a:pt x="181" y="30"/>
                  </a:lnTo>
                  <a:lnTo>
                    <a:pt x="172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4" y="19"/>
                  </a:lnTo>
                  <a:lnTo>
                    <a:pt x="135" y="17"/>
                  </a:lnTo>
                  <a:lnTo>
                    <a:pt x="125" y="14"/>
                  </a:lnTo>
                  <a:lnTo>
                    <a:pt x="116" y="12"/>
                  </a:lnTo>
                  <a:lnTo>
                    <a:pt x="106" y="10"/>
                  </a:lnTo>
                  <a:lnTo>
                    <a:pt x="96" y="9"/>
                  </a:lnTo>
                  <a:lnTo>
                    <a:pt x="87" y="6"/>
                  </a:lnTo>
                  <a:lnTo>
                    <a:pt x="78" y="5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9" y="2"/>
                  </a:lnTo>
                  <a:lnTo>
                    <a:pt x="30" y="1"/>
                  </a:lnTo>
                  <a:lnTo>
                    <a:pt x="20" y="1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4" name="Freeform 12">
              <a:extLst>
                <a:ext uri="{FF2B5EF4-FFF2-40B4-BE49-F238E27FC236}">
                  <a16:creationId xmlns:a16="http://schemas.microsoft.com/office/drawing/2014/main" id="{59DB9AA3-9B54-6E46-A3C9-1D2A8D83E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501"/>
              <a:ext cx="93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0"/>
                  </a:moveTo>
                  <a:lnTo>
                    <a:pt x="543" y="1"/>
                  </a:lnTo>
                  <a:lnTo>
                    <a:pt x="534" y="1"/>
                  </a:lnTo>
                  <a:lnTo>
                    <a:pt x="524" y="1"/>
                  </a:lnTo>
                  <a:lnTo>
                    <a:pt x="515" y="2"/>
                  </a:lnTo>
                  <a:lnTo>
                    <a:pt x="505" y="2"/>
                  </a:lnTo>
                  <a:lnTo>
                    <a:pt x="495" y="3"/>
                  </a:lnTo>
                  <a:lnTo>
                    <a:pt x="486" y="4"/>
                  </a:lnTo>
                  <a:lnTo>
                    <a:pt x="476" y="5"/>
                  </a:lnTo>
                  <a:lnTo>
                    <a:pt x="467" y="6"/>
                  </a:lnTo>
                  <a:lnTo>
                    <a:pt x="458" y="9"/>
                  </a:lnTo>
                  <a:lnTo>
                    <a:pt x="447" y="10"/>
                  </a:lnTo>
                  <a:lnTo>
                    <a:pt x="438" y="12"/>
                  </a:lnTo>
                  <a:lnTo>
                    <a:pt x="429" y="14"/>
                  </a:lnTo>
                  <a:lnTo>
                    <a:pt x="419" y="17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1" y="25"/>
                  </a:lnTo>
                  <a:lnTo>
                    <a:pt x="382" y="27"/>
                  </a:lnTo>
                  <a:lnTo>
                    <a:pt x="373" y="30"/>
                  </a:lnTo>
                  <a:lnTo>
                    <a:pt x="364" y="34"/>
                  </a:lnTo>
                  <a:lnTo>
                    <a:pt x="355" y="37"/>
                  </a:lnTo>
                  <a:lnTo>
                    <a:pt x="346" y="41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2"/>
                  </a:lnTo>
                  <a:lnTo>
                    <a:pt x="310" y="57"/>
                  </a:lnTo>
                  <a:lnTo>
                    <a:pt x="302" y="60"/>
                  </a:lnTo>
                  <a:lnTo>
                    <a:pt x="293" y="65"/>
                  </a:lnTo>
                  <a:lnTo>
                    <a:pt x="285" y="69"/>
                  </a:lnTo>
                  <a:lnTo>
                    <a:pt x="276" y="74"/>
                  </a:lnTo>
                  <a:lnTo>
                    <a:pt x="268" y="80"/>
                  </a:lnTo>
                  <a:lnTo>
                    <a:pt x="260" y="84"/>
                  </a:lnTo>
                  <a:lnTo>
                    <a:pt x="252" y="90"/>
                  </a:lnTo>
                  <a:lnTo>
                    <a:pt x="244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0" y="112"/>
                  </a:lnTo>
                  <a:lnTo>
                    <a:pt x="212" y="117"/>
                  </a:lnTo>
                  <a:lnTo>
                    <a:pt x="204" y="124"/>
                  </a:lnTo>
                  <a:lnTo>
                    <a:pt x="197" y="130"/>
                  </a:lnTo>
                  <a:lnTo>
                    <a:pt x="190" y="136"/>
                  </a:lnTo>
                  <a:lnTo>
                    <a:pt x="182" y="142"/>
                  </a:lnTo>
                  <a:lnTo>
                    <a:pt x="176" y="149"/>
                  </a:lnTo>
                  <a:lnTo>
                    <a:pt x="169" y="156"/>
                  </a:lnTo>
                  <a:lnTo>
                    <a:pt x="162" y="163"/>
                  </a:lnTo>
                  <a:lnTo>
                    <a:pt x="155" y="170"/>
                  </a:lnTo>
                  <a:lnTo>
                    <a:pt x="148" y="177"/>
                  </a:lnTo>
                  <a:lnTo>
                    <a:pt x="141" y="184"/>
                  </a:lnTo>
                  <a:lnTo>
                    <a:pt x="136" y="190"/>
                  </a:lnTo>
                  <a:lnTo>
                    <a:pt x="129" y="198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28"/>
                  </a:lnTo>
                  <a:lnTo>
                    <a:pt x="99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3" y="261"/>
                  </a:lnTo>
                  <a:lnTo>
                    <a:pt x="78" y="269"/>
                  </a:lnTo>
                  <a:lnTo>
                    <a:pt x="74" y="277"/>
                  </a:lnTo>
                  <a:lnTo>
                    <a:pt x="68" y="285"/>
                  </a:lnTo>
                  <a:lnTo>
                    <a:pt x="64" y="294"/>
                  </a:lnTo>
                  <a:lnTo>
                    <a:pt x="60" y="302"/>
                  </a:lnTo>
                  <a:lnTo>
                    <a:pt x="56" y="312"/>
                  </a:lnTo>
                  <a:lnTo>
                    <a:pt x="51" y="321"/>
                  </a:lnTo>
                  <a:lnTo>
                    <a:pt x="48" y="329"/>
                  </a:lnTo>
                  <a:lnTo>
                    <a:pt x="43" y="338"/>
                  </a:lnTo>
                  <a:lnTo>
                    <a:pt x="40" y="347"/>
                  </a:lnTo>
                  <a:lnTo>
                    <a:pt x="36" y="356"/>
                  </a:lnTo>
                  <a:lnTo>
                    <a:pt x="33" y="365"/>
                  </a:lnTo>
                  <a:lnTo>
                    <a:pt x="29" y="374"/>
                  </a:lnTo>
                  <a:lnTo>
                    <a:pt x="26" y="384"/>
                  </a:lnTo>
                  <a:lnTo>
                    <a:pt x="24" y="393"/>
                  </a:lnTo>
                  <a:lnTo>
                    <a:pt x="20" y="402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3" y="429"/>
                  </a:lnTo>
                  <a:lnTo>
                    <a:pt x="11" y="440"/>
                  </a:lnTo>
                  <a:lnTo>
                    <a:pt x="10" y="449"/>
                  </a:lnTo>
                  <a:lnTo>
                    <a:pt x="8" y="458"/>
                  </a:lnTo>
                  <a:lnTo>
                    <a:pt x="6" y="468"/>
                  </a:lnTo>
                  <a:lnTo>
                    <a:pt x="4" y="477"/>
                  </a:lnTo>
                  <a:lnTo>
                    <a:pt x="3" y="486"/>
                  </a:lnTo>
                  <a:lnTo>
                    <a:pt x="2" y="497"/>
                  </a:lnTo>
                  <a:lnTo>
                    <a:pt x="2" y="506"/>
                  </a:lnTo>
                  <a:lnTo>
                    <a:pt x="1" y="516"/>
                  </a:lnTo>
                  <a:lnTo>
                    <a:pt x="0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5" name="Rectangle 13">
              <a:extLst>
                <a:ext uri="{FF2B5EF4-FFF2-40B4-BE49-F238E27FC236}">
                  <a16:creationId xmlns:a16="http://schemas.microsoft.com/office/drawing/2014/main" id="{76CEE22B-CC59-9C4B-9C19-A99543153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" y="2555"/>
              <a:ext cx="73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{1, 2, 3, 4}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06" name="Line 14">
              <a:extLst>
                <a:ext uri="{FF2B5EF4-FFF2-40B4-BE49-F238E27FC236}">
                  <a16:creationId xmlns:a16="http://schemas.microsoft.com/office/drawing/2014/main" id="{9196FB36-9E6D-B544-93AA-8A4703CB9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7" name="Line 15">
              <a:extLst>
                <a:ext uri="{FF2B5EF4-FFF2-40B4-BE49-F238E27FC236}">
                  <a16:creationId xmlns:a16="http://schemas.microsoft.com/office/drawing/2014/main" id="{C2E933F1-B301-3B45-A598-0187CB0EA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3458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8" name="Line 16">
              <a:extLst>
                <a:ext uri="{FF2B5EF4-FFF2-40B4-BE49-F238E27FC236}">
                  <a16:creationId xmlns:a16="http://schemas.microsoft.com/office/drawing/2014/main" id="{7212AF2B-5AD4-A24B-B6B4-36C2448060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9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9" name="Line 17">
              <a:extLst>
                <a:ext uri="{FF2B5EF4-FFF2-40B4-BE49-F238E27FC236}">
                  <a16:creationId xmlns:a16="http://schemas.microsoft.com/office/drawing/2014/main" id="{F7D1115C-6012-E643-BA17-5CFCFB1D96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3127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0" name="Freeform 18">
              <a:extLst>
                <a:ext uri="{FF2B5EF4-FFF2-40B4-BE49-F238E27FC236}">
                  <a16:creationId xmlns:a16="http://schemas.microsoft.com/office/drawing/2014/main" id="{27AC3B84-5485-964A-84C0-88131E04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365"/>
              <a:ext cx="93" cy="93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0" y="0"/>
                  </a:moveTo>
                  <a:lnTo>
                    <a:pt x="0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1" y="39"/>
                  </a:lnTo>
                  <a:lnTo>
                    <a:pt x="1" y="49"/>
                  </a:lnTo>
                  <a:lnTo>
                    <a:pt x="2" y="58"/>
                  </a:lnTo>
                  <a:lnTo>
                    <a:pt x="4" y="68"/>
                  </a:lnTo>
                  <a:lnTo>
                    <a:pt x="5" y="77"/>
                  </a:lnTo>
                  <a:lnTo>
                    <a:pt x="7" y="87"/>
                  </a:lnTo>
                  <a:lnTo>
                    <a:pt x="8" y="97"/>
                  </a:lnTo>
                  <a:lnTo>
                    <a:pt x="9" y="106"/>
                  </a:lnTo>
                  <a:lnTo>
                    <a:pt x="12" y="115"/>
                  </a:lnTo>
                  <a:lnTo>
                    <a:pt x="14" y="125"/>
                  </a:lnTo>
                  <a:lnTo>
                    <a:pt x="16" y="135"/>
                  </a:lnTo>
                  <a:lnTo>
                    <a:pt x="18" y="144"/>
                  </a:lnTo>
                  <a:lnTo>
                    <a:pt x="21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30" y="180"/>
                  </a:lnTo>
                  <a:lnTo>
                    <a:pt x="33" y="189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7" y="226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0" y="252"/>
                  </a:lnTo>
                  <a:lnTo>
                    <a:pt x="64" y="260"/>
                  </a:lnTo>
                  <a:lnTo>
                    <a:pt x="69" y="269"/>
                  </a:lnTo>
                  <a:lnTo>
                    <a:pt x="74" y="277"/>
                  </a:lnTo>
                  <a:lnTo>
                    <a:pt x="79" y="285"/>
                  </a:lnTo>
                  <a:lnTo>
                    <a:pt x="84" y="295"/>
                  </a:lnTo>
                  <a:lnTo>
                    <a:pt x="89" y="303"/>
                  </a:lnTo>
                  <a:lnTo>
                    <a:pt x="94" y="311"/>
                  </a:lnTo>
                  <a:lnTo>
                    <a:pt x="100" y="319"/>
                  </a:lnTo>
                  <a:lnTo>
                    <a:pt x="105" y="327"/>
                  </a:lnTo>
                  <a:lnTo>
                    <a:pt x="111" y="333"/>
                  </a:lnTo>
                  <a:lnTo>
                    <a:pt x="117" y="341"/>
                  </a:lnTo>
                  <a:lnTo>
                    <a:pt x="124" y="349"/>
                  </a:lnTo>
                  <a:lnTo>
                    <a:pt x="129" y="356"/>
                  </a:lnTo>
                  <a:lnTo>
                    <a:pt x="136" y="364"/>
                  </a:lnTo>
                  <a:lnTo>
                    <a:pt x="142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5"/>
                  </a:lnTo>
                  <a:lnTo>
                    <a:pt x="183" y="412"/>
                  </a:lnTo>
                  <a:lnTo>
                    <a:pt x="190" y="419"/>
                  </a:lnTo>
                  <a:lnTo>
                    <a:pt x="198" y="425"/>
                  </a:lnTo>
                  <a:lnTo>
                    <a:pt x="205" y="431"/>
                  </a:lnTo>
                  <a:lnTo>
                    <a:pt x="213" y="437"/>
                  </a:lnTo>
                  <a:lnTo>
                    <a:pt x="221" y="443"/>
                  </a:lnTo>
                  <a:lnTo>
                    <a:pt x="228" y="449"/>
                  </a:lnTo>
                  <a:lnTo>
                    <a:pt x="236" y="455"/>
                  </a:lnTo>
                  <a:lnTo>
                    <a:pt x="243" y="460"/>
                  </a:lnTo>
                  <a:lnTo>
                    <a:pt x="251" y="465"/>
                  </a:lnTo>
                  <a:lnTo>
                    <a:pt x="261" y="471"/>
                  </a:lnTo>
                  <a:lnTo>
                    <a:pt x="269" y="475"/>
                  </a:lnTo>
                  <a:lnTo>
                    <a:pt x="277" y="481"/>
                  </a:lnTo>
                  <a:lnTo>
                    <a:pt x="285" y="485"/>
                  </a:lnTo>
                  <a:lnTo>
                    <a:pt x="294" y="490"/>
                  </a:lnTo>
                  <a:lnTo>
                    <a:pt x="302" y="495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8" y="507"/>
                  </a:lnTo>
                  <a:lnTo>
                    <a:pt x="337" y="511"/>
                  </a:lnTo>
                  <a:lnTo>
                    <a:pt x="346" y="514"/>
                  </a:lnTo>
                  <a:lnTo>
                    <a:pt x="355" y="517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8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0" y="536"/>
                  </a:lnTo>
                  <a:lnTo>
                    <a:pt x="419" y="538"/>
                  </a:lnTo>
                  <a:lnTo>
                    <a:pt x="430" y="540"/>
                  </a:lnTo>
                  <a:lnTo>
                    <a:pt x="439" y="543"/>
                  </a:lnTo>
                  <a:lnTo>
                    <a:pt x="448" y="545"/>
                  </a:lnTo>
                  <a:lnTo>
                    <a:pt x="457" y="546"/>
                  </a:lnTo>
                  <a:lnTo>
                    <a:pt x="467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5" y="553"/>
                  </a:lnTo>
                  <a:lnTo>
                    <a:pt x="515" y="553"/>
                  </a:lnTo>
                  <a:lnTo>
                    <a:pt x="525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4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1" name="Freeform 19">
              <a:extLst>
                <a:ext uri="{FF2B5EF4-FFF2-40B4-BE49-F238E27FC236}">
                  <a16:creationId xmlns:a16="http://schemas.microsoft.com/office/drawing/2014/main" id="{03E65A9B-A878-3B40-9E7F-3B1DA0671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365"/>
              <a:ext cx="92" cy="93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0" y="555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9" y="554"/>
                  </a:lnTo>
                  <a:lnTo>
                    <a:pt x="38" y="553"/>
                  </a:lnTo>
                  <a:lnTo>
                    <a:pt x="48" y="553"/>
                  </a:lnTo>
                  <a:lnTo>
                    <a:pt x="57" y="552"/>
                  </a:lnTo>
                  <a:lnTo>
                    <a:pt x="68" y="551"/>
                  </a:lnTo>
                  <a:lnTo>
                    <a:pt x="77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5"/>
                  </a:lnTo>
                  <a:lnTo>
                    <a:pt x="115" y="543"/>
                  </a:lnTo>
                  <a:lnTo>
                    <a:pt x="125" y="540"/>
                  </a:lnTo>
                  <a:lnTo>
                    <a:pt x="134" y="538"/>
                  </a:lnTo>
                  <a:lnTo>
                    <a:pt x="143" y="536"/>
                  </a:lnTo>
                  <a:lnTo>
                    <a:pt x="152" y="533"/>
                  </a:lnTo>
                  <a:lnTo>
                    <a:pt x="161" y="530"/>
                  </a:lnTo>
                  <a:lnTo>
                    <a:pt x="171" y="528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7"/>
                  </a:lnTo>
                  <a:lnTo>
                    <a:pt x="207" y="514"/>
                  </a:lnTo>
                  <a:lnTo>
                    <a:pt x="216" y="511"/>
                  </a:lnTo>
                  <a:lnTo>
                    <a:pt x="225" y="507"/>
                  </a:lnTo>
                  <a:lnTo>
                    <a:pt x="235" y="503"/>
                  </a:lnTo>
                  <a:lnTo>
                    <a:pt x="243" y="498"/>
                  </a:lnTo>
                  <a:lnTo>
                    <a:pt x="252" y="495"/>
                  </a:lnTo>
                  <a:lnTo>
                    <a:pt x="260" y="490"/>
                  </a:lnTo>
                  <a:lnTo>
                    <a:pt x="269" y="485"/>
                  </a:lnTo>
                  <a:lnTo>
                    <a:pt x="277" y="481"/>
                  </a:lnTo>
                  <a:lnTo>
                    <a:pt x="285" y="475"/>
                  </a:lnTo>
                  <a:lnTo>
                    <a:pt x="294" y="471"/>
                  </a:lnTo>
                  <a:lnTo>
                    <a:pt x="302" y="465"/>
                  </a:lnTo>
                  <a:lnTo>
                    <a:pt x="310" y="460"/>
                  </a:lnTo>
                  <a:lnTo>
                    <a:pt x="318" y="455"/>
                  </a:lnTo>
                  <a:lnTo>
                    <a:pt x="326" y="449"/>
                  </a:lnTo>
                  <a:lnTo>
                    <a:pt x="333" y="443"/>
                  </a:lnTo>
                  <a:lnTo>
                    <a:pt x="341" y="437"/>
                  </a:lnTo>
                  <a:lnTo>
                    <a:pt x="349" y="431"/>
                  </a:lnTo>
                  <a:lnTo>
                    <a:pt x="356" y="425"/>
                  </a:lnTo>
                  <a:lnTo>
                    <a:pt x="364" y="419"/>
                  </a:lnTo>
                  <a:lnTo>
                    <a:pt x="371" y="412"/>
                  </a:lnTo>
                  <a:lnTo>
                    <a:pt x="377" y="405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2" y="371"/>
                  </a:lnTo>
                  <a:lnTo>
                    <a:pt x="419" y="364"/>
                  </a:lnTo>
                  <a:lnTo>
                    <a:pt x="424" y="356"/>
                  </a:lnTo>
                  <a:lnTo>
                    <a:pt x="431" y="349"/>
                  </a:lnTo>
                  <a:lnTo>
                    <a:pt x="437" y="341"/>
                  </a:lnTo>
                  <a:lnTo>
                    <a:pt x="443" y="333"/>
                  </a:lnTo>
                  <a:lnTo>
                    <a:pt x="448" y="327"/>
                  </a:lnTo>
                  <a:lnTo>
                    <a:pt x="454" y="319"/>
                  </a:lnTo>
                  <a:lnTo>
                    <a:pt x="460" y="311"/>
                  </a:lnTo>
                  <a:lnTo>
                    <a:pt x="464" y="303"/>
                  </a:lnTo>
                  <a:lnTo>
                    <a:pt x="470" y="295"/>
                  </a:lnTo>
                  <a:lnTo>
                    <a:pt x="475" y="285"/>
                  </a:lnTo>
                  <a:lnTo>
                    <a:pt x="480" y="277"/>
                  </a:lnTo>
                  <a:lnTo>
                    <a:pt x="485" y="269"/>
                  </a:lnTo>
                  <a:lnTo>
                    <a:pt x="489" y="260"/>
                  </a:lnTo>
                  <a:lnTo>
                    <a:pt x="494" y="252"/>
                  </a:lnTo>
                  <a:lnTo>
                    <a:pt x="499" y="243"/>
                  </a:lnTo>
                  <a:lnTo>
                    <a:pt x="502" y="234"/>
                  </a:lnTo>
                  <a:lnTo>
                    <a:pt x="507" y="226"/>
                  </a:lnTo>
                  <a:lnTo>
                    <a:pt x="510" y="217"/>
                  </a:lnTo>
                  <a:lnTo>
                    <a:pt x="513" y="208"/>
                  </a:lnTo>
                  <a:lnTo>
                    <a:pt x="517" y="199"/>
                  </a:lnTo>
                  <a:lnTo>
                    <a:pt x="520" y="189"/>
                  </a:lnTo>
                  <a:lnTo>
                    <a:pt x="524" y="180"/>
                  </a:lnTo>
                  <a:lnTo>
                    <a:pt x="527" y="171"/>
                  </a:lnTo>
                  <a:lnTo>
                    <a:pt x="529" y="162"/>
                  </a:lnTo>
                  <a:lnTo>
                    <a:pt x="533" y="153"/>
                  </a:lnTo>
                  <a:lnTo>
                    <a:pt x="535" y="144"/>
                  </a:lnTo>
                  <a:lnTo>
                    <a:pt x="537" y="135"/>
                  </a:lnTo>
                  <a:lnTo>
                    <a:pt x="540" y="125"/>
                  </a:lnTo>
                  <a:lnTo>
                    <a:pt x="542" y="115"/>
                  </a:lnTo>
                  <a:lnTo>
                    <a:pt x="544" y="106"/>
                  </a:lnTo>
                  <a:lnTo>
                    <a:pt x="545" y="97"/>
                  </a:lnTo>
                  <a:lnTo>
                    <a:pt x="548" y="87"/>
                  </a:lnTo>
                  <a:lnTo>
                    <a:pt x="549" y="77"/>
                  </a:lnTo>
                  <a:lnTo>
                    <a:pt x="550" y="68"/>
                  </a:lnTo>
                  <a:lnTo>
                    <a:pt x="551" y="58"/>
                  </a:lnTo>
                  <a:lnTo>
                    <a:pt x="552" y="49"/>
                  </a:lnTo>
                  <a:lnTo>
                    <a:pt x="552" y="39"/>
                  </a:lnTo>
                  <a:lnTo>
                    <a:pt x="553" y="29"/>
                  </a:lnTo>
                  <a:lnTo>
                    <a:pt x="553" y="19"/>
                  </a:lnTo>
                  <a:lnTo>
                    <a:pt x="555" y="10"/>
                  </a:lnTo>
                  <a:lnTo>
                    <a:pt x="55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2" name="Freeform 20">
              <a:extLst>
                <a:ext uri="{FF2B5EF4-FFF2-40B4-BE49-F238E27FC236}">
                  <a16:creationId xmlns:a16="http://schemas.microsoft.com/office/drawing/2014/main" id="{ECC955F3-460F-5C49-9151-6F1F59A61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27"/>
              <a:ext cx="92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554"/>
                  </a:moveTo>
                  <a:lnTo>
                    <a:pt x="555" y="545"/>
                  </a:lnTo>
                  <a:lnTo>
                    <a:pt x="553" y="534"/>
                  </a:lnTo>
                  <a:lnTo>
                    <a:pt x="553" y="525"/>
                  </a:lnTo>
                  <a:lnTo>
                    <a:pt x="552" y="515"/>
                  </a:lnTo>
                  <a:lnTo>
                    <a:pt x="552" y="506"/>
                  </a:lnTo>
                  <a:lnTo>
                    <a:pt x="551" y="496"/>
                  </a:lnTo>
                  <a:lnTo>
                    <a:pt x="550" y="486"/>
                  </a:lnTo>
                  <a:lnTo>
                    <a:pt x="549" y="477"/>
                  </a:lnTo>
                  <a:lnTo>
                    <a:pt x="548" y="467"/>
                  </a:lnTo>
                  <a:lnTo>
                    <a:pt x="545" y="458"/>
                  </a:lnTo>
                  <a:lnTo>
                    <a:pt x="544" y="449"/>
                  </a:lnTo>
                  <a:lnTo>
                    <a:pt x="542" y="438"/>
                  </a:lnTo>
                  <a:lnTo>
                    <a:pt x="540" y="429"/>
                  </a:lnTo>
                  <a:lnTo>
                    <a:pt x="537" y="420"/>
                  </a:lnTo>
                  <a:lnTo>
                    <a:pt x="535" y="411"/>
                  </a:lnTo>
                  <a:lnTo>
                    <a:pt x="533" y="401"/>
                  </a:lnTo>
                  <a:lnTo>
                    <a:pt x="529" y="392"/>
                  </a:lnTo>
                  <a:lnTo>
                    <a:pt x="527" y="382"/>
                  </a:lnTo>
                  <a:lnTo>
                    <a:pt x="524" y="373"/>
                  </a:lnTo>
                  <a:lnTo>
                    <a:pt x="520" y="364"/>
                  </a:lnTo>
                  <a:lnTo>
                    <a:pt x="517" y="355"/>
                  </a:lnTo>
                  <a:lnTo>
                    <a:pt x="513" y="346"/>
                  </a:lnTo>
                  <a:lnTo>
                    <a:pt x="510" y="338"/>
                  </a:lnTo>
                  <a:lnTo>
                    <a:pt x="507" y="329"/>
                  </a:lnTo>
                  <a:lnTo>
                    <a:pt x="502" y="320"/>
                  </a:lnTo>
                  <a:lnTo>
                    <a:pt x="499" y="310"/>
                  </a:lnTo>
                  <a:lnTo>
                    <a:pt x="494" y="302"/>
                  </a:lnTo>
                  <a:lnTo>
                    <a:pt x="489" y="293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5" y="268"/>
                  </a:lnTo>
                  <a:lnTo>
                    <a:pt x="470" y="260"/>
                  </a:lnTo>
                  <a:lnTo>
                    <a:pt x="464" y="252"/>
                  </a:lnTo>
                  <a:lnTo>
                    <a:pt x="460" y="244"/>
                  </a:lnTo>
                  <a:lnTo>
                    <a:pt x="454" y="236"/>
                  </a:lnTo>
                  <a:lnTo>
                    <a:pt x="448" y="228"/>
                  </a:lnTo>
                  <a:lnTo>
                    <a:pt x="443" y="220"/>
                  </a:lnTo>
                  <a:lnTo>
                    <a:pt x="437" y="212"/>
                  </a:lnTo>
                  <a:lnTo>
                    <a:pt x="431" y="205"/>
                  </a:lnTo>
                  <a:lnTo>
                    <a:pt x="424" y="197"/>
                  </a:lnTo>
                  <a:lnTo>
                    <a:pt x="419" y="190"/>
                  </a:lnTo>
                  <a:lnTo>
                    <a:pt x="412" y="184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7" y="148"/>
                  </a:lnTo>
                  <a:lnTo>
                    <a:pt x="371" y="142"/>
                  </a:lnTo>
                  <a:lnTo>
                    <a:pt x="364" y="136"/>
                  </a:lnTo>
                  <a:lnTo>
                    <a:pt x="356" y="130"/>
                  </a:lnTo>
                  <a:lnTo>
                    <a:pt x="349" y="123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89"/>
                  </a:lnTo>
                  <a:lnTo>
                    <a:pt x="294" y="84"/>
                  </a:lnTo>
                  <a:lnTo>
                    <a:pt x="285" y="78"/>
                  </a:lnTo>
                  <a:lnTo>
                    <a:pt x="277" y="74"/>
                  </a:lnTo>
                  <a:lnTo>
                    <a:pt x="269" y="69"/>
                  </a:lnTo>
                  <a:lnTo>
                    <a:pt x="260" y="65"/>
                  </a:lnTo>
                  <a:lnTo>
                    <a:pt x="252" y="60"/>
                  </a:lnTo>
                  <a:lnTo>
                    <a:pt x="243" y="56"/>
                  </a:lnTo>
                  <a:lnTo>
                    <a:pt x="235" y="51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7" y="40"/>
                  </a:lnTo>
                  <a:lnTo>
                    <a:pt x="198" y="36"/>
                  </a:lnTo>
                  <a:lnTo>
                    <a:pt x="189" y="33"/>
                  </a:lnTo>
                  <a:lnTo>
                    <a:pt x="180" y="29"/>
                  </a:lnTo>
                  <a:lnTo>
                    <a:pt x="171" y="27"/>
                  </a:lnTo>
                  <a:lnTo>
                    <a:pt x="161" y="24"/>
                  </a:lnTo>
                  <a:lnTo>
                    <a:pt x="152" y="21"/>
                  </a:lnTo>
                  <a:lnTo>
                    <a:pt x="143" y="19"/>
                  </a:lnTo>
                  <a:lnTo>
                    <a:pt x="134" y="16"/>
                  </a:lnTo>
                  <a:lnTo>
                    <a:pt x="125" y="13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6"/>
                  </a:lnTo>
                  <a:lnTo>
                    <a:pt x="77" y="5"/>
                  </a:lnTo>
                  <a:lnTo>
                    <a:pt x="68" y="4"/>
                  </a:lnTo>
                  <a:lnTo>
                    <a:pt x="57" y="3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9" y="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3" name="Freeform 21">
              <a:extLst>
                <a:ext uri="{FF2B5EF4-FFF2-40B4-BE49-F238E27FC236}">
                  <a16:creationId xmlns:a16="http://schemas.microsoft.com/office/drawing/2014/main" id="{E97DE3C1-5A80-DD46-BA56-3233FEA7D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127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5" y="1"/>
                  </a:lnTo>
                  <a:lnTo>
                    <a:pt x="515" y="1"/>
                  </a:lnTo>
                  <a:lnTo>
                    <a:pt x="505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7" y="5"/>
                  </a:lnTo>
                  <a:lnTo>
                    <a:pt x="467" y="6"/>
                  </a:lnTo>
                  <a:lnTo>
                    <a:pt x="457" y="8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3"/>
                  </a:lnTo>
                  <a:lnTo>
                    <a:pt x="419" y="16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7"/>
                  </a:lnTo>
                  <a:lnTo>
                    <a:pt x="374" y="29"/>
                  </a:lnTo>
                  <a:lnTo>
                    <a:pt x="365" y="33"/>
                  </a:lnTo>
                  <a:lnTo>
                    <a:pt x="355" y="36"/>
                  </a:lnTo>
                  <a:lnTo>
                    <a:pt x="346" y="40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2" y="60"/>
                  </a:lnTo>
                  <a:lnTo>
                    <a:pt x="294" y="65"/>
                  </a:lnTo>
                  <a:lnTo>
                    <a:pt x="285" y="69"/>
                  </a:lnTo>
                  <a:lnTo>
                    <a:pt x="277" y="74"/>
                  </a:lnTo>
                  <a:lnTo>
                    <a:pt x="269" y="78"/>
                  </a:lnTo>
                  <a:lnTo>
                    <a:pt x="261" y="84"/>
                  </a:lnTo>
                  <a:lnTo>
                    <a:pt x="251" y="89"/>
                  </a:lnTo>
                  <a:lnTo>
                    <a:pt x="243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5" y="123"/>
                  </a:lnTo>
                  <a:lnTo>
                    <a:pt x="198" y="130"/>
                  </a:lnTo>
                  <a:lnTo>
                    <a:pt x="190" y="136"/>
                  </a:lnTo>
                  <a:lnTo>
                    <a:pt x="183" y="142"/>
                  </a:lnTo>
                  <a:lnTo>
                    <a:pt x="176" y="148"/>
                  </a:lnTo>
                  <a:lnTo>
                    <a:pt x="169" y="155"/>
                  </a:lnTo>
                  <a:lnTo>
                    <a:pt x="162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4"/>
                  </a:lnTo>
                  <a:lnTo>
                    <a:pt x="136" y="190"/>
                  </a:lnTo>
                  <a:lnTo>
                    <a:pt x="129" y="197"/>
                  </a:lnTo>
                  <a:lnTo>
                    <a:pt x="124" y="205"/>
                  </a:lnTo>
                  <a:lnTo>
                    <a:pt x="117" y="212"/>
                  </a:lnTo>
                  <a:lnTo>
                    <a:pt x="111" y="220"/>
                  </a:lnTo>
                  <a:lnTo>
                    <a:pt x="105" y="228"/>
                  </a:lnTo>
                  <a:lnTo>
                    <a:pt x="100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4" y="260"/>
                  </a:lnTo>
                  <a:lnTo>
                    <a:pt x="79" y="268"/>
                  </a:lnTo>
                  <a:lnTo>
                    <a:pt x="74" y="277"/>
                  </a:lnTo>
                  <a:lnTo>
                    <a:pt x="69" y="285"/>
                  </a:lnTo>
                  <a:lnTo>
                    <a:pt x="64" y="293"/>
                  </a:lnTo>
                  <a:lnTo>
                    <a:pt x="60" y="302"/>
                  </a:lnTo>
                  <a:lnTo>
                    <a:pt x="56" y="310"/>
                  </a:lnTo>
                  <a:lnTo>
                    <a:pt x="52" y="320"/>
                  </a:lnTo>
                  <a:lnTo>
                    <a:pt x="47" y="329"/>
                  </a:lnTo>
                  <a:lnTo>
                    <a:pt x="44" y="338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4"/>
                  </a:lnTo>
                  <a:lnTo>
                    <a:pt x="30" y="373"/>
                  </a:lnTo>
                  <a:lnTo>
                    <a:pt x="26" y="382"/>
                  </a:lnTo>
                  <a:lnTo>
                    <a:pt x="24" y="392"/>
                  </a:lnTo>
                  <a:lnTo>
                    <a:pt x="21" y="401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2" y="438"/>
                  </a:lnTo>
                  <a:lnTo>
                    <a:pt x="9" y="449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5" y="477"/>
                  </a:lnTo>
                  <a:lnTo>
                    <a:pt x="4" y="486"/>
                  </a:lnTo>
                  <a:lnTo>
                    <a:pt x="2" y="496"/>
                  </a:lnTo>
                  <a:lnTo>
                    <a:pt x="1" y="506"/>
                  </a:lnTo>
                  <a:lnTo>
                    <a:pt x="1" y="515"/>
                  </a:lnTo>
                  <a:lnTo>
                    <a:pt x="0" y="525"/>
                  </a:lnTo>
                  <a:lnTo>
                    <a:pt x="0" y="534"/>
                  </a:lnTo>
                  <a:lnTo>
                    <a:pt x="0" y="545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4" name="Rectangle 22">
              <a:extLst>
                <a:ext uri="{FF2B5EF4-FFF2-40B4-BE49-F238E27FC236}">
                  <a16:creationId xmlns:a16="http://schemas.microsoft.com/office/drawing/2014/main" id="{0DB5C4C8-B5F7-ED4B-A98D-C3BE84739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" y="3180"/>
              <a:ext cx="65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5, 7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15" name="Line 23">
              <a:extLst>
                <a:ext uri="{FF2B5EF4-FFF2-40B4-BE49-F238E27FC236}">
                  <a16:creationId xmlns:a16="http://schemas.microsoft.com/office/drawing/2014/main" id="{393754A3-8269-A940-9041-573C00D77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6" name="Line 24">
              <a:extLst>
                <a:ext uri="{FF2B5EF4-FFF2-40B4-BE49-F238E27FC236}">
                  <a16:creationId xmlns:a16="http://schemas.microsoft.com/office/drawing/2014/main" id="{3E2D31D7-6EA1-AC42-B600-1EB0CE854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5" y="345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7" name="Line 25">
              <a:extLst>
                <a:ext uri="{FF2B5EF4-FFF2-40B4-BE49-F238E27FC236}">
                  <a16:creationId xmlns:a16="http://schemas.microsoft.com/office/drawing/2014/main" id="{2CF35FD8-A3B5-6248-ACAF-B02C9F3C68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4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8" name="Line 26">
              <a:extLst>
                <a:ext uri="{FF2B5EF4-FFF2-40B4-BE49-F238E27FC236}">
                  <a16:creationId xmlns:a16="http://schemas.microsoft.com/office/drawing/2014/main" id="{58FA738F-1D64-4B42-B3DF-9DC4CCE09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5" y="312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9" name="Freeform 27">
              <a:extLst>
                <a:ext uri="{FF2B5EF4-FFF2-40B4-BE49-F238E27FC236}">
                  <a16:creationId xmlns:a16="http://schemas.microsoft.com/office/drawing/2014/main" id="{86417CA9-B03F-2C42-A8C3-3B5BD1B1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359"/>
              <a:ext cx="93" cy="92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3" y="58"/>
                  </a:lnTo>
                  <a:lnTo>
                    <a:pt x="4" y="68"/>
                  </a:lnTo>
                  <a:lnTo>
                    <a:pt x="6" y="78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6"/>
                  </a:lnTo>
                  <a:lnTo>
                    <a:pt x="12" y="116"/>
                  </a:lnTo>
                  <a:lnTo>
                    <a:pt x="14" y="125"/>
                  </a:lnTo>
                  <a:lnTo>
                    <a:pt x="16" y="134"/>
                  </a:lnTo>
                  <a:lnTo>
                    <a:pt x="19" y="144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2"/>
                  </a:lnTo>
                  <a:lnTo>
                    <a:pt x="30" y="181"/>
                  </a:lnTo>
                  <a:lnTo>
                    <a:pt x="33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4"/>
                  </a:lnTo>
                  <a:lnTo>
                    <a:pt x="61" y="252"/>
                  </a:lnTo>
                  <a:lnTo>
                    <a:pt x="65" y="261"/>
                  </a:lnTo>
                  <a:lnTo>
                    <a:pt x="70" y="269"/>
                  </a:lnTo>
                  <a:lnTo>
                    <a:pt x="75" y="278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89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5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9"/>
                  </a:lnTo>
                  <a:lnTo>
                    <a:pt x="129" y="357"/>
                  </a:lnTo>
                  <a:lnTo>
                    <a:pt x="136" y="364"/>
                  </a:lnTo>
                  <a:lnTo>
                    <a:pt x="142" y="372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3" y="413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7"/>
                  </a:lnTo>
                  <a:lnTo>
                    <a:pt x="221" y="444"/>
                  </a:lnTo>
                  <a:lnTo>
                    <a:pt x="229" y="449"/>
                  </a:lnTo>
                  <a:lnTo>
                    <a:pt x="237" y="454"/>
                  </a:lnTo>
                  <a:lnTo>
                    <a:pt x="245" y="460"/>
                  </a:lnTo>
                  <a:lnTo>
                    <a:pt x="253" y="465"/>
                  </a:lnTo>
                  <a:lnTo>
                    <a:pt x="261" y="471"/>
                  </a:lnTo>
                  <a:lnTo>
                    <a:pt x="269" y="476"/>
                  </a:lnTo>
                  <a:lnTo>
                    <a:pt x="277" y="480"/>
                  </a:lnTo>
                  <a:lnTo>
                    <a:pt x="286" y="485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1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5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1" y="536"/>
                  </a:lnTo>
                  <a:lnTo>
                    <a:pt x="421" y="538"/>
                  </a:lnTo>
                  <a:lnTo>
                    <a:pt x="430" y="541"/>
                  </a:lnTo>
                  <a:lnTo>
                    <a:pt x="439" y="543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0" name="Freeform 28">
              <a:extLst>
                <a:ext uri="{FF2B5EF4-FFF2-40B4-BE49-F238E27FC236}">
                  <a16:creationId xmlns:a16="http://schemas.microsoft.com/office/drawing/2014/main" id="{DBBA74BD-8CB4-D24D-9ED6-1AFFA48A2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359"/>
              <a:ext cx="92" cy="92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4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2"/>
                  </a:lnTo>
                  <a:lnTo>
                    <a:pt x="67" y="551"/>
                  </a:lnTo>
                  <a:lnTo>
                    <a:pt x="76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3"/>
                  </a:lnTo>
                  <a:lnTo>
                    <a:pt x="124" y="541"/>
                  </a:lnTo>
                  <a:lnTo>
                    <a:pt x="133" y="538"/>
                  </a:lnTo>
                  <a:lnTo>
                    <a:pt x="142" y="536"/>
                  </a:lnTo>
                  <a:lnTo>
                    <a:pt x="153" y="533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5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1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5"/>
                  </a:lnTo>
                  <a:lnTo>
                    <a:pt x="276" y="480"/>
                  </a:lnTo>
                  <a:lnTo>
                    <a:pt x="285" y="476"/>
                  </a:lnTo>
                  <a:lnTo>
                    <a:pt x="293" y="471"/>
                  </a:lnTo>
                  <a:lnTo>
                    <a:pt x="301" y="465"/>
                  </a:lnTo>
                  <a:lnTo>
                    <a:pt x="309" y="460"/>
                  </a:lnTo>
                  <a:lnTo>
                    <a:pt x="317" y="454"/>
                  </a:lnTo>
                  <a:lnTo>
                    <a:pt x="325" y="449"/>
                  </a:lnTo>
                  <a:lnTo>
                    <a:pt x="333" y="444"/>
                  </a:lnTo>
                  <a:lnTo>
                    <a:pt x="341" y="437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0" y="413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8" y="364"/>
                  </a:lnTo>
                  <a:lnTo>
                    <a:pt x="424" y="357"/>
                  </a:lnTo>
                  <a:lnTo>
                    <a:pt x="430" y="349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8"/>
                  </a:lnTo>
                  <a:lnTo>
                    <a:pt x="484" y="269"/>
                  </a:lnTo>
                  <a:lnTo>
                    <a:pt x="489" y="261"/>
                  </a:lnTo>
                  <a:lnTo>
                    <a:pt x="493" y="252"/>
                  </a:lnTo>
                  <a:lnTo>
                    <a:pt x="498" y="244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7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1"/>
                  </a:lnTo>
                  <a:lnTo>
                    <a:pt x="526" y="172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4"/>
                  </a:lnTo>
                  <a:lnTo>
                    <a:pt x="538" y="134"/>
                  </a:lnTo>
                  <a:lnTo>
                    <a:pt x="540" y="125"/>
                  </a:lnTo>
                  <a:lnTo>
                    <a:pt x="541" y="116"/>
                  </a:lnTo>
                  <a:lnTo>
                    <a:pt x="543" y="106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8"/>
                  </a:lnTo>
                  <a:lnTo>
                    <a:pt x="549" y="68"/>
                  </a:lnTo>
                  <a:lnTo>
                    <a:pt x="550" y="58"/>
                  </a:lnTo>
                  <a:lnTo>
                    <a:pt x="551" y="48"/>
                  </a:lnTo>
                  <a:lnTo>
                    <a:pt x="553" y="39"/>
                  </a:lnTo>
                  <a:lnTo>
                    <a:pt x="553" y="29"/>
                  </a:lnTo>
                  <a:lnTo>
                    <a:pt x="554" y="20"/>
                  </a:lnTo>
                  <a:lnTo>
                    <a:pt x="554" y="10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1" name="Freeform 29">
              <a:extLst>
                <a:ext uri="{FF2B5EF4-FFF2-40B4-BE49-F238E27FC236}">
                  <a16:creationId xmlns:a16="http://schemas.microsoft.com/office/drawing/2014/main" id="{D0A705B3-3484-5947-91B3-F21B1A45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121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554"/>
                  </a:moveTo>
                  <a:lnTo>
                    <a:pt x="554" y="544"/>
                  </a:lnTo>
                  <a:lnTo>
                    <a:pt x="554" y="535"/>
                  </a:lnTo>
                  <a:lnTo>
                    <a:pt x="553" y="525"/>
                  </a:lnTo>
                  <a:lnTo>
                    <a:pt x="553" y="515"/>
                  </a:lnTo>
                  <a:lnTo>
                    <a:pt x="551" y="506"/>
                  </a:lnTo>
                  <a:lnTo>
                    <a:pt x="550" y="496"/>
                  </a:lnTo>
                  <a:lnTo>
                    <a:pt x="549" y="487"/>
                  </a:lnTo>
                  <a:lnTo>
                    <a:pt x="548" y="477"/>
                  </a:lnTo>
                  <a:lnTo>
                    <a:pt x="547" y="467"/>
                  </a:lnTo>
                  <a:lnTo>
                    <a:pt x="546" y="458"/>
                  </a:lnTo>
                  <a:lnTo>
                    <a:pt x="543" y="448"/>
                  </a:lnTo>
                  <a:lnTo>
                    <a:pt x="541" y="439"/>
                  </a:lnTo>
                  <a:lnTo>
                    <a:pt x="540" y="430"/>
                  </a:lnTo>
                  <a:lnTo>
                    <a:pt x="538" y="419"/>
                  </a:lnTo>
                  <a:lnTo>
                    <a:pt x="534" y="410"/>
                  </a:lnTo>
                  <a:lnTo>
                    <a:pt x="532" y="401"/>
                  </a:lnTo>
                  <a:lnTo>
                    <a:pt x="530" y="392"/>
                  </a:lnTo>
                  <a:lnTo>
                    <a:pt x="526" y="383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5"/>
                  </a:lnTo>
                  <a:lnTo>
                    <a:pt x="514" y="346"/>
                  </a:lnTo>
                  <a:lnTo>
                    <a:pt x="509" y="337"/>
                  </a:lnTo>
                  <a:lnTo>
                    <a:pt x="506" y="328"/>
                  </a:lnTo>
                  <a:lnTo>
                    <a:pt x="502" y="320"/>
                  </a:lnTo>
                  <a:lnTo>
                    <a:pt x="498" y="311"/>
                  </a:lnTo>
                  <a:lnTo>
                    <a:pt x="493" y="303"/>
                  </a:lnTo>
                  <a:lnTo>
                    <a:pt x="489" y="294"/>
                  </a:lnTo>
                  <a:lnTo>
                    <a:pt x="484" y="286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3"/>
                  </a:lnTo>
                  <a:lnTo>
                    <a:pt x="459" y="245"/>
                  </a:lnTo>
                  <a:lnTo>
                    <a:pt x="453" y="237"/>
                  </a:lnTo>
                  <a:lnTo>
                    <a:pt x="448" y="229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4" y="198"/>
                  </a:lnTo>
                  <a:lnTo>
                    <a:pt x="418" y="191"/>
                  </a:lnTo>
                  <a:lnTo>
                    <a:pt x="411" y="183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8" y="149"/>
                  </a:lnTo>
                  <a:lnTo>
                    <a:pt x="370" y="142"/>
                  </a:lnTo>
                  <a:lnTo>
                    <a:pt x="363" y="136"/>
                  </a:lnTo>
                  <a:lnTo>
                    <a:pt x="356" y="129"/>
                  </a:lnTo>
                  <a:lnTo>
                    <a:pt x="348" y="123"/>
                  </a:lnTo>
                  <a:lnTo>
                    <a:pt x="341" y="118"/>
                  </a:lnTo>
                  <a:lnTo>
                    <a:pt x="333" y="111"/>
                  </a:lnTo>
                  <a:lnTo>
                    <a:pt x="325" y="105"/>
                  </a:lnTo>
                  <a:lnTo>
                    <a:pt x="317" y="99"/>
                  </a:lnTo>
                  <a:lnTo>
                    <a:pt x="309" y="95"/>
                  </a:lnTo>
                  <a:lnTo>
                    <a:pt x="301" y="89"/>
                  </a:lnTo>
                  <a:lnTo>
                    <a:pt x="293" y="83"/>
                  </a:lnTo>
                  <a:lnTo>
                    <a:pt x="285" y="79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4"/>
                  </a:lnTo>
                  <a:lnTo>
                    <a:pt x="251" y="61"/>
                  </a:lnTo>
                  <a:lnTo>
                    <a:pt x="243" y="56"/>
                  </a:lnTo>
                  <a:lnTo>
                    <a:pt x="234" y="51"/>
                  </a:lnTo>
                  <a:lnTo>
                    <a:pt x="225" y="48"/>
                  </a:lnTo>
                  <a:lnTo>
                    <a:pt x="216" y="43"/>
                  </a:lnTo>
                  <a:lnTo>
                    <a:pt x="208" y="40"/>
                  </a:lnTo>
                  <a:lnTo>
                    <a:pt x="198" y="37"/>
                  </a:lnTo>
                  <a:lnTo>
                    <a:pt x="189" y="33"/>
                  </a:lnTo>
                  <a:lnTo>
                    <a:pt x="180" y="30"/>
                  </a:lnTo>
                  <a:lnTo>
                    <a:pt x="171" y="26"/>
                  </a:lnTo>
                  <a:lnTo>
                    <a:pt x="162" y="24"/>
                  </a:lnTo>
                  <a:lnTo>
                    <a:pt x="153" y="21"/>
                  </a:lnTo>
                  <a:lnTo>
                    <a:pt x="142" y="18"/>
                  </a:lnTo>
                  <a:lnTo>
                    <a:pt x="133" y="16"/>
                  </a:lnTo>
                  <a:lnTo>
                    <a:pt x="124" y="14"/>
                  </a:lnTo>
                  <a:lnTo>
                    <a:pt x="115" y="11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7"/>
                  </a:lnTo>
                  <a:lnTo>
                    <a:pt x="76" y="5"/>
                  </a:lnTo>
                  <a:lnTo>
                    <a:pt x="67" y="3"/>
                  </a:lnTo>
                  <a:lnTo>
                    <a:pt x="58" y="2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2" name="Freeform 30">
              <a:extLst>
                <a:ext uri="{FF2B5EF4-FFF2-40B4-BE49-F238E27FC236}">
                  <a16:creationId xmlns:a16="http://schemas.microsoft.com/office/drawing/2014/main" id="{B5AE75EC-B60B-1349-BD18-561F4FC17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121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6" y="0"/>
                  </a:lnTo>
                  <a:lnTo>
                    <a:pt x="516" y="1"/>
                  </a:lnTo>
                  <a:lnTo>
                    <a:pt x="507" y="2"/>
                  </a:lnTo>
                  <a:lnTo>
                    <a:pt x="496" y="2"/>
                  </a:lnTo>
                  <a:lnTo>
                    <a:pt x="487" y="3"/>
                  </a:lnTo>
                  <a:lnTo>
                    <a:pt x="477" y="5"/>
                  </a:lnTo>
                  <a:lnTo>
                    <a:pt x="468" y="7"/>
                  </a:lnTo>
                  <a:lnTo>
                    <a:pt x="459" y="8"/>
                  </a:lnTo>
                  <a:lnTo>
                    <a:pt x="448" y="10"/>
                  </a:lnTo>
                  <a:lnTo>
                    <a:pt x="439" y="11"/>
                  </a:lnTo>
                  <a:lnTo>
                    <a:pt x="430" y="14"/>
                  </a:lnTo>
                  <a:lnTo>
                    <a:pt x="421" y="16"/>
                  </a:lnTo>
                  <a:lnTo>
                    <a:pt x="411" y="18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6"/>
                  </a:lnTo>
                  <a:lnTo>
                    <a:pt x="374" y="30"/>
                  </a:lnTo>
                  <a:lnTo>
                    <a:pt x="365" y="33"/>
                  </a:lnTo>
                  <a:lnTo>
                    <a:pt x="356" y="37"/>
                  </a:lnTo>
                  <a:lnTo>
                    <a:pt x="347" y="40"/>
                  </a:lnTo>
                  <a:lnTo>
                    <a:pt x="337" y="43"/>
                  </a:lnTo>
                  <a:lnTo>
                    <a:pt x="329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3" y="61"/>
                  </a:lnTo>
                  <a:lnTo>
                    <a:pt x="294" y="64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79"/>
                  </a:lnTo>
                  <a:lnTo>
                    <a:pt x="261" y="83"/>
                  </a:lnTo>
                  <a:lnTo>
                    <a:pt x="253" y="89"/>
                  </a:lnTo>
                  <a:lnTo>
                    <a:pt x="245" y="95"/>
                  </a:lnTo>
                  <a:lnTo>
                    <a:pt x="237" y="99"/>
                  </a:lnTo>
                  <a:lnTo>
                    <a:pt x="229" y="105"/>
                  </a:lnTo>
                  <a:lnTo>
                    <a:pt x="221" y="111"/>
                  </a:lnTo>
                  <a:lnTo>
                    <a:pt x="213" y="118"/>
                  </a:lnTo>
                  <a:lnTo>
                    <a:pt x="206" y="123"/>
                  </a:lnTo>
                  <a:lnTo>
                    <a:pt x="198" y="129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69" y="155"/>
                  </a:lnTo>
                  <a:lnTo>
                    <a:pt x="163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3"/>
                  </a:lnTo>
                  <a:lnTo>
                    <a:pt x="136" y="191"/>
                  </a:lnTo>
                  <a:lnTo>
                    <a:pt x="129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5" y="229"/>
                  </a:lnTo>
                  <a:lnTo>
                    <a:pt x="101" y="237"/>
                  </a:lnTo>
                  <a:lnTo>
                    <a:pt x="95" y="245"/>
                  </a:lnTo>
                  <a:lnTo>
                    <a:pt x="89" y="253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6"/>
                  </a:lnTo>
                  <a:lnTo>
                    <a:pt x="65" y="294"/>
                  </a:lnTo>
                  <a:lnTo>
                    <a:pt x="61" y="303"/>
                  </a:lnTo>
                  <a:lnTo>
                    <a:pt x="56" y="311"/>
                  </a:lnTo>
                  <a:lnTo>
                    <a:pt x="52" y="320"/>
                  </a:lnTo>
                  <a:lnTo>
                    <a:pt x="48" y="328"/>
                  </a:lnTo>
                  <a:lnTo>
                    <a:pt x="44" y="337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5"/>
                  </a:lnTo>
                  <a:lnTo>
                    <a:pt x="30" y="374"/>
                  </a:lnTo>
                  <a:lnTo>
                    <a:pt x="28" y="383"/>
                  </a:lnTo>
                  <a:lnTo>
                    <a:pt x="24" y="392"/>
                  </a:lnTo>
                  <a:lnTo>
                    <a:pt x="22" y="401"/>
                  </a:lnTo>
                  <a:lnTo>
                    <a:pt x="19" y="410"/>
                  </a:lnTo>
                  <a:lnTo>
                    <a:pt x="16" y="419"/>
                  </a:lnTo>
                  <a:lnTo>
                    <a:pt x="14" y="430"/>
                  </a:lnTo>
                  <a:lnTo>
                    <a:pt x="12" y="439"/>
                  </a:lnTo>
                  <a:lnTo>
                    <a:pt x="11" y="448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6" y="477"/>
                  </a:lnTo>
                  <a:lnTo>
                    <a:pt x="4" y="487"/>
                  </a:lnTo>
                  <a:lnTo>
                    <a:pt x="3" y="496"/>
                  </a:lnTo>
                  <a:lnTo>
                    <a:pt x="3" y="505"/>
                  </a:lnTo>
                  <a:lnTo>
                    <a:pt x="2" y="515"/>
                  </a:lnTo>
                  <a:lnTo>
                    <a:pt x="0" y="525"/>
                  </a:lnTo>
                  <a:lnTo>
                    <a:pt x="0" y="535"/>
                  </a:lnTo>
                  <a:lnTo>
                    <a:pt x="0" y="544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3" name="Rectangle 31">
              <a:extLst>
                <a:ext uri="{FF2B5EF4-FFF2-40B4-BE49-F238E27FC236}">
                  <a16:creationId xmlns:a16="http://schemas.microsoft.com/office/drawing/2014/main" id="{6E8146A9-F49D-884F-B792-F388D5CB2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3174"/>
              <a:ext cx="65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4, 9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24" name="Line 32">
              <a:extLst>
                <a:ext uri="{FF2B5EF4-FFF2-40B4-BE49-F238E27FC236}">
                  <a16:creationId xmlns:a16="http://schemas.microsoft.com/office/drawing/2014/main" id="{FD4C7ACF-E991-8E4B-81E3-06D9B1DE0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6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5" name="Line 33">
              <a:extLst>
                <a:ext uri="{FF2B5EF4-FFF2-40B4-BE49-F238E27FC236}">
                  <a16:creationId xmlns:a16="http://schemas.microsoft.com/office/drawing/2014/main" id="{43EB7978-40D4-1348-832B-CCDD6E7C1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9" y="283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6" name="Line 34">
              <a:extLst>
                <a:ext uri="{FF2B5EF4-FFF2-40B4-BE49-F238E27FC236}">
                  <a16:creationId xmlns:a16="http://schemas.microsoft.com/office/drawing/2014/main" id="{4D9CE18A-6CDB-E243-B67A-0B8030A42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8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7" name="Line 35">
              <a:extLst>
                <a:ext uri="{FF2B5EF4-FFF2-40B4-BE49-F238E27FC236}">
                  <a16:creationId xmlns:a16="http://schemas.microsoft.com/office/drawing/2014/main" id="{36B8F130-9CFB-9C45-97D3-59663B100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9" y="250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8" name="Freeform 36">
              <a:extLst>
                <a:ext uri="{FF2B5EF4-FFF2-40B4-BE49-F238E27FC236}">
                  <a16:creationId xmlns:a16="http://schemas.microsoft.com/office/drawing/2014/main" id="{6B77654A-91B8-AC4C-AD3B-A38C28912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738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4" y="58"/>
                  </a:lnTo>
                  <a:lnTo>
                    <a:pt x="5" y="67"/>
                  </a:lnTo>
                  <a:lnTo>
                    <a:pt x="6" y="76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5"/>
                  </a:lnTo>
                  <a:lnTo>
                    <a:pt x="13" y="115"/>
                  </a:lnTo>
                  <a:lnTo>
                    <a:pt x="14" y="124"/>
                  </a:lnTo>
                  <a:lnTo>
                    <a:pt x="16" y="134"/>
                  </a:lnTo>
                  <a:lnTo>
                    <a:pt x="19" y="143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1"/>
                  </a:lnTo>
                  <a:lnTo>
                    <a:pt x="30" y="180"/>
                  </a:lnTo>
                  <a:lnTo>
                    <a:pt x="34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6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1" y="251"/>
                  </a:lnTo>
                  <a:lnTo>
                    <a:pt x="66" y="260"/>
                  </a:lnTo>
                  <a:lnTo>
                    <a:pt x="70" y="268"/>
                  </a:lnTo>
                  <a:lnTo>
                    <a:pt x="75" y="276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90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7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8"/>
                  </a:lnTo>
                  <a:lnTo>
                    <a:pt x="130" y="356"/>
                  </a:lnTo>
                  <a:lnTo>
                    <a:pt x="136" y="363"/>
                  </a:lnTo>
                  <a:lnTo>
                    <a:pt x="143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70" y="399"/>
                  </a:lnTo>
                  <a:lnTo>
                    <a:pt x="176" y="406"/>
                  </a:lnTo>
                  <a:lnTo>
                    <a:pt x="183" y="411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6"/>
                  </a:lnTo>
                  <a:lnTo>
                    <a:pt x="221" y="442"/>
                  </a:lnTo>
                  <a:lnTo>
                    <a:pt x="229" y="448"/>
                  </a:lnTo>
                  <a:lnTo>
                    <a:pt x="237" y="454"/>
                  </a:lnTo>
                  <a:lnTo>
                    <a:pt x="245" y="459"/>
                  </a:lnTo>
                  <a:lnTo>
                    <a:pt x="253" y="465"/>
                  </a:lnTo>
                  <a:lnTo>
                    <a:pt x="261" y="470"/>
                  </a:lnTo>
                  <a:lnTo>
                    <a:pt x="269" y="475"/>
                  </a:lnTo>
                  <a:lnTo>
                    <a:pt x="277" y="480"/>
                  </a:lnTo>
                  <a:lnTo>
                    <a:pt x="286" y="484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0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2"/>
                  </a:lnTo>
                  <a:lnTo>
                    <a:pt x="411" y="535"/>
                  </a:lnTo>
                  <a:lnTo>
                    <a:pt x="421" y="538"/>
                  </a:lnTo>
                  <a:lnTo>
                    <a:pt x="430" y="540"/>
                  </a:lnTo>
                  <a:lnTo>
                    <a:pt x="439" y="542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7"/>
                  </a:lnTo>
                  <a:lnTo>
                    <a:pt x="478" y="548"/>
                  </a:lnTo>
                  <a:lnTo>
                    <a:pt x="487" y="550"/>
                  </a:lnTo>
                  <a:lnTo>
                    <a:pt x="496" y="551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3"/>
                  </a:lnTo>
                  <a:lnTo>
                    <a:pt x="535" y="554"/>
                  </a:lnTo>
                  <a:lnTo>
                    <a:pt x="545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9" name="Freeform 37">
              <a:extLst>
                <a:ext uri="{FF2B5EF4-FFF2-40B4-BE49-F238E27FC236}">
                  <a16:creationId xmlns:a16="http://schemas.microsoft.com/office/drawing/2014/main" id="{EB183637-25B1-084A-B1FC-4A914E38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3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7" y="550"/>
                  </a:lnTo>
                  <a:lnTo>
                    <a:pt x="76" y="548"/>
                  </a:lnTo>
                  <a:lnTo>
                    <a:pt x="86" y="547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2"/>
                  </a:lnTo>
                  <a:lnTo>
                    <a:pt x="124" y="540"/>
                  </a:lnTo>
                  <a:lnTo>
                    <a:pt x="133" y="538"/>
                  </a:lnTo>
                  <a:lnTo>
                    <a:pt x="142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4"/>
                  </a:lnTo>
                  <a:lnTo>
                    <a:pt x="276" y="480"/>
                  </a:lnTo>
                  <a:lnTo>
                    <a:pt x="285" y="475"/>
                  </a:lnTo>
                  <a:lnTo>
                    <a:pt x="293" y="470"/>
                  </a:lnTo>
                  <a:lnTo>
                    <a:pt x="301" y="465"/>
                  </a:lnTo>
                  <a:lnTo>
                    <a:pt x="309" y="459"/>
                  </a:lnTo>
                  <a:lnTo>
                    <a:pt x="317" y="454"/>
                  </a:lnTo>
                  <a:lnTo>
                    <a:pt x="325" y="448"/>
                  </a:lnTo>
                  <a:lnTo>
                    <a:pt x="333" y="442"/>
                  </a:lnTo>
                  <a:lnTo>
                    <a:pt x="341" y="436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1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0" y="348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6"/>
                  </a:lnTo>
                  <a:lnTo>
                    <a:pt x="484" y="268"/>
                  </a:lnTo>
                  <a:lnTo>
                    <a:pt x="489" y="260"/>
                  </a:lnTo>
                  <a:lnTo>
                    <a:pt x="493" y="251"/>
                  </a:lnTo>
                  <a:lnTo>
                    <a:pt x="498" y="243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6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0"/>
                  </a:lnTo>
                  <a:lnTo>
                    <a:pt x="526" y="171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3"/>
                  </a:lnTo>
                  <a:lnTo>
                    <a:pt x="538" y="134"/>
                  </a:lnTo>
                  <a:lnTo>
                    <a:pt x="540" y="124"/>
                  </a:lnTo>
                  <a:lnTo>
                    <a:pt x="541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6"/>
                  </a:lnTo>
                  <a:lnTo>
                    <a:pt x="549" y="67"/>
                  </a:lnTo>
                  <a:lnTo>
                    <a:pt x="550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3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0" name="Freeform 38">
              <a:extLst>
                <a:ext uri="{FF2B5EF4-FFF2-40B4-BE49-F238E27FC236}">
                  <a16:creationId xmlns:a16="http://schemas.microsoft.com/office/drawing/2014/main" id="{838875F3-FF10-AC4C-9EC8-85DC7B4AD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3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0" y="497"/>
                  </a:lnTo>
                  <a:lnTo>
                    <a:pt x="549" y="486"/>
                  </a:lnTo>
                  <a:lnTo>
                    <a:pt x="548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1" y="440"/>
                  </a:lnTo>
                  <a:lnTo>
                    <a:pt x="540" y="429"/>
                  </a:lnTo>
                  <a:lnTo>
                    <a:pt x="538" y="420"/>
                  </a:lnTo>
                  <a:lnTo>
                    <a:pt x="534" y="411"/>
                  </a:lnTo>
                  <a:lnTo>
                    <a:pt x="532" y="402"/>
                  </a:lnTo>
                  <a:lnTo>
                    <a:pt x="530" y="393"/>
                  </a:lnTo>
                  <a:lnTo>
                    <a:pt x="526" y="384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6"/>
                  </a:lnTo>
                  <a:lnTo>
                    <a:pt x="514" y="347"/>
                  </a:lnTo>
                  <a:lnTo>
                    <a:pt x="509" y="338"/>
                  </a:lnTo>
                  <a:lnTo>
                    <a:pt x="506" y="329"/>
                  </a:lnTo>
                  <a:lnTo>
                    <a:pt x="502" y="321"/>
                  </a:lnTo>
                  <a:lnTo>
                    <a:pt x="498" y="312"/>
                  </a:lnTo>
                  <a:lnTo>
                    <a:pt x="493" y="302"/>
                  </a:lnTo>
                  <a:lnTo>
                    <a:pt x="489" y="294"/>
                  </a:lnTo>
                  <a:lnTo>
                    <a:pt x="484" y="285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2"/>
                  </a:lnTo>
                  <a:lnTo>
                    <a:pt x="459" y="244"/>
                  </a:lnTo>
                  <a:lnTo>
                    <a:pt x="453" y="236"/>
                  </a:lnTo>
                  <a:lnTo>
                    <a:pt x="448" y="228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1" y="184"/>
                  </a:lnTo>
                  <a:lnTo>
                    <a:pt x="405" y="177"/>
                  </a:lnTo>
                  <a:lnTo>
                    <a:pt x="398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1" y="142"/>
                  </a:lnTo>
                  <a:lnTo>
                    <a:pt x="363" y="136"/>
                  </a:lnTo>
                  <a:lnTo>
                    <a:pt x="356" y="130"/>
                  </a:lnTo>
                  <a:lnTo>
                    <a:pt x="348" y="124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5" y="106"/>
                  </a:lnTo>
                  <a:lnTo>
                    <a:pt x="317" y="100"/>
                  </a:lnTo>
                  <a:lnTo>
                    <a:pt x="309" y="94"/>
                  </a:lnTo>
                  <a:lnTo>
                    <a:pt x="301" y="90"/>
                  </a:lnTo>
                  <a:lnTo>
                    <a:pt x="293" y="84"/>
                  </a:lnTo>
                  <a:lnTo>
                    <a:pt x="285" y="80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5"/>
                  </a:lnTo>
                  <a:lnTo>
                    <a:pt x="251" y="60"/>
                  </a:lnTo>
                  <a:lnTo>
                    <a:pt x="243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8" y="41"/>
                  </a:lnTo>
                  <a:lnTo>
                    <a:pt x="198" y="37"/>
                  </a:lnTo>
                  <a:lnTo>
                    <a:pt x="189" y="34"/>
                  </a:lnTo>
                  <a:lnTo>
                    <a:pt x="180" y="30"/>
                  </a:lnTo>
                  <a:lnTo>
                    <a:pt x="171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2" y="19"/>
                  </a:lnTo>
                  <a:lnTo>
                    <a:pt x="133" y="17"/>
                  </a:lnTo>
                  <a:lnTo>
                    <a:pt x="124" y="14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9"/>
                  </a:lnTo>
                  <a:lnTo>
                    <a:pt x="86" y="6"/>
                  </a:lnTo>
                  <a:lnTo>
                    <a:pt x="76" y="5"/>
                  </a:lnTo>
                  <a:lnTo>
                    <a:pt x="67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8" y="2"/>
                  </a:lnTo>
                  <a:lnTo>
                    <a:pt x="28" y="1"/>
                  </a:lnTo>
                  <a:lnTo>
                    <a:pt x="19" y="1"/>
                  </a:ln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1" name="Freeform 39">
              <a:extLst>
                <a:ext uri="{FF2B5EF4-FFF2-40B4-BE49-F238E27FC236}">
                  <a16:creationId xmlns:a16="http://schemas.microsoft.com/office/drawing/2014/main" id="{441FB843-4CCE-D543-88AB-882DA5094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501"/>
              <a:ext cx="93" cy="92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555" y="0"/>
                  </a:moveTo>
                  <a:lnTo>
                    <a:pt x="545" y="1"/>
                  </a:lnTo>
                  <a:lnTo>
                    <a:pt x="535" y="1"/>
                  </a:lnTo>
                  <a:lnTo>
                    <a:pt x="526" y="1"/>
                  </a:lnTo>
                  <a:lnTo>
                    <a:pt x="516" y="2"/>
                  </a:lnTo>
                  <a:lnTo>
                    <a:pt x="507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8" y="5"/>
                  </a:lnTo>
                  <a:lnTo>
                    <a:pt x="468" y="6"/>
                  </a:lnTo>
                  <a:lnTo>
                    <a:pt x="459" y="9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4"/>
                  </a:lnTo>
                  <a:lnTo>
                    <a:pt x="421" y="17"/>
                  </a:lnTo>
                  <a:lnTo>
                    <a:pt x="411" y="19"/>
                  </a:lnTo>
                  <a:lnTo>
                    <a:pt x="401" y="21"/>
                  </a:lnTo>
                  <a:lnTo>
                    <a:pt x="392" y="25"/>
                  </a:lnTo>
                  <a:lnTo>
                    <a:pt x="383" y="27"/>
                  </a:lnTo>
                  <a:lnTo>
                    <a:pt x="374" y="30"/>
                  </a:lnTo>
                  <a:lnTo>
                    <a:pt x="365" y="34"/>
                  </a:lnTo>
                  <a:lnTo>
                    <a:pt x="356" y="37"/>
                  </a:lnTo>
                  <a:lnTo>
                    <a:pt x="347" y="41"/>
                  </a:lnTo>
                  <a:lnTo>
                    <a:pt x="337" y="44"/>
                  </a:lnTo>
                  <a:lnTo>
                    <a:pt x="329" y="48"/>
                  </a:lnTo>
                  <a:lnTo>
                    <a:pt x="320" y="52"/>
                  </a:lnTo>
                  <a:lnTo>
                    <a:pt x="311" y="57"/>
                  </a:lnTo>
                  <a:lnTo>
                    <a:pt x="303" y="60"/>
                  </a:lnTo>
                  <a:lnTo>
                    <a:pt x="294" y="65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80"/>
                  </a:lnTo>
                  <a:lnTo>
                    <a:pt x="261" y="84"/>
                  </a:lnTo>
                  <a:lnTo>
                    <a:pt x="253" y="90"/>
                  </a:lnTo>
                  <a:lnTo>
                    <a:pt x="245" y="94"/>
                  </a:lnTo>
                  <a:lnTo>
                    <a:pt x="237" y="100"/>
                  </a:lnTo>
                  <a:lnTo>
                    <a:pt x="229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6" y="124"/>
                  </a:lnTo>
                  <a:lnTo>
                    <a:pt x="198" y="130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70" y="156"/>
                  </a:lnTo>
                  <a:lnTo>
                    <a:pt x="163" y="163"/>
                  </a:lnTo>
                  <a:lnTo>
                    <a:pt x="156" y="170"/>
                  </a:lnTo>
                  <a:lnTo>
                    <a:pt x="149" y="177"/>
                  </a:lnTo>
                  <a:lnTo>
                    <a:pt x="143" y="184"/>
                  </a:lnTo>
                  <a:lnTo>
                    <a:pt x="136" y="190"/>
                  </a:lnTo>
                  <a:lnTo>
                    <a:pt x="130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7" y="228"/>
                  </a:lnTo>
                  <a:lnTo>
                    <a:pt x="101" y="236"/>
                  </a:lnTo>
                  <a:lnTo>
                    <a:pt x="95" y="244"/>
                  </a:lnTo>
                  <a:lnTo>
                    <a:pt x="90" y="252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5"/>
                  </a:lnTo>
                  <a:lnTo>
                    <a:pt x="66" y="294"/>
                  </a:lnTo>
                  <a:lnTo>
                    <a:pt x="61" y="302"/>
                  </a:lnTo>
                  <a:lnTo>
                    <a:pt x="56" y="312"/>
                  </a:lnTo>
                  <a:lnTo>
                    <a:pt x="52" y="321"/>
                  </a:lnTo>
                  <a:lnTo>
                    <a:pt x="48" y="329"/>
                  </a:lnTo>
                  <a:lnTo>
                    <a:pt x="44" y="338"/>
                  </a:lnTo>
                  <a:lnTo>
                    <a:pt x="40" y="347"/>
                  </a:lnTo>
                  <a:lnTo>
                    <a:pt x="37" y="356"/>
                  </a:lnTo>
                  <a:lnTo>
                    <a:pt x="34" y="365"/>
                  </a:lnTo>
                  <a:lnTo>
                    <a:pt x="30" y="374"/>
                  </a:lnTo>
                  <a:lnTo>
                    <a:pt x="28" y="384"/>
                  </a:lnTo>
                  <a:lnTo>
                    <a:pt x="24" y="393"/>
                  </a:lnTo>
                  <a:lnTo>
                    <a:pt x="22" y="402"/>
                  </a:lnTo>
                  <a:lnTo>
                    <a:pt x="19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3" y="440"/>
                  </a:lnTo>
                  <a:lnTo>
                    <a:pt x="11" y="449"/>
                  </a:lnTo>
                  <a:lnTo>
                    <a:pt x="8" y="458"/>
                  </a:lnTo>
                  <a:lnTo>
                    <a:pt x="7" y="468"/>
                  </a:lnTo>
                  <a:lnTo>
                    <a:pt x="6" y="477"/>
                  </a:lnTo>
                  <a:lnTo>
                    <a:pt x="5" y="486"/>
                  </a:lnTo>
                  <a:lnTo>
                    <a:pt x="4" y="497"/>
                  </a:lnTo>
                  <a:lnTo>
                    <a:pt x="3" y="506"/>
                  </a:lnTo>
                  <a:lnTo>
                    <a:pt x="2" y="516"/>
                  </a:lnTo>
                  <a:lnTo>
                    <a:pt x="2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2" name="Freeform 40">
              <a:extLst>
                <a:ext uri="{FF2B5EF4-FFF2-40B4-BE49-F238E27FC236}">
                  <a16:creationId xmlns:a16="http://schemas.microsoft.com/office/drawing/2014/main" id="{513824F6-A322-0A4B-804D-5F8E0D9A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824"/>
              <a:ext cx="107" cy="297"/>
            </a:xfrm>
            <a:custGeom>
              <a:avLst/>
              <a:gdLst>
                <a:gd name="T0" fmla="*/ 0 w 639"/>
                <a:gd name="T1" fmla="*/ 0 h 1785"/>
                <a:gd name="T2" fmla="*/ 0 w 639"/>
                <a:gd name="T3" fmla="*/ 0 h 1785"/>
                <a:gd name="T4" fmla="*/ 0 w 639"/>
                <a:gd name="T5" fmla="*/ 0 h 1785"/>
                <a:gd name="T6" fmla="*/ 0 w 639"/>
                <a:gd name="T7" fmla="*/ 0 h 1785"/>
                <a:gd name="T8" fmla="*/ 0 w 639"/>
                <a:gd name="T9" fmla="*/ 0 h 1785"/>
                <a:gd name="T10" fmla="*/ 0 w 639"/>
                <a:gd name="T11" fmla="*/ 0 h 1785"/>
                <a:gd name="T12" fmla="*/ 0 w 639"/>
                <a:gd name="T13" fmla="*/ 0 h 1785"/>
                <a:gd name="T14" fmla="*/ 0 w 639"/>
                <a:gd name="T15" fmla="*/ 0 h 1785"/>
                <a:gd name="T16" fmla="*/ 0 w 639"/>
                <a:gd name="T17" fmla="*/ 0 h 1785"/>
                <a:gd name="T18" fmla="*/ 0 w 639"/>
                <a:gd name="T19" fmla="*/ 0 h 1785"/>
                <a:gd name="T20" fmla="*/ 0 w 639"/>
                <a:gd name="T21" fmla="*/ 0 h 1785"/>
                <a:gd name="T22" fmla="*/ 0 w 639"/>
                <a:gd name="T23" fmla="*/ 0 h 1785"/>
                <a:gd name="T24" fmla="*/ 0 w 639"/>
                <a:gd name="T25" fmla="*/ 0 h 1785"/>
                <a:gd name="T26" fmla="*/ 0 w 639"/>
                <a:gd name="T27" fmla="*/ 0 h 1785"/>
                <a:gd name="T28" fmla="*/ 0 w 639"/>
                <a:gd name="T29" fmla="*/ 0 h 1785"/>
                <a:gd name="T30" fmla="*/ 0 w 639"/>
                <a:gd name="T31" fmla="*/ 0 h 1785"/>
                <a:gd name="T32" fmla="*/ 0 w 639"/>
                <a:gd name="T33" fmla="*/ 0 h 1785"/>
                <a:gd name="T34" fmla="*/ 0 w 639"/>
                <a:gd name="T35" fmla="*/ 0 h 1785"/>
                <a:gd name="T36" fmla="*/ 0 w 639"/>
                <a:gd name="T37" fmla="*/ 0 h 1785"/>
                <a:gd name="T38" fmla="*/ 0 w 639"/>
                <a:gd name="T39" fmla="*/ 0 h 1785"/>
                <a:gd name="T40" fmla="*/ 0 w 639"/>
                <a:gd name="T41" fmla="*/ 0 h 1785"/>
                <a:gd name="T42" fmla="*/ 0 w 639"/>
                <a:gd name="T43" fmla="*/ 0 h 1785"/>
                <a:gd name="T44" fmla="*/ 0 w 639"/>
                <a:gd name="T45" fmla="*/ 0 h 1785"/>
                <a:gd name="T46" fmla="*/ 0 w 639"/>
                <a:gd name="T47" fmla="*/ 0 h 1785"/>
                <a:gd name="T48" fmla="*/ 0 w 639"/>
                <a:gd name="T49" fmla="*/ 0 h 1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9"/>
                <a:gd name="T76" fmla="*/ 0 h 1785"/>
                <a:gd name="T77" fmla="*/ 639 w 639"/>
                <a:gd name="T78" fmla="*/ 1785 h 1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9" h="1785">
                  <a:moveTo>
                    <a:pt x="48" y="0"/>
                  </a:moveTo>
                  <a:lnTo>
                    <a:pt x="42" y="10"/>
                  </a:lnTo>
                  <a:lnTo>
                    <a:pt x="38" y="42"/>
                  </a:lnTo>
                  <a:lnTo>
                    <a:pt x="32" y="84"/>
                  </a:lnTo>
                  <a:lnTo>
                    <a:pt x="16" y="143"/>
                  </a:lnTo>
                  <a:lnTo>
                    <a:pt x="12" y="216"/>
                  </a:lnTo>
                  <a:lnTo>
                    <a:pt x="0" y="296"/>
                  </a:lnTo>
                  <a:lnTo>
                    <a:pt x="0" y="385"/>
                  </a:lnTo>
                  <a:lnTo>
                    <a:pt x="0" y="480"/>
                  </a:lnTo>
                  <a:lnTo>
                    <a:pt x="16" y="596"/>
                  </a:lnTo>
                  <a:lnTo>
                    <a:pt x="42" y="729"/>
                  </a:lnTo>
                  <a:lnTo>
                    <a:pt x="85" y="871"/>
                  </a:lnTo>
                  <a:lnTo>
                    <a:pt x="133" y="998"/>
                  </a:lnTo>
                  <a:lnTo>
                    <a:pt x="185" y="1114"/>
                  </a:lnTo>
                  <a:lnTo>
                    <a:pt x="238" y="1219"/>
                  </a:lnTo>
                  <a:lnTo>
                    <a:pt x="290" y="1314"/>
                  </a:lnTo>
                  <a:lnTo>
                    <a:pt x="344" y="1399"/>
                  </a:lnTo>
                  <a:lnTo>
                    <a:pt x="397" y="1479"/>
                  </a:lnTo>
                  <a:lnTo>
                    <a:pt x="455" y="1552"/>
                  </a:lnTo>
                  <a:lnTo>
                    <a:pt x="502" y="1620"/>
                  </a:lnTo>
                  <a:lnTo>
                    <a:pt x="550" y="1679"/>
                  </a:lnTo>
                  <a:lnTo>
                    <a:pt x="586" y="1721"/>
                  </a:lnTo>
                  <a:lnTo>
                    <a:pt x="613" y="1759"/>
                  </a:lnTo>
                  <a:lnTo>
                    <a:pt x="629" y="1774"/>
                  </a:lnTo>
                  <a:lnTo>
                    <a:pt x="639" y="178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3" name="Freeform 41">
              <a:extLst>
                <a:ext uri="{FF2B5EF4-FFF2-40B4-BE49-F238E27FC236}">
                  <a16:creationId xmlns:a16="http://schemas.microsoft.com/office/drawing/2014/main" id="{677B537A-A1FE-A942-AB95-B19A08175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2824"/>
              <a:ext cx="80" cy="303"/>
            </a:xfrm>
            <a:custGeom>
              <a:avLst/>
              <a:gdLst>
                <a:gd name="T0" fmla="*/ 0 w 481"/>
                <a:gd name="T1" fmla="*/ 0 h 1822"/>
                <a:gd name="T2" fmla="*/ 0 w 481"/>
                <a:gd name="T3" fmla="*/ 0 h 1822"/>
                <a:gd name="T4" fmla="*/ 0 w 481"/>
                <a:gd name="T5" fmla="*/ 0 h 1822"/>
                <a:gd name="T6" fmla="*/ 0 w 481"/>
                <a:gd name="T7" fmla="*/ 0 h 1822"/>
                <a:gd name="T8" fmla="*/ 0 w 481"/>
                <a:gd name="T9" fmla="*/ 0 h 1822"/>
                <a:gd name="T10" fmla="*/ 0 w 481"/>
                <a:gd name="T11" fmla="*/ 0 h 1822"/>
                <a:gd name="T12" fmla="*/ 0 w 481"/>
                <a:gd name="T13" fmla="*/ 0 h 1822"/>
                <a:gd name="T14" fmla="*/ 0 w 481"/>
                <a:gd name="T15" fmla="*/ 0 h 1822"/>
                <a:gd name="T16" fmla="*/ 0 w 481"/>
                <a:gd name="T17" fmla="*/ 0 h 1822"/>
                <a:gd name="T18" fmla="*/ 0 w 481"/>
                <a:gd name="T19" fmla="*/ 0 h 1822"/>
                <a:gd name="T20" fmla="*/ 0 w 481"/>
                <a:gd name="T21" fmla="*/ 0 h 1822"/>
                <a:gd name="T22" fmla="*/ 0 w 481"/>
                <a:gd name="T23" fmla="*/ 0 h 1822"/>
                <a:gd name="T24" fmla="*/ 0 w 481"/>
                <a:gd name="T25" fmla="*/ 0 h 1822"/>
                <a:gd name="T26" fmla="*/ 0 w 481"/>
                <a:gd name="T27" fmla="*/ 0 h 1822"/>
                <a:gd name="T28" fmla="*/ 0 w 481"/>
                <a:gd name="T29" fmla="*/ 0 h 1822"/>
                <a:gd name="T30" fmla="*/ 0 w 481"/>
                <a:gd name="T31" fmla="*/ 0 h 1822"/>
                <a:gd name="T32" fmla="*/ 0 w 481"/>
                <a:gd name="T33" fmla="*/ 0 h 1822"/>
                <a:gd name="T34" fmla="*/ 0 w 481"/>
                <a:gd name="T35" fmla="*/ 0 h 1822"/>
                <a:gd name="T36" fmla="*/ 0 w 481"/>
                <a:gd name="T37" fmla="*/ 0 h 1822"/>
                <a:gd name="T38" fmla="*/ 0 w 481"/>
                <a:gd name="T39" fmla="*/ 0 h 1822"/>
                <a:gd name="T40" fmla="*/ 0 w 481"/>
                <a:gd name="T41" fmla="*/ 0 h 1822"/>
                <a:gd name="T42" fmla="*/ 0 w 481"/>
                <a:gd name="T43" fmla="*/ 0 h 1822"/>
                <a:gd name="T44" fmla="*/ 0 w 481"/>
                <a:gd name="T45" fmla="*/ 0 h 1822"/>
                <a:gd name="T46" fmla="*/ 0 w 481"/>
                <a:gd name="T47" fmla="*/ 0 h 1822"/>
                <a:gd name="T48" fmla="*/ 0 w 481"/>
                <a:gd name="T49" fmla="*/ 0 h 18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1"/>
                <a:gd name="T76" fmla="*/ 0 h 1822"/>
                <a:gd name="T77" fmla="*/ 481 w 481"/>
                <a:gd name="T78" fmla="*/ 1822 h 18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1" h="1822">
                  <a:moveTo>
                    <a:pt x="285" y="0"/>
                  </a:moveTo>
                  <a:lnTo>
                    <a:pt x="280" y="10"/>
                  </a:lnTo>
                  <a:lnTo>
                    <a:pt x="264" y="36"/>
                  </a:lnTo>
                  <a:lnTo>
                    <a:pt x="243" y="79"/>
                  </a:lnTo>
                  <a:lnTo>
                    <a:pt x="217" y="143"/>
                  </a:lnTo>
                  <a:lnTo>
                    <a:pt x="180" y="216"/>
                  </a:lnTo>
                  <a:lnTo>
                    <a:pt x="143" y="296"/>
                  </a:lnTo>
                  <a:lnTo>
                    <a:pt x="106" y="391"/>
                  </a:lnTo>
                  <a:lnTo>
                    <a:pt x="74" y="486"/>
                  </a:lnTo>
                  <a:lnTo>
                    <a:pt x="42" y="586"/>
                  </a:lnTo>
                  <a:lnTo>
                    <a:pt x="22" y="697"/>
                  </a:lnTo>
                  <a:lnTo>
                    <a:pt x="6" y="814"/>
                  </a:lnTo>
                  <a:lnTo>
                    <a:pt x="0" y="939"/>
                  </a:lnTo>
                  <a:lnTo>
                    <a:pt x="6" y="1072"/>
                  </a:lnTo>
                  <a:lnTo>
                    <a:pt x="32" y="1215"/>
                  </a:lnTo>
                  <a:lnTo>
                    <a:pt x="68" y="1342"/>
                  </a:lnTo>
                  <a:lnTo>
                    <a:pt x="116" y="1441"/>
                  </a:lnTo>
                  <a:lnTo>
                    <a:pt x="175" y="1526"/>
                  </a:lnTo>
                  <a:lnTo>
                    <a:pt x="233" y="1600"/>
                  </a:lnTo>
                  <a:lnTo>
                    <a:pt x="291" y="1663"/>
                  </a:lnTo>
                  <a:lnTo>
                    <a:pt x="348" y="1716"/>
                  </a:lnTo>
                  <a:lnTo>
                    <a:pt x="402" y="1763"/>
                  </a:lnTo>
                  <a:lnTo>
                    <a:pt x="444" y="1795"/>
                  </a:lnTo>
                  <a:lnTo>
                    <a:pt x="471" y="1811"/>
                  </a:lnTo>
                  <a:lnTo>
                    <a:pt x="481" y="182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4" name="Freeform 42">
              <a:extLst>
                <a:ext uri="{FF2B5EF4-FFF2-40B4-BE49-F238E27FC236}">
                  <a16:creationId xmlns:a16="http://schemas.microsoft.com/office/drawing/2014/main" id="{E96BFEBC-8291-4C4E-9407-B1E38D255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738"/>
              <a:ext cx="779" cy="389"/>
            </a:xfrm>
            <a:custGeom>
              <a:avLst/>
              <a:gdLst>
                <a:gd name="T0" fmla="*/ 0 w 4673"/>
                <a:gd name="T1" fmla="*/ 0 h 2334"/>
                <a:gd name="T2" fmla="*/ 0 w 4673"/>
                <a:gd name="T3" fmla="*/ 0 h 2334"/>
                <a:gd name="T4" fmla="*/ 0 w 4673"/>
                <a:gd name="T5" fmla="*/ 0 h 2334"/>
                <a:gd name="T6" fmla="*/ 0 w 4673"/>
                <a:gd name="T7" fmla="*/ 0 h 2334"/>
                <a:gd name="T8" fmla="*/ 0 w 4673"/>
                <a:gd name="T9" fmla="*/ 0 h 2334"/>
                <a:gd name="T10" fmla="*/ 0 w 4673"/>
                <a:gd name="T11" fmla="*/ 0 h 2334"/>
                <a:gd name="T12" fmla="*/ 0 w 4673"/>
                <a:gd name="T13" fmla="*/ 0 h 2334"/>
                <a:gd name="T14" fmla="*/ 0 w 4673"/>
                <a:gd name="T15" fmla="*/ 0 h 2334"/>
                <a:gd name="T16" fmla="*/ 0 w 4673"/>
                <a:gd name="T17" fmla="*/ 0 h 2334"/>
                <a:gd name="T18" fmla="*/ 0 w 4673"/>
                <a:gd name="T19" fmla="*/ 0 h 2334"/>
                <a:gd name="T20" fmla="*/ 0 w 4673"/>
                <a:gd name="T21" fmla="*/ 0 h 2334"/>
                <a:gd name="T22" fmla="*/ 0 w 4673"/>
                <a:gd name="T23" fmla="*/ 0 h 2334"/>
                <a:gd name="T24" fmla="*/ 0 w 4673"/>
                <a:gd name="T25" fmla="*/ 0 h 2334"/>
                <a:gd name="T26" fmla="*/ 0 w 4673"/>
                <a:gd name="T27" fmla="*/ 0 h 2334"/>
                <a:gd name="T28" fmla="*/ 0 w 4673"/>
                <a:gd name="T29" fmla="*/ 0 h 2334"/>
                <a:gd name="T30" fmla="*/ 0 w 4673"/>
                <a:gd name="T31" fmla="*/ 0 h 2334"/>
                <a:gd name="T32" fmla="*/ 0 w 4673"/>
                <a:gd name="T33" fmla="*/ 0 h 2334"/>
                <a:gd name="T34" fmla="*/ 0 w 4673"/>
                <a:gd name="T35" fmla="*/ 0 h 2334"/>
                <a:gd name="T36" fmla="*/ 0 w 4673"/>
                <a:gd name="T37" fmla="*/ 0 h 2334"/>
                <a:gd name="T38" fmla="*/ 0 w 4673"/>
                <a:gd name="T39" fmla="*/ 0 h 2334"/>
                <a:gd name="T40" fmla="*/ 0 w 4673"/>
                <a:gd name="T41" fmla="*/ 0 h 2334"/>
                <a:gd name="T42" fmla="*/ 0 w 4673"/>
                <a:gd name="T43" fmla="*/ 0 h 2334"/>
                <a:gd name="T44" fmla="*/ 0 w 4673"/>
                <a:gd name="T45" fmla="*/ 0 h 2334"/>
                <a:gd name="T46" fmla="*/ 0 w 4673"/>
                <a:gd name="T47" fmla="*/ 0 h 2334"/>
                <a:gd name="T48" fmla="*/ 0 w 4673"/>
                <a:gd name="T49" fmla="*/ 0 h 2334"/>
                <a:gd name="T50" fmla="*/ 0 w 4673"/>
                <a:gd name="T51" fmla="*/ 0 h 2334"/>
                <a:gd name="T52" fmla="*/ 0 w 4673"/>
                <a:gd name="T53" fmla="*/ 0 h 2334"/>
                <a:gd name="T54" fmla="*/ 0 w 4673"/>
                <a:gd name="T55" fmla="*/ 0 h 2334"/>
                <a:gd name="T56" fmla="*/ 0 w 4673"/>
                <a:gd name="T57" fmla="*/ 0 h 2334"/>
                <a:gd name="T58" fmla="*/ 0 w 4673"/>
                <a:gd name="T59" fmla="*/ 0 h 2334"/>
                <a:gd name="T60" fmla="*/ 0 w 4673"/>
                <a:gd name="T61" fmla="*/ 0 h 2334"/>
                <a:gd name="T62" fmla="*/ 0 w 4673"/>
                <a:gd name="T63" fmla="*/ 0 h 2334"/>
                <a:gd name="T64" fmla="*/ 0 w 4673"/>
                <a:gd name="T65" fmla="*/ 0 h 2334"/>
                <a:gd name="T66" fmla="*/ 0 w 4673"/>
                <a:gd name="T67" fmla="*/ 0 h 2334"/>
                <a:gd name="T68" fmla="*/ 0 w 4673"/>
                <a:gd name="T69" fmla="*/ 0 h 2334"/>
                <a:gd name="T70" fmla="*/ 0 w 4673"/>
                <a:gd name="T71" fmla="*/ 0 h 2334"/>
                <a:gd name="T72" fmla="*/ 0 w 4673"/>
                <a:gd name="T73" fmla="*/ 0 h 2334"/>
                <a:gd name="T74" fmla="*/ 0 w 4673"/>
                <a:gd name="T75" fmla="*/ 0 h 2334"/>
                <a:gd name="T76" fmla="*/ 0 w 4673"/>
                <a:gd name="T77" fmla="*/ 0 h 2334"/>
                <a:gd name="T78" fmla="*/ 0 w 4673"/>
                <a:gd name="T79" fmla="*/ 0 h 2334"/>
                <a:gd name="T80" fmla="*/ 0 w 4673"/>
                <a:gd name="T81" fmla="*/ 0 h 23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73"/>
                <a:gd name="T124" fmla="*/ 0 h 2334"/>
                <a:gd name="T125" fmla="*/ 4673 w 4673"/>
                <a:gd name="T126" fmla="*/ 2334 h 23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73" h="2334">
                  <a:moveTo>
                    <a:pt x="4673" y="0"/>
                  </a:moveTo>
                  <a:lnTo>
                    <a:pt x="4661" y="0"/>
                  </a:lnTo>
                  <a:lnTo>
                    <a:pt x="4646" y="6"/>
                  </a:lnTo>
                  <a:lnTo>
                    <a:pt x="4609" y="6"/>
                  </a:lnTo>
                  <a:lnTo>
                    <a:pt x="4556" y="10"/>
                  </a:lnTo>
                  <a:lnTo>
                    <a:pt x="4487" y="20"/>
                  </a:lnTo>
                  <a:lnTo>
                    <a:pt x="4397" y="32"/>
                  </a:lnTo>
                  <a:lnTo>
                    <a:pt x="4292" y="47"/>
                  </a:lnTo>
                  <a:lnTo>
                    <a:pt x="4171" y="63"/>
                  </a:lnTo>
                  <a:lnTo>
                    <a:pt x="4038" y="84"/>
                  </a:lnTo>
                  <a:lnTo>
                    <a:pt x="3895" y="111"/>
                  </a:lnTo>
                  <a:lnTo>
                    <a:pt x="3748" y="137"/>
                  </a:lnTo>
                  <a:lnTo>
                    <a:pt x="3595" y="169"/>
                  </a:lnTo>
                  <a:lnTo>
                    <a:pt x="3432" y="200"/>
                  </a:lnTo>
                  <a:lnTo>
                    <a:pt x="3268" y="242"/>
                  </a:lnTo>
                  <a:lnTo>
                    <a:pt x="3099" y="290"/>
                  </a:lnTo>
                  <a:lnTo>
                    <a:pt x="2920" y="343"/>
                  </a:lnTo>
                  <a:lnTo>
                    <a:pt x="2729" y="401"/>
                  </a:lnTo>
                  <a:lnTo>
                    <a:pt x="2533" y="475"/>
                  </a:lnTo>
                  <a:lnTo>
                    <a:pt x="2328" y="554"/>
                  </a:lnTo>
                  <a:lnTo>
                    <a:pt x="2116" y="649"/>
                  </a:lnTo>
                  <a:lnTo>
                    <a:pt x="1900" y="750"/>
                  </a:lnTo>
                  <a:lnTo>
                    <a:pt x="1673" y="871"/>
                  </a:lnTo>
                  <a:lnTo>
                    <a:pt x="1463" y="992"/>
                  </a:lnTo>
                  <a:lnTo>
                    <a:pt x="1272" y="1108"/>
                  </a:lnTo>
                  <a:lnTo>
                    <a:pt x="1103" y="1225"/>
                  </a:lnTo>
                  <a:lnTo>
                    <a:pt x="955" y="1340"/>
                  </a:lnTo>
                  <a:lnTo>
                    <a:pt x="818" y="1447"/>
                  </a:lnTo>
                  <a:lnTo>
                    <a:pt x="697" y="1558"/>
                  </a:lnTo>
                  <a:lnTo>
                    <a:pt x="586" y="1658"/>
                  </a:lnTo>
                  <a:lnTo>
                    <a:pt x="486" y="1763"/>
                  </a:lnTo>
                  <a:lnTo>
                    <a:pt x="395" y="1858"/>
                  </a:lnTo>
                  <a:lnTo>
                    <a:pt x="311" y="1953"/>
                  </a:lnTo>
                  <a:lnTo>
                    <a:pt x="232" y="2038"/>
                  </a:lnTo>
                  <a:lnTo>
                    <a:pt x="169" y="2118"/>
                  </a:lnTo>
                  <a:lnTo>
                    <a:pt x="115" y="2186"/>
                  </a:lnTo>
                  <a:lnTo>
                    <a:pt x="69" y="2243"/>
                  </a:lnTo>
                  <a:lnTo>
                    <a:pt x="37" y="2281"/>
                  </a:lnTo>
                  <a:lnTo>
                    <a:pt x="16" y="2313"/>
                  </a:lnTo>
                  <a:lnTo>
                    <a:pt x="5" y="2328"/>
                  </a:lnTo>
                  <a:lnTo>
                    <a:pt x="0" y="233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5" name="Freeform 43">
              <a:extLst>
                <a:ext uri="{FF2B5EF4-FFF2-40B4-BE49-F238E27FC236}">
                  <a16:creationId xmlns:a16="http://schemas.microsoft.com/office/drawing/2014/main" id="{515B27B3-7215-D349-8D3B-39319392D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2615"/>
              <a:ext cx="727" cy="77"/>
            </a:xfrm>
            <a:custGeom>
              <a:avLst/>
              <a:gdLst>
                <a:gd name="T0" fmla="*/ 0 w 4365"/>
                <a:gd name="T1" fmla="*/ 0 h 460"/>
                <a:gd name="T2" fmla="*/ 0 w 4365"/>
                <a:gd name="T3" fmla="*/ 0 h 460"/>
                <a:gd name="T4" fmla="*/ 0 w 4365"/>
                <a:gd name="T5" fmla="*/ 0 h 460"/>
                <a:gd name="T6" fmla="*/ 0 w 4365"/>
                <a:gd name="T7" fmla="*/ 0 h 460"/>
                <a:gd name="T8" fmla="*/ 0 w 4365"/>
                <a:gd name="T9" fmla="*/ 0 h 460"/>
                <a:gd name="T10" fmla="*/ 0 w 4365"/>
                <a:gd name="T11" fmla="*/ 0 h 460"/>
                <a:gd name="T12" fmla="*/ 0 w 4365"/>
                <a:gd name="T13" fmla="*/ 0 h 460"/>
                <a:gd name="T14" fmla="*/ 0 w 4365"/>
                <a:gd name="T15" fmla="*/ 0 h 460"/>
                <a:gd name="T16" fmla="*/ 0 w 4365"/>
                <a:gd name="T17" fmla="*/ 0 h 460"/>
                <a:gd name="T18" fmla="*/ 0 w 4365"/>
                <a:gd name="T19" fmla="*/ 0 h 460"/>
                <a:gd name="T20" fmla="*/ 0 w 4365"/>
                <a:gd name="T21" fmla="*/ 0 h 460"/>
                <a:gd name="T22" fmla="*/ 0 w 4365"/>
                <a:gd name="T23" fmla="*/ 0 h 460"/>
                <a:gd name="T24" fmla="*/ 0 w 4365"/>
                <a:gd name="T25" fmla="*/ 0 h 460"/>
                <a:gd name="T26" fmla="*/ 0 w 4365"/>
                <a:gd name="T27" fmla="*/ 0 h 460"/>
                <a:gd name="T28" fmla="*/ 0 w 4365"/>
                <a:gd name="T29" fmla="*/ 0 h 460"/>
                <a:gd name="T30" fmla="*/ 0 w 4365"/>
                <a:gd name="T31" fmla="*/ 0 h 460"/>
                <a:gd name="T32" fmla="*/ 0 w 4365"/>
                <a:gd name="T33" fmla="*/ 0 h 460"/>
                <a:gd name="T34" fmla="*/ 0 w 4365"/>
                <a:gd name="T35" fmla="*/ 0 h 460"/>
                <a:gd name="T36" fmla="*/ 0 w 4365"/>
                <a:gd name="T37" fmla="*/ 0 h 460"/>
                <a:gd name="T38" fmla="*/ 0 w 4365"/>
                <a:gd name="T39" fmla="*/ 0 h 460"/>
                <a:gd name="T40" fmla="*/ 0 w 4365"/>
                <a:gd name="T41" fmla="*/ 0 h 460"/>
                <a:gd name="T42" fmla="*/ 0 w 4365"/>
                <a:gd name="T43" fmla="*/ 0 h 460"/>
                <a:gd name="T44" fmla="*/ 0 w 4365"/>
                <a:gd name="T45" fmla="*/ 0 h 460"/>
                <a:gd name="T46" fmla="*/ 0 w 4365"/>
                <a:gd name="T47" fmla="*/ 0 h 460"/>
                <a:gd name="T48" fmla="*/ 0 w 4365"/>
                <a:gd name="T49" fmla="*/ 0 h 460"/>
                <a:gd name="T50" fmla="*/ 0 w 4365"/>
                <a:gd name="T51" fmla="*/ 0 h 460"/>
                <a:gd name="T52" fmla="*/ 0 w 4365"/>
                <a:gd name="T53" fmla="*/ 0 h 460"/>
                <a:gd name="T54" fmla="*/ 0 w 4365"/>
                <a:gd name="T55" fmla="*/ 0 h 460"/>
                <a:gd name="T56" fmla="*/ 0 w 4365"/>
                <a:gd name="T57" fmla="*/ 0 h 460"/>
                <a:gd name="T58" fmla="*/ 0 w 4365"/>
                <a:gd name="T59" fmla="*/ 0 h 460"/>
                <a:gd name="T60" fmla="*/ 0 w 4365"/>
                <a:gd name="T61" fmla="*/ 0 h 460"/>
                <a:gd name="T62" fmla="*/ 0 w 4365"/>
                <a:gd name="T63" fmla="*/ 0 h 460"/>
                <a:gd name="T64" fmla="*/ 0 w 4365"/>
                <a:gd name="T65" fmla="*/ 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65"/>
                <a:gd name="T100" fmla="*/ 0 h 460"/>
                <a:gd name="T101" fmla="*/ 4365 w 4365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65" h="460">
                  <a:moveTo>
                    <a:pt x="5" y="460"/>
                  </a:moveTo>
                  <a:lnTo>
                    <a:pt x="5" y="454"/>
                  </a:lnTo>
                  <a:lnTo>
                    <a:pt x="5" y="450"/>
                  </a:lnTo>
                  <a:lnTo>
                    <a:pt x="0" y="444"/>
                  </a:lnTo>
                  <a:lnTo>
                    <a:pt x="0" y="434"/>
                  </a:lnTo>
                  <a:lnTo>
                    <a:pt x="0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5" y="365"/>
                  </a:lnTo>
                  <a:lnTo>
                    <a:pt x="10" y="343"/>
                  </a:lnTo>
                  <a:lnTo>
                    <a:pt x="15" y="323"/>
                  </a:lnTo>
                  <a:lnTo>
                    <a:pt x="31" y="301"/>
                  </a:lnTo>
                  <a:lnTo>
                    <a:pt x="47" y="280"/>
                  </a:lnTo>
                  <a:lnTo>
                    <a:pt x="73" y="254"/>
                  </a:lnTo>
                  <a:lnTo>
                    <a:pt x="105" y="232"/>
                  </a:lnTo>
                  <a:lnTo>
                    <a:pt x="147" y="212"/>
                  </a:lnTo>
                  <a:lnTo>
                    <a:pt x="195" y="186"/>
                  </a:lnTo>
                  <a:lnTo>
                    <a:pt x="258" y="164"/>
                  </a:lnTo>
                  <a:lnTo>
                    <a:pt x="333" y="143"/>
                  </a:lnTo>
                  <a:lnTo>
                    <a:pt x="422" y="122"/>
                  </a:lnTo>
                  <a:lnTo>
                    <a:pt x="533" y="101"/>
                  </a:lnTo>
                  <a:lnTo>
                    <a:pt x="655" y="79"/>
                  </a:lnTo>
                  <a:lnTo>
                    <a:pt x="797" y="64"/>
                  </a:lnTo>
                  <a:lnTo>
                    <a:pt x="966" y="48"/>
                  </a:lnTo>
                  <a:lnTo>
                    <a:pt x="1135" y="32"/>
                  </a:lnTo>
                  <a:lnTo>
                    <a:pt x="1304" y="22"/>
                  </a:lnTo>
                  <a:lnTo>
                    <a:pt x="1457" y="16"/>
                  </a:lnTo>
                  <a:lnTo>
                    <a:pt x="1600" y="11"/>
                  </a:lnTo>
                  <a:lnTo>
                    <a:pt x="1726" y="6"/>
                  </a:lnTo>
                  <a:lnTo>
                    <a:pt x="1836" y="0"/>
                  </a:lnTo>
                  <a:lnTo>
                    <a:pt x="1932" y="0"/>
                  </a:lnTo>
                  <a:lnTo>
                    <a:pt x="2022" y="0"/>
                  </a:lnTo>
                  <a:lnTo>
                    <a:pt x="2106" y="0"/>
                  </a:lnTo>
                  <a:lnTo>
                    <a:pt x="2185" y="0"/>
                  </a:lnTo>
                  <a:lnTo>
                    <a:pt x="2259" y="0"/>
                  </a:lnTo>
                  <a:lnTo>
                    <a:pt x="2344" y="0"/>
                  </a:lnTo>
                  <a:lnTo>
                    <a:pt x="2434" y="0"/>
                  </a:lnTo>
                  <a:lnTo>
                    <a:pt x="2529" y="0"/>
                  </a:lnTo>
                  <a:lnTo>
                    <a:pt x="2640" y="6"/>
                  </a:lnTo>
                  <a:lnTo>
                    <a:pt x="2767" y="11"/>
                  </a:lnTo>
                  <a:lnTo>
                    <a:pt x="2908" y="16"/>
                  </a:lnTo>
                  <a:lnTo>
                    <a:pt x="3061" y="22"/>
                  </a:lnTo>
                  <a:lnTo>
                    <a:pt x="3231" y="32"/>
                  </a:lnTo>
                  <a:lnTo>
                    <a:pt x="3400" y="48"/>
                  </a:lnTo>
                  <a:lnTo>
                    <a:pt x="3569" y="64"/>
                  </a:lnTo>
                  <a:lnTo>
                    <a:pt x="3712" y="79"/>
                  </a:lnTo>
                  <a:lnTo>
                    <a:pt x="3833" y="101"/>
                  </a:lnTo>
                  <a:lnTo>
                    <a:pt x="3944" y="122"/>
                  </a:lnTo>
                  <a:lnTo>
                    <a:pt x="4033" y="143"/>
                  </a:lnTo>
                  <a:lnTo>
                    <a:pt x="4107" y="164"/>
                  </a:lnTo>
                  <a:lnTo>
                    <a:pt x="4171" y="186"/>
                  </a:lnTo>
                  <a:lnTo>
                    <a:pt x="4218" y="212"/>
                  </a:lnTo>
                  <a:lnTo>
                    <a:pt x="4260" y="232"/>
                  </a:lnTo>
                  <a:lnTo>
                    <a:pt x="4292" y="254"/>
                  </a:lnTo>
                  <a:lnTo>
                    <a:pt x="4318" y="280"/>
                  </a:lnTo>
                  <a:lnTo>
                    <a:pt x="4334" y="301"/>
                  </a:lnTo>
                  <a:lnTo>
                    <a:pt x="4350" y="323"/>
                  </a:lnTo>
                  <a:lnTo>
                    <a:pt x="4355" y="343"/>
                  </a:lnTo>
                  <a:lnTo>
                    <a:pt x="4361" y="365"/>
                  </a:lnTo>
                  <a:lnTo>
                    <a:pt x="4365" y="386"/>
                  </a:lnTo>
                  <a:lnTo>
                    <a:pt x="4365" y="402"/>
                  </a:lnTo>
                  <a:lnTo>
                    <a:pt x="4365" y="418"/>
                  </a:lnTo>
                  <a:lnTo>
                    <a:pt x="4365" y="434"/>
                  </a:lnTo>
                  <a:lnTo>
                    <a:pt x="4365" y="444"/>
                  </a:lnTo>
                  <a:lnTo>
                    <a:pt x="4361" y="450"/>
                  </a:lnTo>
                  <a:lnTo>
                    <a:pt x="4361" y="454"/>
                  </a:lnTo>
                  <a:lnTo>
                    <a:pt x="4361" y="46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6" name="Rectangle 44">
              <a:extLst>
                <a:ext uri="{FF2B5EF4-FFF2-40B4-BE49-F238E27FC236}">
                  <a16:creationId xmlns:a16="http://schemas.microsoft.com/office/drawing/2014/main" id="{C9C92AC5-6174-F54F-8BD6-B04F906B3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" y="2555"/>
              <a:ext cx="65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6, 7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37" name="Rectangle 45">
              <a:extLst>
                <a:ext uri="{FF2B5EF4-FFF2-40B4-BE49-F238E27FC236}">
                  <a16:creationId xmlns:a16="http://schemas.microsoft.com/office/drawing/2014/main" id="{6B18FFC5-7922-2441-9D47-B0799E82F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2905"/>
              <a:ext cx="50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v2 &gt; v4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38" name="Rectangle 46">
              <a:extLst>
                <a:ext uri="{FF2B5EF4-FFF2-40B4-BE49-F238E27FC236}">
                  <a16:creationId xmlns:a16="http://schemas.microsoft.com/office/drawing/2014/main" id="{CA6078C1-2025-E04D-B026-124807879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3254"/>
              <a:ext cx="20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V4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39" name="Rectangle 47">
              <a:extLst>
                <a:ext uri="{FF2B5EF4-FFF2-40B4-BE49-F238E27FC236}">
                  <a16:creationId xmlns:a16="http://schemas.microsoft.com/office/drawing/2014/main" id="{DA28CF87-68A2-1440-A159-A05AC3FE3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" y="2582"/>
              <a:ext cx="2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V2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0" name="Rectangle 48">
              <a:extLst>
                <a:ext uri="{FF2B5EF4-FFF2-40B4-BE49-F238E27FC236}">
                  <a16:creationId xmlns:a16="http://schemas.microsoft.com/office/drawing/2014/main" id="{62911576-823B-9B41-B890-5E6C4A7BB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885"/>
              <a:ext cx="68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v1+v3 &lt; 9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1" name="Rectangle 49">
              <a:extLst>
                <a:ext uri="{FF2B5EF4-FFF2-40B4-BE49-F238E27FC236}">
                  <a16:creationId xmlns:a16="http://schemas.microsoft.com/office/drawing/2014/main" id="{3E2835C2-7F96-C34A-9650-809662F19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" y="3228"/>
              <a:ext cx="2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V3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2" name="Rectangle 50">
              <a:extLst>
                <a:ext uri="{FF2B5EF4-FFF2-40B4-BE49-F238E27FC236}">
                  <a16:creationId xmlns:a16="http://schemas.microsoft.com/office/drawing/2014/main" id="{D87D82A8-960F-AC4A-9F18-9DE27F9DD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2469"/>
              <a:ext cx="2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V1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3" name="Rectangle 51">
              <a:extLst>
                <a:ext uri="{FF2B5EF4-FFF2-40B4-BE49-F238E27FC236}">
                  <a16:creationId xmlns:a16="http://schemas.microsoft.com/office/drawing/2014/main" id="{EBCD1BC4-2BAD-0342-BE4F-C28C34B56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2911"/>
              <a:ext cx="547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v2 &lt; v3 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4" name="Rectangle 52">
              <a:extLst>
                <a:ext uri="{FF2B5EF4-FFF2-40B4-BE49-F238E27FC236}">
                  <a16:creationId xmlns:a16="http://schemas.microsoft.com/office/drawing/2014/main" id="{1AD2DA1F-94D7-9F48-A05F-F6E5C2B71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423"/>
              <a:ext cx="50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v1 &lt; v2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</p:grpSp>
      <p:pic>
        <p:nvPicPr>
          <p:cNvPr id="61446" name="Picture 53" descr="temporal-net">
            <a:extLst>
              <a:ext uri="{FF2B5EF4-FFF2-40B4-BE49-F238E27FC236}">
                <a16:creationId xmlns:a16="http://schemas.microsoft.com/office/drawing/2014/main" id="{E70C7411-1B0C-2B40-AC23-2B602DEEA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22844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54" descr="usmap-cg">
            <a:extLst>
              <a:ext uri="{FF2B5EF4-FFF2-40B4-BE49-F238E27FC236}">
                <a16:creationId xmlns:a16="http://schemas.microsoft.com/office/drawing/2014/main" id="{3EE60FAA-1ABD-5B4F-9E23-CCA8AE0B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233997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8" name="Group 55">
            <a:extLst>
              <a:ext uri="{FF2B5EF4-FFF2-40B4-BE49-F238E27FC236}">
                <a16:creationId xmlns:a16="http://schemas.microsoft.com/office/drawing/2014/main" id="{77EDD0B0-B7E0-6445-B803-E672592ED82F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962400"/>
            <a:ext cx="1798638" cy="1425575"/>
            <a:chOff x="3264" y="2448"/>
            <a:chExt cx="2196" cy="1331"/>
          </a:xfrm>
        </p:grpSpPr>
        <p:sp>
          <p:nvSpPr>
            <p:cNvPr id="61449" name="Freeform 56">
              <a:extLst>
                <a:ext uri="{FF2B5EF4-FFF2-40B4-BE49-F238E27FC236}">
                  <a16:creationId xmlns:a16="http://schemas.microsoft.com/office/drawing/2014/main" id="{DEF97B4B-A577-FA4A-996B-56641DFB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41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3"/>
                  </a:moveTo>
                  <a:lnTo>
                    <a:pt x="3718" y="847"/>
                  </a:lnTo>
                  <a:lnTo>
                    <a:pt x="3717" y="862"/>
                  </a:lnTo>
                  <a:lnTo>
                    <a:pt x="3716" y="877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3" y="935"/>
                  </a:lnTo>
                  <a:lnTo>
                    <a:pt x="3700" y="950"/>
                  </a:lnTo>
                  <a:lnTo>
                    <a:pt x="3694" y="964"/>
                  </a:lnTo>
                  <a:lnTo>
                    <a:pt x="3690" y="978"/>
                  </a:lnTo>
                  <a:lnTo>
                    <a:pt x="3683" y="992"/>
                  </a:lnTo>
                  <a:lnTo>
                    <a:pt x="3678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7" y="1091"/>
                  </a:lnTo>
                  <a:lnTo>
                    <a:pt x="3616" y="1105"/>
                  </a:lnTo>
                  <a:lnTo>
                    <a:pt x="3606" y="1118"/>
                  </a:lnTo>
                  <a:lnTo>
                    <a:pt x="3593" y="1133"/>
                  </a:lnTo>
                  <a:lnTo>
                    <a:pt x="3582" y="1147"/>
                  </a:lnTo>
                  <a:lnTo>
                    <a:pt x="3570" y="1160"/>
                  </a:lnTo>
                  <a:lnTo>
                    <a:pt x="3556" y="1174"/>
                  </a:lnTo>
                  <a:lnTo>
                    <a:pt x="3543" y="1186"/>
                  </a:lnTo>
                  <a:lnTo>
                    <a:pt x="3529" y="1199"/>
                  </a:lnTo>
                  <a:lnTo>
                    <a:pt x="3514" y="1213"/>
                  </a:lnTo>
                  <a:lnTo>
                    <a:pt x="3499" y="1225"/>
                  </a:lnTo>
                  <a:lnTo>
                    <a:pt x="3484" y="1238"/>
                  </a:lnTo>
                  <a:lnTo>
                    <a:pt x="3467" y="1251"/>
                  </a:lnTo>
                  <a:lnTo>
                    <a:pt x="3451" y="1264"/>
                  </a:lnTo>
                  <a:lnTo>
                    <a:pt x="3433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79" y="1312"/>
                  </a:lnTo>
                  <a:lnTo>
                    <a:pt x="3361" y="1324"/>
                  </a:lnTo>
                  <a:lnTo>
                    <a:pt x="3341" y="1336"/>
                  </a:lnTo>
                  <a:lnTo>
                    <a:pt x="3322" y="1348"/>
                  </a:lnTo>
                  <a:lnTo>
                    <a:pt x="3302" y="1359"/>
                  </a:lnTo>
                  <a:lnTo>
                    <a:pt x="3280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6" y="1403"/>
                  </a:lnTo>
                  <a:lnTo>
                    <a:pt x="3194" y="1413"/>
                  </a:lnTo>
                  <a:lnTo>
                    <a:pt x="3170" y="1423"/>
                  </a:lnTo>
                  <a:lnTo>
                    <a:pt x="3148" y="1433"/>
                  </a:lnTo>
                  <a:lnTo>
                    <a:pt x="3124" y="1444"/>
                  </a:lnTo>
                  <a:lnTo>
                    <a:pt x="3099" y="1454"/>
                  </a:lnTo>
                  <a:lnTo>
                    <a:pt x="3076" y="1464"/>
                  </a:lnTo>
                  <a:lnTo>
                    <a:pt x="3051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1" y="1517"/>
                  </a:lnTo>
                  <a:lnTo>
                    <a:pt x="2894" y="1526"/>
                  </a:lnTo>
                  <a:lnTo>
                    <a:pt x="2867" y="1534"/>
                  </a:lnTo>
                  <a:lnTo>
                    <a:pt x="2839" y="1541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9" y="1590"/>
                  </a:lnTo>
                  <a:lnTo>
                    <a:pt x="2610" y="1595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8" y="1622"/>
                  </a:lnTo>
                  <a:lnTo>
                    <a:pt x="2428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7" y="1652"/>
                  </a:lnTo>
                  <a:lnTo>
                    <a:pt x="2174" y="1654"/>
                  </a:lnTo>
                  <a:lnTo>
                    <a:pt x="2143" y="1657"/>
                  </a:lnTo>
                  <a:lnTo>
                    <a:pt x="2110" y="1658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4" y="1664"/>
                  </a:lnTo>
                  <a:lnTo>
                    <a:pt x="1981" y="1665"/>
                  </a:lnTo>
                  <a:lnTo>
                    <a:pt x="1948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4" y="1665"/>
                  </a:lnTo>
                  <a:lnTo>
                    <a:pt x="1721" y="1664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2" y="1657"/>
                  </a:lnTo>
                  <a:lnTo>
                    <a:pt x="1559" y="1656"/>
                  </a:lnTo>
                  <a:lnTo>
                    <a:pt x="1528" y="1653"/>
                  </a:lnTo>
                  <a:lnTo>
                    <a:pt x="1495" y="1651"/>
                  </a:lnTo>
                  <a:lnTo>
                    <a:pt x="1463" y="1647"/>
                  </a:lnTo>
                  <a:lnTo>
                    <a:pt x="1432" y="1644"/>
                  </a:lnTo>
                  <a:lnTo>
                    <a:pt x="1400" y="1640"/>
                  </a:lnTo>
                  <a:lnTo>
                    <a:pt x="1369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6" y="1625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4" y="1599"/>
                  </a:lnTo>
                  <a:lnTo>
                    <a:pt x="1093" y="1592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6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5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4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80" y="1477"/>
                  </a:lnTo>
                  <a:lnTo>
                    <a:pt x="654" y="1468"/>
                  </a:lnTo>
                  <a:lnTo>
                    <a:pt x="631" y="1458"/>
                  </a:lnTo>
                  <a:lnTo>
                    <a:pt x="606" y="1449"/>
                  </a:lnTo>
                  <a:lnTo>
                    <a:pt x="582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6" y="1330"/>
                  </a:lnTo>
                  <a:lnTo>
                    <a:pt x="347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5" y="1269"/>
                  </a:lnTo>
                  <a:lnTo>
                    <a:pt x="258" y="1257"/>
                  </a:lnTo>
                  <a:lnTo>
                    <a:pt x="243" y="1244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7" y="1206"/>
                  </a:lnTo>
                  <a:lnTo>
                    <a:pt x="182" y="1193"/>
                  </a:lnTo>
                  <a:lnTo>
                    <a:pt x="168" y="1179"/>
                  </a:lnTo>
                  <a:lnTo>
                    <a:pt x="155" y="1167"/>
                  </a:lnTo>
                  <a:lnTo>
                    <a:pt x="143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8"/>
                  </a:lnTo>
                  <a:lnTo>
                    <a:pt x="86" y="1085"/>
                  </a:lnTo>
                  <a:lnTo>
                    <a:pt x="77" y="1070"/>
                  </a:lnTo>
                  <a:lnTo>
                    <a:pt x="68" y="1057"/>
                  </a:lnTo>
                  <a:lnTo>
                    <a:pt x="59" y="1042"/>
                  </a:lnTo>
                  <a:lnTo>
                    <a:pt x="51" y="1028"/>
                  </a:lnTo>
                  <a:lnTo>
                    <a:pt x="45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2" y="870"/>
                  </a:lnTo>
                  <a:lnTo>
                    <a:pt x="1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1" y="811"/>
                  </a:lnTo>
                  <a:lnTo>
                    <a:pt x="2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9" y="753"/>
                  </a:lnTo>
                  <a:lnTo>
                    <a:pt x="12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1" y="638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30" y="527"/>
                  </a:lnTo>
                  <a:lnTo>
                    <a:pt x="143" y="513"/>
                  </a:lnTo>
                  <a:lnTo>
                    <a:pt x="155" y="500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7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8" y="410"/>
                  </a:lnTo>
                  <a:lnTo>
                    <a:pt x="275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7" y="348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7"/>
                  </a:lnTo>
                  <a:lnTo>
                    <a:pt x="582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80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5" y="129"/>
                  </a:lnTo>
                  <a:lnTo>
                    <a:pt x="892" y="122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99"/>
                  </a:lnTo>
                  <a:lnTo>
                    <a:pt x="1006" y="92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3"/>
                  </a:lnTo>
                  <a:lnTo>
                    <a:pt x="1123" y="68"/>
                  </a:lnTo>
                  <a:lnTo>
                    <a:pt x="1153" y="62"/>
                  </a:lnTo>
                  <a:lnTo>
                    <a:pt x="1183" y="56"/>
                  </a:lnTo>
                  <a:lnTo>
                    <a:pt x="1214" y="52"/>
                  </a:lnTo>
                  <a:lnTo>
                    <a:pt x="1244" y="46"/>
                  </a:lnTo>
                  <a:lnTo>
                    <a:pt x="1276" y="42"/>
                  </a:lnTo>
                  <a:lnTo>
                    <a:pt x="1306" y="37"/>
                  </a:lnTo>
                  <a:lnTo>
                    <a:pt x="1337" y="34"/>
                  </a:lnTo>
                  <a:lnTo>
                    <a:pt x="1369" y="29"/>
                  </a:lnTo>
                  <a:lnTo>
                    <a:pt x="1400" y="26"/>
                  </a:lnTo>
                  <a:lnTo>
                    <a:pt x="1432" y="23"/>
                  </a:lnTo>
                  <a:lnTo>
                    <a:pt x="1463" y="19"/>
                  </a:lnTo>
                  <a:lnTo>
                    <a:pt x="1495" y="16"/>
                  </a:lnTo>
                  <a:lnTo>
                    <a:pt x="1528" y="14"/>
                  </a:lnTo>
                  <a:lnTo>
                    <a:pt x="1559" y="10"/>
                  </a:lnTo>
                  <a:lnTo>
                    <a:pt x="1592" y="8"/>
                  </a:lnTo>
                  <a:lnTo>
                    <a:pt x="1623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1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8" y="1"/>
                  </a:lnTo>
                  <a:lnTo>
                    <a:pt x="1981" y="1"/>
                  </a:lnTo>
                  <a:lnTo>
                    <a:pt x="2014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10" y="8"/>
                  </a:lnTo>
                  <a:lnTo>
                    <a:pt x="2142" y="9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6" y="35"/>
                  </a:lnTo>
                  <a:lnTo>
                    <a:pt x="2428" y="39"/>
                  </a:lnTo>
                  <a:lnTo>
                    <a:pt x="2458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10" y="71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7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6" y="203"/>
                  </a:lnTo>
                  <a:lnTo>
                    <a:pt x="3099" y="213"/>
                  </a:lnTo>
                  <a:lnTo>
                    <a:pt x="3124" y="223"/>
                  </a:lnTo>
                  <a:lnTo>
                    <a:pt x="3148" y="232"/>
                  </a:lnTo>
                  <a:lnTo>
                    <a:pt x="3170" y="243"/>
                  </a:lnTo>
                  <a:lnTo>
                    <a:pt x="3194" y="253"/>
                  </a:lnTo>
                  <a:lnTo>
                    <a:pt x="3216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2" y="307"/>
                  </a:lnTo>
                  <a:lnTo>
                    <a:pt x="3322" y="318"/>
                  </a:lnTo>
                  <a:lnTo>
                    <a:pt x="3341" y="331"/>
                  </a:lnTo>
                  <a:lnTo>
                    <a:pt x="3361" y="342"/>
                  </a:lnTo>
                  <a:lnTo>
                    <a:pt x="3379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3" y="390"/>
                  </a:lnTo>
                  <a:lnTo>
                    <a:pt x="3451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4" y="453"/>
                  </a:lnTo>
                  <a:lnTo>
                    <a:pt x="3529" y="467"/>
                  </a:lnTo>
                  <a:lnTo>
                    <a:pt x="3543" y="480"/>
                  </a:lnTo>
                  <a:lnTo>
                    <a:pt x="3556" y="493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6" y="547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8" y="659"/>
                  </a:lnTo>
                  <a:lnTo>
                    <a:pt x="3683" y="674"/>
                  </a:lnTo>
                  <a:lnTo>
                    <a:pt x="3690" y="687"/>
                  </a:lnTo>
                  <a:lnTo>
                    <a:pt x="3694" y="702"/>
                  </a:lnTo>
                  <a:lnTo>
                    <a:pt x="3700" y="717"/>
                  </a:lnTo>
                  <a:lnTo>
                    <a:pt x="3703" y="731"/>
                  </a:lnTo>
                  <a:lnTo>
                    <a:pt x="3708" y="746"/>
                  </a:lnTo>
                  <a:lnTo>
                    <a:pt x="3710" y="761"/>
                  </a:lnTo>
                  <a:lnTo>
                    <a:pt x="3714" y="775"/>
                  </a:lnTo>
                  <a:lnTo>
                    <a:pt x="3716" y="790"/>
                  </a:lnTo>
                  <a:lnTo>
                    <a:pt x="3717" y="805"/>
                  </a:lnTo>
                  <a:lnTo>
                    <a:pt x="3718" y="819"/>
                  </a:lnTo>
                  <a:lnTo>
                    <a:pt x="3718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0" name="Freeform 57">
              <a:extLst>
                <a:ext uri="{FF2B5EF4-FFF2-40B4-BE49-F238E27FC236}">
                  <a16:creationId xmlns:a16="http://schemas.microsoft.com/office/drawing/2014/main" id="{BDE41266-E1FE-FC4F-93C8-450244ED5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809"/>
              <a:ext cx="609" cy="256"/>
            </a:xfrm>
            <a:custGeom>
              <a:avLst/>
              <a:gdLst>
                <a:gd name="T0" fmla="*/ 0 w 4871"/>
                <a:gd name="T1" fmla="*/ 0 h 2051"/>
                <a:gd name="T2" fmla="*/ 0 w 4871"/>
                <a:gd name="T3" fmla="*/ 0 h 2051"/>
                <a:gd name="T4" fmla="*/ 0 w 4871"/>
                <a:gd name="T5" fmla="*/ 0 h 2051"/>
                <a:gd name="T6" fmla="*/ 0 w 4871"/>
                <a:gd name="T7" fmla="*/ 0 h 2051"/>
                <a:gd name="T8" fmla="*/ 0 w 4871"/>
                <a:gd name="T9" fmla="*/ 0 h 2051"/>
                <a:gd name="T10" fmla="*/ 0 w 4871"/>
                <a:gd name="T11" fmla="*/ 0 h 2051"/>
                <a:gd name="T12" fmla="*/ 0 w 4871"/>
                <a:gd name="T13" fmla="*/ 0 h 2051"/>
                <a:gd name="T14" fmla="*/ 0 w 4871"/>
                <a:gd name="T15" fmla="*/ 0 h 2051"/>
                <a:gd name="T16" fmla="*/ 0 w 4871"/>
                <a:gd name="T17" fmla="*/ 0 h 2051"/>
                <a:gd name="T18" fmla="*/ 0 w 4871"/>
                <a:gd name="T19" fmla="*/ 0 h 2051"/>
                <a:gd name="T20" fmla="*/ 0 w 4871"/>
                <a:gd name="T21" fmla="*/ 0 h 2051"/>
                <a:gd name="T22" fmla="*/ 0 w 4871"/>
                <a:gd name="T23" fmla="*/ 0 h 2051"/>
                <a:gd name="T24" fmla="*/ 0 w 4871"/>
                <a:gd name="T25" fmla="*/ 0 h 2051"/>
                <a:gd name="T26" fmla="*/ 0 w 4871"/>
                <a:gd name="T27" fmla="*/ 0 h 2051"/>
                <a:gd name="T28" fmla="*/ 0 w 4871"/>
                <a:gd name="T29" fmla="*/ 0 h 2051"/>
                <a:gd name="T30" fmla="*/ 0 w 4871"/>
                <a:gd name="T31" fmla="*/ 0 h 2051"/>
                <a:gd name="T32" fmla="*/ 0 w 4871"/>
                <a:gd name="T33" fmla="*/ 0 h 2051"/>
                <a:gd name="T34" fmla="*/ 0 w 4871"/>
                <a:gd name="T35" fmla="*/ 0 h 2051"/>
                <a:gd name="T36" fmla="*/ 0 w 4871"/>
                <a:gd name="T37" fmla="*/ 0 h 2051"/>
                <a:gd name="T38" fmla="*/ 0 w 4871"/>
                <a:gd name="T39" fmla="*/ 0 h 2051"/>
                <a:gd name="T40" fmla="*/ 0 w 4871"/>
                <a:gd name="T41" fmla="*/ 0 h 2051"/>
                <a:gd name="T42" fmla="*/ 0 w 4871"/>
                <a:gd name="T43" fmla="*/ 0 h 2051"/>
                <a:gd name="T44" fmla="*/ 0 w 4871"/>
                <a:gd name="T45" fmla="*/ 0 h 2051"/>
                <a:gd name="T46" fmla="*/ 0 w 4871"/>
                <a:gd name="T47" fmla="*/ 0 h 2051"/>
                <a:gd name="T48" fmla="*/ 0 w 4871"/>
                <a:gd name="T49" fmla="*/ 0 h 2051"/>
                <a:gd name="T50" fmla="*/ 0 w 4871"/>
                <a:gd name="T51" fmla="*/ 0 h 2051"/>
                <a:gd name="T52" fmla="*/ 0 w 4871"/>
                <a:gd name="T53" fmla="*/ 0 h 2051"/>
                <a:gd name="T54" fmla="*/ 0 w 4871"/>
                <a:gd name="T55" fmla="*/ 0 h 2051"/>
                <a:gd name="T56" fmla="*/ 0 w 4871"/>
                <a:gd name="T57" fmla="*/ 0 h 2051"/>
                <a:gd name="T58" fmla="*/ 0 w 4871"/>
                <a:gd name="T59" fmla="*/ 0 h 2051"/>
                <a:gd name="T60" fmla="*/ 0 w 4871"/>
                <a:gd name="T61" fmla="*/ 0 h 2051"/>
                <a:gd name="T62" fmla="*/ 0 w 4871"/>
                <a:gd name="T63" fmla="*/ 0 h 2051"/>
                <a:gd name="T64" fmla="*/ 0 w 4871"/>
                <a:gd name="T65" fmla="*/ 0 h 2051"/>
                <a:gd name="T66" fmla="*/ 0 w 4871"/>
                <a:gd name="T67" fmla="*/ 0 h 2051"/>
                <a:gd name="T68" fmla="*/ 0 w 4871"/>
                <a:gd name="T69" fmla="*/ 0 h 2051"/>
                <a:gd name="T70" fmla="*/ 0 w 4871"/>
                <a:gd name="T71" fmla="*/ 0 h 2051"/>
                <a:gd name="T72" fmla="*/ 0 w 4871"/>
                <a:gd name="T73" fmla="*/ 0 h 2051"/>
                <a:gd name="T74" fmla="*/ 0 w 4871"/>
                <a:gd name="T75" fmla="*/ 0 h 2051"/>
                <a:gd name="T76" fmla="*/ 0 w 4871"/>
                <a:gd name="T77" fmla="*/ 0 h 2051"/>
                <a:gd name="T78" fmla="*/ 0 w 4871"/>
                <a:gd name="T79" fmla="*/ 0 h 2051"/>
                <a:gd name="T80" fmla="*/ 0 w 4871"/>
                <a:gd name="T81" fmla="*/ 0 h 2051"/>
                <a:gd name="T82" fmla="*/ 0 w 4871"/>
                <a:gd name="T83" fmla="*/ 0 h 2051"/>
                <a:gd name="T84" fmla="*/ 0 w 4871"/>
                <a:gd name="T85" fmla="*/ 0 h 2051"/>
                <a:gd name="T86" fmla="*/ 0 w 4871"/>
                <a:gd name="T87" fmla="*/ 0 h 2051"/>
                <a:gd name="T88" fmla="*/ 0 w 4871"/>
                <a:gd name="T89" fmla="*/ 0 h 2051"/>
                <a:gd name="T90" fmla="*/ 0 w 4871"/>
                <a:gd name="T91" fmla="*/ 0 h 2051"/>
                <a:gd name="T92" fmla="*/ 0 w 4871"/>
                <a:gd name="T93" fmla="*/ 0 h 2051"/>
                <a:gd name="T94" fmla="*/ 0 w 4871"/>
                <a:gd name="T95" fmla="*/ 0 h 2051"/>
                <a:gd name="T96" fmla="*/ 0 w 4871"/>
                <a:gd name="T97" fmla="*/ 0 h 2051"/>
                <a:gd name="T98" fmla="*/ 0 w 4871"/>
                <a:gd name="T99" fmla="*/ 0 h 2051"/>
                <a:gd name="T100" fmla="*/ 0 w 4871"/>
                <a:gd name="T101" fmla="*/ 0 h 2051"/>
                <a:gd name="T102" fmla="*/ 0 w 4871"/>
                <a:gd name="T103" fmla="*/ 0 h 2051"/>
                <a:gd name="T104" fmla="*/ 0 w 4871"/>
                <a:gd name="T105" fmla="*/ 0 h 2051"/>
                <a:gd name="T106" fmla="*/ 0 w 4871"/>
                <a:gd name="T107" fmla="*/ 0 h 2051"/>
                <a:gd name="T108" fmla="*/ 0 w 4871"/>
                <a:gd name="T109" fmla="*/ 0 h 2051"/>
                <a:gd name="T110" fmla="*/ 0 w 4871"/>
                <a:gd name="T111" fmla="*/ 0 h 2051"/>
                <a:gd name="T112" fmla="*/ 0 w 4871"/>
                <a:gd name="T113" fmla="*/ 0 h 2051"/>
                <a:gd name="T114" fmla="*/ 0 w 4871"/>
                <a:gd name="T115" fmla="*/ 0 h 2051"/>
                <a:gd name="T116" fmla="*/ 0 w 4871"/>
                <a:gd name="T117" fmla="*/ 0 h 2051"/>
                <a:gd name="T118" fmla="*/ 0 w 4871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1"/>
                <a:gd name="T181" fmla="*/ 0 h 2051"/>
                <a:gd name="T182" fmla="*/ 4871 w 4871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1" h="2051">
                  <a:moveTo>
                    <a:pt x="4871" y="1025"/>
                  </a:moveTo>
                  <a:lnTo>
                    <a:pt x="4871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5" y="1097"/>
                  </a:lnTo>
                  <a:lnTo>
                    <a:pt x="4862" y="1115"/>
                  </a:lnTo>
                  <a:lnTo>
                    <a:pt x="4858" y="1133"/>
                  </a:lnTo>
                  <a:lnTo>
                    <a:pt x="4853" y="1151"/>
                  </a:lnTo>
                  <a:lnTo>
                    <a:pt x="4847" y="1168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6" y="1222"/>
                  </a:lnTo>
                  <a:lnTo>
                    <a:pt x="4818" y="1239"/>
                  </a:lnTo>
                  <a:lnTo>
                    <a:pt x="4808" y="1257"/>
                  </a:lnTo>
                  <a:lnTo>
                    <a:pt x="4799" y="1274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4" y="1326"/>
                  </a:lnTo>
                  <a:lnTo>
                    <a:pt x="4752" y="1344"/>
                  </a:lnTo>
                  <a:lnTo>
                    <a:pt x="4738" y="1361"/>
                  </a:lnTo>
                  <a:lnTo>
                    <a:pt x="4724" y="1377"/>
                  </a:lnTo>
                  <a:lnTo>
                    <a:pt x="4709" y="1394"/>
                  </a:lnTo>
                  <a:lnTo>
                    <a:pt x="4693" y="1411"/>
                  </a:lnTo>
                  <a:lnTo>
                    <a:pt x="4676" y="1427"/>
                  </a:lnTo>
                  <a:lnTo>
                    <a:pt x="4660" y="1444"/>
                  </a:lnTo>
                  <a:lnTo>
                    <a:pt x="4642" y="1460"/>
                  </a:lnTo>
                  <a:lnTo>
                    <a:pt x="4624" y="1476"/>
                  </a:lnTo>
                  <a:lnTo>
                    <a:pt x="4604" y="1492"/>
                  </a:lnTo>
                  <a:lnTo>
                    <a:pt x="4584" y="1508"/>
                  </a:lnTo>
                  <a:lnTo>
                    <a:pt x="4564" y="1524"/>
                  </a:lnTo>
                  <a:lnTo>
                    <a:pt x="4544" y="1539"/>
                  </a:lnTo>
                  <a:lnTo>
                    <a:pt x="4521" y="1555"/>
                  </a:lnTo>
                  <a:lnTo>
                    <a:pt x="4499" y="1570"/>
                  </a:lnTo>
                  <a:lnTo>
                    <a:pt x="4476" y="1586"/>
                  </a:lnTo>
                  <a:lnTo>
                    <a:pt x="4453" y="1600"/>
                  </a:lnTo>
                  <a:lnTo>
                    <a:pt x="4429" y="1615"/>
                  </a:lnTo>
                  <a:lnTo>
                    <a:pt x="4403" y="1629"/>
                  </a:lnTo>
                  <a:lnTo>
                    <a:pt x="4378" y="1644"/>
                  </a:lnTo>
                  <a:lnTo>
                    <a:pt x="4352" y="1659"/>
                  </a:lnTo>
                  <a:lnTo>
                    <a:pt x="4325" y="1672"/>
                  </a:lnTo>
                  <a:lnTo>
                    <a:pt x="4298" y="1686"/>
                  </a:lnTo>
                  <a:lnTo>
                    <a:pt x="4270" y="1700"/>
                  </a:lnTo>
                  <a:lnTo>
                    <a:pt x="4242" y="1714"/>
                  </a:lnTo>
                  <a:lnTo>
                    <a:pt x="4213" y="1726"/>
                  </a:lnTo>
                  <a:lnTo>
                    <a:pt x="4184" y="1740"/>
                  </a:lnTo>
                  <a:lnTo>
                    <a:pt x="4154" y="1752"/>
                  </a:lnTo>
                  <a:lnTo>
                    <a:pt x="4124" y="1764"/>
                  </a:lnTo>
                  <a:lnTo>
                    <a:pt x="4093" y="1777"/>
                  </a:lnTo>
                  <a:lnTo>
                    <a:pt x="4061" y="1789"/>
                  </a:lnTo>
                  <a:lnTo>
                    <a:pt x="4030" y="1802"/>
                  </a:lnTo>
                  <a:lnTo>
                    <a:pt x="3997" y="1813"/>
                  </a:lnTo>
                  <a:lnTo>
                    <a:pt x="3963" y="1824"/>
                  </a:lnTo>
                  <a:lnTo>
                    <a:pt x="3930" y="1835"/>
                  </a:lnTo>
                  <a:lnTo>
                    <a:pt x="3897" y="1847"/>
                  </a:lnTo>
                  <a:lnTo>
                    <a:pt x="3862" y="1857"/>
                  </a:lnTo>
                  <a:lnTo>
                    <a:pt x="3827" y="1867"/>
                  </a:lnTo>
                  <a:lnTo>
                    <a:pt x="3792" y="1877"/>
                  </a:lnTo>
                  <a:lnTo>
                    <a:pt x="3756" y="1887"/>
                  </a:lnTo>
                  <a:lnTo>
                    <a:pt x="3720" y="1897"/>
                  </a:lnTo>
                  <a:lnTo>
                    <a:pt x="3684" y="1906"/>
                  </a:lnTo>
                  <a:lnTo>
                    <a:pt x="3647" y="1915"/>
                  </a:lnTo>
                  <a:lnTo>
                    <a:pt x="3610" y="1924"/>
                  </a:lnTo>
                  <a:lnTo>
                    <a:pt x="3573" y="1932"/>
                  </a:lnTo>
                  <a:lnTo>
                    <a:pt x="3534" y="1941"/>
                  </a:lnTo>
                  <a:lnTo>
                    <a:pt x="3496" y="1949"/>
                  </a:lnTo>
                  <a:lnTo>
                    <a:pt x="3458" y="1957"/>
                  </a:lnTo>
                  <a:lnTo>
                    <a:pt x="3419" y="1964"/>
                  </a:lnTo>
                  <a:lnTo>
                    <a:pt x="3380" y="1970"/>
                  </a:lnTo>
                  <a:lnTo>
                    <a:pt x="3341" y="1978"/>
                  </a:lnTo>
                  <a:lnTo>
                    <a:pt x="3300" y="1984"/>
                  </a:lnTo>
                  <a:lnTo>
                    <a:pt x="3261" y="1991"/>
                  </a:lnTo>
                  <a:lnTo>
                    <a:pt x="3221" y="1996"/>
                  </a:lnTo>
                  <a:lnTo>
                    <a:pt x="3180" y="2002"/>
                  </a:lnTo>
                  <a:lnTo>
                    <a:pt x="3140" y="2007"/>
                  </a:lnTo>
                  <a:lnTo>
                    <a:pt x="3098" y="2012"/>
                  </a:lnTo>
                  <a:lnTo>
                    <a:pt x="3057" y="2018"/>
                  </a:lnTo>
                  <a:lnTo>
                    <a:pt x="3016" y="2022"/>
                  </a:lnTo>
                  <a:lnTo>
                    <a:pt x="2974" y="2025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49" y="2037"/>
                  </a:lnTo>
                  <a:lnTo>
                    <a:pt x="2807" y="2039"/>
                  </a:lnTo>
                  <a:lnTo>
                    <a:pt x="2765" y="2041"/>
                  </a:lnTo>
                  <a:lnTo>
                    <a:pt x="2722" y="2043"/>
                  </a:lnTo>
                  <a:lnTo>
                    <a:pt x="2681" y="2046"/>
                  </a:lnTo>
                  <a:lnTo>
                    <a:pt x="2638" y="2048"/>
                  </a:lnTo>
                  <a:lnTo>
                    <a:pt x="2595" y="2049"/>
                  </a:lnTo>
                  <a:lnTo>
                    <a:pt x="2552" y="2050"/>
                  </a:lnTo>
                  <a:lnTo>
                    <a:pt x="2510" y="2050"/>
                  </a:lnTo>
                  <a:lnTo>
                    <a:pt x="2468" y="2051"/>
                  </a:lnTo>
                  <a:lnTo>
                    <a:pt x="2425" y="2051"/>
                  </a:lnTo>
                  <a:lnTo>
                    <a:pt x="2382" y="2051"/>
                  </a:lnTo>
                  <a:lnTo>
                    <a:pt x="2340" y="2050"/>
                  </a:lnTo>
                  <a:lnTo>
                    <a:pt x="2297" y="2049"/>
                  </a:lnTo>
                  <a:lnTo>
                    <a:pt x="2254" y="2048"/>
                  </a:lnTo>
                  <a:lnTo>
                    <a:pt x="2211" y="2047"/>
                  </a:lnTo>
                  <a:lnTo>
                    <a:pt x="2170" y="2045"/>
                  </a:lnTo>
                  <a:lnTo>
                    <a:pt x="2127" y="2042"/>
                  </a:lnTo>
                  <a:lnTo>
                    <a:pt x="2085" y="2040"/>
                  </a:lnTo>
                  <a:lnTo>
                    <a:pt x="2043" y="2038"/>
                  </a:lnTo>
                  <a:lnTo>
                    <a:pt x="2001" y="2034"/>
                  </a:lnTo>
                  <a:lnTo>
                    <a:pt x="1959" y="2031"/>
                  </a:lnTo>
                  <a:lnTo>
                    <a:pt x="1917" y="2028"/>
                  </a:lnTo>
                  <a:lnTo>
                    <a:pt x="1875" y="2023"/>
                  </a:lnTo>
                  <a:lnTo>
                    <a:pt x="1834" y="2020"/>
                  </a:lnTo>
                  <a:lnTo>
                    <a:pt x="1793" y="2015"/>
                  </a:lnTo>
                  <a:lnTo>
                    <a:pt x="1752" y="2010"/>
                  </a:lnTo>
                  <a:lnTo>
                    <a:pt x="1711" y="2005"/>
                  </a:lnTo>
                  <a:lnTo>
                    <a:pt x="1670" y="2000"/>
                  </a:lnTo>
                  <a:lnTo>
                    <a:pt x="1630" y="1994"/>
                  </a:lnTo>
                  <a:lnTo>
                    <a:pt x="1590" y="1987"/>
                  </a:lnTo>
                  <a:lnTo>
                    <a:pt x="1550" y="1980"/>
                  </a:lnTo>
                  <a:lnTo>
                    <a:pt x="1510" y="1975"/>
                  </a:lnTo>
                  <a:lnTo>
                    <a:pt x="1471" y="1967"/>
                  </a:lnTo>
                  <a:lnTo>
                    <a:pt x="1432" y="1960"/>
                  </a:lnTo>
                  <a:lnTo>
                    <a:pt x="1393" y="1952"/>
                  </a:lnTo>
                  <a:lnTo>
                    <a:pt x="1355" y="1944"/>
                  </a:lnTo>
                  <a:lnTo>
                    <a:pt x="1317" y="1937"/>
                  </a:lnTo>
                  <a:lnTo>
                    <a:pt x="1280" y="1929"/>
                  </a:lnTo>
                  <a:lnTo>
                    <a:pt x="1242" y="1920"/>
                  </a:lnTo>
                  <a:lnTo>
                    <a:pt x="1206" y="1911"/>
                  </a:lnTo>
                  <a:lnTo>
                    <a:pt x="1168" y="1902"/>
                  </a:lnTo>
                  <a:lnTo>
                    <a:pt x="1132" y="1892"/>
                  </a:lnTo>
                  <a:lnTo>
                    <a:pt x="1096" y="1883"/>
                  </a:lnTo>
                  <a:lnTo>
                    <a:pt x="1062" y="1872"/>
                  </a:lnTo>
                  <a:lnTo>
                    <a:pt x="1026" y="1862"/>
                  </a:lnTo>
                  <a:lnTo>
                    <a:pt x="992" y="1851"/>
                  </a:lnTo>
                  <a:lnTo>
                    <a:pt x="957" y="1841"/>
                  </a:lnTo>
                  <a:lnTo>
                    <a:pt x="923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5" y="1795"/>
                  </a:lnTo>
                  <a:lnTo>
                    <a:pt x="794" y="1784"/>
                  </a:lnTo>
                  <a:lnTo>
                    <a:pt x="762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2" y="1733"/>
                  </a:lnTo>
                  <a:lnTo>
                    <a:pt x="643" y="1719"/>
                  </a:lnTo>
                  <a:lnTo>
                    <a:pt x="614" y="1707"/>
                  </a:lnTo>
                  <a:lnTo>
                    <a:pt x="586" y="1694"/>
                  </a:lnTo>
                  <a:lnTo>
                    <a:pt x="559" y="1679"/>
                  </a:lnTo>
                  <a:lnTo>
                    <a:pt x="532" y="1665"/>
                  </a:lnTo>
                  <a:lnTo>
                    <a:pt x="506" y="1651"/>
                  </a:lnTo>
                  <a:lnTo>
                    <a:pt x="480" y="1637"/>
                  </a:lnTo>
                  <a:lnTo>
                    <a:pt x="455" y="1623"/>
                  </a:lnTo>
                  <a:lnTo>
                    <a:pt x="430" y="1608"/>
                  </a:lnTo>
                  <a:lnTo>
                    <a:pt x="407" y="1593"/>
                  </a:lnTo>
                  <a:lnTo>
                    <a:pt x="383" y="1578"/>
                  </a:lnTo>
                  <a:lnTo>
                    <a:pt x="361" y="1563"/>
                  </a:lnTo>
                  <a:lnTo>
                    <a:pt x="338" y="1547"/>
                  </a:lnTo>
                  <a:lnTo>
                    <a:pt x="317" y="1532"/>
                  </a:lnTo>
                  <a:lnTo>
                    <a:pt x="297" y="1516"/>
                  </a:lnTo>
                  <a:lnTo>
                    <a:pt x="276" y="1500"/>
                  </a:lnTo>
                  <a:lnTo>
                    <a:pt x="257" y="1484"/>
                  </a:lnTo>
                  <a:lnTo>
                    <a:pt x="238" y="1469"/>
                  </a:lnTo>
                  <a:lnTo>
                    <a:pt x="220" y="1452"/>
                  </a:lnTo>
                  <a:lnTo>
                    <a:pt x="202" y="1436"/>
                  </a:lnTo>
                  <a:lnTo>
                    <a:pt x="186" y="1419"/>
                  </a:lnTo>
                  <a:lnTo>
                    <a:pt x="169" y="1402"/>
                  </a:lnTo>
                  <a:lnTo>
                    <a:pt x="155" y="1385"/>
                  </a:lnTo>
                  <a:lnTo>
                    <a:pt x="140" y="1368"/>
                  </a:lnTo>
                  <a:lnTo>
                    <a:pt x="126" y="1352"/>
                  </a:lnTo>
                  <a:lnTo>
                    <a:pt x="113" y="1335"/>
                  </a:lnTo>
                  <a:lnTo>
                    <a:pt x="101" y="1318"/>
                  </a:lnTo>
                  <a:lnTo>
                    <a:pt x="88" y="1300"/>
                  </a:lnTo>
                  <a:lnTo>
                    <a:pt x="77" y="1283"/>
                  </a:lnTo>
                  <a:lnTo>
                    <a:pt x="67" y="1266"/>
                  </a:lnTo>
                  <a:lnTo>
                    <a:pt x="58" y="1248"/>
                  </a:lnTo>
                  <a:lnTo>
                    <a:pt x="49" y="1230"/>
                  </a:lnTo>
                  <a:lnTo>
                    <a:pt x="40" y="1213"/>
                  </a:lnTo>
                  <a:lnTo>
                    <a:pt x="33" y="1195"/>
                  </a:lnTo>
                  <a:lnTo>
                    <a:pt x="27" y="1177"/>
                  </a:lnTo>
                  <a:lnTo>
                    <a:pt x="21" y="1159"/>
                  </a:lnTo>
                  <a:lnTo>
                    <a:pt x="15" y="1142"/>
                  </a:lnTo>
                  <a:lnTo>
                    <a:pt x="11" y="1124"/>
                  </a:lnTo>
                  <a:lnTo>
                    <a:pt x="7" y="1106"/>
                  </a:lnTo>
                  <a:lnTo>
                    <a:pt x="4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6"/>
                  </a:lnTo>
                  <a:lnTo>
                    <a:pt x="1" y="998"/>
                  </a:lnTo>
                  <a:lnTo>
                    <a:pt x="2" y="980"/>
                  </a:lnTo>
                  <a:lnTo>
                    <a:pt x="4" y="962"/>
                  </a:lnTo>
                  <a:lnTo>
                    <a:pt x="7" y="944"/>
                  </a:lnTo>
                  <a:lnTo>
                    <a:pt x="11" y="927"/>
                  </a:lnTo>
                  <a:lnTo>
                    <a:pt x="15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3" y="855"/>
                  </a:lnTo>
                  <a:lnTo>
                    <a:pt x="40" y="839"/>
                  </a:lnTo>
                  <a:lnTo>
                    <a:pt x="49" y="821"/>
                  </a:lnTo>
                  <a:lnTo>
                    <a:pt x="58" y="803"/>
                  </a:lnTo>
                  <a:lnTo>
                    <a:pt x="67" y="786"/>
                  </a:lnTo>
                  <a:lnTo>
                    <a:pt x="77" y="768"/>
                  </a:lnTo>
                  <a:lnTo>
                    <a:pt x="88" y="751"/>
                  </a:lnTo>
                  <a:lnTo>
                    <a:pt x="101" y="734"/>
                  </a:lnTo>
                  <a:lnTo>
                    <a:pt x="113" y="716"/>
                  </a:lnTo>
                  <a:lnTo>
                    <a:pt x="126" y="699"/>
                  </a:lnTo>
                  <a:lnTo>
                    <a:pt x="140" y="682"/>
                  </a:lnTo>
                  <a:lnTo>
                    <a:pt x="155" y="665"/>
                  </a:lnTo>
                  <a:lnTo>
                    <a:pt x="169" y="648"/>
                  </a:lnTo>
                  <a:lnTo>
                    <a:pt x="186" y="631"/>
                  </a:lnTo>
                  <a:lnTo>
                    <a:pt x="202" y="616"/>
                  </a:lnTo>
                  <a:lnTo>
                    <a:pt x="220" y="599"/>
                  </a:lnTo>
                  <a:lnTo>
                    <a:pt x="238" y="583"/>
                  </a:lnTo>
                  <a:lnTo>
                    <a:pt x="257" y="566"/>
                  </a:lnTo>
                  <a:lnTo>
                    <a:pt x="276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8" y="503"/>
                  </a:lnTo>
                  <a:lnTo>
                    <a:pt x="361" y="489"/>
                  </a:lnTo>
                  <a:lnTo>
                    <a:pt x="383" y="473"/>
                  </a:lnTo>
                  <a:lnTo>
                    <a:pt x="407" y="458"/>
                  </a:lnTo>
                  <a:lnTo>
                    <a:pt x="430" y="444"/>
                  </a:lnTo>
                  <a:lnTo>
                    <a:pt x="455" y="428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5"/>
                  </a:lnTo>
                  <a:lnTo>
                    <a:pt x="559" y="372"/>
                  </a:lnTo>
                  <a:lnTo>
                    <a:pt x="586" y="358"/>
                  </a:lnTo>
                  <a:lnTo>
                    <a:pt x="614" y="345"/>
                  </a:lnTo>
                  <a:lnTo>
                    <a:pt x="643" y="331"/>
                  </a:lnTo>
                  <a:lnTo>
                    <a:pt x="672" y="318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2" y="279"/>
                  </a:lnTo>
                  <a:lnTo>
                    <a:pt x="794" y="268"/>
                  </a:lnTo>
                  <a:lnTo>
                    <a:pt x="825" y="256"/>
                  </a:lnTo>
                  <a:lnTo>
                    <a:pt x="858" y="244"/>
                  </a:lnTo>
                  <a:lnTo>
                    <a:pt x="891" y="232"/>
                  </a:lnTo>
                  <a:lnTo>
                    <a:pt x="923" y="221"/>
                  </a:lnTo>
                  <a:lnTo>
                    <a:pt x="957" y="210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0" y="178"/>
                  </a:lnTo>
                  <a:lnTo>
                    <a:pt x="1096" y="169"/>
                  </a:lnTo>
                  <a:lnTo>
                    <a:pt x="1132" y="159"/>
                  </a:lnTo>
                  <a:lnTo>
                    <a:pt x="1168" y="150"/>
                  </a:lnTo>
                  <a:lnTo>
                    <a:pt x="1206" y="140"/>
                  </a:lnTo>
                  <a:lnTo>
                    <a:pt x="1242" y="131"/>
                  </a:lnTo>
                  <a:lnTo>
                    <a:pt x="1280" y="123"/>
                  </a:lnTo>
                  <a:lnTo>
                    <a:pt x="1317" y="114"/>
                  </a:lnTo>
                  <a:lnTo>
                    <a:pt x="1355" y="106"/>
                  </a:lnTo>
                  <a:lnTo>
                    <a:pt x="1393" y="98"/>
                  </a:lnTo>
                  <a:lnTo>
                    <a:pt x="1432" y="90"/>
                  </a:lnTo>
                  <a:lnTo>
                    <a:pt x="1471" y="84"/>
                  </a:lnTo>
                  <a:lnTo>
                    <a:pt x="1510" y="77"/>
                  </a:lnTo>
                  <a:lnTo>
                    <a:pt x="1550" y="70"/>
                  </a:lnTo>
                  <a:lnTo>
                    <a:pt x="1590" y="63"/>
                  </a:lnTo>
                  <a:lnTo>
                    <a:pt x="1630" y="58"/>
                  </a:lnTo>
                  <a:lnTo>
                    <a:pt x="1670" y="52"/>
                  </a:lnTo>
                  <a:lnTo>
                    <a:pt x="1711" y="46"/>
                  </a:lnTo>
                  <a:lnTo>
                    <a:pt x="1752" y="41"/>
                  </a:lnTo>
                  <a:lnTo>
                    <a:pt x="1793" y="36"/>
                  </a:lnTo>
                  <a:lnTo>
                    <a:pt x="1834" y="32"/>
                  </a:lnTo>
                  <a:lnTo>
                    <a:pt x="1875" y="27"/>
                  </a:lnTo>
                  <a:lnTo>
                    <a:pt x="1917" y="23"/>
                  </a:lnTo>
                  <a:lnTo>
                    <a:pt x="1958" y="19"/>
                  </a:lnTo>
                  <a:lnTo>
                    <a:pt x="2001" y="16"/>
                  </a:lnTo>
                  <a:lnTo>
                    <a:pt x="2043" y="13"/>
                  </a:lnTo>
                  <a:lnTo>
                    <a:pt x="2084" y="10"/>
                  </a:lnTo>
                  <a:lnTo>
                    <a:pt x="2127" y="8"/>
                  </a:lnTo>
                  <a:lnTo>
                    <a:pt x="2170" y="6"/>
                  </a:lnTo>
                  <a:lnTo>
                    <a:pt x="2211" y="4"/>
                  </a:lnTo>
                  <a:lnTo>
                    <a:pt x="2254" y="3"/>
                  </a:lnTo>
                  <a:lnTo>
                    <a:pt x="2297" y="1"/>
                  </a:lnTo>
                  <a:lnTo>
                    <a:pt x="2340" y="0"/>
                  </a:lnTo>
                  <a:lnTo>
                    <a:pt x="2382" y="0"/>
                  </a:lnTo>
                  <a:lnTo>
                    <a:pt x="2425" y="0"/>
                  </a:lnTo>
                  <a:lnTo>
                    <a:pt x="2467" y="0"/>
                  </a:lnTo>
                  <a:lnTo>
                    <a:pt x="2510" y="0"/>
                  </a:lnTo>
                  <a:lnTo>
                    <a:pt x="2552" y="1"/>
                  </a:lnTo>
                  <a:lnTo>
                    <a:pt x="2595" y="1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2" y="7"/>
                  </a:lnTo>
                  <a:lnTo>
                    <a:pt x="2765" y="9"/>
                  </a:lnTo>
                  <a:lnTo>
                    <a:pt x="2807" y="12"/>
                  </a:lnTo>
                  <a:lnTo>
                    <a:pt x="2849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4" y="25"/>
                  </a:lnTo>
                  <a:lnTo>
                    <a:pt x="3016" y="30"/>
                  </a:lnTo>
                  <a:lnTo>
                    <a:pt x="3057" y="34"/>
                  </a:lnTo>
                  <a:lnTo>
                    <a:pt x="3098" y="39"/>
                  </a:lnTo>
                  <a:lnTo>
                    <a:pt x="3140" y="43"/>
                  </a:lnTo>
                  <a:lnTo>
                    <a:pt x="3180" y="49"/>
                  </a:lnTo>
                  <a:lnTo>
                    <a:pt x="3221" y="54"/>
                  </a:lnTo>
                  <a:lnTo>
                    <a:pt x="3261" y="60"/>
                  </a:lnTo>
                  <a:lnTo>
                    <a:pt x="3300" y="67"/>
                  </a:lnTo>
                  <a:lnTo>
                    <a:pt x="3340" y="73"/>
                  </a:lnTo>
                  <a:lnTo>
                    <a:pt x="3380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6" y="103"/>
                  </a:lnTo>
                  <a:lnTo>
                    <a:pt x="3534" y="111"/>
                  </a:lnTo>
                  <a:lnTo>
                    <a:pt x="3573" y="118"/>
                  </a:lnTo>
                  <a:lnTo>
                    <a:pt x="3610" y="126"/>
                  </a:lnTo>
                  <a:lnTo>
                    <a:pt x="3647" y="135"/>
                  </a:lnTo>
                  <a:lnTo>
                    <a:pt x="3684" y="144"/>
                  </a:lnTo>
                  <a:lnTo>
                    <a:pt x="3720" y="154"/>
                  </a:lnTo>
                  <a:lnTo>
                    <a:pt x="3756" y="163"/>
                  </a:lnTo>
                  <a:lnTo>
                    <a:pt x="3792" y="174"/>
                  </a:lnTo>
                  <a:lnTo>
                    <a:pt x="3827" y="184"/>
                  </a:lnTo>
                  <a:lnTo>
                    <a:pt x="3862" y="194"/>
                  </a:lnTo>
                  <a:lnTo>
                    <a:pt x="3897" y="205"/>
                  </a:lnTo>
                  <a:lnTo>
                    <a:pt x="3930" y="215"/>
                  </a:lnTo>
                  <a:lnTo>
                    <a:pt x="3963" y="226"/>
                  </a:lnTo>
                  <a:lnTo>
                    <a:pt x="3997" y="238"/>
                  </a:lnTo>
                  <a:lnTo>
                    <a:pt x="4030" y="250"/>
                  </a:lnTo>
                  <a:lnTo>
                    <a:pt x="4061" y="261"/>
                  </a:lnTo>
                  <a:lnTo>
                    <a:pt x="4093" y="274"/>
                  </a:lnTo>
                  <a:lnTo>
                    <a:pt x="4124" y="286"/>
                  </a:lnTo>
                  <a:lnTo>
                    <a:pt x="4154" y="298"/>
                  </a:lnTo>
                  <a:lnTo>
                    <a:pt x="4184" y="311"/>
                  </a:lnTo>
                  <a:lnTo>
                    <a:pt x="4213" y="324"/>
                  </a:lnTo>
                  <a:lnTo>
                    <a:pt x="4242" y="338"/>
                  </a:lnTo>
                  <a:lnTo>
                    <a:pt x="4270" y="351"/>
                  </a:lnTo>
                  <a:lnTo>
                    <a:pt x="4298" y="365"/>
                  </a:lnTo>
                  <a:lnTo>
                    <a:pt x="4325" y="378"/>
                  </a:lnTo>
                  <a:lnTo>
                    <a:pt x="4352" y="393"/>
                  </a:lnTo>
                  <a:lnTo>
                    <a:pt x="4378" y="406"/>
                  </a:lnTo>
                  <a:lnTo>
                    <a:pt x="4403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6" y="465"/>
                  </a:lnTo>
                  <a:lnTo>
                    <a:pt x="4499" y="481"/>
                  </a:lnTo>
                  <a:lnTo>
                    <a:pt x="4521" y="495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4" y="543"/>
                  </a:lnTo>
                  <a:lnTo>
                    <a:pt x="4604" y="558"/>
                  </a:lnTo>
                  <a:lnTo>
                    <a:pt x="4624" y="574"/>
                  </a:lnTo>
                  <a:lnTo>
                    <a:pt x="4642" y="591"/>
                  </a:lnTo>
                  <a:lnTo>
                    <a:pt x="4660" y="607"/>
                  </a:lnTo>
                  <a:lnTo>
                    <a:pt x="4676" y="624"/>
                  </a:lnTo>
                  <a:lnTo>
                    <a:pt x="4693" y="640"/>
                  </a:lnTo>
                  <a:lnTo>
                    <a:pt x="4709" y="657"/>
                  </a:lnTo>
                  <a:lnTo>
                    <a:pt x="4724" y="673"/>
                  </a:lnTo>
                  <a:lnTo>
                    <a:pt x="4738" y="691"/>
                  </a:lnTo>
                  <a:lnTo>
                    <a:pt x="4752" y="708"/>
                  </a:lnTo>
                  <a:lnTo>
                    <a:pt x="4764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799" y="777"/>
                  </a:lnTo>
                  <a:lnTo>
                    <a:pt x="4808" y="793"/>
                  </a:lnTo>
                  <a:lnTo>
                    <a:pt x="4818" y="812"/>
                  </a:lnTo>
                  <a:lnTo>
                    <a:pt x="4826" y="830"/>
                  </a:lnTo>
                  <a:lnTo>
                    <a:pt x="4834" y="846"/>
                  </a:lnTo>
                  <a:lnTo>
                    <a:pt x="4841" y="864"/>
                  </a:lnTo>
                  <a:lnTo>
                    <a:pt x="4847" y="882"/>
                  </a:lnTo>
                  <a:lnTo>
                    <a:pt x="4853" y="900"/>
                  </a:lnTo>
                  <a:lnTo>
                    <a:pt x="4858" y="918"/>
                  </a:lnTo>
                  <a:lnTo>
                    <a:pt x="4862" y="935"/>
                  </a:lnTo>
                  <a:lnTo>
                    <a:pt x="4865" y="953"/>
                  </a:lnTo>
                  <a:lnTo>
                    <a:pt x="4868" y="971"/>
                  </a:lnTo>
                  <a:lnTo>
                    <a:pt x="4870" y="989"/>
                  </a:lnTo>
                  <a:lnTo>
                    <a:pt x="4871" y="1007"/>
                  </a:lnTo>
                  <a:lnTo>
                    <a:pt x="4871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1" name="Freeform 58">
              <a:extLst>
                <a:ext uri="{FF2B5EF4-FFF2-40B4-BE49-F238E27FC236}">
                  <a16:creationId xmlns:a16="http://schemas.microsoft.com/office/drawing/2014/main" id="{0065039A-5F55-8340-A26F-C73826697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122"/>
              <a:ext cx="465" cy="208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3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2" y="892"/>
                  </a:lnTo>
                  <a:lnTo>
                    <a:pt x="3710" y="906"/>
                  </a:lnTo>
                  <a:lnTo>
                    <a:pt x="3707" y="921"/>
                  </a:lnTo>
                  <a:lnTo>
                    <a:pt x="3703" y="936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3"/>
                  </a:lnTo>
                  <a:lnTo>
                    <a:pt x="3676" y="1008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49"/>
                  </a:lnTo>
                  <a:lnTo>
                    <a:pt x="3645" y="1064"/>
                  </a:lnTo>
                  <a:lnTo>
                    <a:pt x="3636" y="1077"/>
                  </a:lnTo>
                  <a:lnTo>
                    <a:pt x="3626" y="1092"/>
                  </a:lnTo>
                  <a:lnTo>
                    <a:pt x="3616" y="1106"/>
                  </a:lnTo>
                  <a:lnTo>
                    <a:pt x="3604" y="1119"/>
                  </a:lnTo>
                  <a:lnTo>
                    <a:pt x="3593" y="1133"/>
                  </a:lnTo>
                  <a:lnTo>
                    <a:pt x="3581" y="1146"/>
                  </a:lnTo>
                  <a:lnTo>
                    <a:pt x="3568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200"/>
                  </a:lnTo>
                  <a:lnTo>
                    <a:pt x="3513" y="1213"/>
                  </a:lnTo>
                  <a:lnTo>
                    <a:pt x="3499" y="1226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7"/>
                  </a:lnTo>
                  <a:lnTo>
                    <a:pt x="3415" y="1289"/>
                  </a:lnTo>
                  <a:lnTo>
                    <a:pt x="3397" y="1300"/>
                  </a:lnTo>
                  <a:lnTo>
                    <a:pt x="3379" y="1313"/>
                  </a:lnTo>
                  <a:lnTo>
                    <a:pt x="3360" y="1325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5" y="1403"/>
                  </a:lnTo>
                  <a:lnTo>
                    <a:pt x="3193" y="1414"/>
                  </a:lnTo>
                  <a:lnTo>
                    <a:pt x="3170" y="1424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3"/>
                  </a:lnTo>
                  <a:lnTo>
                    <a:pt x="3050" y="1474"/>
                  </a:lnTo>
                  <a:lnTo>
                    <a:pt x="3025" y="1483"/>
                  </a:lnTo>
                  <a:lnTo>
                    <a:pt x="2999" y="1492"/>
                  </a:lnTo>
                  <a:lnTo>
                    <a:pt x="2973" y="1501"/>
                  </a:lnTo>
                  <a:lnTo>
                    <a:pt x="2947" y="1510"/>
                  </a:lnTo>
                  <a:lnTo>
                    <a:pt x="2920" y="1517"/>
                  </a:lnTo>
                  <a:lnTo>
                    <a:pt x="2893" y="1525"/>
                  </a:lnTo>
                  <a:lnTo>
                    <a:pt x="2866" y="1533"/>
                  </a:lnTo>
                  <a:lnTo>
                    <a:pt x="2839" y="1541"/>
                  </a:lnTo>
                  <a:lnTo>
                    <a:pt x="2811" y="1549"/>
                  </a:lnTo>
                  <a:lnTo>
                    <a:pt x="2783" y="1557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8" y="1584"/>
                  </a:lnTo>
                  <a:lnTo>
                    <a:pt x="2639" y="1589"/>
                  </a:lnTo>
                  <a:lnTo>
                    <a:pt x="2609" y="1596"/>
                  </a:lnTo>
                  <a:lnTo>
                    <a:pt x="2579" y="1602"/>
                  </a:lnTo>
                  <a:lnTo>
                    <a:pt x="2549" y="1607"/>
                  </a:lnTo>
                  <a:lnTo>
                    <a:pt x="2519" y="1613"/>
                  </a:lnTo>
                  <a:lnTo>
                    <a:pt x="2488" y="1618"/>
                  </a:lnTo>
                  <a:lnTo>
                    <a:pt x="2458" y="1622"/>
                  </a:lnTo>
                  <a:lnTo>
                    <a:pt x="2426" y="1627"/>
                  </a:lnTo>
                  <a:lnTo>
                    <a:pt x="2396" y="1631"/>
                  </a:lnTo>
                  <a:lnTo>
                    <a:pt x="2365" y="1636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49"/>
                  </a:lnTo>
                  <a:lnTo>
                    <a:pt x="2206" y="1652"/>
                  </a:lnTo>
                  <a:lnTo>
                    <a:pt x="2174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7"/>
                  </a:lnTo>
                  <a:lnTo>
                    <a:pt x="1883" y="1667"/>
                  </a:lnTo>
                  <a:lnTo>
                    <a:pt x="1850" y="1667"/>
                  </a:lnTo>
                  <a:lnTo>
                    <a:pt x="1818" y="1667"/>
                  </a:lnTo>
                  <a:lnTo>
                    <a:pt x="1785" y="1666"/>
                  </a:lnTo>
                  <a:lnTo>
                    <a:pt x="1753" y="1666"/>
                  </a:lnTo>
                  <a:lnTo>
                    <a:pt x="1720" y="1665"/>
                  </a:lnTo>
                  <a:lnTo>
                    <a:pt x="1687" y="1664"/>
                  </a:lnTo>
                  <a:lnTo>
                    <a:pt x="1656" y="1661"/>
                  </a:lnTo>
                  <a:lnTo>
                    <a:pt x="1623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6" y="1654"/>
                  </a:lnTo>
                  <a:lnTo>
                    <a:pt x="1495" y="1651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399" y="1641"/>
                  </a:lnTo>
                  <a:lnTo>
                    <a:pt x="1368" y="1638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2" y="1598"/>
                  </a:lnTo>
                  <a:lnTo>
                    <a:pt x="1093" y="1593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5" y="1574"/>
                  </a:lnTo>
                  <a:lnTo>
                    <a:pt x="976" y="1567"/>
                  </a:lnTo>
                  <a:lnTo>
                    <a:pt x="948" y="1560"/>
                  </a:lnTo>
                  <a:lnTo>
                    <a:pt x="920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2"/>
                  </a:lnTo>
                  <a:lnTo>
                    <a:pt x="783" y="1513"/>
                  </a:lnTo>
                  <a:lnTo>
                    <a:pt x="757" y="1505"/>
                  </a:lnTo>
                  <a:lnTo>
                    <a:pt x="731" y="1496"/>
                  </a:lnTo>
                  <a:lnTo>
                    <a:pt x="705" y="1487"/>
                  </a:lnTo>
                  <a:lnTo>
                    <a:pt x="679" y="1478"/>
                  </a:lnTo>
                  <a:lnTo>
                    <a:pt x="654" y="1469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1" y="1440"/>
                  </a:lnTo>
                  <a:lnTo>
                    <a:pt x="559" y="1430"/>
                  </a:lnTo>
                  <a:lnTo>
                    <a:pt x="535" y="1418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7"/>
                  </a:lnTo>
                  <a:lnTo>
                    <a:pt x="447" y="1376"/>
                  </a:lnTo>
                  <a:lnTo>
                    <a:pt x="426" y="1364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8" y="1307"/>
                  </a:lnTo>
                  <a:lnTo>
                    <a:pt x="310" y="1295"/>
                  </a:lnTo>
                  <a:lnTo>
                    <a:pt x="292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7"/>
                  </a:lnTo>
                  <a:lnTo>
                    <a:pt x="182" y="1193"/>
                  </a:lnTo>
                  <a:lnTo>
                    <a:pt x="167" y="1180"/>
                  </a:lnTo>
                  <a:lnTo>
                    <a:pt x="155" y="1166"/>
                  </a:lnTo>
                  <a:lnTo>
                    <a:pt x="141" y="1153"/>
                  </a:lnTo>
                  <a:lnTo>
                    <a:pt x="129" y="1139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6" y="1071"/>
                  </a:lnTo>
                  <a:lnTo>
                    <a:pt x="67" y="1057"/>
                  </a:lnTo>
                  <a:lnTo>
                    <a:pt x="59" y="1043"/>
                  </a:lnTo>
                  <a:lnTo>
                    <a:pt x="51" y="1029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2"/>
                  </a:lnTo>
                  <a:lnTo>
                    <a:pt x="20" y="957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5" y="899"/>
                  </a:lnTo>
                  <a:lnTo>
                    <a:pt x="3" y="885"/>
                  </a:lnTo>
                  <a:lnTo>
                    <a:pt x="1" y="870"/>
                  </a:lnTo>
                  <a:lnTo>
                    <a:pt x="0" y="856"/>
                  </a:lnTo>
                  <a:lnTo>
                    <a:pt x="0" y="841"/>
                  </a:lnTo>
                  <a:lnTo>
                    <a:pt x="0" y="827"/>
                  </a:lnTo>
                  <a:lnTo>
                    <a:pt x="0" y="812"/>
                  </a:lnTo>
                  <a:lnTo>
                    <a:pt x="1" y="797"/>
                  </a:lnTo>
                  <a:lnTo>
                    <a:pt x="3" y="783"/>
                  </a:lnTo>
                  <a:lnTo>
                    <a:pt x="5" y="768"/>
                  </a:lnTo>
                  <a:lnTo>
                    <a:pt x="8" y="753"/>
                  </a:lnTo>
                  <a:lnTo>
                    <a:pt x="11" y="739"/>
                  </a:lnTo>
                  <a:lnTo>
                    <a:pt x="15" y="724"/>
                  </a:lnTo>
                  <a:lnTo>
                    <a:pt x="20" y="710"/>
                  </a:lnTo>
                  <a:lnTo>
                    <a:pt x="24" y="696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7" y="611"/>
                  </a:lnTo>
                  <a:lnTo>
                    <a:pt x="76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4"/>
                  </a:lnTo>
                  <a:lnTo>
                    <a:pt x="118" y="541"/>
                  </a:lnTo>
                  <a:lnTo>
                    <a:pt x="129" y="527"/>
                  </a:lnTo>
                  <a:lnTo>
                    <a:pt x="141" y="514"/>
                  </a:lnTo>
                  <a:lnTo>
                    <a:pt x="155" y="500"/>
                  </a:lnTo>
                  <a:lnTo>
                    <a:pt x="167" y="487"/>
                  </a:lnTo>
                  <a:lnTo>
                    <a:pt x="182" y="473"/>
                  </a:lnTo>
                  <a:lnTo>
                    <a:pt x="195" y="461"/>
                  </a:lnTo>
                  <a:lnTo>
                    <a:pt x="210" y="447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2" y="384"/>
                  </a:lnTo>
                  <a:lnTo>
                    <a:pt x="310" y="372"/>
                  </a:lnTo>
                  <a:lnTo>
                    <a:pt x="328" y="361"/>
                  </a:lnTo>
                  <a:lnTo>
                    <a:pt x="347" y="348"/>
                  </a:lnTo>
                  <a:lnTo>
                    <a:pt x="366" y="337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6" y="302"/>
                  </a:lnTo>
                  <a:lnTo>
                    <a:pt x="447" y="291"/>
                  </a:lnTo>
                  <a:lnTo>
                    <a:pt x="469" y="280"/>
                  </a:lnTo>
                  <a:lnTo>
                    <a:pt x="490" y="270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8"/>
                  </a:lnTo>
                  <a:lnTo>
                    <a:pt x="581" y="228"/>
                  </a:lnTo>
                  <a:lnTo>
                    <a:pt x="606" y="218"/>
                  </a:lnTo>
                  <a:lnTo>
                    <a:pt x="630" y="208"/>
                  </a:lnTo>
                  <a:lnTo>
                    <a:pt x="654" y="199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3"/>
                  </a:lnTo>
                  <a:lnTo>
                    <a:pt x="783" y="154"/>
                  </a:lnTo>
                  <a:lnTo>
                    <a:pt x="810" y="146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1"/>
                  </a:lnTo>
                  <a:lnTo>
                    <a:pt x="1093" y="74"/>
                  </a:lnTo>
                  <a:lnTo>
                    <a:pt x="1122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4" y="51"/>
                  </a:lnTo>
                  <a:lnTo>
                    <a:pt x="1244" y="47"/>
                  </a:lnTo>
                  <a:lnTo>
                    <a:pt x="1274" y="42"/>
                  </a:lnTo>
                  <a:lnTo>
                    <a:pt x="1306" y="38"/>
                  </a:lnTo>
                  <a:lnTo>
                    <a:pt x="1336" y="33"/>
                  </a:lnTo>
                  <a:lnTo>
                    <a:pt x="1368" y="30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2" y="19"/>
                  </a:lnTo>
                  <a:lnTo>
                    <a:pt x="1495" y="17"/>
                  </a:lnTo>
                  <a:lnTo>
                    <a:pt x="1526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6"/>
                  </a:lnTo>
                  <a:lnTo>
                    <a:pt x="1656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3" y="2"/>
                  </a:lnTo>
                  <a:lnTo>
                    <a:pt x="1785" y="1"/>
                  </a:lnTo>
                  <a:lnTo>
                    <a:pt x="1818" y="1"/>
                  </a:lnTo>
                  <a:lnTo>
                    <a:pt x="1850" y="0"/>
                  </a:lnTo>
                  <a:lnTo>
                    <a:pt x="1883" y="1"/>
                  </a:lnTo>
                  <a:lnTo>
                    <a:pt x="1916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2" y="3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7" y="18"/>
                  </a:lnTo>
                  <a:lnTo>
                    <a:pt x="2270" y="21"/>
                  </a:lnTo>
                  <a:lnTo>
                    <a:pt x="2302" y="24"/>
                  </a:lnTo>
                  <a:lnTo>
                    <a:pt x="2333" y="28"/>
                  </a:lnTo>
                  <a:lnTo>
                    <a:pt x="2365" y="31"/>
                  </a:lnTo>
                  <a:lnTo>
                    <a:pt x="2396" y="36"/>
                  </a:lnTo>
                  <a:lnTo>
                    <a:pt x="2426" y="40"/>
                  </a:lnTo>
                  <a:lnTo>
                    <a:pt x="2458" y="45"/>
                  </a:lnTo>
                  <a:lnTo>
                    <a:pt x="2488" y="49"/>
                  </a:lnTo>
                  <a:lnTo>
                    <a:pt x="2519" y="55"/>
                  </a:lnTo>
                  <a:lnTo>
                    <a:pt x="2549" y="59"/>
                  </a:lnTo>
                  <a:lnTo>
                    <a:pt x="2579" y="65"/>
                  </a:lnTo>
                  <a:lnTo>
                    <a:pt x="2609" y="72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90"/>
                  </a:lnTo>
                  <a:lnTo>
                    <a:pt x="2726" y="96"/>
                  </a:lnTo>
                  <a:lnTo>
                    <a:pt x="2755" y="103"/>
                  </a:lnTo>
                  <a:lnTo>
                    <a:pt x="2783" y="111"/>
                  </a:lnTo>
                  <a:lnTo>
                    <a:pt x="2811" y="118"/>
                  </a:lnTo>
                  <a:lnTo>
                    <a:pt x="2839" y="126"/>
                  </a:lnTo>
                  <a:lnTo>
                    <a:pt x="2866" y="134"/>
                  </a:lnTo>
                  <a:lnTo>
                    <a:pt x="2893" y="141"/>
                  </a:lnTo>
                  <a:lnTo>
                    <a:pt x="2920" y="149"/>
                  </a:lnTo>
                  <a:lnTo>
                    <a:pt x="2947" y="158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2"/>
                  </a:lnTo>
                  <a:lnTo>
                    <a:pt x="3146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4"/>
                  </a:lnTo>
                  <a:lnTo>
                    <a:pt x="3238" y="274"/>
                  </a:lnTo>
                  <a:lnTo>
                    <a:pt x="3259" y="285"/>
                  </a:lnTo>
                  <a:lnTo>
                    <a:pt x="3280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1" y="330"/>
                  </a:lnTo>
                  <a:lnTo>
                    <a:pt x="3360" y="343"/>
                  </a:lnTo>
                  <a:lnTo>
                    <a:pt x="3379" y="354"/>
                  </a:lnTo>
                  <a:lnTo>
                    <a:pt x="3397" y="366"/>
                  </a:lnTo>
                  <a:lnTo>
                    <a:pt x="3415" y="379"/>
                  </a:lnTo>
                  <a:lnTo>
                    <a:pt x="3433" y="391"/>
                  </a:lnTo>
                  <a:lnTo>
                    <a:pt x="3450" y="404"/>
                  </a:lnTo>
                  <a:lnTo>
                    <a:pt x="3467" y="416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8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8" y="507"/>
                  </a:lnTo>
                  <a:lnTo>
                    <a:pt x="3581" y="521"/>
                  </a:lnTo>
                  <a:lnTo>
                    <a:pt x="3593" y="534"/>
                  </a:lnTo>
                  <a:lnTo>
                    <a:pt x="3604" y="548"/>
                  </a:lnTo>
                  <a:lnTo>
                    <a:pt x="3616" y="561"/>
                  </a:lnTo>
                  <a:lnTo>
                    <a:pt x="3626" y="576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60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3"/>
                  </a:lnTo>
                  <a:lnTo>
                    <a:pt x="3699" y="717"/>
                  </a:lnTo>
                  <a:lnTo>
                    <a:pt x="3703" y="732"/>
                  </a:lnTo>
                  <a:lnTo>
                    <a:pt x="3707" y="746"/>
                  </a:lnTo>
                  <a:lnTo>
                    <a:pt x="3710" y="760"/>
                  </a:lnTo>
                  <a:lnTo>
                    <a:pt x="3712" y="775"/>
                  </a:lnTo>
                  <a:lnTo>
                    <a:pt x="3715" y="789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2" name="Freeform 59">
              <a:extLst>
                <a:ext uri="{FF2B5EF4-FFF2-40B4-BE49-F238E27FC236}">
                  <a16:creationId xmlns:a16="http://schemas.microsoft.com/office/drawing/2014/main" id="{5436C113-DE07-BE4F-B5AC-A29CF6ABD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3570"/>
              <a:ext cx="465" cy="209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4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3" y="892"/>
                  </a:lnTo>
                  <a:lnTo>
                    <a:pt x="3711" y="907"/>
                  </a:lnTo>
                  <a:lnTo>
                    <a:pt x="3707" y="921"/>
                  </a:lnTo>
                  <a:lnTo>
                    <a:pt x="3704" y="935"/>
                  </a:lnTo>
                  <a:lnTo>
                    <a:pt x="3699" y="949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4" y="993"/>
                  </a:lnTo>
                  <a:lnTo>
                    <a:pt x="3677" y="1007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50"/>
                  </a:lnTo>
                  <a:lnTo>
                    <a:pt x="3645" y="1064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6"/>
                  </a:lnTo>
                  <a:lnTo>
                    <a:pt x="3605" y="1119"/>
                  </a:lnTo>
                  <a:lnTo>
                    <a:pt x="3594" y="1133"/>
                  </a:lnTo>
                  <a:lnTo>
                    <a:pt x="3581" y="1146"/>
                  </a:lnTo>
                  <a:lnTo>
                    <a:pt x="3569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199"/>
                  </a:lnTo>
                  <a:lnTo>
                    <a:pt x="3514" y="1213"/>
                  </a:lnTo>
                  <a:lnTo>
                    <a:pt x="3499" y="1226"/>
                  </a:lnTo>
                  <a:lnTo>
                    <a:pt x="3483" y="1239"/>
                  </a:lnTo>
                  <a:lnTo>
                    <a:pt x="3468" y="1251"/>
                  </a:lnTo>
                  <a:lnTo>
                    <a:pt x="3451" y="1263"/>
                  </a:lnTo>
                  <a:lnTo>
                    <a:pt x="3434" y="1276"/>
                  </a:lnTo>
                  <a:lnTo>
                    <a:pt x="3416" y="1288"/>
                  </a:lnTo>
                  <a:lnTo>
                    <a:pt x="3398" y="1300"/>
                  </a:lnTo>
                  <a:lnTo>
                    <a:pt x="3380" y="1313"/>
                  </a:lnTo>
                  <a:lnTo>
                    <a:pt x="3361" y="1324"/>
                  </a:lnTo>
                  <a:lnTo>
                    <a:pt x="3342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6" y="1403"/>
                  </a:lnTo>
                  <a:lnTo>
                    <a:pt x="3193" y="1414"/>
                  </a:lnTo>
                  <a:lnTo>
                    <a:pt x="3171" y="1424"/>
                  </a:lnTo>
                  <a:lnTo>
                    <a:pt x="3147" y="1434"/>
                  </a:lnTo>
                  <a:lnTo>
                    <a:pt x="3123" y="1444"/>
                  </a:lnTo>
                  <a:lnTo>
                    <a:pt x="3100" y="1455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3"/>
                  </a:lnTo>
                  <a:lnTo>
                    <a:pt x="3000" y="1492"/>
                  </a:lnTo>
                  <a:lnTo>
                    <a:pt x="2974" y="1501"/>
                  </a:lnTo>
                  <a:lnTo>
                    <a:pt x="2948" y="1509"/>
                  </a:lnTo>
                  <a:lnTo>
                    <a:pt x="2921" y="1518"/>
                  </a:lnTo>
                  <a:lnTo>
                    <a:pt x="2894" y="1525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2" y="1549"/>
                  </a:lnTo>
                  <a:lnTo>
                    <a:pt x="2784" y="1556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9" y="1584"/>
                  </a:lnTo>
                  <a:lnTo>
                    <a:pt x="2640" y="1590"/>
                  </a:lnTo>
                  <a:lnTo>
                    <a:pt x="2609" y="1596"/>
                  </a:lnTo>
                  <a:lnTo>
                    <a:pt x="2580" y="1602"/>
                  </a:lnTo>
                  <a:lnTo>
                    <a:pt x="2550" y="1608"/>
                  </a:lnTo>
                  <a:lnTo>
                    <a:pt x="2519" y="1612"/>
                  </a:lnTo>
                  <a:lnTo>
                    <a:pt x="2489" y="1618"/>
                  </a:lnTo>
                  <a:lnTo>
                    <a:pt x="2457" y="1622"/>
                  </a:lnTo>
                  <a:lnTo>
                    <a:pt x="2427" y="1627"/>
                  </a:lnTo>
                  <a:lnTo>
                    <a:pt x="2395" y="1631"/>
                  </a:lnTo>
                  <a:lnTo>
                    <a:pt x="2365" y="1636"/>
                  </a:lnTo>
                  <a:lnTo>
                    <a:pt x="2334" y="1639"/>
                  </a:lnTo>
                  <a:lnTo>
                    <a:pt x="2302" y="1642"/>
                  </a:lnTo>
                  <a:lnTo>
                    <a:pt x="2271" y="1646"/>
                  </a:lnTo>
                  <a:lnTo>
                    <a:pt x="2238" y="1649"/>
                  </a:lnTo>
                  <a:lnTo>
                    <a:pt x="2206" y="1653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0"/>
                  </a:lnTo>
                  <a:lnTo>
                    <a:pt x="2046" y="1663"/>
                  </a:lnTo>
                  <a:lnTo>
                    <a:pt x="2013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6"/>
                  </a:lnTo>
                  <a:lnTo>
                    <a:pt x="1883" y="1667"/>
                  </a:lnTo>
                  <a:lnTo>
                    <a:pt x="1851" y="1667"/>
                  </a:lnTo>
                  <a:lnTo>
                    <a:pt x="1818" y="1666"/>
                  </a:lnTo>
                  <a:lnTo>
                    <a:pt x="1786" y="1666"/>
                  </a:lnTo>
                  <a:lnTo>
                    <a:pt x="1753" y="1665"/>
                  </a:lnTo>
                  <a:lnTo>
                    <a:pt x="1720" y="1665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4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7" y="1654"/>
                  </a:lnTo>
                  <a:lnTo>
                    <a:pt x="1495" y="1650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400" y="1641"/>
                  </a:lnTo>
                  <a:lnTo>
                    <a:pt x="1368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5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4" y="1593"/>
                  </a:lnTo>
                  <a:lnTo>
                    <a:pt x="1063" y="1586"/>
                  </a:lnTo>
                  <a:lnTo>
                    <a:pt x="1034" y="1581"/>
                  </a:lnTo>
                  <a:lnTo>
                    <a:pt x="1005" y="1574"/>
                  </a:lnTo>
                  <a:lnTo>
                    <a:pt x="977" y="1567"/>
                  </a:lnTo>
                  <a:lnTo>
                    <a:pt x="949" y="1560"/>
                  </a:lnTo>
                  <a:lnTo>
                    <a:pt x="919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6"/>
                  </a:lnTo>
                  <a:lnTo>
                    <a:pt x="706" y="1487"/>
                  </a:lnTo>
                  <a:lnTo>
                    <a:pt x="680" y="1478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5" y="1449"/>
                  </a:lnTo>
                  <a:lnTo>
                    <a:pt x="582" y="1439"/>
                  </a:lnTo>
                  <a:lnTo>
                    <a:pt x="558" y="1429"/>
                  </a:lnTo>
                  <a:lnTo>
                    <a:pt x="536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7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9" y="1306"/>
                  </a:lnTo>
                  <a:lnTo>
                    <a:pt x="311" y="1295"/>
                  </a:lnTo>
                  <a:lnTo>
                    <a:pt x="293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6" y="1206"/>
                  </a:lnTo>
                  <a:lnTo>
                    <a:pt x="181" y="1194"/>
                  </a:lnTo>
                  <a:lnTo>
                    <a:pt x="168" y="1180"/>
                  </a:lnTo>
                  <a:lnTo>
                    <a:pt x="154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7" y="1071"/>
                  </a:lnTo>
                  <a:lnTo>
                    <a:pt x="68" y="1056"/>
                  </a:lnTo>
                  <a:lnTo>
                    <a:pt x="60" y="1043"/>
                  </a:lnTo>
                  <a:lnTo>
                    <a:pt x="51" y="1028"/>
                  </a:lnTo>
                  <a:lnTo>
                    <a:pt x="44" y="1015"/>
                  </a:lnTo>
                  <a:lnTo>
                    <a:pt x="37" y="1000"/>
                  </a:lnTo>
                  <a:lnTo>
                    <a:pt x="31" y="985"/>
                  </a:lnTo>
                  <a:lnTo>
                    <a:pt x="25" y="972"/>
                  </a:lnTo>
                  <a:lnTo>
                    <a:pt x="20" y="957"/>
                  </a:lnTo>
                  <a:lnTo>
                    <a:pt x="16" y="943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6" y="899"/>
                  </a:lnTo>
                  <a:lnTo>
                    <a:pt x="4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8"/>
                  </a:lnTo>
                  <a:lnTo>
                    <a:pt x="4" y="783"/>
                  </a:lnTo>
                  <a:lnTo>
                    <a:pt x="6" y="768"/>
                  </a:lnTo>
                  <a:lnTo>
                    <a:pt x="8" y="754"/>
                  </a:lnTo>
                  <a:lnTo>
                    <a:pt x="11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5" y="695"/>
                  </a:lnTo>
                  <a:lnTo>
                    <a:pt x="31" y="682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3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8"/>
                  </a:lnTo>
                  <a:lnTo>
                    <a:pt x="142" y="514"/>
                  </a:lnTo>
                  <a:lnTo>
                    <a:pt x="154" y="501"/>
                  </a:lnTo>
                  <a:lnTo>
                    <a:pt x="168" y="487"/>
                  </a:lnTo>
                  <a:lnTo>
                    <a:pt x="181" y="474"/>
                  </a:lnTo>
                  <a:lnTo>
                    <a:pt x="196" y="461"/>
                  </a:lnTo>
                  <a:lnTo>
                    <a:pt x="211" y="448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3" y="385"/>
                  </a:lnTo>
                  <a:lnTo>
                    <a:pt x="311" y="372"/>
                  </a:lnTo>
                  <a:lnTo>
                    <a:pt x="329" y="360"/>
                  </a:lnTo>
                  <a:lnTo>
                    <a:pt x="347" y="349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7" y="303"/>
                  </a:lnTo>
                  <a:lnTo>
                    <a:pt x="448" y="291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9"/>
                  </a:lnTo>
                  <a:lnTo>
                    <a:pt x="536" y="248"/>
                  </a:lnTo>
                  <a:lnTo>
                    <a:pt x="558" y="237"/>
                  </a:lnTo>
                  <a:lnTo>
                    <a:pt x="582" y="227"/>
                  </a:lnTo>
                  <a:lnTo>
                    <a:pt x="605" y="218"/>
                  </a:lnTo>
                  <a:lnTo>
                    <a:pt x="630" y="208"/>
                  </a:lnTo>
                  <a:lnTo>
                    <a:pt x="655" y="199"/>
                  </a:lnTo>
                  <a:lnTo>
                    <a:pt x="680" y="189"/>
                  </a:lnTo>
                  <a:lnTo>
                    <a:pt x="706" y="180"/>
                  </a:lnTo>
                  <a:lnTo>
                    <a:pt x="730" y="171"/>
                  </a:lnTo>
                  <a:lnTo>
                    <a:pt x="757" y="162"/>
                  </a:lnTo>
                  <a:lnTo>
                    <a:pt x="783" y="154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19" y="115"/>
                  </a:lnTo>
                  <a:lnTo>
                    <a:pt x="947" y="107"/>
                  </a:lnTo>
                  <a:lnTo>
                    <a:pt x="977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0"/>
                  </a:lnTo>
                  <a:lnTo>
                    <a:pt x="1093" y="74"/>
                  </a:lnTo>
                  <a:lnTo>
                    <a:pt x="1123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3" y="52"/>
                  </a:lnTo>
                  <a:lnTo>
                    <a:pt x="1244" y="47"/>
                  </a:lnTo>
                  <a:lnTo>
                    <a:pt x="1275" y="43"/>
                  </a:lnTo>
                  <a:lnTo>
                    <a:pt x="1306" y="38"/>
                  </a:lnTo>
                  <a:lnTo>
                    <a:pt x="1337" y="34"/>
                  </a:lnTo>
                  <a:lnTo>
                    <a:pt x="1368" y="29"/>
                  </a:lnTo>
                  <a:lnTo>
                    <a:pt x="1400" y="26"/>
                  </a:lnTo>
                  <a:lnTo>
                    <a:pt x="1431" y="22"/>
                  </a:lnTo>
                  <a:lnTo>
                    <a:pt x="1463" y="19"/>
                  </a:lnTo>
                  <a:lnTo>
                    <a:pt x="1495" y="17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4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6" y="1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5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3" y="3"/>
                  </a:lnTo>
                  <a:lnTo>
                    <a:pt x="2046" y="4"/>
                  </a:lnTo>
                  <a:lnTo>
                    <a:pt x="2078" y="5"/>
                  </a:lnTo>
                  <a:lnTo>
                    <a:pt x="2110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4"/>
                  </a:lnTo>
                  <a:lnTo>
                    <a:pt x="2238" y="18"/>
                  </a:lnTo>
                  <a:lnTo>
                    <a:pt x="2271" y="21"/>
                  </a:lnTo>
                  <a:lnTo>
                    <a:pt x="2302" y="25"/>
                  </a:lnTo>
                  <a:lnTo>
                    <a:pt x="2334" y="28"/>
                  </a:lnTo>
                  <a:lnTo>
                    <a:pt x="2365" y="31"/>
                  </a:lnTo>
                  <a:lnTo>
                    <a:pt x="2395" y="36"/>
                  </a:lnTo>
                  <a:lnTo>
                    <a:pt x="2427" y="40"/>
                  </a:lnTo>
                  <a:lnTo>
                    <a:pt x="2457" y="45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50" y="59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6" y="97"/>
                  </a:lnTo>
                  <a:lnTo>
                    <a:pt x="2755" y="103"/>
                  </a:lnTo>
                  <a:lnTo>
                    <a:pt x="2784" y="110"/>
                  </a:lnTo>
                  <a:lnTo>
                    <a:pt x="2812" y="118"/>
                  </a:lnTo>
                  <a:lnTo>
                    <a:pt x="2840" y="126"/>
                  </a:lnTo>
                  <a:lnTo>
                    <a:pt x="2867" y="134"/>
                  </a:lnTo>
                  <a:lnTo>
                    <a:pt x="2894" y="142"/>
                  </a:lnTo>
                  <a:lnTo>
                    <a:pt x="2921" y="149"/>
                  </a:lnTo>
                  <a:lnTo>
                    <a:pt x="2948" y="158"/>
                  </a:lnTo>
                  <a:lnTo>
                    <a:pt x="2974" y="166"/>
                  </a:lnTo>
                  <a:lnTo>
                    <a:pt x="3000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3"/>
                  </a:lnTo>
                  <a:lnTo>
                    <a:pt x="3100" y="212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1" y="243"/>
                  </a:lnTo>
                  <a:lnTo>
                    <a:pt x="3193" y="253"/>
                  </a:lnTo>
                  <a:lnTo>
                    <a:pt x="3216" y="264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2" y="331"/>
                  </a:lnTo>
                  <a:lnTo>
                    <a:pt x="3361" y="342"/>
                  </a:lnTo>
                  <a:lnTo>
                    <a:pt x="3380" y="354"/>
                  </a:lnTo>
                  <a:lnTo>
                    <a:pt x="3398" y="367"/>
                  </a:lnTo>
                  <a:lnTo>
                    <a:pt x="3416" y="378"/>
                  </a:lnTo>
                  <a:lnTo>
                    <a:pt x="3434" y="390"/>
                  </a:lnTo>
                  <a:lnTo>
                    <a:pt x="3451" y="403"/>
                  </a:lnTo>
                  <a:lnTo>
                    <a:pt x="3468" y="416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4" y="454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9" y="507"/>
                  </a:lnTo>
                  <a:lnTo>
                    <a:pt x="3581" y="521"/>
                  </a:lnTo>
                  <a:lnTo>
                    <a:pt x="3594" y="534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8"/>
                  </a:lnTo>
                  <a:lnTo>
                    <a:pt x="3662" y="631"/>
                  </a:lnTo>
                  <a:lnTo>
                    <a:pt x="3670" y="646"/>
                  </a:lnTo>
                  <a:lnTo>
                    <a:pt x="3677" y="659"/>
                  </a:lnTo>
                  <a:lnTo>
                    <a:pt x="3684" y="674"/>
                  </a:lnTo>
                  <a:lnTo>
                    <a:pt x="3689" y="688"/>
                  </a:lnTo>
                  <a:lnTo>
                    <a:pt x="3695" y="703"/>
                  </a:lnTo>
                  <a:lnTo>
                    <a:pt x="3699" y="718"/>
                  </a:lnTo>
                  <a:lnTo>
                    <a:pt x="3704" y="731"/>
                  </a:lnTo>
                  <a:lnTo>
                    <a:pt x="3707" y="746"/>
                  </a:lnTo>
                  <a:lnTo>
                    <a:pt x="3711" y="760"/>
                  </a:lnTo>
                  <a:lnTo>
                    <a:pt x="3713" y="775"/>
                  </a:lnTo>
                  <a:lnTo>
                    <a:pt x="3715" y="790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3" name="Freeform 60">
              <a:extLst>
                <a:ext uri="{FF2B5EF4-FFF2-40B4-BE49-F238E27FC236}">
                  <a16:creationId xmlns:a16="http://schemas.microsoft.com/office/drawing/2014/main" id="{795A9261-F0E3-EF41-BA10-488ACD9EB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338"/>
              <a:ext cx="609" cy="256"/>
            </a:xfrm>
            <a:custGeom>
              <a:avLst/>
              <a:gdLst>
                <a:gd name="T0" fmla="*/ 0 w 4872"/>
                <a:gd name="T1" fmla="*/ 0 h 2051"/>
                <a:gd name="T2" fmla="*/ 0 w 4872"/>
                <a:gd name="T3" fmla="*/ 0 h 2051"/>
                <a:gd name="T4" fmla="*/ 0 w 4872"/>
                <a:gd name="T5" fmla="*/ 0 h 2051"/>
                <a:gd name="T6" fmla="*/ 0 w 4872"/>
                <a:gd name="T7" fmla="*/ 0 h 2051"/>
                <a:gd name="T8" fmla="*/ 0 w 4872"/>
                <a:gd name="T9" fmla="*/ 0 h 2051"/>
                <a:gd name="T10" fmla="*/ 0 w 4872"/>
                <a:gd name="T11" fmla="*/ 0 h 2051"/>
                <a:gd name="T12" fmla="*/ 0 w 4872"/>
                <a:gd name="T13" fmla="*/ 0 h 2051"/>
                <a:gd name="T14" fmla="*/ 0 w 4872"/>
                <a:gd name="T15" fmla="*/ 0 h 2051"/>
                <a:gd name="T16" fmla="*/ 0 w 4872"/>
                <a:gd name="T17" fmla="*/ 0 h 2051"/>
                <a:gd name="T18" fmla="*/ 0 w 4872"/>
                <a:gd name="T19" fmla="*/ 0 h 2051"/>
                <a:gd name="T20" fmla="*/ 0 w 4872"/>
                <a:gd name="T21" fmla="*/ 0 h 2051"/>
                <a:gd name="T22" fmla="*/ 0 w 4872"/>
                <a:gd name="T23" fmla="*/ 0 h 2051"/>
                <a:gd name="T24" fmla="*/ 0 w 4872"/>
                <a:gd name="T25" fmla="*/ 0 h 2051"/>
                <a:gd name="T26" fmla="*/ 0 w 4872"/>
                <a:gd name="T27" fmla="*/ 0 h 2051"/>
                <a:gd name="T28" fmla="*/ 0 w 4872"/>
                <a:gd name="T29" fmla="*/ 0 h 2051"/>
                <a:gd name="T30" fmla="*/ 0 w 4872"/>
                <a:gd name="T31" fmla="*/ 0 h 2051"/>
                <a:gd name="T32" fmla="*/ 0 w 4872"/>
                <a:gd name="T33" fmla="*/ 0 h 2051"/>
                <a:gd name="T34" fmla="*/ 0 w 4872"/>
                <a:gd name="T35" fmla="*/ 0 h 2051"/>
                <a:gd name="T36" fmla="*/ 0 w 4872"/>
                <a:gd name="T37" fmla="*/ 0 h 2051"/>
                <a:gd name="T38" fmla="*/ 0 w 4872"/>
                <a:gd name="T39" fmla="*/ 0 h 2051"/>
                <a:gd name="T40" fmla="*/ 0 w 4872"/>
                <a:gd name="T41" fmla="*/ 0 h 2051"/>
                <a:gd name="T42" fmla="*/ 0 w 4872"/>
                <a:gd name="T43" fmla="*/ 0 h 2051"/>
                <a:gd name="T44" fmla="*/ 0 w 4872"/>
                <a:gd name="T45" fmla="*/ 0 h 2051"/>
                <a:gd name="T46" fmla="*/ 0 w 4872"/>
                <a:gd name="T47" fmla="*/ 0 h 2051"/>
                <a:gd name="T48" fmla="*/ 0 w 4872"/>
                <a:gd name="T49" fmla="*/ 0 h 2051"/>
                <a:gd name="T50" fmla="*/ 0 w 4872"/>
                <a:gd name="T51" fmla="*/ 0 h 2051"/>
                <a:gd name="T52" fmla="*/ 0 w 4872"/>
                <a:gd name="T53" fmla="*/ 0 h 2051"/>
                <a:gd name="T54" fmla="*/ 0 w 4872"/>
                <a:gd name="T55" fmla="*/ 0 h 2051"/>
                <a:gd name="T56" fmla="*/ 0 w 4872"/>
                <a:gd name="T57" fmla="*/ 0 h 2051"/>
                <a:gd name="T58" fmla="*/ 0 w 4872"/>
                <a:gd name="T59" fmla="*/ 0 h 2051"/>
                <a:gd name="T60" fmla="*/ 0 w 4872"/>
                <a:gd name="T61" fmla="*/ 0 h 2051"/>
                <a:gd name="T62" fmla="*/ 0 w 4872"/>
                <a:gd name="T63" fmla="*/ 0 h 2051"/>
                <a:gd name="T64" fmla="*/ 0 w 4872"/>
                <a:gd name="T65" fmla="*/ 0 h 2051"/>
                <a:gd name="T66" fmla="*/ 0 w 4872"/>
                <a:gd name="T67" fmla="*/ 0 h 2051"/>
                <a:gd name="T68" fmla="*/ 0 w 4872"/>
                <a:gd name="T69" fmla="*/ 0 h 2051"/>
                <a:gd name="T70" fmla="*/ 0 w 4872"/>
                <a:gd name="T71" fmla="*/ 0 h 2051"/>
                <a:gd name="T72" fmla="*/ 0 w 4872"/>
                <a:gd name="T73" fmla="*/ 0 h 2051"/>
                <a:gd name="T74" fmla="*/ 0 w 4872"/>
                <a:gd name="T75" fmla="*/ 0 h 2051"/>
                <a:gd name="T76" fmla="*/ 0 w 4872"/>
                <a:gd name="T77" fmla="*/ 0 h 2051"/>
                <a:gd name="T78" fmla="*/ 0 w 4872"/>
                <a:gd name="T79" fmla="*/ 0 h 2051"/>
                <a:gd name="T80" fmla="*/ 0 w 4872"/>
                <a:gd name="T81" fmla="*/ 0 h 2051"/>
                <a:gd name="T82" fmla="*/ 0 w 4872"/>
                <a:gd name="T83" fmla="*/ 0 h 2051"/>
                <a:gd name="T84" fmla="*/ 0 w 4872"/>
                <a:gd name="T85" fmla="*/ 0 h 2051"/>
                <a:gd name="T86" fmla="*/ 0 w 4872"/>
                <a:gd name="T87" fmla="*/ 0 h 2051"/>
                <a:gd name="T88" fmla="*/ 0 w 4872"/>
                <a:gd name="T89" fmla="*/ 0 h 2051"/>
                <a:gd name="T90" fmla="*/ 0 w 4872"/>
                <a:gd name="T91" fmla="*/ 0 h 2051"/>
                <a:gd name="T92" fmla="*/ 0 w 4872"/>
                <a:gd name="T93" fmla="*/ 0 h 2051"/>
                <a:gd name="T94" fmla="*/ 0 w 4872"/>
                <a:gd name="T95" fmla="*/ 0 h 2051"/>
                <a:gd name="T96" fmla="*/ 0 w 4872"/>
                <a:gd name="T97" fmla="*/ 0 h 2051"/>
                <a:gd name="T98" fmla="*/ 0 w 4872"/>
                <a:gd name="T99" fmla="*/ 0 h 2051"/>
                <a:gd name="T100" fmla="*/ 0 w 4872"/>
                <a:gd name="T101" fmla="*/ 0 h 2051"/>
                <a:gd name="T102" fmla="*/ 0 w 4872"/>
                <a:gd name="T103" fmla="*/ 0 h 2051"/>
                <a:gd name="T104" fmla="*/ 0 w 4872"/>
                <a:gd name="T105" fmla="*/ 0 h 2051"/>
                <a:gd name="T106" fmla="*/ 0 w 4872"/>
                <a:gd name="T107" fmla="*/ 0 h 2051"/>
                <a:gd name="T108" fmla="*/ 0 w 4872"/>
                <a:gd name="T109" fmla="*/ 0 h 2051"/>
                <a:gd name="T110" fmla="*/ 0 w 4872"/>
                <a:gd name="T111" fmla="*/ 0 h 2051"/>
                <a:gd name="T112" fmla="*/ 0 w 4872"/>
                <a:gd name="T113" fmla="*/ 0 h 2051"/>
                <a:gd name="T114" fmla="*/ 0 w 4872"/>
                <a:gd name="T115" fmla="*/ 0 h 2051"/>
                <a:gd name="T116" fmla="*/ 0 w 4872"/>
                <a:gd name="T117" fmla="*/ 0 h 2051"/>
                <a:gd name="T118" fmla="*/ 0 w 4872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2"/>
                <a:gd name="T181" fmla="*/ 0 h 2051"/>
                <a:gd name="T182" fmla="*/ 4872 w 4872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2" h="2051">
                  <a:moveTo>
                    <a:pt x="4872" y="1025"/>
                  </a:moveTo>
                  <a:lnTo>
                    <a:pt x="4872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6" y="1097"/>
                  </a:lnTo>
                  <a:lnTo>
                    <a:pt x="4863" y="1115"/>
                  </a:lnTo>
                  <a:lnTo>
                    <a:pt x="4858" y="1133"/>
                  </a:lnTo>
                  <a:lnTo>
                    <a:pt x="4854" y="1151"/>
                  </a:lnTo>
                  <a:lnTo>
                    <a:pt x="4848" y="1169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7" y="1222"/>
                  </a:lnTo>
                  <a:lnTo>
                    <a:pt x="4819" y="1240"/>
                  </a:lnTo>
                  <a:lnTo>
                    <a:pt x="4810" y="1257"/>
                  </a:lnTo>
                  <a:lnTo>
                    <a:pt x="4800" y="1275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5" y="1327"/>
                  </a:lnTo>
                  <a:lnTo>
                    <a:pt x="4752" y="1344"/>
                  </a:lnTo>
                  <a:lnTo>
                    <a:pt x="4739" y="1360"/>
                  </a:lnTo>
                  <a:lnTo>
                    <a:pt x="4724" y="1377"/>
                  </a:lnTo>
                  <a:lnTo>
                    <a:pt x="4710" y="1394"/>
                  </a:lnTo>
                  <a:lnTo>
                    <a:pt x="4694" y="1411"/>
                  </a:lnTo>
                  <a:lnTo>
                    <a:pt x="4677" y="1428"/>
                  </a:lnTo>
                  <a:lnTo>
                    <a:pt x="4660" y="1444"/>
                  </a:lnTo>
                  <a:lnTo>
                    <a:pt x="4642" y="1461"/>
                  </a:lnTo>
                  <a:lnTo>
                    <a:pt x="4624" y="1476"/>
                  </a:lnTo>
                  <a:lnTo>
                    <a:pt x="4605" y="1492"/>
                  </a:lnTo>
                  <a:lnTo>
                    <a:pt x="4585" y="1509"/>
                  </a:lnTo>
                  <a:lnTo>
                    <a:pt x="4564" y="1525"/>
                  </a:lnTo>
                  <a:lnTo>
                    <a:pt x="4544" y="1539"/>
                  </a:lnTo>
                  <a:lnTo>
                    <a:pt x="4522" y="1555"/>
                  </a:lnTo>
                  <a:lnTo>
                    <a:pt x="4500" y="1571"/>
                  </a:lnTo>
                  <a:lnTo>
                    <a:pt x="4477" y="1585"/>
                  </a:lnTo>
                  <a:lnTo>
                    <a:pt x="4453" y="1601"/>
                  </a:lnTo>
                  <a:lnTo>
                    <a:pt x="4429" y="1616"/>
                  </a:lnTo>
                  <a:lnTo>
                    <a:pt x="4405" y="1630"/>
                  </a:lnTo>
                  <a:lnTo>
                    <a:pt x="4379" y="1644"/>
                  </a:lnTo>
                  <a:lnTo>
                    <a:pt x="4353" y="1659"/>
                  </a:lnTo>
                  <a:lnTo>
                    <a:pt x="4326" y="1673"/>
                  </a:lnTo>
                  <a:lnTo>
                    <a:pt x="4299" y="1687"/>
                  </a:lnTo>
                  <a:lnTo>
                    <a:pt x="4271" y="1700"/>
                  </a:lnTo>
                  <a:lnTo>
                    <a:pt x="4243" y="1714"/>
                  </a:lnTo>
                  <a:lnTo>
                    <a:pt x="4215" y="1727"/>
                  </a:lnTo>
                  <a:lnTo>
                    <a:pt x="4184" y="1740"/>
                  </a:lnTo>
                  <a:lnTo>
                    <a:pt x="4155" y="1753"/>
                  </a:lnTo>
                  <a:lnTo>
                    <a:pt x="4125" y="1765"/>
                  </a:lnTo>
                  <a:lnTo>
                    <a:pt x="4093" y="1778"/>
                  </a:lnTo>
                  <a:lnTo>
                    <a:pt x="4062" y="1789"/>
                  </a:lnTo>
                  <a:lnTo>
                    <a:pt x="4030" y="1801"/>
                  </a:lnTo>
                  <a:lnTo>
                    <a:pt x="3997" y="1813"/>
                  </a:lnTo>
                  <a:lnTo>
                    <a:pt x="3965" y="1824"/>
                  </a:lnTo>
                  <a:lnTo>
                    <a:pt x="3931" y="1835"/>
                  </a:lnTo>
                  <a:lnTo>
                    <a:pt x="3897" y="1846"/>
                  </a:lnTo>
                  <a:lnTo>
                    <a:pt x="3862" y="1857"/>
                  </a:lnTo>
                  <a:lnTo>
                    <a:pt x="3828" y="1868"/>
                  </a:lnTo>
                  <a:lnTo>
                    <a:pt x="3793" y="1878"/>
                  </a:lnTo>
                  <a:lnTo>
                    <a:pt x="3757" y="1887"/>
                  </a:lnTo>
                  <a:lnTo>
                    <a:pt x="3721" y="1897"/>
                  </a:lnTo>
                  <a:lnTo>
                    <a:pt x="3685" y="1906"/>
                  </a:lnTo>
                  <a:lnTo>
                    <a:pt x="3648" y="1915"/>
                  </a:lnTo>
                  <a:lnTo>
                    <a:pt x="3610" y="1924"/>
                  </a:lnTo>
                  <a:lnTo>
                    <a:pt x="3573" y="1933"/>
                  </a:lnTo>
                  <a:lnTo>
                    <a:pt x="3535" y="1941"/>
                  </a:lnTo>
                  <a:lnTo>
                    <a:pt x="3497" y="1949"/>
                  </a:lnTo>
                  <a:lnTo>
                    <a:pt x="3458" y="1957"/>
                  </a:lnTo>
                  <a:lnTo>
                    <a:pt x="3419" y="1963"/>
                  </a:lnTo>
                  <a:lnTo>
                    <a:pt x="3381" y="1971"/>
                  </a:lnTo>
                  <a:lnTo>
                    <a:pt x="3341" y="1978"/>
                  </a:lnTo>
                  <a:lnTo>
                    <a:pt x="3301" y="1985"/>
                  </a:lnTo>
                  <a:lnTo>
                    <a:pt x="3262" y="1990"/>
                  </a:lnTo>
                  <a:lnTo>
                    <a:pt x="3221" y="1996"/>
                  </a:lnTo>
                  <a:lnTo>
                    <a:pt x="3181" y="2002"/>
                  </a:lnTo>
                  <a:lnTo>
                    <a:pt x="3140" y="2007"/>
                  </a:lnTo>
                  <a:lnTo>
                    <a:pt x="3098" y="2013"/>
                  </a:lnTo>
                  <a:lnTo>
                    <a:pt x="3058" y="2017"/>
                  </a:lnTo>
                  <a:lnTo>
                    <a:pt x="3016" y="2022"/>
                  </a:lnTo>
                  <a:lnTo>
                    <a:pt x="2975" y="2026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50" y="2037"/>
                  </a:lnTo>
                  <a:lnTo>
                    <a:pt x="2807" y="2039"/>
                  </a:lnTo>
                  <a:lnTo>
                    <a:pt x="2765" y="2042"/>
                  </a:lnTo>
                  <a:lnTo>
                    <a:pt x="2723" y="2044"/>
                  </a:lnTo>
                  <a:lnTo>
                    <a:pt x="2681" y="2047"/>
                  </a:lnTo>
                  <a:lnTo>
                    <a:pt x="2638" y="2048"/>
                  </a:lnTo>
                  <a:lnTo>
                    <a:pt x="2596" y="2049"/>
                  </a:lnTo>
                  <a:lnTo>
                    <a:pt x="2553" y="2050"/>
                  </a:lnTo>
                  <a:lnTo>
                    <a:pt x="2510" y="2051"/>
                  </a:lnTo>
                  <a:lnTo>
                    <a:pt x="2468" y="2051"/>
                  </a:lnTo>
                  <a:lnTo>
                    <a:pt x="2426" y="2051"/>
                  </a:lnTo>
                  <a:lnTo>
                    <a:pt x="2383" y="2051"/>
                  </a:lnTo>
                  <a:lnTo>
                    <a:pt x="2340" y="2050"/>
                  </a:lnTo>
                  <a:lnTo>
                    <a:pt x="2297" y="2050"/>
                  </a:lnTo>
                  <a:lnTo>
                    <a:pt x="2255" y="2049"/>
                  </a:lnTo>
                  <a:lnTo>
                    <a:pt x="2213" y="2047"/>
                  </a:lnTo>
                  <a:lnTo>
                    <a:pt x="2170" y="2046"/>
                  </a:lnTo>
                  <a:lnTo>
                    <a:pt x="2128" y="2043"/>
                  </a:lnTo>
                  <a:lnTo>
                    <a:pt x="2086" y="2041"/>
                  </a:lnTo>
                  <a:lnTo>
                    <a:pt x="2043" y="2038"/>
                  </a:lnTo>
                  <a:lnTo>
                    <a:pt x="2002" y="2034"/>
                  </a:lnTo>
                  <a:lnTo>
                    <a:pt x="1960" y="2032"/>
                  </a:lnTo>
                  <a:lnTo>
                    <a:pt x="1918" y="2028"/>
                  </a:lnTo>
                  <a:lnTo>
                    <a:pt x="1877" y="2024"/>
                  </a:lnTo>
                  <a:lnTo>
                    <a:pt x="1835" y="2020"/>
                  </a:lnTo>
                  <a:lnTo>
                    <a:pt x="1793" y="2015"/>
                  </a:lnTo>
                  <a:lnTo>
                    <a:pt x="1753" y="2011"/>
                  </a:lnTo>
                  <a:lnTo>
                    <a:pt x="1711" y="2005"/>
                  </a:lnTo>
                  <a:lnTo>
                    <a:pt x="1671" y="1999"/>
                  </a:lnTo>
                  <a:lnTo>
                    <a:pt x="1630" y="1994"/>
                  </a:lnTo>
                  <a:lnTo>
                    <a:pt x="1591" y="1987"/>
                  </a:lnTo>
                  <a:lnTo>
                    <a:pt x="1550" y="1981"/>
                  </a:lnTo>
                  <a:lnTo>
                    <a:pt x="1511" y="1975"/>
                  </a:lnTo>
                  <a:lnTo>
                    <a:pt x="1472" y="1968"/>
                  </a:lnTo>
                  <a:lnTo>
                    <a:pt x="1433" y="1960"/>
                  </a:lnTo>
                  <a:lnTo>
                    <a:pt x="1394" y="1953"/>
                  </a:lnTo>
                  <a:lnTo>
                    <a:pt x="1356" y="1945"/>
                  </a:lnTo>
                  <a:lnTo>
                    <a:pt x="1317" y="1936"/>
                  </a:lnTo>
                  <a:lnTo>
                    <a:pt x="1280" y="1929"/>
                  </a:lnTo>
                  <a:lnTo>
                    <a:pt x="1243" y="1920"/>
                  </a:lnTo>
                  <a:lnTo>
                    <a:pt x="1206" y="1911"/>
                  </a:lnTo>
                  <a:lnTo>
                    <a:pt x="1169" y="1902"/>
                  </a:lnTo>
                  <a:lnTo>
                    <a:pt x="1133" y="1893"/>
                  </a:lnTo>
                  <a:lnTo>
                    <a:pt x="1097" y="1882"/>
                  </a:lnTo>
                  <a:lnTo>
                    <a:pt x="1062" y="1872"/>
                  </a:lnTo>
                  <a:lnTo>
                    <a:pt x="1027" y="1862"/>
                  </a:lnTo>
                  <a:lnTo>
                    <a:pt x="992" y="1852"/>
                  </a:lnTo>
                  <a:lnTo>
                    <a:pt x="957" y="1841"/>
                  </a:lnTo>
                  <a:lnTo>
                    <a:pt x="925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6" y="1796"/>
                  </a:lnTo>
                  <a:lnTo>
                    <a:pt x="794" y="1783"/>
                  </a:lnTo>
                  <a:lnTo>
                    <a:pt x="763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3" y="1733"/>
                  </a:lnTo>
                  <a:lnTo>
                    <a:pt x="644" y="1720"/>
                  </a:lnTo>
                  <a:lnTo>
                    <a:pt x="614" y="1707"/>
                  </a:lnTo>
                  <a:lnTo>
                    <a:pt x="587" y="1693"/>
                  </a:lnTo>
                  <a:lnTo>
                    <a:pt x="559" y="1680"/>
                  </a:lnTo>
                  <a:lnTo>
                    <a:pt x="532" y="1665"/>
                  </a:lnTo>
                  <a:lnTo>
                    <a:pt x="506" y="1652"/>
                  </a:lnTo>
                  <a:lnTo>
                    <a:pt x="480" y="1637"/>
                  </a:lnTo>
                  <a:lnTo>
                    <a:pt x="456" y="1623"/>
                  </a:lnTo>
                  <a:lnTo>
                    <a:pt x="431" y="1608"/>
                  </a:lnTo>
                  <a:lnTo>
                    <a:pt x="407" y="1593"/>
                  </a:lnTo>
                  <a:lnTo>
                    <a:pt x="384" y="1579"/>
                  </a:lnTo>
                  <a:lnTo>
                    <a:pt x="361" y="1563"/>
                  </a:lnTo>
                  <a:lnTo>
                    <a:pt x="339" y="1547"/>
                  </a:lnTo>
                  <a:lnTo>
                    <a:pt x="317" y="1533"/>
                  </a:lnTo>
                  <a:lnTo>
                    <a:pt x="297" y="1517"/>
                  </a:lnTo>
                  <a:lnTo>
                    <a:pt x="277" y="1501"/>
                  </a:lnTo>
                  <a:lnTo>
                    <a:pt x="258" y="1484"/>
                  </a:lnTo>
                  <a:lnTo>
                    <a:pt x="239" y="1468"/>
                  </a:lnTo>
                  <a:lnTo>
                    <a:pt x="221" y="1453"/>
                  </a:lnTo>
                  <a:lnTo>
                    <a:pt x="204" y="1436"/>
                  </a:lnTo>
                  <a:lnTo>
                    <a:pt x="187" y="1419"/>
                  </a:lnTo>
                  <a:lnTo>
                    <a:pt x="170" y="1402"/>
                  </a:lnTo>
                  <a:lnTo>
                    <a:pt x="155" y="1386"/>
                  </a:lnTo>
                  <a:lnTo>
                    <a:pt x="141" y="1369"/>
                  </a:lnTo>
                  <a:lnTo>
                    <a:pt x="127" y="1353"/>
                  </a:lnTo>
                  <a:lnTo>
                    <a:pt x="114" y="1335"/>
                  </a:lnTo>
                  <a:lnTo>
                    <a:pt x="101" y="1318"/>
                  </a:lnTo>
                  <a:lnTo>
                    <a:pt x="89" y="1301"/>
                  </a:lnTo>
                  <a:lnTo>
                    <a:pt x="78" y="1283"/>
                  </a:lnTo>
                  <a:lnTo>
                    <a:pt x="68" y="1266"/>
                  </a:lnTo>
                  <a:lnTo>
                    <a:pt x="59" y="1248"/>
                  </a:lnTo>
                  <a:lnTo>
                    <a:pt x="50" y="1231"/>
                  </a:lnTo>
                  <a:lnTo>
                    <a:pt x="41" y="1213"/>
                  </a:lnTo>
                  <a:lnTo>
                    <a:pt x="34" y="1195"/>
                  </a:lnTo>
                  <a:lnTo>
                    <a:pt x="27" y="1178"/>
                  </a:lnTo>
                  <a:lnTo>
                    <a:pt x="21" y="1160"/>
                  </a:lnTo>
                  <a:lnTo>
                    <a:pt x="16" y="1142"/>
                  </a:lnTo>
                  <a:lnTo>
                    <a:pt x="11" y="1124"/>
                  </a:lnTo>
                  <a:lnTo>
                    <a:pt x="8" y="1106"/>
                  </a:lnTo>
                  <a:lnTo>
                    <a:pt x="5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7"/>
                  </a:lnTo>
                  <a:lnTo>
                    <a:pt x="1" y="999"/>
                  </a:lnTo>
                  <a:lnTo>
                    <a:pt x="2" y="981"/>
                  </a:lnTo>
                  <a:lnTo>
                    <a:pt x="5" y="963"/>
                  </a:lnTo>
                  <a:lnTo>
                    <a:pt x="8" y="945"/>
                  </a:lnTo>
                  <a:lnTo>
                    <a:pt x="11" y="927"/>
                  </a:lnTo>
                  <a:lnTo>
                    <a:pt x="16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4" y="856"/>
                  </a:lnTo>
                  <a:lnTo>
                    <a:pt x="41" y="838"/>
                  </a:lnTo>
                  <a:lnTo>
                    <a:pt x="50" y="820"/>
                  </a:lnTo>
                  <a:lnTo>
                    <a:pt x="59" y="804"/>
                  </a:lnTo>
                  <a:lnTo>
                    <a:pt x="68" y="786"/>
                  </a:lnTo>
                  <a:lnTo>
                    <a:pt x="78" y="769"/>
                  </a:lnTo>
                  <a:lnTo>
                    <a:pt x="89" y="751"/>
                  </a:lnTo>
                  <a:lnTo>
                    <a:pt x="101" y="734"/>
                  </a:lnTo>
                  <a:lnTo>
                    <a:pt x="114" y="717"/>
                  </a:lnTo>
                  <a:lnTo>
                    <a:pt x="126" y="699"/>
                  </a:lnTo>
                  <a:lnTo>
                    <a:pt x="141" y="682"/>
                  </a:lnTo>
                  <a:lnTo>
                    <a:pt x="155" y="665"/>
                  </a:lnTo>
                  <a:lnTo>
                    <a:pt x="170" y="648"/>
                  </a:lnTo>
                  <a:lnTo>
                    <a:pt x="187" y="632"/>
                  </a:lnTo>
                  <a:lnTo>
                    <a:pt x="204" y="616"/>
                  </a:lnTo>
                  <a:lnTo>
                    <a:pt x="221" y="599"/>
                  </a:lnTo>
                  <a:lnTo>
                    <a:pt x="239" y="583"/>
                  </a:lnTo>
                  <a:lnTo>
                    <a:pt x="258" y="567"/>
                  </a:lnTo>
                  <a:lnTo>
                    <a:pt x="277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9" y="504"/>
                  </a:lnTo>
                  <a:lnTo>
                    <a:pt x="361" y="488"/>
                  </a:lnTo>
                  <a:lnTo>
                    <a:pt x="384" y="473"/>
                  </a:lnTo>
                  <a:lnTo>
                    <a:pt x="407" y="458"/>
                  </a:lnTo>
                  <a:lnTo>
                    <a:pt x="431" y="443"/>
                  </a:lnTo>
                  <a:lnTo>
                    <a:pt x="456" y="429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6"/>
                  </a:lnTo>
                  <a:lnTo>
                    <a:pt x="559" y="371"/>
                  </a:lnTo>
                  <a:lnTo>
                    <a:pt x="587" y="358"/>
                  </a:lnTo>
                  <a:lnTo>
                    <a:pt x="614" y="344"/>
                  </a:lnTo>
                  <a:lnTo>
                    <a:pt x="644" y="331"/>
                  </a:lnTo>
                  <a:lnTo>
                    <a:pt x="673" y="319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3" y="280"/>
                  </a:lnTo>
                  <a:lnTo>
                    <a:pt x="794" y="268"/>
                  </a:lnTo>
                  <a:lnTo>
                    <a:pt x="826" y="256"/>
                  </a:lnTo>
                  <a:lnTo>
                    <a:pt x="858" y="244"/>
                  </a:lnTo>
                  <a:lnTo>
                    <a:pt x="891" y="233"/>
                  </a:lnTo>
                  <a:lnTo>
                    <a:pt x="925" y="222"/>
                  </a:lnTo>
                  <a:lnTo>
                    <a:pt x="957" y="211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2" y="179"/>
                  </a:lnTo>
                  <a:lnTo>
                    <a:pt x="1097" y="169"/>
                  </a:lnTo>
                  <a:lnTo>
                    <a:pt x="1133" y="159"/>
                  </a:lnTo>
                  <a:lnTo>
                    <a:pt x="1169" y="150"/>
                  </a:lnTo>
                  <a:lnTo>
                    <a:pt x="1206" y="141"/>
                  </a:lnTo>
                  <a:lnTo>
                    <a:pt x="1242" y="132"/>
                  </a:lnTo>
                  <a:lnTo>
                    <a:pt x="1280" y="123"/>
                  </a:lnTo>
                  <a:lnTo>
                    <a:pt x="1317" y="115"/>
                  </a:lnTo>
                  <a:lnTo>
                    <a:pt x="1356" y="106"/>
                  </a:lnTo>
                  <a:lnTo>
                    <a:pt x="1394" y="98"/>
                  </a:lnTo>
                  <a:lnTo>
                    <a:pt x="1433" y="91"/>
                  </a:lnTo>
                  <a:lnTo>
                    <a:pt x="1472" y="83"/>
                  </a:lnTo>
                  <a:lnTo>
                    <a:pt x="1511" y="77"/>
                  </a:lnTo>
                  <a:lnTo>
                    <a:pt x="1550" y="70"/>
                  </a:lnTo>
                  <a:lnTo>
                    <a:pt x="1591" y="64"/>
                  </a:lnTo>
                  <a:lnTo>
                    <a:pt x="1630" y="58"/>
                  </a:lnTo>
                  <a:lnTo>
                    <a:pt x="1671" y="52"/>
                  </a:lnTo>
                  <a:lnTo>
                    <a:pt x="1711" y="46"/>
                  </a:lnTo>
                  <a:lnTo>
                    <a:pt x="1753" y="41"/>
                  </a:lnTo>
                  <a:lnTo>
                    <a:pt x="1793" y="36"/>
                  </a:lnTo>
                  <a:lnTo>
                    <a:pt x="1835" y="32"/>
                  </a:lnTo>
                  <a:lnTo>
                    <a:pt x="1876" y="27"/>
                  </a:lnTo>
                  <a:lnTo>
                    <a:pt x="1917" y="24"/>
                  </a:lnTo>
                  <a:lnTo>
                    <a:pt x="1960" y="19"/>
                  </a:lnTo>
                  <a:lnTo>
                    <a:pt x="2002" y="16"/>
                  </a:lnTo>
                  <a:lnTo>
                    <a:pt x="2043" y="14"/>
                  </a:lnTo>
                  <a:lnTo>
                    <a:pt x="2086" y="10"/>
                  </a:lnTo>
                  <a:lnTo>
                    <a:pt x="2128" y="8"/>
                  </a:lnTo>
                  <a:lnTo>
                    <a:pt x="2170" y="6"/>
                  </a:lnTo>
                  <a:lnTo>
                    <a:pt x="2212" y="5"/>
                  </a:lnTo>
                  <a:lnTo>
                    <a:pt x="2255" y="2"/>
                  </a:lnTo>
                  <a:lnTo>
                    <a:pt x="2297" y="1"/>
                  </a:lnTo>
                  <a:lnTo>
                    <a:pt x="2340" y="1"/>
                  </a:lnTo>
                  <a:lnTo>
                    <a:pt x="2383" y="0"/>
                  </a:lnTo>
                  <a:lnTo>
                    <a:pt x="2426" y="0"/>
                  </a:lnTo>
                  <a:lnTo>
                    <a:pt x="2468" y="0"/>
                  </a:lnTo>
                  <a:lnTo>
                    <a:pt x="2510" y="0"/>
                  </a:lnTo>
                  <a:lnTo>
                    <a:pt x="2553" y="1"/>
                  </a:lnTo>
                  <a:lnTo>
                    <a:pt x="2596" y="2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3" y="7"/>
                  </a:lnTo>
                  <a:lnTo>
                    <a:pt x="2765" y="9"/>
                  </a:lnTo>
                  <a:lnTo>
                    <a:pt x="2807" y="13"/>
                  </a:lnTo>
                  <a:lnTo>
                    <a:pt x="2850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5" y="25"/>
                  </a:lnTo>
                  <a:lnTo>
                    <a:pt x="3016" y="29"/>
                  </a:lnTo>
                  <a:lnTo>
                    <a:pt x="3058" y="34"/>
                  </a:lnTo>
                  <a:lnTo>
                    <a:pt x="3098" y="38"/>
                  </a:lnTo>
                  <a:lnTo>
                    <a:pt x="3140" y="44"/>
                  </a:lnTo>
                  <a:lnTo>
                    <a:pt x="3181" y="49"/>
                  </a:lnTo>
                  <a:lnTo>
                    <a:pt x="3221" y="54"/>
                  </a:lnTo>
                  <a:lnTo>
                    <a:pt x="3262" y="61"/>
                  </a:lnTo>
                  <a:lnTo>
                    <a:pt x="3301" y="67"/>
                  </a:lnTo>
                  <a:lnTo>
                    <a:pt x="3341" y="73"/>
                  </a:lnTo>
                  <a:lnTo>
                    <a:pt x="3381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7" y="103"/>
                  </a:lnTo>
                  <a:lnTo>
                    <a:pt x="3535" y="110"/>
                  </a:lnTo>
                  <a:lnTo>
                    <a:pt x="3573" y="118"/>
                  </a:lnTo>
                  <a:lnTo>
                    <a:pt x="3610" y="127"/>
                  </a:lnTo>
                  <a:lnTo>
                    <a:pt x="3648" y="136"/>
                  </a:lnTo>
                  <a:lnTo>
                    <a:pt x="3685" y="145"/>
                  </a:lnTo>
                  <a:lnTo>
                    <a:pt x="3721" y="154"/>
                  </a:lnTo>
                  <a:lnTo>
                    <a:pt x="3757" y="164"/>
                  </a:lnTo>
                  <a:lnTo>
                    <a:pt x="3793" y="173"/>
                  </a:lnTo>
                  <a:lnTo>
                    <a:pt x="3828" y="184"/>
                  </a:lnTo>
                  <a:lnTo>
                    <a:pt x="3862" y="195"/>
                  </a:lnTo>
                  <a:lnTo>
                    <a:pt x="3897" y="205"/>
                  </a:lnTo>
                  <a:lnTo>
                    <a:pt x="3931" y="216"/>
                  </a:lnTo>
                  <a:lnTo>
                    <a:pt x="3965" y="227"/>
                  </a:lnTo>
                  <a:lnTo>
                    <a:pt x="3997" y="239"/>
                  </a:lnTo>
                  <a:lnTo>
                    <a:pt x="4030" y="250"/>
                  </a:lnTo>
                  <a:lnTo>
                    <a:pt x="4062" y="262"/>
                  </a:lnTo>
                  <a:lnTo>
                    <a:pt x="4093" y="274"/>
                  </a:lnTo>
                  <a:lnTo>
                    <a:pt x="4125" y="286"/>
                  </a:lnTo>
                  <a:lnTo>
                    <a:pt x="4155" y="298"/>
                  </a:lnTo>
                  <a:lnTo>
                    <a:pt x="4184" y="312"/>
                  </a:lnTo>
                  <a:lnTo>
                    <a:pt x="4215" y="324"/>
                  </a:lnTo>
                  <a:lnTo>
                    <a:pt x="4243" y="338"/>
                  </a:lnTo>
                  <a:lnTo>
                    <a:pt x="4271" y="351"/>
                  </a:lnTo>
                  <a:lnTo>
                    <a:pt x="4299" y="365"/>
                  </a:lnTo>
                  <a:lnTo>
                    <a:pt x="4326" y="378"/>
                  </a:lnTo>
                  <a:lnTo>
                    <a:pt x="4353" y="393"/>
                  </a:lnTo>
                  <a:lnTo>
                    <a:pt x="4379" y="407"/>
                  </a:lnTo>
                  <a:lnTo>
                    <a:pt x="4405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7" y="466"/>
                  </a:lnTo>
                  <a:lnTo>
                    <a:pt x="4499" y="481"/>
                  </a:lnTo>
                  <a:lnTo>
                    <a:pt x="4522" y="496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5" y="542"/>
                  </a:lnTo>
                  <a:lnTo>
                    <a:pt x="4605" y="559"/>
                  </a:lnTo>
                  <a:lnTo>
                    <a:pt x="4624" y="575"/>
                  </a:lnTo>
                  <a:lnTo>
                    <a:pt x="4642" y="591"/>
                  </a:lnTo>
                  <a:lnTo>
                    <a:pt x="4660" y="608"/>
                  </a:lnTo>
                  <a:lnTo>
                    <a:pt x="4677" y="623"/>
                  </a:lnTo>
                  <a:lnTo>
                    <a:pt x="4694" y="640"/>
                  </a:lnTo>
                  <a:lnTo>
                    <a:pt x="4710" y="657"/>
                  </a:lnTo>
                  <a:lnTo>
                    <a:pt x="4724" y="674"/>
                  </a:lnTo>
                  <a:lnTo>
                    <a:pt x="4739" y="691"/>
                  </a:lnTo>
                  <a:lnTo>
                    <a:pt x="4752" y="708"/>
                  </a:lnTo>
                  <a:lnTo>
                    <a:pt x="4765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800" y="777"/>
                  </a:lnTo>
                  <a:lnTo>
                    <a:pt x="4809" y="795"/>
                  </a:lnTo>
                  <a:lnTo>
                    <a:pt x="4819" y="811"/>
                  </a:lnTo>
                  <a:lnTo>
                    <a:pt x="4827" y="829"/>
                  </a:lnTo>
                  <a:lnTo>
                    <a:pt x="4834" y="847"/>
                  </a:lnTo>
                  <a:lnTo>
                    <a:pt x="4841" y="864"/>
                  </a:lnTo>
                  <a:lnTo>
                    <a:pt x="4848" y="882"/>
                  </a:lnTo>
                  <a:lnTo>
                    <a:pt x="4854" y="900"/>
                  </a:lnTo>
                  <a:lnTo>
                    <a:pt x="4858" y="918"/>
                  </a:lnTo>
                  <a:lnTo>
                    <a:pt x="4863" y="936"/>
                  </a:lnTo>
                  <a:lnTo>
                    <a:pt x="4866" y="954"/>
                  </a:lnTo>
                  <a:lnTo>
                    <a:pt x="4868" y="972"/>
                  </a:lnTo>
                  <a:lnTo>
                    <a:pt x="4870" y="990"/>
                  </a:lnTo>
                  <a:lnTo>
                    <a:pt x="4872" y="1008"/>
                  </a:lnTo>
                  <a:lnTo>
                    <a:pt x="4872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Freeform 61">
              <a:extLst>
                <a:ext uri="{FF2B5EF4-FFF2-40B4-BE49-F238E27FC236}">
                  <a16:creationId xmlns:a16="http://schemas.microsoft.com/office/drawing/2014/main" id="{FA341C46-FCCC-2848-9AC5-2E120EBF2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2930"/>
              <a:ext cx="465" cy="208"/>
            </a:xfrm>
            <a:custGeom>
              <a:avLst/>
              <a:gdLst>
                <a:gd name="T0" fmla="*/ 0 w 3717"/>
                <a:gd name="T1" fmla="*/ 0 h 1666"/>
                <a:gd name="T2" fmla="*/ 0 w 3717"/>
                <a:gd name="T3" fmla="*/ 0 h 1666"/>
                <a:gd name="T4" fmla="*/ 0 w 3717"/>
                <a:gd name="T5" fmla="*/ 0 h 1666"/>
                <a:gd name="T6" fmla="*/ 0 w 3717"/>
                <a:gd name="T7" fmla="*/ 0 h 1666"/>
                <a:gd name="T8" fmla="*/ 0 w 3717"/>
                <a:gd name="T9" fmla="*/ 0 h 1666"/>
                <a:gd name="T10" fmla="*/ 0 w 3717"/>
                <a:gd name="T11" fmla="*/ 0 h 1666"/>
                <a:gd name="T12" fmla="*/ 0 w 3717"/>
                <a:gd name="T13" fmla="*/ 0 h 1666"/>
                <a:gd name="T14" fmla="*/ 0 w 3717"/>
                <a:gd name="T15" fmla="*/ 0 h 1666"/>
                <a:gd name="T16" fmla="*/ 0 w 3717"/>
                <a:gd name="T17" fmla="*/ 0 h 1666"/>
                <a:gd name="T18" fmla="*/ 0 w 3717"/>
                <a:gd name="T19" fmla="*/ 0 h 1666"/>
                <a:gd name="T20" fmla="*/ 0 w 3717"/>
                <a:gd name="T21" fmla="*/ 0 h 1666"/>
                <a:gd name="T22" fmla="*/ 0 w 3717"/>
                <a:gd name="T23" fmla="*/ 0 h 1666"/>
                <a:gd name="T24" fmla="*/ 0 w 3717"/>
                <a:gd name="T25" fmla="*/ 0 h 1666"/>
                <a:gd name="T26" fmla="*/ 0 w 3717"/>
                <a:gd name="T27" fmla="*/ 0 h 1666"/>
                <a:gd name="T28" fmla="*/ 0 w 3717"/>
                <a:gd name="T29" fmla="*/ 0 h 1666"/>
                <a:gd name="T30" fmla="*/ 0 w 3717"/>
                <a:gd name="T31" fmla="*/ 0 h 1666"/>
                <a:gd name="T32" fmla="*/ 0 w 3717"/>
                <a:gd name="T33" fmla="*/ 0 h 1666"/>
                <a:gd name="T34" fmla="*/ 0 w 3717"/>
                <a:gd name="T35" fmla="*/ 0 h 1666"/>
                <a:gd name="T36" fmla="*/ 0 w 3717"/>
                <a:gd name="T37" fmla="*/ 0 h 1666"/>
                <a:gd name="T38" fmla="*/ 0 w 3717"/>
                <a:gd name="T39" fmla="*/ 0 h 1666"/>
                <a:gd name="T40" fmla="*/ 0 w 3717"/>
                <a:gd name="T41" fmla="*/ 0 h 1666"/>
                <a:gd name="T42" fmla="*/ 0 w 3717"/>
                <a:gd name="T43" fmla="*/ 0 h 1666"/>
                <a:gd name="T44" fmla="*/ 0 w 3717"/>
                <a:gd name="T45" fmla="*/ 0 h 1666"/>
                <a:gd name="T46" fmla="*/ 0 w 3717"/>
                <a:gd name="T47" fmla="*/ 0 h 1666"/>
                <a:gd name="T48" fmla="*/ 0 w 3717"/>
                <a:gd name="T49" fmla="*/ 0 h 1666"/>
                <a:gd name="T50" fmla="*/ 0 w 3717"/>
                <a:gd name="T51" fmla="*/ 0 h 1666"/>
                <a:gd name="T52" fmla="*/ 0 w 3717"/>
                <a:gd name="T53" fmla="*/ 0 h 1666"/>
                <a:gd name="T54" fmla="*/ 0 w 3717"/>
                <a:gd name="T55" fmla="*/ 0 h 1666"/>
                <a:gd name="T56" fmla="*/ 0 w 3717"/>
                <a:gd name="T57" fmla="*/ 0 h 1666"/>
                <a:gd name="T58" fmla="*/ 0 w 3717"/>
                <a:gd name="T59" fmla="*/ 0 h 1666"/>
                <a:gd name="T60" fmla="*/ 0 w 3717"/>
                <a:gd name="T61" fmla="*/ 0 h 1666"/>
                <a:gd name="T62" fmla="*/ 0 w 3717"/>
                <a:gd name="T63" fmla="*/ 0 h 1666"/>
                <a:gd name="T64" fmla="*/ 0 w 3717"/>
                <a:gd name="T65" fmla="*/ 0 h 1666"/>
                <a:gd name="T66" fmla="*/ 0 w 3717"/>
                <a:gd name="T67" fmla="*/ 0 h 1666"/>
                <a:gd name="T68" fmla="*/ 0 w 3717"/>
                <a:gd name="T69" fmla="*/ 0 h 1666"/>
                <a:gd name="T70" fmla="*/ 0 w 3717"/>
                <a:gd name="T71" fmla="*/ 0 h 1666"/>
                <a:gd name="T72" fmla="*/ 0 w 3717"/>
                <a:gd name="T73" fmla="*/ 0 h 1666"/>
                <a:gd name="T74" fmla="*/ 0 w 3717"/>
                <a:gd name="T75" fmla="*/ 0 h 1666"/>
                <a:gd name="T76" fmla="*/ 0 w 3717"/>
                <a:gd name="T77" fmla="*/ 0 h 1666"/>
                <a:gd name="T78" fmla="*/ 0 w 3717"/>
                <a:gd name="T79" fmla="*/ 0 h 1666"/>
                <a:gd name="T80" fmla="*/ 0 w 3717"/>
                <a:gd name="T81" fmla="*/ 0 h 1666"/>
                <a:gd name="T82" fmla="*/ 0 w 3717"/>
                <a:gd name="T83" fmla="*/ 0 h 1666"/>
                <a:gd name="T84" fmla="*/ 0 w 3717"/>
                <a:gd name="T85" fmla="*/ 0 h 1666"/>
                <a:gd name="T86" fmla="*/ 0 w 3717"/>
                <a:gd name="T87" fmla="*/ 0 h 1666"/>
                <a:gd name="T88" fmla="*/ 0 w 3717"/>
                <a:gd name="T89" fmla="*/ 0 h 1666"/>
                <a:gd name="T90" fmla="*/ 0 w 3717"/>
                <a:gd name="T91" fmla="*/ 0 h 1666"/>
                <a:gd name="T92" fmla="*/ 0 w 3717"/>
                <a:gd name="T93" fmla="*/ 0 h 1666"/>
                <a:gd name="T94" fmla="*/ 0 w 3717"/>
                <a:gd name="T95" fmla="*/ 0 h 1666"/>
                <a:gd name="T96" fmla="*/ 0 w 3717"/>
                <a:gd name="T97" fmla="*/ 0 h 1666"/>
                <a:gd name="T98" fmla="*/ 0 w 3717"/>
                <a:gd name="T99" fmla="*/ 0 h 1666"/>
                <a:gd name="T100" fmla="*/ 0 w 3717"/>
                <a:gd name="T101" fmla="*/ 0 h 1666"/>
                <a:gd name="T102" fmla="*/ 0 w 3717"/>
                <a:gd name="T103" fmla="*/ 0 h 1666"/>
                <a:gd name="T104" fmla="*/ 0 w 3717"/>
                <a:gd name="T105" fmla="*/ 0 h 1666"/>
                <a:gd name="T106" fmla="*/ 0 w 3717"/>
                <a:gd name="T107" fmla="*/ 0 h 1666"/>
                <a:gd name="T108" fmla="*/ 0 w 3717"/>
                <a:gd name="T109" fmla="*/ 0 h 1666"/>
                <a:gd name="T110" fmla="*/ 0 w 3717"/>
                <a:gd name="T111" fmla="*/ 0 h 1666"/>
                <a:gd name="T112" fmla="*/ 0 w 3717"/>
                <a:gd name="T113" fmla="*/ 0 h 1666"/>
                <a:gd name="T114" fmla="*/ 0 w 3717"/>
                <a:gd name="T115" fmla="*/ 0 h 1666"/>
                <a:gd name="T116" fmla="*/ 0 w 3717"/>
                <a:gd name="T117" fmla="*/ 0 h 1666"/>
                <a:gd name="T118" fmla="*/ 0 w 3717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6"/>
                <a:gd name="T182" fmla="*/ 3717 w 3717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6">
                  <a:moveTo>
                    <a:pt x="3717" y="833"/>
                  </a:moveTo>
                  <a:lnTo>
                    <a:pt x="3717" y="847"/>
                  </a:lnTo>
                  <a:lnTo>
                    <a:pt x="3716" y="862"/>
                  </a:lnTo>
                  <a:lnTo>
                    <a:pt x="3715" y="877"/>
                  </a:lnTo>
                  <a:lnTo>
                    <a:pt x="3712" y="891"/>
                  </a:lnTo>
                  <a:lnTo>
                    <a:pt x="3710" y="906"/>
                  </a:lnTo>
                  <a:lnTo>
                    <a:pt x="3707" y="920"/>
                  </a:lnTo>
                  <a:lnTo>
                    <a:pt x="3703" y="935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2"/>
                  </a:lnTo>
                  <a:lnTo>
                    <a:pt x="3676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4" y="1118"/>
                  </a:lnTo>
                  <a:lnTo>
                    <a:pt x="3593" y="1133"/>
                  </a:lnTo>
                  <a:lnTo>
                    <a:pt x="3581" y="1147"/>
                  </a:lnTo>
                  <a:lnTo>
                    <a:pt x="3568" y="1160"/>
                  </a:lnTo>
                  <a:lnTo>
                    <a:pt x="3556" y="1174"/>
                  </a:lnTo>
                  <a:lnTo>
                    <a:pt x="3542" y="1186"/>
                  </a:lnTo>
                  <a:lnTo>
                    <a:pt x="3528" y="1199"/>
                  </a:lnTo>
                  <a:lnTo>
                    <a:pt x="3513" y="1213"/>
                  </a:lnTo>
                  <a:lnTo>
                    <a:pt x="3499" y="1225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6"/>
                  </a:lnTo>
                  <a:lnTo>
                    <a:pt x="3415" y="1288"/>
                  </a:lnTo>
                  <a:lnTo>
                    <a:pt x="3397" y="1301"/>
                  </a:lnTo>
                  <a:lnTo>
                    <a:pt x="3379" y="1312"/>
                  </a:lnTo>
                  <a:lnTo>
                    <a:pt x="3360" y="1324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1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0" y="1517"/>
                  </a:lnTo>
                  <a:lnTo>
                    <a:pt x="2893" y="1526"/>
                  </a:lnTo>
                  <a:lnTo>
                    <a:pt x="2866" y="1534"/>
                  </a:lnTo>
                  <a:lnTo>
                    <a:pt x="2839" y="1542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6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8" y="1590"/>
                  </a:lnTo>
                  <a:lnTo>
                    <a:pt x="2609" y="1596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7" y="1623"/>
                  </a:lnTo>
                  <a:lnTo>
                    <a:pt x="2426" y="1627"/>
                  </a:lnTo>
                  <a:lnTo>
                    <a:pt x="2395" y="1632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50"/>
                  </a:lnTo>
                  <a:lnTo>
                    <a:pt x="2206" y="1652"/>
                  </a:lnTo>
                  <a:lnTo>
                    <a:pt x="2174" y="1654"/>
                  </a:lnTo>
                  <a:lnTo>
                    <a:pt x="2142" y="1657"/>
                  </a:lnTo>
                  <a:lnTo>
                    <a:pt x="2109" y="1659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7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2" y="1665"/>
                  </a:lnTo>
                  <a:lnTo>
                    <a:pt x="1720" y="1664"/>
                  </a:lnTo>
                  <a:lnTo>
                    <a:pt x="1687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0" y="1657"/>
                  </a:lnTo>
                  <a:lnTo>
                    <a:pt x="1559" y="1656"/>
                  </a:lnTo>
                  <a:lnTo>
                    <a:pt x="1526" y="1653"/>
                  </a:lnTo>
                  <a:lnTo>
                    <a:pt x="1495" y="1651"/>
                  </a:lnTo>
                  <a:lnTo>
                    <a:pt x="1462" y="1647"/>
                  </a:lnTo>
                  <a:lnTo>
                    <a:pt x="1431" y="1644"/>
                  </a:lnTo>
                  <a:lnTo>
                    <a:pt x="1399" y="1641"/>
                  </a:lnTo>
                  <a:lnTo>
                    <a:pt x="1368" y="1637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5"/>
                  </a:lnTo>
                  <a:lnTo>
                    <a:pt x="1244" y="1620"/>
                  </a:lnTo>
                  <a:lnTo>
                    <a:pt x="1212" y="1615"/>
                  </a:lnTo>
                  <a:lnTo>
                    <a:pt x="1182" y="1610"/>
                  </a:lnTo>
                  <a:lnTo>
                    <a:pt x="1153" y="1605"/>
                  </a:lnTo>
                  <a:lnTo>
                    <a:pt x="1122" y="1599"/>
                  </a:lnTo>
                  <a:lnTo>
                    <a:pt x="1092" y="1592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4" y="1574"/>
                  </a:lnTo>
                  <a:lnTo>
                    <a:pt x="976" y="1566"/>
                  </a:lnTo>
                  <a:lnTo>
                    <a:pt x="947" y="1560"/>
                  </a:lnTo>
                  <a:lnTo>
                    <a:pt x="919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4" y="1468"/>
                  </a:lnTo>
                  <a:lnTo>
                    <a:pt x="630" y="1458"/>
                  </a:lnTo>
                  <a:lnTo>
                    <a:pt x="605" y="1449"/>
                  </a:lnTo>
                  <a:lnTo>
                    <a:pt x="581" y="1439"/>
                  </a:lnTo>
                  <a:lnTo>
                    <a:pt x="558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5" y="1330"/>
                  </a:lnTo>
                  <a:lnTo>
                    <a:pt x="346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4" y="1269"/>
                  </a:lnTo>
                  <a:lnTo>
                    <a:pt x="257" y="1257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6"/>
                  </a:lnTo>
                  <a:lnTo>
                    <a:pt x="181" y="1193"/>
                  </a:lnTo>
                  <a:lnTo>
                    <a:pt x="167" y="1179"/>
                  </a:lnTo>
                  <a:lnTo>
                    <a:pt x="154" y="1167"/>
                  </a:lnTo>
                  <a:lnTo>
                    <a:pt x="141" y="1153"/>
                  </a:lnTo>
                  <a:lnTo>
                    <a:pt x="129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5" y="1098"/>
                  </a:lnTo>
                  <a:lnTo>
                    <a:pt x="85" y="1085"/>
                  </a:lnTo>
                  <a:lnTo>
                    <a:pt x="76" y="1070"/>
                  </a:lnTo>
                  <a:lnTo>
                    <a:pt x="67" y="1057"/>
                  </a:lnTo>
                  <a:lnTo>
                    <a:pt x="58" y="1042"/>
                  </a:lnTo>
                  <a:lnTo>
                    <a:pt x="50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0" y="986"/>
                  </a:lnTo>
                  <a:lnTo>
                    <a:pt x="24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8" y="753"/>
                  </a:lnTo>
                  <a:lnTo>
                    <a:pt x="11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4" y="695"/>
                  </a:lnTo>
                  <a:lnTo>
                    <a:pt x="30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0" y="638"/>
                  </a:lnTo>
                  <a:lnTo>
                    <a:pt x="58" y="625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5" y="582"/>
                  </a:lnTo>
                  <a:lnTo>
                    <a:pt x="95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29" y="527"/>
                  </a:lnTo>
                  <a:lnTo>
                    <a:pt x="141" y="513"/>
                  </a:lnTo>
                  <a:lnTo>
                    <a:pt x="154" y="500"/>
                  </a:lnTo>
                  <a:lnTo>
                    <a:pt x="167" y="487"/>
                  </a:lnTo>
                  <a:lnTo>
                    <a:pt x="181" y="474"/>
                  </a:lnTo>
                  <a:lnTo>
                    <a:pt x="195" y="460"/>
                  </a:lnTo>
                  <a:lnTo>
                    <a:pt x="210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7" y="410"/>
                  </a:lnTo>
                  <a:lnTo>
                    <a:pt x="274" y="397"/>
                  </a:lnTo>
                  <a:lnTo>
                    <a:pt x="292" y="385"/>
                  </a:lnTo>
                  <a:lnTo>
                    <a:pt x="309" y="373"/>
                  </a:lnTo>
                  <a:lnTo>
                    <a:pt x="328" y="360"/>
                  </a:lnTo>
                  <a:lnTo>
                    <a:pt x="346" y="348"/>
                  </a:lnTo>
                  <a:lnTo>
                    <a:pt x="365" y="337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8" y="238"/>
                  </a:lnTo>
                  <a:lnTo>
                    <a:pt x="581" y="227"/>
                  </a:lnTo>
                  <a:lnTo>
                    <a:pt x="605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0" y="171"/>
                  </a:lnTo>
                  <a:lnTo>
                    <a:pt x="756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30"/>
                  </a:lnTo>
                  <a:lnTo>
                    <a:pt x="892" y="122"/>
                  </a:lnTo>
                  <a:lnTo>
                    <a:pt x="919" y="114"/>
                  </a:lnTo>
                  <a:lnTo>
                    <a:pt x="947" y="107"/>
                  </a:lnTo>
                  <a:lnTo>
                    <a:pt x="976" y="99"/>
                  </a:lnTo>
                  <a:lnTo>
                    <a:pt x="1004" y="92"/>
                  </a:lnTo>
                  <a:lnTo>
                    <a:pt x="1034" y="87"/>
                  </a:lnTo>
                  <a:lnTo>
                    <a:pt x="1063" y="80"/>
                  </a:lnTo>
                  <a:lnTo>
                    <a:pt x="1092" y="73"/>
                  </a:lnTo>
                  <a:lnTo>
                    <a:pt x="1122" y="68"/>
                  </a:lnTo>
                  <a:lnTo>
                    <a:pt x="1153" y="62"/>
                  </a:lnTo>
                  <a:lnTo>
                    <a:pt x="1182" y="56"/>
                  </a:lnTo>
                  <a:lnTo>
                    <a:pt x="1212" y="52"/>
                  </a:lnTo>
                  <a:lnTo>
                    <a:pt x="1244" y="46"/>
                  </a:lnTo>
                  <a:lnTo>
                    <a:pt x="1274" y="42"/>
                  </a:lnTo>
                  <a:lnTo>
                    <a:pt x="1306" y="37"/>
                  </a:lnTo>
                  <a:lnTo>
                    <a:pt x="1336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3"/>
                  </a:lnTo>
                  <a:lnTo>
                    <a:pt x="1462" y="19"/>
                  </a:lnTo>
                  <a:lnTo>
                    <a:pt x="1495" y="16"/>
                  </a:lnTo>
                  <a:lnTo>
                    <a:pt x="1526" y="14"/>
                  </a:lnTo>
                  <a:lnTo>
                    <a:pt x="1559" y="10"/>
                  </a:lnTo>
                  <a:lnTo>
                    <a:pt x="1590" y="8"/>
                  </a:lnTo>
                  <a:lnTo>
                    <a:pt x="1623" y="7"/>
                  </a:lnTo>
                  <a:lnTo>
                    <a:pt x="1655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2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5" y="0"/>
                  </a:lnTo>
                  <a:lnTo>
                    <a:pt x="1947" y="1"/>
                  </a:lnTo>
                  <a:lnTo>
                    <a:pt x="1980" y="1"/>
                  </a:lnTo>
                  <a:lnTo>
                    <a:pt x="2012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9"/>
                  </a:lnTo>
                  <a:lnTo>
                    <a:pt x="2173" y="13"/>
                  </a:lnTo>
                  <a:lnTo>
                    <a:pt x="2206" y="15"/>
                  </a:lnTo>
                  <a:lnTo>
                    <a:pt x="2237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5" y="35"/>
                  </a:lnTo>
                  <a:lnTo>
                    <a:pt x="2426" y="40"/>
                  </a:lnTo>
                  <a:lnTo>
                    <a:pt x="2457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6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6" y="133"/>
                  </a:lnTo>
                  <a:lnTo>
                    <a:pt x="2893" y="141"/>
                  </a:lnTo>
                  <a:lnTo>
                    <a:pt x="2920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6" y="232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1" y="307"/>
                  </a:lnTo>
                  <a:lnTo>
                    <a:pt x="3321" y="319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79" y="355"/>
                  </a:lnTo>
                  <a:lnTo>
                    <a:pt x="3397" y="366"/>
                  </a:lnTo>
                  <a:lnTo>
                    <a:pt x="3415" y="378"/>
                  </a:lnTo>
                  <a:lnTo>
                    <a:pt x="3433" y="391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7"/>
                  </a:lnTo>
                  <a:lnTo>
                    <a:pt x="3542" y="481"/>
                  </a:lnTo>
                  <a:lnTo>
                    <a:pt x="3556" y="493"/>
                  </a:lnTo>
                  <a:lnTo>
                    <a:pt x="3568" y="506"/>
                  </a:lnTo>
                  <a:lnTo>
                    <a:pt x="3581" y="520"/>
                  </a:lnTo>
                  <a:lnTo>
                    <a:pt x="3593" y="533"/>
                  </a:lnTo>
                  <a:lnTo>
                    <a:pt x="3604" y="547"/>
                  </a:lnTo>
                  <a:lnTo>
                    <a:pt x="3616" y="562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2"/>
                  </a:lnTo>
                  <a:lnTo>
                    <a:pt x="3699" y="717"/>
                  </a:lnTo>
                  <a:lnTo>
                    <a:pt x="3703" y="731"/>
                  </a:lnTo>
                  <a:lnTo>
                    <a:pt x="3707" y="746"/>
                  </a:lnTo>
                  <a:lnTo>
                    <a:pt x="3710" y="761"/>
                  </a:lnTo>
                  <a:lnTo>
                    <a:pt x="3712" y="775"/>
                  </a:lnTo>
                  <a:lnTo>
                    <a:pt x="3715" y="790"/>
                  </a:lnTo>
                  <a:lnTo>
                    <a:pt x="3716" y="805"/>
                  </a:lnTo>
                  <a:lnTo>
                    <a:pt x="3717" y="818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Freeform 62">
              <a:extLst>
                <a:ext uri="{FF2B5EF4-FFF2-40B4-BE49-F238E27FC236}">
                  <a16:creationId xmlns:a16="http://schemas.microsoft.com/office/drawing/2014/main" id="{537CF4D3-7611-BF43-90A4-3977EE4A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3322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4"/>
                  </a:moveTo>
                  <a:lnTo>
                    <a:pt x="3717" y="848"/>
                  </a:lnTo>
                  <a:lnTo>
                    <a:pt x="3717" y="863"/>
                  </a:lnTo>
                  <a:lnTo>
                    <a:pt x="3715" y="876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4" y="935"/>
                  </a:lnTo>
                  <a:lnTo>
                    <a:pt x="3699" y="950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3" y="992"/>
                  </a:lnTo>
                  <a:lnTo>
                    <a:pt x="3677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5" y="1119"/>
                  </a:lnTo>
                  <a:lnTo>
                    <a:pt x="3593" y="1133"/>
                  </a:lnTo>
                  <a:lnTo>
                    <a:pt x="3582" y="1146"/>
                  </a:lnTo>
                  <a:lnTo>
                    <a:pt x="3570" y="1160"/>
                  </a:lnTo>
                  <a:lnTo>
                    <a:pt x="3556" y="1173"/>
                  </a:lnTo>
                  <a:lnTo>
                    <a:pt x="3543" y="1186"/>
                  </a:lnTo>
                  <a:lnTo>
                    <a:pt x="3528" y="1199"/>
                  </a:lnTo>
                  <a:lnTo>
                    <a:pt x="3515" y="1213"/>
                  </a:lnTo>
                  <a:lnTo>
                    <a:pt x="3499" y="1225"/>
                  </a:lnTo>
                  <a:lnTo>
                    <a:pt x="3483" y="1239"/>
                  </a:lnTo>
                  <a:lnTo>
                    <a:pt x="3467" y="1251"/>
                  </a:lnTo>
                  <a:lnTo>
                    <a:pt x="3450" y="1263"/>
                  </a:lnTo>
                  <a:lnTo>
                    <a:pt x="3434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80" y="1312"/>
                  </a:lnTo>
                  <a:lnTo>
                    <a:pt x="3360" y="1324"/>
                  </a:lnTo>
                  <a:lnTo>
                    <a:pt x="3341" y="1335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7" y="1434"/>
                  </a:lnTo>
                  <a:lnTo>
                    <a:pt x="3123" y="1443"/>
                  </a:lnTo>
                  <a:lnTo>
                    <a:pt x="3099" y="1454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8" y="1509"/>
                  </a:lnTo>
                  <a:lnTo>
                    <a:pt x="2921" y="1517"/>
                  </a:lnTo>
                  <a:lnTo>
                    <a:pt x="2895" y="1526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1" y="1549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7"/>
                  </a:lnTo>
                  <a:lnTo>
                    <a:pt x="2669" y="1583"/>
                  </a:lnTo>
                  <a:lnTo>
                    <a:pt x="2639" y="1590"/>
                  </a:lnTo>
                  <a:lnTo>
                    <a:pt x="2609" y="1595"/>
                  </a:lnTo>
                  <a:lnTo>
                    <a:pt x="2580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9" y="1617"/>
                  </a:lnTo>
                  <a:lnTo>
                    <a:pt x="2458" y="1622"/>
                  </a:lnTo>
                  <a:lnTo>
                    <a:pt x="2427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6" y="1652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1" y="1658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3" y="1664"/>
                  </a:lnTo>
                  <a:lnTo>
                    <a:pt x="1981" y="1665"/>
                  </a:lnTo>
                  <a:lnTo>
                    <a:pt x="1949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1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3" y="1665"/>
                  </a:lnTo>
                  <a:lnTo>
                    <a:pt x="1720" y="1664"/>
                  </a:lnTo>
                  <a:lnTo>
                    <a:pt x="1689" y="1663"/>
                  </a:lnTo>
                  <a:lnTo>
                    <a:pt x="1656" y="1662"/>
                  </a:lnTo>
                  <a:lnTo>
                    <a:pt x="1623" y="1659"/>
                  </a:lnTo>
                  <a:lnTo>
                    <a:pt x="1592" y="1658"/>
                  </a:lnTo>
                  <a:lnTo>
                    <a:pt x="1559" y="1656"/>
                  </a:lnTo>
                  <a:lnTo>
                    <a:pt x="1527" y="1653"/>
                  </a:lnTo>
                  <a:lnTo>
                    <a:pt x="1495" y="1650"/>
                  </a:lnTo>
                  <a:lnTo>
                    <a:pt x="1464" y="1647"/>
                  </a:lnTo>
                  <a:lnTo>
                    <a:pt x="1432" y="1644"/>
                  </a:lnTo>
                  <a:lnTo>
                    <a:pt x="1399" y="1640"/>
                  </a:lnTo>
                  <a:lnTo>
                    <a:pt x="1368" y="1637"/>
                  </a:lnTo>
                  <a:lnTo>
                    <a:pt x="1338" y="1634"/>
                  </a:lnTo>
                  <a:lnTo>
                    <a:pt x="1306" y="1629"/>
                  </a:lnTo>
                  <a:lnTo>
                    <a:pt x="1275" y="1625"/>
                  </a:lnTo>
                  <a:lnTo>
                    <a:pt x="1244" y="1620"/>
                  </a:lnTo>
                  <a:lnTo>
                    <a:pt x="1214" y="1614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3" y="1593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7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3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9"/>
                  </a:lnTo>
                  <a:lnTo>
                    <a:pt x="490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6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7" y="1330"/>
                  </a:lnTo>
                  <a:lnTo>
                    <a:pt x="348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3"/>
                  </a:lnTo>
                  <a:lnTo>
                    <a:pt x="276" y="1270"/>
                  </a:lnTo>
                  <a:lnTo>
                    <a:pt x="259" y="1257"/>
                  </a:lnTo>
                  <a:lnTo>
                    <a:pt x="242" y="1244"/>
                  </a:lnTo>
                  <a:lnTo>
                    <a:pt x="226" y="1232"/>
                  </a:lnTo>
                  <a:lnTo>
                    <a:pt x="211" y="1218"/>
                  </a:lnTo>
                  <a:lnTo>
                    <a:pt x="196" y="1206"/>
                  </a:lnTo>
                  <a:lnTo>
                    <a:pt x="182" y="1193"/>
                  </a:lnTo>
                  <a:lnTo>
                    <a:pt x="169" y="1180"/>
                  </a:lnTo>
                  <a:lnTo>
                    <a:pt x="155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7" y="1098"/>
                  </a:lnTo>
                  <a:lnTo>
                    <a:pt x="87" y="1085"/>
                  </a:lnTo>
                  <a:lnTo>
                    <a:pt x="76" y="1071"/>
                  </a:lnTo>
                  <a:lnTo>
                    <a:pt x="67" y="1056"/>
                  </a:lnTo>
                  <a:lnTo>
                    <a:pt x="60" y="1043"/>
                  </a:lnTo>
                  <a:lnTo>
                    <a:pt x="52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6" y="943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6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6"/>
                  </a:lnTo>
                  <a:lnTo>
                    <a:pt x="3" y="782"/>
                  </a:lnTo>
                  <a:lnTo>
                    <a:pt x="6" y="767"/>
                  </a:lnTo>
                  <a:lnTo>
                    <a:pt x="9" y="753"/>
                  </a:lnTo>
                  <a:lnTo>
                    <a:pt x="12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2" y="638"/>
                  </a:lnTo>
                  <a:lnTo>
                    <a:pt x="60" y="624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7" y="582"/>
                  </a:lnTo>
                  <a:lnTo>
                    <a:pt x="97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6"/>
                  </a:lnTo>
                  <a:lnTo>
                    <a:pt x="142" y="513"/>
                  </a:lnTo>
                  <a:lnTo>
                    <a:pt x="155" y="499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6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9" y="409"/>
                  </a:lnTo>
                  <a:lnTo>
                    <a:pt x="276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8" y="348"/>
                  </a:lnTo>
                  <a:lnTo>
                    <a:pt x="367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1"/>
                  </a:lnTo>
                  <a:lnTo>
                    <a:pt x="448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9"/>
                  </a:lnTo>
                  <a:lnTo>
                    <a:pt x="535" y="247"/>
                  </a:lnTo>
                  <a:lnTo>
                    <a:pt x="559" y="237"/>
                  </a:lnTo>
                  <a:lnTo>
                    <a:pt x="583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5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6" y="93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4"/>
                  </a:lnTo>
                  <a:lnTo>
                    <a:pt x="1123" y="67"/>
                  </a:lnTo>
                  <a:lnTo>
                    <a:pt x="1153" y="62"/>
                  </a:lnTo>
                  <a:lnTo>
                    <a:pt x="1183" y="57"/>
                  </a:lnTo>
                  <a:lnTo>
                    <a:pt x="1214" y="52"/>
                  </a:lnTo>
                  <a:lnTo>
                    <a:pt x="1244" y="47"/>
                  </a:lnTo>
                  <a:lnTo>
                    <a:pt x="1275" y="42"/>
                  </a:lnTo>
                  <a:lnTo>
                    <a:pt x="1306" y="37"/>
                  </a:lnTo>
                  <a:lnTo>
                    <a:pt x="1338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4" y="19"/>
                  </a:lnTo>
                  <a:lnTo>
                    <a:pt x="1495" y="16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7"/>
                  </a:lnTo>
                  <a:lnTo>
                    <a:pt x="1656" y="4"/>
                  </a:lnTo>
                  <a:lnTo>
                    <a:pt x="1689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9" y="1"/>
                  </a:lnTo>
                  <a:lnTo>
                    <a:pt x="1981" y="1"/>
                  </a:lnTo>
                  <a:lnTo>
                    <a:pt x="2013" y="2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11" y="8"/>
                  </a:lnTo>
                  <a:lnTo>
                    <a:pt x="2142" y="10"/>
                  </a:lnTo>
                  <a:lnTo>
                    <a:pt x="2175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1"/>
                  </a:lnTo>
                  <a:lnTo>
                    <a:pt x="2396" y="35"/>
                  </a:lnTo>
                  <a:lnTo>
                    <a:pt x="2427" y="39"/>
                  </a:lnTo>
                  <a:lnTo>
                    <a:pt x="2458" y="44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9" y="76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7" y="97"/>
                  </a:lnTo>
                  <a:lnTo>
                    <a:pt x="2755" y="103"/>
                  </a:lnTo>
                  <a:lnTo>
                    <a:pt x="2783" y="110"/>
                  </a:lnTo>
                  <a:lnTo>
                    <a:pt x="2811" y="118"/>
                  </a:lnTo>
                  <a:lnTo>
                    <a:pt x="2840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8" y="157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2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6"/>
                  </a:lnTo>
                  <a:lnTo>
                    <a:pt x="3301" y="307"/>
                  </a:lnTo>
                  <a:lnTo>
                    <a:pt x="3321" y="318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80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4" y="390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5" y="453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6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7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5" y="702"/>
                  </a:lnTo>
                  <a:lnTo>
                    <a:pt x="3699" y="717"/>
                  </a:lnTo>
                  <a:lnTo>
                    <a:pt x="3704" y="731"/>
                  </a:lnTo>
                  <a:lnTo>
                    <a:pt x="3708" y="746"/>
                  </a:lnTo>
                  <a:lnTo>
                    <a:pt x="3710" y="760"/>
                  </a:lnTo>
                  <a:lnTo>
                    <a:pt x="3714" y="775"/>
                  </a:lnTo>
                  <a:lnTo>
                    <a:pt x="3715" y="790"/>
                  </a:lnTo>
                  <a:lnTo>
                    <a:pt x="3717" y="804"/>
                  </a:lnTo>
                  <a:lnTo>
                    <a:pt x="3717" y="819"/>
                  </a:lnTo>
                  <a:lnTo>
                    <a:pt x="3718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Line 63">
              <a:extLst>
                <a:ext uri="{FF2B5EF4-FFF2-40B4-BE49-F238E27FC236}">
                  <a16:creationId xmlns:a16="http://schemas.microsoft.com/office/drawing/2014/main" id="{273633F8-DB9E-5A41-93D5-317362E243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6" y="2841"/>
              <a:ext cx="257" cy="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Line 64">
              <a:extLst>
                <a:ext uri="{FF2B5EF4-FFF2-40B4-BE49-F238E27FC236}">
                  <a16:creationId xmlns:a16="http://schemas.microsoft.com/office/drawing/2014/main" id="{1BD70451-862F-5A48-B0FC-61B7705D4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7" y="2849"/>
              <a:ext cx="152" cy="7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Line 65">
              <a:extLst>
                <a:ext uri="{FF2B5EF4-FFF2-40B4-BE49-F238E27FC236}">
                  <a16:creationId xmlns:a16="http://schemas.microsoft.com/office/drawing/2014/main" id="{5C440150-2FB4-2C41-A640-086818116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" y="2849"/>
              <a:ext cx="441" cy="5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Line 66">
              <a:extLst>
                <a:ext uri="{FF2B5EF4-FFF2-40B4-BE49-F238E27FC236}">
                  <a16:creationId xmlns:a16="http://schemas.microsoft.com/office/drawing/2014/main" id="{013FF84D-3E60-F046-AAC4-66D48297D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2809"/>
              <a:ext cx="241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Line 67">
              <a:extLst>
                <a:ext uri="{FF2B5EF4-FFF2-40B4-BE49-F238E27FC236}">
                  <a16:creationId xmlns:a16="http://schemas.microsoft.com/office/drawing/2014/main" id="{70EAC4F4-A81C-B047-A0B9-55A454048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7" y="2977"/>
              <a:ext cx="569" cy="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Freeform 68">
              <a:extLst>
                <a:ext uri="{FF2B5EF4-FFF2-40B4-BE49-F238E27FC236}">
                  <a16:creationId xmlns:a16="http://schemas.microsoft.com/office/drawing/2014/main" id="{4C1AC4BF-E157-0543-96A1-FF900FF30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3295"/>
              <a:ext cx="561" cy="168"/>
            </a:xfrm>
            <a:custGeom>
              <a:avLst/>
              <a:gdLst>
                <a:gd name="T0" fmla="*/ 0 w 4487"/>
                <a:gd name="T1" fmla="*/ 0 h 1346"/>
                <a:gd name="T2" fmla="*/ 0 w 4487"/>
                <a:gd name="T3" fmla="*/ 0 h 1346"/>
                <a:gd name="T4" fmla="*/ 0 w 4487"/>
                <a:gd name="T5" fmla="*/ 0 h 1346"/>
                <a:gd name="T6" fmla="*/ 0 60000 65536"/>
                <a:gd name="T7" fmla="*/ 0 60000 65536"/>
                <a:gd name="T8" fmla="*/ 0 60000 65536"/>
                <a:gd name="T9" fmla="*/ 0 w 4487"/>
                <a:gd name="T10" fmla="*/ 0 h 1346"/>
                <a:gd name="T11" fmla="*/ 4487 w 4487"/>
                <a:gd name="T12" fmla="*/ 1346 h 1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87" h="1346">
                  <a:moveTo>
                    <a:pt x="0" y="0"/>
                  </a:moveTo>
                  <a:lnTo>
                    <a:pt x="4466" y="1346"/>
                  </a:lnTo>
                  <a:lnTo>
                    <a:pt x="4487" y="132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Line 69">
              <a:extLst>
                <a:ext uri="{FF2B5EF4-FFF2-40B4-BE49-F238E27FC236}">
                  <a16:creationId xmlns:a16="http://schemas.microsoft.com/office/drawing/2014/main" id="{A56EAEA7-ED18-E947-9969-AF6954FB3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2" y="3330"/>
              <a:ext cx="190" cy="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70">
              <a:extLst>
                <a:ext uri="{FF2B5EF4-FFF2-40B4-BE49-F238E27FC236}">
                  <a16:creationId xmlns:a16="http://schemas.microsoft.com/office/drawing/2014/main" id="{36118030-B1D2-964A-B5C4-CEF4855C2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3066"/>
              <a:ext cx="8" cy="2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71">
              <a:extLst>
                <a:ext uri="{FF2B5EF4-FFF2-40B4-BE49-F238E27FC236}">
                  <a16:creationId xmlns:a16="http://schemas.microsoft.com/office/drawing/2014/main" id="{8471E7EF-5F9D-5D44-AF3E-BBE078CEF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" y="3066"/>
              <a:ext cx="419" cy="3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Line 72">
              <a:extLst>
                <a:ext uri="{FF2B5EF4-FFF2-40B4-BE49-F238E27FC236}">
                  <a16:creationId xmlns:a16="http://schemas.microsoft.com/office/drawing/2014/main" id="{1D2965C5-A880-B54D-9369-028E712F0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3" y="2975"/>
              <a:ext cx="179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6" name="Line 73">
              <a:extLst>
                <a:ext uri="{FF2B5EF4-FFF2-40B4-BE49-F238E27FC236}">
                  <a16:creationId xmlns:a16="http://schemas.microsoft.com/office/drawing/2014/main" id="{146AA288-8DBC-0B4E-A815-6DADB95023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1" y="3517"/>
              <a:ext cx="152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7" name="Line 74">
              <a:extLst>
                <a:ext uri="{FF2B5EF4-FFF2-40B4-BE49-F238E27FC236}">
                  <a16:creationId xmlns:a16="http://schemas.microsoft.com/office/drawing/2014/main" id="{D8D08F83-5362-4449-888A-3E296DF005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7" y="3087"/>
              <a:ext cx="289" cy="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8" name="Line 75">
              <a:extLst>
                <a:ext uri="{FF2B5EF4-FFF2-40B4-BE49-F238E27FC236}">
                  <a16:creationId xmlns:a16="http://schemas.microsoft.com/office/drawing/2014/main" id="{28EBD831-F193-CA4B-B937-B55F16022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6" y="3450"/>
              <a:ext cx="139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9" name="Line 76">
              <a:extLst>
                <a:ext uri="{FF2B5EF4-FFF2-40B4-BE49-F238E27FC236}">
                  <a16:creationId xmlns:a16="http://schemas.microsoft.com/office/drawing/2014/main" id="{41E827AD-9B83-8146-B946-1B1A0D07A4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27" y="3143"/>
              <a:ext cx="6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0" name="Rectangle 77">
              <a:extLst>
                <a:ext uri="{FF2B5EF4-FFF2-40B4-BE49-F238E27FC236}">
                  <a16:creationId xmlns:a16="http://schemas.microsoft.com/office/drawing/2014/main" id="{628B17AB-B354-A342-9441-586235540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570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T1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1" name="Rectangle 78">
              <a:extLst>
                <a:ext uri="{FF2B5EF4-FFF2-40B4-BE49-F238E27FC236}">
                  <a16:creationId xmlns:a16="http://schemas.microsoft.com/office/drawing/2014/main" id="{E9E730AF-2A2D-D540-B957-B9AC3511C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448"/>
              <a:ext cx="7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Arial" panose="020B0604020202020204" pitchFamily="34" charset="0"/>
                </a:rPr>
                <a:t>Constraint Graph</a:t>
              </a:r>
              <a:endParaRPr lang="en-US" altLang="en-US" sz="600" b="1">
                <a:latin typeface="Arial" panose="020B0604020202020204" pitchFamily="34" charset="0"/>
              </a:endParaRPr>
            </a:p>
          </p:txBody>
        </p:sp>
        <p:sp>
          <p:nvSpPr>
            <p:cNvPr id="61472" name="Rectangle 79">
              <a:extLst>
                <a:ext uri="{FF2B5EF4-FFF2-40B4-BE49-F238E27FC236}">
                  <a16:creationId xmlns:a16="http://schemas.microsoft.com/office/drawing/2014/main" id="{5B689B7B-712D-EA4D-BEA7-1401D2E6E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" y="2713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T4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3" name="Rectangle 80">
              <a:extLst>
                <a:ext uri="{FF2B5EF4-FFF2-40B4-BE49-F238E27FC236}">
                  <a16:creationId xmlns:a16="http://schemas.microsoft.com/office/drawing/2014/main" id="{42D1C3C5-0E2A-CA4D-A554-0D9BF6CEA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3619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4" name="Rectangle 81">
              <a:extLst>
                <a:ext uri="{FF2B5EF4-FFF2-40B4-BE49-F238E27FC236}">
                  <a16:creationId xmlns:a16="http://schemas.microsoft.com/office/drawing/2014/main" id="{090EBE41-560E-174A-926A-0F687E6BD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3577"/>
              <a:ext cx="10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T3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5" name="Rectangle 82">
              <a:extLst>
                <a:ext uri="{FF2B5EF4-FFF2-40B4-BE49-F238E27FC236}">
                  <a16:creationId xmlns:a16="http://schemas.microsoft.com/office/drawing/2014/main" id="{BA276574-9D44-334C-9C9E-804410100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2977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6" name="Rectangle 83">
              <a:extLst>
                <a:ext uri="{FF2B5EF4-FFF2-40B4-BE49-F238E27FC236}">
                  <a16:creationId xmlns:a16="http://schemas.microsoft.com/office/drawing/2014/main" id="{88E33FBB-1D76-4042-969E-E56D1D2C4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" y="3357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7" name="Rectangle 84">
              <a:extLst>
                <a:ext uri="{FF2B5EF4-FFF2-40B4-BE49-F238E27FC236}">
                  <a16:creationId xmlns:a16="http://schemas.microsoft.com/office/drawing/2014/main" id="{798DFABA-1596-B242-85EC-86110C2F2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" y="2841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T6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8" name="Rectangle 85">
              <a:extLst>
                <a:ext uri="{FF2B5EF4-FFF2-40B4-BE49-F238E27FC236}">
                  <a16:creationId xmlns:a16="http://schemas.microsoft.com/office/drawing/2014/main" id="{44119A51-00E5-3440-9C8C-0A427869A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3" y="3555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T7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9" name="Rectangle 86">
              <a:extLst>
                <a:ext uri="{FF2B5EF4-FFF2-40B4-BE49-F238E27FC236}">
                  <a16:creationId xmlns:a16="http://schemas.microsoft.com/office/drawing/2014/main" id="{535292D2-86C7-7B4B-A706-703B88380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3619"/>
              <a:ext cx="10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T5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0" name="Rectangle 87">
              <a:extLst>
                <a:ext uri="{FF2B5EF4-FFF2-40B4-BE49-F238E27FC236}">
                  <a16:creationId xmlns:a16="http://schemas.microsoft.com/office/drawing/2014/main" id="{49D7090B-124E-2C42-9604-5F9BFC89E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2879"/>
              <a:ext cx="55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1" name="Rectangle 88">
              <a:extLst>
                <a:ext uri="{FF2B5EF4-FFF2-40B4-BE49-F238E27FC236}">
                  <a16:creationId xmlns:a16="http://schemas.microsoft.com/office/drawing/2014/main" id="{EC2E41AB-6880-7447-B4A9-C52F63D22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2687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2" name="Rectangle 89">
              <a:extLst>
                <a:ext uri="{FF2B5EF4-FFF2-40B4-BE49-F238E27FC236}">
                  <a16:creationId xmlns:a16="http://schemas.microsoft.com/office/drawing/2014/main" id="{F79708C7-6464-C54E-9531-27602663D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3165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3" name="Rectangle 90">
              <a:extLst>
                <a:ext uri="{FF2B5EF4-FFF2-40B4-BE49-F238E27FC236}">
                  <a16:creationId xmlns:a16="http://schemas.microsoft.com/office/drawing/2014/main" id="{2F33DE8E-73A3-144C-8C13-BF4FF0AA6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3407"/>
              <a:ext cx="55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4" name="Rectangle 91">
              <a:extLst>
                <a:ext uri="{FF2B5EF4-FFF2-40B4-BE49-F238E27FC236}">
                  <a16:creationId xmlns:a16="http://schemas.microsoft.com/office/drawing/2014/main" id="{E33D8C0E-DC78-8641-93CF-179094D4C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2755"/>
              <a:ext cx="5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5" name="Rectangle 92">
              <a:extLst>
                <a:ext uri="{FF2B5EF4-FFF2-40B4-BE49-F238E27FC236}">
                  <a16:creationId xmlns:a16="http://schemas.microsoft.com/office/drawing/2014/main" id="{9A1701D9-D190-EB4D-9259-CE7F9DF71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2905"/>
              <a:ext cx="5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6" name="Rectangle 93">
              <a:extLst>
                <a:ext uri="{FF2B5EF4-FFF2-40B4-BE49-F238E27FC236}">
                  <a16:creationId xmlns:a16="http://schemas.microsoft.com/office/drawing/2014/main" id="{AB91CFA1-A4A0-2547-9F48-88B097417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3022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7" name="Rectangle 94">
              <a:extLst>
                <a:ext uri="{FF2B5EF4-FFF2-40B4-BE49-F238E27FC236}">
                  <a16:creationId xmlns:a16="http://schemas.microsoft.com/office/drawing/2014/main" id="{A1394EEF-CDC3-394A-9D38-8A6B6039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2832"/>
              <a:ext cx="99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8" name="Rectangle 95">
              <a:extLst>
                <a:ext uri="{FF2B5EF4-FFF2-40B4-BE49-F238E27FC236}">
                  <a16:creationId xmlns:a16="http://schemas.microsoft.com/office/drawing/2014/main" id="{5C9A3B5E-2F0A-EE47-9CE4-66319872D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3368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9" name="Rectangle 96">
              <a:extLst>
                <a:ext uri="{FF2B5EF4-FFF2-40B4-BE49-F238E27FC236}">
                  <a16:creationId xmlns:a16="http://schemas.microsoft.com/office/drawing/2014/main" id="{C8E82839-2BE4-3447-9391-0AF2983F2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" y="3119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0" name="Rectangle 97">
              <a:extLst>
                <a:ext uri="{FF2B5EF4-FFF2-40B4-BE49-F238E27FC236}">
                  <a16:creationId xmlns:a16="http://schemas.microsoft.com/office/drawing/2014/main" id="{94DEC63C-3C7B-D847-88F4-AF8363406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3071"/>
              <a:ext cx="7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1491" name="Rectangle 98">
              <a:extLst>
                <a:ext uri="{FF2B5EF4-FFF2-40B4-BE49-F238E27FC236}">
                  <a16:creationId xmlns:a16="http://schemas.microsoft.com/office/drawing/2014/main" id="{50A3C86E-A55C-2E45-BA60-1445950A6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2890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2" name="Rectangle 99">
              <a:extLst>
                <a:ext uri="{FF2B5EF4-FFF2-40B4-BE49-F238E27FC236}">
                  <a16:creationId xmlns:a16="http://schemas.microsoft.com/office/drawing/2014/main" id="{3DE1F047-3387-C64D-94AA-1F4329F63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3" y="3112"/>
              <a:ext cx="5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3" name="Rectangle 100">
              <a:extLst>
                <a:ext uri="{FF2B5EF4-FFF2-40B4-BE49-F238E27FC236}">
                  <a16:creationId xmlns:a16="http://schemas.microsoft.com/office/drawing/2014/main" id="{1440ADA8-753F-B341-A5FC-C3E81B89B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360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4" name="Rectangle 101">
              <a:extLst>
                <a:ext uri="{FF2B5EF4-FFF2-40B4-BE49-F238E27FC236}">
                  <a16:creationId xmlns:a16="http://schemas.microsoft.com/office/drawing/2014/main" id="{EF0B329C-D9FA-EA42-B8A3-4FD278F2C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" y="3140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5" name="Rectangle 102">
              <a:extLst>
                <a:ext uri="{FF2B5EF4-FFF2-40B4-BE49-F238E27FC236}">
                  <a16:creationId xmlns:a16="http://schemas.microsoft.com/office/drawing/2014/main" id="{F36AA7AD-B2DB-4A40-A68B-083222157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3108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6" name="Rectangle 103">
              <a:extLst>
                <a:ext uri="{FF2B5EF4-FFF2-40B4-BE49-F238E27FC236}">
                  <a16:creationId xmlns:a16="http://schemas.microsoft.com/office/drawing/2014/main" id="{D61D3862-C3A1-7B4C-BABC-FD6E9351C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" y="3343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</p:grpSp>
      <p:sp>
        <p:nvSpPr>
          <p:cNvPr id="107" name="Rectangle 3">
            <a:extLst>
              <a:ext uri="{FF2B5EF4-FFF2-40B4-BE49-F238E27FC236}">
                <a16:creationId xmlns:a16="http://schemas.microsoft.com/office/drawing/2014/main" id="{22C91DF2-7281-2248-ADEA-EABB0706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81343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000" kern="0"/>
              <a:t>Algebraic constraints</a:t>
            </a:r>
          </a:p>
          <a:p>
            <a:pPr lvl="1" eaLnBrk="1" hangingPunct="1"/>
            <a:r>
              <a:rPr lang="en-US" altLang="en-US" sz="1600" kern="0"/>
              <a:t>Linear, nonlinear inequalities</a:t>
            </a:r>
          </a:p>
          <a:p>
            <a:pPr eaLnBrk="1" hangingPunct="1"/>
            <a:endParaRPr lang="en-US" altLang="en-US" sz="2000" kern="0"/>
          </a:p>
          <a:p>
            <a:pPr eaLnBrk="1" hangingPunct="1"/>
            <a:endParaRPr lang="en-US" altLang="en-US" sz="2000" b="1" kern="0"/>
          </a:p>
          <a:p>
            <a:pPr eaLnBrk="1" hangingPunct="1">
              <a:buFontTx/>
              <a:buNone/>
            </a:pPr>
            <a:r>
              <a:rPr lang="en-US" altLang="en-US" sz="2000" kern="0"/>
              <a:t>	Example: constraints</a:t>
            </a:r>
          </a:p>
          <a:p>
            <a:pPr eaLnBrk="1" hangingPunct="1">
              <a:buFontTx/>
              <a:buNone/>
            </a:pPr>
            <a:r>
              <a:rPr lang="en-US" altLang="en-US" sz="2000" kern="0"/>
              <a:t> 	of bounded difference</a:t>
            </a:r>
          </a:p>
          <a:p>
            <a:pPr eaLnBrk="1" hangingPunct="1"/>
            <a:endParaRPr lang="en-US" altLang="en-US" sz="2000" kern="0"/>
          </a:p>
          <a:p>
            <a:pPr eaLnBrk="1" hangingPunct="1"/>
            <a:r>
              <a:rPr lang="en-US" altLang="en-US" sz="2000" kern="0"/>
              <a:t>Coloring (mutual exclusion, difference constraints)</a:t>
            </a:r>
          </a:p>
          <a:p>
            <a:pPr eaLnBrk="1" hangingPunct="1"/>
            <a:endParaRPr lang="en-US" altLang="en-US" sz="2000" kern="0"/>
          </a:p>
          <a:p>
            <a:pPr eaLnBrk="1" hangingPunct="1"/>
            <a:endParaRPr lang="en-US" altLang="en-US" sz="2000" kern="0"/>
          </a:p>
          <a:p>
            <a:pPr eaLnBrk="1" hangingPunct="1"/>
            <a:endParaRPr lang="en-US" altLang="en-US" sz="2000" kern="0"/>
          </a:p>
          <a:p>
            <a:pPr eaLnBrk="1" hangingPunct="1"/>
            <a:endParaRPr lang="en-US" altLang="en-US" sz="2000" kern="0"/>
          </a:p>
          <a:p>
            <a:pPr eaLnBrk="1" hangingPunct="1"/>
            <a:r>
              <a:rPr lang="en-US" altLang="en-US" sz="2000" kern="0" cap="small"/>
              <a:t>AllDiff</a:t>
            </a:r>
            <a:r>
              <a:rPr lang="en-US" altLang="en-US" sz="2000" kern="0"/>
              <a:t> constraints, arbitrary constraints</a:t>
            </a:r>
          </a:p>
          <a:p>
            <a:pPr eaLnBrk="1" hangingPunct="1"/>
            <a:endParaRPr lang="en-US" altLang="en-US" sz="2000" b="1" kern="0"/>
          </a:p>
          <a:p>
            <a:pPr eaLnBrk="1" hangingPunct="1"/>
            <a:endParaRPr lang="en-US" altLang="en-US" sz="2000" b="1" kern="0"/>
          </a:p>
          <a:p>
            <a:pPr eaLnBrk="1" hangingPunct="1"/>
            <a:endParaRPr lang="en-US" altLang="en-US" sz="2000" b="1" kern="0"/>
          </a:p>
          <a:p>
            <a:pPr eaLnBrk="1" hangingPunct="1"/>
            <a:endParaRPr lang="en-US" altLang="en-US" sz="2000" b="1" kern="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Footer Placeholder 4">
            <a:extLst>
              <a:ext uri="{FF2B5EF4-FFF2-40B4-BE49-F238E27FC236}">
                <a16:creationId xmlns:a16="http://schemas.microsoft.com/office/drawing/2014/main" id="{294BB7EE-F2E1-1C47-A3F1-C9C25FD4A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3490" name="Slide Number Placeholder 5">
            <a:extLst>
              <a:ext uri="{FF2B5EF4-FFF2-40B4-BE49-F238E27FC236}">
                <a16:creationId xmlns:a16="http://schemas.microsoft.com/office/drawing/2014/main" id="{0ABCDB1E-FD99-6544-8D9C-842863DF3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67CFA4-0847-5947-9DF2-4B189AE3181E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FD3CD9CF-F8BD-0648-8AC4-E02C93FCB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More examples</a:t>
            </a:r>
            <a:endParaRPr lang="en-US" altLang="en-US" sz="3600"/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63CDB2D7-9568-734E-A456-AD25CC7DB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34350" cy="4495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Databases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Join operation in relational DB is a CSP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View materialization is a CSP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Interactive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Data-flow constraints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Spreadsheets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Graphical layout systems and animation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Graphical user interfaces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Molecular biology (bioinformatics)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Threading,  etc.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oter Placeholder 4">
            <a:extLst>
              <a:ext uri="{FF2B5EF4-FFF2-40B4-BE49-F238E27FC236}">
                <a16:creationId xmlns:a16="http://schemas.microsoft.com/office/drawing/2014/main" id="{A050EE2F-208D-074F-9962-17327DEF1A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5538" name="Slide Number Placeholder 5">
            <a:extLst>
              <a:ext uri="{FF2B5EF4-FFF2-40B4-BE49-F238E27FC236}">
                <a16:creationId xmlns:a16="http://schemas.microsoft.com/office/drawing/2014/main" id="{602DFF4F-1B60-164C-83C7-BE3B31AC97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922B93-60AF-264C-8BFE-62CFA0E6E4B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6C2D49A5-F6C1-C847-AB0A-657B54CA9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4B763C1-2149-8F4C-B75A-7927E3BD0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343400"/>
          </a:xfrm>
          <a:noFill/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Motivating example, application areas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CSP: Definition, representation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Some simple modeling examples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b="1">
                <a:solidFill>
                  <a:srgbClr val="A50021"/>
                </a:solidFill>
              </a:rPr>
              <a:t>More on definition and formal characterization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Basic solving techniques</a:t>
            </a:r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ooter Placeholder 4">
            <a:extLst>
              <a:ext uri="{FF2B5EF4-FFF2-40B4-BE49-F238E27FC236}">
                <a16:creationId xmlns:a16="http://schemas.microsoft.com/office/drawing/2014/main" id="{2912DFFB-7275-664D-8D3E-27EBF8BA1D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7586" name="Slide Number Placeholder 5">
            <a:extLst>
              <a:ext uri="{FF2B5EF4-FFF2-40B4-BE49-F238E27FC236}">
                <a16:creationId xmlns:a16="http://schemas.microsoft.com/office/drawing/2014/main" id="{C23325E9-5425-5C46-A412-085A4AEC46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563510-E509-DE45-BE90-E5E05741A514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E40202B4-C432-1C4C-9730-427CD431C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52400"/>
            <a:ext cx="7772400" cy="857250"/>
          </a:xfrm>
        </p:spPr>
        <p:txBody>
          <a:bodyPr/>
          <a:lstStyle/>
          <a:p>
            <a:pPr eaLnBrk="1" hangingPunct="1"/>
            <a:r>
              <a:rPr lang="en-US" altLang="en-US"/>
              <a:t>Representation (again)</a:t>
            </a: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70961BD4-9956-E645-8E39-F1D2A9363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476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solidFill>
                  <a:srgbClr val="3A65BC"/>
                </a:solidFill>
              </a:rPr>
              <a:t>Macrostructure</a:t>
            </a:r>
            <a:r>
              <a:rPr lang="en-US" altLang="en-US" sz="2000"/>
              <a:t> G(P):</a:t>
            </a:r>
            <a:endParaRPr lang="en-US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- constraint graph for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	      binary constraints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- constraint network for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           non-binary constraints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solidFill>
                  <a:srgbClr val="3A65BC"/>
                </a:solidFill>
              </a:rPr>
              <a:t>Micro-structure</a:t>
            </a:r>
            <a:r>
              <a:rPr lang="en-US" altLang="en-US" sz="2000"/>
              <a:t>  </a:t>
            </a:r>
            <a:r>
              <a:rPr lang="en-US" altLang="en-US" sz="2000">
                <a:sym typeface="Symbol" pitchFamily="2" charset="2"/>
              </a:rPr>
              <a:t> </a:t>
            </a:r>
            <a:r>
              <a:rPr lang="en-US" altLang="en-US" sz="2000"/>
              <a:t>(P):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>
                <a:solidFill>
                  <a:srgbClr val="3A65BC"/>
                </a:solidFill>
              </a:rPr>
              <a:t>Co-microstructure</a:t>
            </a:r>
            <a:r>
              <a:rPr lang="en-US" altLang="en-US" sz="1800"/>
              <a:t> co-</a:t>
            </a:r>
            <a:r>
              <a:rPr lang="en-US" altLang="en-US" sz="2000">
                <a:sym typeface="Symbol" pitchFamily="2" charset="2"/>
              </a:rPr>
              <a:t></a:t>
            </a:r>
            <a:r>
              <a:rPr lang="en-US" altLang="en-US" sz="2000"/>
              <a:t>(P)</a:t>
            </a:r>
            <a:r>
              <a:rPr lang="en-US" altLang="en-US" sz="180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</p:txBody>
      </p:sp>
      <p:grpSp>
        <p:nvGrpSpPr>
          <p:cNvPr id="67589" name="Group 4">
            <a:extLst>
              <a:ext uri="{FF2B5EF4-FFF2-40B4-BE49-F238E27FC236}">
                <a16:creationId xmlns:a16="http://schemas.microsoft.com/office/drawing/2014/main" id="{35112E7D-69FB-D64F-86D9-FD7C282149F1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143000"/>
            <a:ext cx="4213225" cy="1570038"/>
            <a:chOff x="1867" y="1158"/>
            <a:chExt cx="2546" cy="809"/>
          </a:xfrm>
        </p:grpSpPr>
        <p:sp>
          <p:nvSpPr>
            <p:cNvPr id="67610" name="Oval 5">
              <a:extLst>
                <a:ext uri="{FF2B5EF4-FFF2-40B4-BE49-F238E27FC236}">
                  <a16:creationId xmlns:a16="http://schemas.microsoft.com/office/drawing/2014/main" id="{053D73CF-158D-2344-A503-E3FCDFD5E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1170"/>
              <a:ext cx="405" cy="2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a, b</a:t>
              </a:r>
            </a:p>
          </p:txBody>
        </p:sp>
        <p:sp>
          <p:nvSpPr>
            <p:cNvPr id="67611" name="Oval 6">
              <a:extLst>
                <a:ext uri="{FF2B5EF4-FFF2-40B4-BE49-F238E27FC236}">
                  <a16:creationId xmlns:a16="http://schemas.microsoft.com/office/drawing/2014/main" id="{B5296BB0-CBEC-9948-AEB0-441E0905D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" y="1689"/>
              <a:ext cx="405" cy="2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a, c</a:t>
              </a:r>
            </a:p>
          </p:txBody>
        </p:sp>
        <p:sp>
          <p:nvSpPr>
            <p:cNvPr id="67612" name="Oval 7">
              <a:extLst>
                <a:ext uri="{FF2B5EF4-FFF2-40B4-BE49-F238E27FC236}">
                  <a16:creationId xmlns:a16="http://schemas.microsoft.com/office/drawing/2014/main" id="{DB5902B4-E981-2043-837A-60E64B7CC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1689"/>
              <a:ext cx="405" cy="2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b, c</a:t>
              </a:r>
            </a:p>
          </p:txBody>
        </p:sp>
        <p:sp>
          <p:nvSpPr>
            <p:cNvPr id="67613" name="Text Box 8">
              <a:extLst>
                <a:ext uri="{FF2B5EF4-FFF2-40B4-BE49-F238E27FC236}">
                  <a16:creationId xmlns:a16="http://schemas.microsoft.com/office/drawing/2014/main" id="{D20AB551-7244-0F44-BDAD-7BA1CF701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" y="1361"/>
              <a:ext cx="33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7614" name="Line 9">
              <a:extLst>
                <a:ext uri="{FF2B5EF4-FFF2-40B4-BE49-F238E27FC236}">
                  <a16:creationId xmlns:a16="http://schemas.microsoft.com/office/drawing/2014/main" id="{FFF2B034-65C3-7D47-99AA-596260B530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0" y="1358"/>
              <a:ext cx="300" cy="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5" name="Line 10">
              <a:extLst>
                <a:ext uri="{FF2B5EF4-FFF2-40B4-BE49-F238E27FC236}">
                  <a16:creationId xmlns:a16="http://schemas.microsoft.com/office/drawing/2014/main" id="{AA982F96-028D-3448-85EC-288016A7BA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9" y="1810"/>
              <a:ext cx="736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6" name="Line 11">
              <a:extLst>
                <a:ext uri="{FF2B5EF4-FFF2-40B4-BE49-F238E27FC236}">
                  <a16:creationId xmlns:a16="http://schemas.microsoft.com/office/drawing/2014/main" id="{55C3C515-C2FA-B14E-9A8B-5B2C388BC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38" y="1342"/>
              <a:ext cx="359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7" name="Text Box 12">
              <a:extLst>
                <a:ext uri="{FF2B5EF4-FFF2-40B4-BE49-F238E27FC236}">
                  <a16:creationId xmlns:a16="http://schemas.microsoft.com/office/drawing/2014/main" id="{571D30E9-6B90-C840-B2CE-02001276B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1" y="1753"/>
              <a:ext cx="33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7618" name="Text Box 13">
              <a:extLst>
                <a:ext uri="{FF2B5EF4-FFF2-40B4-BE49-F238E27FC236}">
                  <a16:creationId xmlns:a16="http://schemas.microsoft.com/office/drawing/2014/main" id="{B5F1B7EA-9601-124D-BAE8-8F67A3991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" y="1361"/>
              <a:ext cx="33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7619" name="Text Box 14">
              <a:extLst>
                <a:ext uri="{FF2B5EF4-FFF2-40B4-BE49-F238E27FC236}">
                  <a16:creationId xmlns:a16="http://schemas.microsoft.com/office/drawing/2014/main" id="{E499FAA7-8BE9-DA4C-A422-C47A959D8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2" y="1158"/>
              <a:ext cx="57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V1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7620" name="Text Box 15">
              <a:extLst>
                <a:ext uri="{FF2B5EF4-FFF2-40B4-BE49-F238E27FC236}">
                  <a16:creationId xmlns:a16="http://schemas.microsoft.com/office/drawing/2014/main" id="{582B28A1-8663-7F46-9450-C43AEE8A9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" y="1687"/>
              <a:ext cx="57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V2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7621" name="Text Box 16">
              <a:extLst>
                <a:ext uri="{FF2B5EF4-FFF2-40B4-BE49-F238E27FC236}">
                  <a16:creationId xmlns:a16="http://schemas.microsoft.com/office/drawing/2014/main" id="{E9A4BAC9-E30C-604B-B317-F27C9890B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9" y="1679"/>
              <a:ext cx="57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V3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67590" name="AutoShape 18">
            <a:extLst>
              <a:ext uri="{FF2B5EF4-FFF2-40B4-BE49-F238E27FC236}">
                <a16:creationId xmlns:a16="http://schemas.microsoft.com/office/drawing/2014/main" id="{C6EB2CD5-F3AA-7546-AC7A-AA97309CD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3048000"/>
            <a:ext cx="2081212" cy="276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latin typeface="Times New Roman" panose="02020603050405020304" pitchFamily="18" charset="0"/>
              </a:rPr>
              <a:t> (V1, a )            (V1, b)</a:t>
            </a:r>
          </a:p>
        </p:txBody>
      </p:sp>
      <p:sp>
        <p:nvSpPr>
          <p:cNvPr id="67591" name="AutoShape 19">
            <a:extLst>
              <a:ext uri="{FF2B5EF4-FFF2-40B4-BE49-F238E27FC236}">
                <a16:creationId xmlns:a16="http://schemas.microsoft.com/office/drawing/2014/main" id="{5466C2C3-138F-CB42-8E3A-A99AAEC90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4060825"/>
            <a:ext cx="1938337" cy="292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latin typeface="Times New Roman" panose="02020603050405020304" pitchFamily="18" charset="0"/>
              </a:rPr>
              <a:t> (V2, a )          (V2, c)</a:t>
            </a:r>
          </a:p>
        </p:txBody>
      </p:sp>
      <p:sp>
        <p:nvSpPr>
          <p:cNvPr id="67592" name="AutoShape 20">
            <a:extLst>
              <a:ext uri="{FF2B5EF4-FFF2-40B4-BE49-F238E27FC236}">
                <a16:creationId xmlns:a16="http://schemas.microsoft.com/office/drawing/2014/main" id="{849DAA01-C219-1142-BE95-393560006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4086225"/>
            <a:ext cx="1946275" cy="276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latin typeface="Times New Roman" panose="02020603050405020304" pitchFamily="18" charset="0"/>
              </a:rPr>
              <a:t> (V3, b )         (V3, c)</a:t>
            </a:r>
          </a:p>
        </p:txBody>
      </p:sp>
      <p:sp>
        <p:nvSpPr>
          <p:cNvPr id="67593" name="Line 21">
            <a:extLst>
              <a:ext uri="{FF2B5EF4-FFF2-40B4-BE49-F238E27FC236}">
                <a16:creationId xmlns:a16="http://schemas.microsoft.com/office/drawing/2014/main" id="{FC67CD1B-C0D4-A845-9E55-A41A6780A4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200400"/>
            <a:ext cx="6858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Line 22">
            <a:extLst>
              <a:ext uri="{FF2B5EF4-FFF2-40B4-BE49-F238E27FC236}">
                <a16:creationId xmlns:a16="http://schemas.microsoft.com/office/drawing/2014/main" id="{D2E581F8-D8C8-7443-9A03-96F46F30F1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200400"/>
            <a:ext cx="12192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5" name="Line 23">
            <a:extLst>
              <a:ext uri="{FF2B5EF4-FFF2-40B4-BE49-F238E27FC236}">
                <a16:creationId xmlns:a16="http://schemas.microsoft.com/office/drawing/2014/main" id="{B7CD1B37-FF7D-A547-AD77-F194EAD090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3600" y="3200400"/>
            <a:ext cx="9906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6" name="Line 24">
            <a:extLst>
              <a:ext uri="{FF2B5EF4-FFF2-40B4-BE49-F238E27FC236}">
                <a16:creationId xmlns:a16="http://schemas.microsoft.com/office/drawing/2014/main" id="{97FA117B-B2F0-B640-9C28-369063A9B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200400"/>
            <a:ext cx="11430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7" name="Line 25">
            <a:extLst>
              <a:ext uri="{FF2B5EF4-FFF2-40B4-BE49-F238E27FC236}">
                <a16:creationId xmlns:a16="http://schemas.microsoft.com/office/drawing/2014/main" id="{B74BBC02-FAEB-CF45-B2D4-936326E2F4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3200400"/>
            <a:ext cx="16764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Freeform 26">
            <a:extLst>
              <a:ext uri="{FF2B5EF4-FFF2-40B4-BE49-F238E27FC236}">
                <a16:creationId xmlns:a16="http://schemas.microsoft.com/office/drawing/2014/main" id="{4F7DD5B1-76F7-D149-A8F6-60273E800163}"/>
              </a:ext>
            </a:extLst>
          </p:cNvPr>
          <p:cNvSpPr>
            <a:spLocks/>
          </p:cNvSpPr>
          <p:nvPr/>
        </p:nvSpPr>
        <p:spPr bwMode="auto">
          <a:xfrm>
            <a:off x="4267200" y="3698875"/>
            <a:ext cx="2286000" cy="568325"/>
          </a:xfrm>
          <a:custGeom>
            <a:avLst/>
            <a:gdLst>
              <a:gd name="T0" fmla="*/ 0 w 2362"/>
              <a:gd name="T1" fmla="*/ 2147483646 h 432"/>
              <a:gd name="T2" fmla="*/ 2147483646 w 2362"/>
              <a:gd name="T3" fmla="*/ 2147483646 h 432"/>
              <a:gd name="T4" fmla="*/ 2147483646 w 2362"/>
              <a:gd name="T5" fmla="*/ 2147483646 h 432"/>
              <a:gd name="T6" fmla="*/ 2147483646 w 2362"/>
              <a:gd name="T7" fmla="*/ 2147483646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2362"/>
              <a:gd name="T13" fmla="*/ 0 h 432"/>
              <a:gd name="T14" fmla="*/ 2362 w 236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" h="432">
                <a:moveTo>
                  <a:pt x="0" y="432"/>
                </a:moveTo>
                <a:cubicBezTo>
                  <a:pt x="105" y="367"/>
                  <a:pt x="343" y="84"/>
                  <a:pt x="622" y="42"/>
                </a:cubicBezTo>
                <a:cubicBezTo>
                  <a:pt x="901" y="0"/>
                  <a:pt x="1385" y="116"/>
                  <a:pt x="1675" y="180"/>
                </a:cubicBezTo>
                <a:cubicBezTo>
                  <a:pt x="1965" y="245"/>
                  <a:pt x="2219" y="379"/>
                  <a:pt x="2362" y="432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9" name="Freeform 27">
            <a:extLst>
              <a:ext uri="{FF2B5EF4-FFF2-40B4-BE49-F238E27FC236}">
                <a16:creationId xmlns:a16="http://schemas.microsoft.com/office/drawing/2014/main" id="{5A253B66-002E-5A40-93D2-E83A27038261}"/>
              </a:ext>
            </a:extLst>
          </p:cNvPr>
          <p:cNvSpPr>
            <a:spLocks/>
          </p:cNvSpPr>
          <p:nvPr/>
        </p:nvSpPr>
        <p:spPr bwMode="auto">
          <a:xfrm>
            <a:off x="4267200" y="3532188"/>
            <a:ext cx="2667000" cy="735012"/>
          </a:xfrm>
          <a:custGeom>
            <a:avLst/>
            <a:gdLst>
              <a:gd name="T0" fmla="*/ 0 w 3165"/>
              <a:gd name="T1" fmla="*/ 2147483646 h 618"/>
              <a:gd name="T2" fmla="*/ 2147483646 w 3165"/>
              <a:gd name="T3" fmla="*/ 2147483646 h 618"/>
              <a:gd name="T4" fmla="*/ 2147483646 w 3165"/>
              <a:gd name="T5" fmla="*/ 2147483646 h 618"/>
              <a:gd name="T6" fmla="*/ 2147483646 w 3165"/>
              <a:gd name="T7" fmla="*/ 2147483646 h 618"/>
              <a:gd name="T8" fmla="*/ 0 60000 65536"/>
              <a:gd name="T9" fmla="*/ 0 60000 65536"/>
              <a:gd name="T10" fmla="*/ 0 60000 65536"/>
              <a:gd name="T11" fmla="*/ 0 60000 65536"/>
              <a:gd name="T12" fmla="*/ 0 w 3165"/>
              <a:gd name="T13" fmla="*/ 0 h 618"/>
              <a:gd name="T14" fmla="*/ 3165 w 3165"/>
              <a:gd name="T15" fmla="*/ 618 h 6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65" h="618">
                <a:moveTo>
                  <a:pt x="0" y="611"/>
                </a:moveTo>
                <a:cubicBezTo>
                  <a:pt x="150" y="516"/>
                  <a:pt x="495" y="82"/>
                  <a:pt x="900" y="41"/>
                </a:cubicBezTo>
                <a:cubicBezTo>
                  <a:pt x="1305" y="0"/>
                  <a:pt x="2053" y="267"/>
                  <a:pt x="2430" y="363"/>
                </a:cubicBezTo>
                <a:cubicBezTo>
                  <a:pt x="2807" y="459"/>
                  <a:pt x="3012" y="565"/>
                  <a:pt x="3165" y="61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Line 29">
            <a:extLst>
              <a:ext uri="{FF2B5EF4-FFF2-40B4-BE49-F238E27FC236}">
                <a16:creationId xmlns:a16="http://schemas.microsoft.com/office/drawing/2014/main" id="{E45769AB-903A-DA4E-A34D-AB9564F44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200400"/>
            <a:ext cx="15240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AutoShape 32">
            <a:extLst>
              <a:ext uri="{FF2B5EF4-FFF2-40B4-BE49-F238E27FC236}">
                <a16:creationId xmlns:a16="http://schemas.microsoft.com/office/drawing/2014/main" id="{ACAB3DF2-9398-5140-A434-0A25FE2A5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4740275"/>
            <a:ext cx="1939925" cy="254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(V1, a )        (V1, b)</a:t>
            </a:r>
          </a:p>
        </p:txBody>
      </p:sp>
      <p:sp>
        <p:nvSpPr>
          <p:cNvPr id="67602" name="AutoShape 33">
            <a:extLst>
              <a:ext uri="{FF2B5EF4-FFF2-40B4-BE49-F238E27FC236}">
                <a16:creationId xmlns:a16="http://schemas.microsoft.com/office/drawing/2014/main" id="{5B946CC6-9F0C-FF48-8365-DE6F94915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516563"/>
            <a:ext cx="1981200" cy="254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(V2, a )        (V2, c)</a:t>
            </a:r>
          </a:p>
        </p:txBody>
      </p:sp>
      <p:sp>
        <p:nvSpPr>
          <p:cNvPr id="67603" name="AutoShape 34">
            <a:extLst>
              <a:ext uri="{FF2B5EF4-FFF2-40B4-BE49-F238E27FC236}">
                <a16:creationId xmlns:a16="http://schemas.microsoft.com/office/drawing/2014/main" id="{01AEBD0D-1893-8E4D-BFA3-EC6F7B374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537200"/>
            <a:ext cx="1981200" cy="254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(V3, b )        (V3, c)</a:t>
            </a:r>
          </a:p>
        </p:txBody>
      </p:sp>
      <p:sp>
        <p:nvSpPr>
          <p:cNvPr id="67604" name="Line 35">
            <a:extLst>
              <a:ext uri="{FF2B5EF4-FFF2-40B4-BE49-F238E27FC236}">
                <a16:creationId xmlns:a16="http://schemas.microsoft.com/office/drawing/2014/main" id="{A0F280EA-6BFE-1D46-8775-93BCCA34E4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4876800"/>
            <a:ext cx="114300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5" name="Line 36">
            <a:extLst>
              <a:ext uri="{FF2B5EF4-FFF2-40B4-BE49-F238E27FC236}">
                <a16:creationId xmlns:a16="http://schemas.microsoft.com/office/drawing/2014/main" id="{29F3D5C0-2028-1042-AEED-39D9B59D3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876800"/>
            <a:ext cx="76200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6" name="Freeform 37">
            <a:extLst>
              <a:ext uri="{FF2B5EF4-FFF2-40B4-BE49-F238E27FC236}">
                <a16:creationId xmlns:a16="http://schemas.microsoft.com/office/drawing/2014/main" id="{C44FDAF3-EEA7-3F4C-AC70-BE10A9913F05}"/>
              </a:ext>
            </a:extLst>
          </p:cNvPr>
          <p:cNvSpPr>
            <a:spLocks/>
          </p:cNvSpPr>
          <p:nvPr/>
        </p:nvSpPr>
        <p:spPr bwMode="auto">
          <a:xfrm>
            <a:off x="4724400" y="5283200"/>
            <a:ext cx="2209800" cy="431800"/>
          </a:xfrm>
          <a:custGeom>
            <a:avLst/>
            <a:gdLst>
              <a:gd name="T0" fmla="*/ 0 w 2347"/>
              <a:gd name="T1" fmla="*/ 2147483646 h 370"/>
              <a:gd name="T2" fmla="*/ 2147483646 w 2347"/>
              <a:gd name="T3" fmla="*/ 2147483646 h 370"/>
              <a:gd name="T4" fmla="*/ 2147483646 w 2347"/>
              <a:gd name="T5" fmla="*/ 2147483646 h 370"/>
              <a:gd name="T6" fmla="*/ 2147483646 w 2347"/>
              <a:gd name="T7" fmla="*/ 2147483646 h 370"/>
              <a:gd name="T8" fmla="*/ 0 60000 65536"/>
              <a:gd name="T9" fmla="*/ 0 60000 65536"/>
              <a:gd name="T10" fmla="*/ 0 60000 65536"/>
              <a:gd name="T11" fmla="*/ 0 60000 65536"/>
              <a:gd name="T12" fmla="*/ 0 w 2347"/>
              <a:gd name="T13" fmla="*/ 0 h 370"/>
              <a:gd name="T14" fmla="*/ 2347 w 2347"/>
              <a:gd name="T15" fmla="*/ 370 h 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7" h="370">
                <a:moveTo>
                  <a:pt x="0" y="340"/>
                </a:moveTo>
                <a:cubicBezTo>
                  <a:pt x="198" y="210"/>
                  <a:pt x="396" y="80"/>
                  <a:pt x="682" y="40"/>
                </a:cubicBezTo>
                <a:cubicBezTo>
                  <a:pt x="968" y="0"/>
                  <a:pt x="1439" y="45"/>
                  <a:pt x="1717" y="100"/>
                </a:cubicBezTo>
                <a:cubicBezTo>
                  <a:pt x="1995" y="155"/>
                  <a:pt x="2171" y="262"/>
                  <a:pt x="2347" y="37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7" name="Text Box 38">
            <a:extLst>
              <a:ext uri="{FF2B5EF4-FFF2-40B4-BE49-F238E27FC236}">
                <a16:creationId xmlns:a16="http://schemas.microsoft.com/office/drawing/2014/main" id="{D7944CAC-040A-9644-985A-6792CD318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363" y="4648200"/>
            <a:ext cx="1925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no goods</a:t>
            </a:r>
          </a:p>
        </p:txBody>
      </p:sp>
      <p:sp>
        <p:nvSpPr>
          <p:cNvPr id="67608" name="AutoShape 39">
            <a:extLst>
              <a:ext uri="{FF2B5EF4-FFF2-40B4-BE49-F238E27FC236}">
                <a16:creationId xmlns:a16="http://schemas.microsoft.com/office/drawing/2014/main" id="{012501B0-0BA6-C644-90C3-2ACA0850F045}"/>
              </a:ext>
            </a:extLst>
          </p:cNvPr>
          <p:cNvSpPr>
            <a:spLocks noChangeArrowheads="1"/>
          </p:cNvSpPr>
          <p:nvPr/>
        </p:nvSpPr>
        <p:spPr bwMode="auto">
          <a:xfrm rot="-2448371">
            <a:off x="6500813" y="5078413"/>
            <a:ext cx="877887" cy="139700"/>
          </a:xfrm>
          <a:prstGeom prst="leftArrow">
            <a:avLst>
              <a:gd name="adj1" fmla="val 50000"/>
              <a:gd name="adj2" fmla="val 1571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7609" name="Freeform 40">
            <a:extLst>
              <a:ext uri="{FF2B5EF4-FFF2-40B4-BE49-F238E27FC236}">
                <a16:creationId xmlns:a16="http://schemas.microsoft.com/office/drawing/2014/main" id="{84EDE304-C976-F94D-B65A-A737C0E537D5}"/>
              </a:ext>
            </a:extLst>
          </p:cNvPr>
          <p:cNvSpPr>
            <a:spLocks/>
          </p:cNvSpPr>
          <p:nvPr/>
        </p:nvSpPr>
        <p:spPr bwMode="auto">
          <a:xfrm>
            <a:off x="4727575" y="3908425"/>
            <a:ext cx="1825625" cy="358775"/>
          </a:xfrm>
          <a:custGeom>
            <a:avLst/>
            <a:gdLst>
              <a:gd name="T0" fmla="*/ 0 w 1150"/>
              <a:gd name="T1" fmla="*/ 2147483646 h 226"/>
              <a:gd name="T2" fmla="*/ 2147483646 w 1150"/>
              <a:gd name="T3" fmla="*/ 2147483646 h 226"/>
              <a:gd name="T4" fmla="*/ 2147483646 w 1150"/>
              <a:gd name="T5" fmla="*/ 2147483646 h 226"/>
              <a:gd name="T6" fmla="*/ 2147483646 w 1150"/>
              <a:gd name="T7" fmla="*/ 2147483646 h 226"/>
              <a:gd name="T8" fmla="*/ 0 60000 65536"/>
              <a:gd name="T9" fmla="*/ 0 60000 65536"/>
              <a:gd name="T10" fmla="*/ 0 60000 65536"/>
              <a:gd name="T11" fmla="*/ 0 60000 65536"/>
              <a:gd name="T12" fmla="*/ 0 w 1150"/>
              <a:gd name="T13" fmla="*/ 0 h 226"/>
              <a:gd name="T14" fmla="*/ 1150 w 1150"/>
              <a:gd name="T15" fmla="*/ 226 h 2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0" h="226">
                <a:moveTo>
                  <a:pt x="0" y="219"/>
                </a:moveTo>
                <a:cubicBezTo>
                  <a:pt x="56" y="187"/>
                  <a:pt x="193" y="52"/>
                  <a:pt x="333" y="26"/>
                </a:cubicBezTo>
                <a:cubicBezTo>
                  <a:pt x="473" y="0"/>
                  <a:pt x="704" y="29"/>
                  <a:pt x="841" y="63"/>
                </a:cubicBezTo>
                <a:cubicBezTo>
                  <a:pt x="977" y="96"/>
                  <a:pt x="1064" y="161"/>
                  <a:pt x="1150" y="2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oter Placeholder 4">
            <a:extLst>
              <a:ext uri="{FF2B5EF4-FFF2-40B4-BE49-F238E27FC236}">
                <a16:creationId xmlns:a16="http://schemas.microsoft.com/office/drawing/2014/main" id="{1EA14111-94F4-414C-915D-C464C63284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9634" name="Slide Number Placeholder 5">
            <a:extLst>
              <a:ext uri="{FF2B5EF4-FFF2-40B4-BE49-F238E27FC236}">
                <a16:creationId xmlns:a16="http://schemas.microsoft.com/office/drawing/2014/main" id="{626B1A0A-99AE-D549-B93F-CB82340AB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86CB0F-9841-8D44-A8F5-3D65B8812B9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9635" name="Rectangle 1026">
            <a:extLst>
              <a:ext uri="{FF2B5EF4-FFF2-40B4-BE49-F238E27FC236}">
                <a16:creationId xmlns:a16="http://schemas.microsoft.com/office/drawing/2014/main" id="{3713E75B-CD81-4F4D-986E-424543BE2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Complexity of CSP</a:t>
            </a:r>
          </a:p>
        </p:txBody>
      </p:sp>
      <p:sp>
        <p:nvSpPr>
          <p:cNvPr id="69636" name="Rectangle 1027">
            <a:extLst>
              <a:ext uri="{FF2B5EF4-FFF2-40B4-BE49-F238E27FC236}">
                <a16:creationId xmlns:a16="http://schemas.microsoft.com/office/drawing/2014/main" id="{FE9C92DB-F25C-084A-866A-C964FDD89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/>
              <a:t>Characterization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Decision problem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In general, NP-complete by reduction from 3SAT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oter Placeholder 4">
            <a:extLst>
              <a:ext uri="{FF2B5EF4-FFF2-40B4-BE49-F238E27FC236}">
                <a16:creationId xmlns:a16="http://schemas.microsoft.com/office/drawing/2014/main" id="{16225523-7293-FD41-A453-A03AB63E10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71682" name="Slide Number Placeholder 5">
            <a:extLst>
              <a:ext uri="{FF2B5EF4-FFF2-40B4-BE49-F238E27FC236}">
                <a16:creationId xmlns:a16="http://schemas.microsoft.com/office/drawing/2014/main" id="{96F8888C-B51F-564F-8F79-FECD3DDC2D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114D51-296A-9F43-BB2C-0C9917C2C04D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09173210-31A3-9D4F-8070-5650BA92A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Proving NP-completeness</a:t>
            </a: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0092F7BB-9970-9944-80D8-5CC9D3273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343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Show that </a:t>
            </a:r>
            <a:r>
              <a:rPr lang="en-US" altLang="en-US" sz="2800" b="1">
                <a:sym typeface="Symbol" pitchFamily="2" charset="2"/>
              </a:rPr>
              <a:t></a:t>
            </a:r>
            <a:r>
              <a:rPr lang="en-US" altLang="en-US" sz="2800" b="1" baseline="-25000">
                <a:sym typeface="Symbol" pitchFamily="2" charset="2"/>
              </a:rPr>
              <a:t>1 </a:t>
            </a:r>
            <a:r>
              <a:rPr lang="en-US" altLang="en-US" sz="2800"/>
              <a:t>is in </a:t>
            </a:r>
            <a:r>
              <a:rPr lang="en-US" altLang="en-US" sz="2800" b="1"/>
              <a:t>NP</a:t>
            </a:r>
            <a:endParaRPr lang="en-US" altLang="en-US" sz="2800"/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Given a problem </a:t>
            </a:r>
            <a:r>
              <a:rPr lang="en-US" altLang="en-US" sz="2800" b="1">
                <a:sym typeface="Symbol" pitchFamily="2" charset="2"/>
              </a:rPr>
              <a:t></a:t>
            </a:r>
            <a:r>
              <a:rPr lang="en-US" altLang="en-US" sz="2800" b="1" baseline="-25000">
                <a:sym typeface="Symbol" pitchFamily="2" charset="2"/>
              </a:rPr>
              <a:t>1</a:t>
            </a:r>
            <a:r>
              <a:rPr lang="en-US" altLang="en-US" sz="2800"/>
              <a:t> in </a:t>
            </a:r>
            <a:r>
              <a:rPr lang="en-US" altLang="en-US" sz="2800" b="1"/>
              <a:t>NP</a:t>
            </a:r>
            <a:r>
              <a:rPr lang="en-US" altLang="en-US" sz="2800"/>
              <a:t>, show that an known </a:t>
            </a:r>
            <a:r>
              <a:rPr lang="en-US" altLang="en-US" sz="2800" b="1"/>
              <a:t>NP</a:t>
            </a:r>
            <a:r>
              <a:rPr lang="en-US" altLang="en-US" sz="2800"/>
              <a:t>-complete problem </a:t>
            </a:r>
            <a:r>
              <a:rPr lang="en-US" altLang="en-US" sz="2800" b="1">
                <a:sym typeface="Symbol" pitchFamily="2" charset="2"/>
              </a:rPr>
              <a:t></a:t>
            </a:r>
            <a:r>
              <a:rPr lang="en-US" altLang="en-US" sz="2800" b="1" baseline="-25000">
                <a:sym typeface="Symbol" pitchFamily="2" charset="2"/>
              </a:rPr>
              <a:t>2 </a:t>
            </a:r>
            <a:r>
              <a:rPr lang="en-US" altLang="en-US" sz="2800"/>
              <a:t>can be </a:t>
            </a:r>
            <a:r>
              <a:rPr lang="en-US" altLang="en-US" sz="2800" b="1" u="sng"/>
              <a:t>efficiently</a:t>
            </a:r>
            <a:r>
              <a:rPr lang="en-US" altLang="en-US" sz="2800"/>
              <a:t> reduced to </a:t>
            </a:r>
            <a:r>
              <a:rPr lang="en-US" altLang="en-US" sz="2800" b="1">
                <a:sym typeface="Symbol" pitchFamily="2" charset="2"/>
              </a:rPr>
              <a:t></a:t>
            </a:r>
            <a:r>
              <a:rPr lang="en-US" altLang="en-US" sz="2800" b="1" baseline="-25000">
                <a:sym typeface="Symbol" pitchFamily="2" charset="2"/>
              </a:rPr>
              <a:t>1</a:t>
            </a:r>
            <a:r>
              <a:rPr lang="en-US" altLang="en-US" sz="2800"/>
              <a:t>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/>
              <a:t>Select a known </a:t>
            </a:r>
            <a:r>
              <a:rPr lang="en-US" altLang="en-US" sz="2400" b="1"/>
              <a:t>NP</a:t>
            </a:r>
            <a:r>
              <a:rPr lang="en-US" altLang="en-US" sz="2400"/>
              <a:t>-complete problem </a:t>
            </a:r>
            <a:r>
              <a:rPr lang="en-US" altLang="en-US" sz="2400" b="1">
                <a:sym typeface="Symbol" pitchFamily="2" charset="2"/>
              </a:rPr>
              <a:t></a:t>
            </a:r>
            <a:r>
              <a:rPr lang="en-US" altLang="en-US" sz="2400" b="1" baseline="-25000">
                <a:sym typeface="Symbol" pitchFamily="2" charset="2"/>
              </a:rPr>
              <a:t>2  </a:t>
            </a:r>
            <a:r>
              <a:rPr lang="en-US" altLang="en-US" sz="2400"/>
              <a:t>(e.g., SAT)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/>
              <a:t>Construct a transformation</a:t>
            </a:r>
            <a:r>
              <a:rPr lang="en-US" altLang="en-US" sz="2400" b="1"/>
              <a:t> </a:t>
            </a:r>
            <a:r>
              <a:rPr lang="en-US" altLang="en-US" sz="2400" b="1" i="1"/>
              <a:t>f</a:t>
            </a:r>
            <a:r>
              <a:rPr lang="en-US" altLang="en-US" sz="2400" b="1"/>
              <a:t> </a:t>
            </a:r>
            <a:r>
              <a:rPr lang="en-US" altLang="en-US" sz="2400"/>
              <a:t> from </a:t>
            </a:r>
            <a:r>
              <a:rPr lang="en-US" altLang="en-US" sz="2400" b="1">
                <a:sym typeface="Symbol" pitchFamily="2" charset="2"/>
              </a:rPr>
              <a:t></a:t>
            </a:r>
            <a:r>
              <a:rPr lang="en-US" altLang="en-US" sz="2400" b="1" baseline="-25000">
                <a:sym typeface="Symbol" pitchFamily="2" charset="2"/>
              </a:rPr>
              <a:t>2</a:t>
            </a:r>
            <a:r>
              <a:rPr lang="en-US" altLang="en-US" sz="2400"/>
              <a:t> to </a:t>
            </a:r>
            <a:r>
              <a:rPr lang="en-US" altLang="en-US" sz="2400" b="1">
                <a:sym typeface="Symbol" pitchFamily="2" charset="2"/>
              </a:rPr>
              <a:t></a:t>
            </a:r>
            <a:r>
              <a:rPr lang="en-US" altLang="en-US" sz="2400" b="1" baseline="-25000">
                <a:sym typeface="Symbol" pitchFamily="2" charset="2"/>
              </a:rPr>
              <a:t>1</a:t>
            </a:r>
            <a:endParaRPr lang="en-US" altLang="en-US" sz="2400"/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/>
              <a:t>Prove that </a:t>
            </a:r>
            <a:r>
              <a:rPr lang="en-US" altLang="en-US" sz="2400" b="1" i="1"/>
              <a:t>f</a:t>
            </a:r>
            <a:r>
              <a:rPr lang="en-US" altLang="en-US" sz="2400"/>
              <a:t>  is a polynomial transformation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(Check Chapter 3 of Garey &amp; Johnson)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oter Placeholder 4">
            <a:extLst>
              <a:ext uri="{FF2B5EF4-FFF2-40B4-BE49-F238E27FC236}">
                <a16:creationId xmlns:a16="http://schemas.microsoft.com/office/drawing/2014/main" id="{4EE22842-B52B-8343-9C26-5B36866553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73730" name="Slide Number Placeholder 5">
            <a:extLst>
              <a:ext uri="{FF2B5EF4-FFF2-40B4-BE49-F238E27FC236}">
                <a16:creationId xmlns:a16="http://schemas.microsoft.com/office/drawing/2014/main" id="{FB5076BB-F296-2244-A2EA-32536FA99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8C2152-5F5A-0949-B8B2-BFC7F399E44F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F8B5A1CA-6CED-3740-9CF3-010CF8834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is SAT?</a:t>
            </a: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5D50DED2-BC13-D940-9471-CE262419D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Given a sentence</a:t>
            </a:r>
            <a:r>
              <a:rPr lang="en-US" altLang="en-US" sz="240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	</a:t>
            </a:r>
            <a:r>
              <a:rPr lang="en-US" altLang="en-US" sz="2000" b="1" i="1"/>
              <a:t>Sentence</a:t>
            </a:r>
            <a:r>
              <a:rPr lang="en-US" altLang="en-US" sz="2000"/>
              <a:t>:  conjunction of clauses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 	</a:t>
            </a:r>
            <a:r>
              <a:rPr lang="en-US" altLang="en-US" sz="2000" b="1" i="1"/>
              <a:t>Clause</a:t>
            </a:r>
            <a:r>
              <a:rPr lang="en-US" altLang="en-US" sz="2000"/>
              <a:t>:   disjunction of literals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   </a:t>
            </a:r>
            <a:r>
              <a:rPr lang="en-US" altLang="en-US" sz="2000" b="1" i="1"/>
              <a:t>Literal</a:t>
            </a:r>
            <a:r>
              <a:rPr lang="en-US" altLang="en-US" sz="2000"/>
              <a:t>:  a term or its negation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   </a:t>
            </a:r>
            <a:r>
              <a:rPr lang="en-US" altLang="en-US" sz="2000" b="1" i="1"/>
              <a:t>Term</a:t>
            </a:r>
            <a:r>
              <a:rPr lang="en-US" altLang="en-US" sz="2000"/>
              <a:t>:  Boolean variable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Question</a:t>
            </a:r>
            <a:r>
              <a:rPr lang="en-US" altLang="en-US" sz="2400"/>
              <a:t>: Find an assignment of truth values to the Boolean variables such the sentence is satisfied.</a:t>
            </a:r>
            <a:endParaRPr lang="en-US" altLang="en-US" sz="3600"/>
          </a:p>
        </p:txBody>
      </p:sp>
      <p:graphicFrame>
        <p:nvGraphicFramePr>
          <p:cNvPr id="73733" name="Object 1024">
            <a:extLst>
              <a:ext uri="{FF2B5EF4-FFF2-40B4-BE49-F238E27FC236}">
                <a16:creationId xmlns:a16="http://schemas.microsoft.com/office/drawing/2014/main" id="{5C0CBEFD-1636-D24D-B8B3-00E5F9D01C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9300" y="1943100"/>
          <a:ext cx="5829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4" imgW="2362200" imgH="228600" progId="Equation.3">
                  <p:embed/>
                </p:oleObj>
              </mc:Choice>
              <mc:Fallback>
                <p:oleObj name="Equation" r:id="rId4" imgW="2362200" imgH="228600" progId="Equation.3">
                  <p:embed/>
                  <p:pic>
                    <p:nvPicPr>
                      <p:cNvPr id="73733" name="Object 1024">
                        <a:extLst>
                          <a:ext uri="{FF2B5EF4-FFF2-40B4-BE49-F238E27FC236}">
                            <a16:creationId xmlns:a16="http://schemas.microsoft.com/office/drawing/2014/main" id="{5C0CBEFD-1636-D24D-B8B3-00E5F9D01C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1943100"/>
                        <a:ext cx="5829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1025">
            <a:extLst>
              <a:ext uri="{FF2B5EF4-FFF2-40B4-BE49-F238E27FC236}">
                <a16:creationId xmlns:a16="http://schemas.microsoft.com/office/drawing/2014/main" id="{22E495FF-3CFF-674C-99C4-638EFCA9AA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552700"/>
          <a:ext cx="1562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635000" imgH="228600" progId="Equation.3">
                  <p:embed/>
                </p:oleObj>
              </mc:Choice>
              <mc:Fallback>
                <p:oleObj name="Equation" r:id="rId6" imgW="635000" imgH="228600" progId="Equation.3">
                  <p:embed/>
                  <p:pic>
                    <p:nvPicPr>
                      <p:cNvPr id="73734" name="Object 1025">
                        <a:extLst>
                          <a:ext uri="{FF2B5EF4-FFF2-40B4-BE49-F238E27FC236}">
                            <a16:creationId xmlns:a16="http://schemas.microsoft.com/office/drawing/2014/main" id="{22E495FF-3CFF-674C-99C4-638EFCA9AA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52700"/>
                        <a:ext cx="1562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1026">
            <a:extLst>
              <a:ext uri="{FF2B5EF4-FFF2-40B4-BE49-F238E27FC236}">
                <a16:creationId xmlns:a16="http://schemas.microsoft.com/office/drawing/2014/main" id="{6FD79883-C332-1D4C-B1DB-9D87A5DD1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162300"/>
          <a:ext cx="10620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8" imgW="431800" imgH="228600" progId="Equation.3">
                  <p:embed/>
                </p:oleObj>
              </mc:Choice>
              <mc:Fallback>
                <p:oleObj name="Equation" r:id="rId8" imgW="431800" imgH="228600" progId="Equation.3">
                  <p:embed/>
                  <p:pic>
                    <p:nvPicPr>
                      <p:cNvPr id="73735" name="Object 1026">
                        <a:extLst>
                          <a:ext uri="{FF2B5EF4-FFF2-40B4-BE49-F238E27FC236}">
                            <a16:creationId xmlns:a16="http://schemas.microsoft.com/office/drawing/2014/main" id="{6FD79883-C332-1D4C-B1DB-9D87A5DD1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162300"/>
                        <a:ext cx="10620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1027">
            <a:extLst>
              <a:ext uri="{FF2B5EF4-FFF2-40B4-BE49-F238E27FC236}">
                <a16:creationId xmlns:a16="http://schemas.microsoft.com/office/drawing/2014/main" id="{0CB77A22-59E4-D541-9F8C-41C8814705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4638" y="3886200"/>
          <a:ext cx="25701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0" imgW="1041400" imgH="215900" progId="Equation.3">
                  <p:embed/>
                </p:oleObj>
              </mc:Choice>
              <mc:Fallback>
                <p:oleObj name="Equation" r:id="rId10" imgW="1041400" imgH="215900" progId="Equation.3">
                  <p:embed/>
                  <p:pic>
                    <p:nvPicPr>
                      <p:cNvPr id="73736" name="Object 1027">
                        <a:extLst>
                          <a:ext uri="{FF2B5EF4-FFF2-40B4-BE49-F238E27FC236}">
                            <a16:creationId xmlns:a16="http://schemas.microsoft.com/office/drawing/2014/main" id="{0CB77A22-59E4-D541-9F8C-41C8814705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638" y="3886200"/>
                        <a:ext cx="257016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oter Placeholder 4">
            <a:extLst>
              <a:ext uri="{FF2B5EF4-FFF2-40B4-BE49-F238E27FC236}">
                <a16:creationId xmlns:a16="http://schemas.microsoft.com/office/drawing/2014/main" id="{9B9B542F-172C-8A47-9E4A-FFDAD400BB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5BAAC8D1-E1EC-A146-9E2F-1138A1A5A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27BE64-AF7B-D944-802A-D62DB97354CB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1B588EA-4915-C242-B34C-0C4A8152B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Motivating example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58FCF33-E082-E548-A2B6-39463AFC5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305800" cy="4114800"/>
          </a:xfrm>
          <a:noFill/>
        </p:spPr>
        <p:txBody>
          <a:bodyPr/>
          <a:lstStyle/>
          <a:p>
            <a:pPr eaLnBrk="1" hangingPunct="1">
              <a:lnSpc>
                <a:spcPct val="6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Context</a:t>
            </a:r>
            <a:r>
              <a:rPr lang="en-US" altLang="en-US" sz="2000">
                <a:solidFill>
                  <a:srgbClr val="000000"/>
                </a:solidFill>
              </a:rPr>
              <a:t>:  You are a senior in college</a:t>
            </a:r>
          </a:p>
          <a:p>
            <a:pPr eaLnBrk="1" hangingPunct="1">
              <a:lnSpc>
                <a:spcPct val="65000"/>
              </a:lnSpc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6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Problem</a:t>
            </a:r>
            <a:r>
              <a:rPr lang="en-US" altLang="en-US" sz="2000">
                <a:solidFill>
                  <a:srgbClr val="000000"/>
                </a:solidFill>
              </a:rPr>
              <a:t>: You need to register in 4 courses for the Spring semester</a:t>
            </a:r>
          </a:p>
          <a:p>
            <a:pPr eaLnBrk="1" hangingPunct="1">
              <a:lnSpc>
                <a:spcPct val="65000"/>
              </a:lnSpc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6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Possibilities</a:t>
            </a:r>
            <a:r>
              <a:rPr lang="en-US" altLang="en-US" sz="2000">
                <a:solidFill>
                  <a:srgbClr val="000000"/>
                </a:solidFill>
              </a:rPr>
              <a:t>: Many courses offered in Math, CSE, EE, CBA, etc.</a:t>
            </a:r>
          </a:p>
          <a:p>
            <a:pPr eaLnBrk="1" hangingPunct="1">
              <a:lnSpc>
                <a:spcPct val="65000"/>
              </a:lnSpc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6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Constraints</a:t>
            </a:r>
            <a:r>
              <a:rPr lang="en-US" altLang="en-US" sz="2000">
                <a:solidFill>
                  <a:srgbClr val="000000"/>
                </a:solidFill>
              </a:rPr>
              <a:t>: restrict the choices you can make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i="1">
                <a:solidFill>
                  <a:srgbClr val="000000"/>
                </a:solidFill>
              </a:rPr>
              <a:t>Unary</a:t>
            </a:r>
            <a:r>
              <a:rPr lang="en-US" altLang="en-US" sz="1800">
                <a:solidFill>
                  <a:srgbClr val="000000"/>
                </a:solidFill>
              </a:rPr>
              <a:t>: Courses have prerequisites you have/don't have 	        </a:t>
            </a:r>
            <a:r>
              <a:rPr lang="en-US" altLang="en-US" sz="1600">
                <a:solidFill>
                  <a:srgbClr val="000000"/>
                </a:solidFill>
              </a:rPr>
              <a:t>Courses/instructors you like/dislike</a:t>
            </a:r>
            <a:endParaRPr lang="en-US" altLang="en-US" sz="18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i="1">
                <a:solidFill>
                  <a:srgbClr val="000000"/>
                </a:solidFill>
              </a:rPr>
              <a:t>Binary</a:t>
            </a:r>
            <a:r>
              <a:rPr lang="en-US" altLang="en-US" sz="1800">
                <a:solidFill>
                  <a:srgbClr val="000000"/>
                </a:solidFill>
              </a:rPr>
              <a:t>: Courses are scheduled at the same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i="1">
                <a:solidFill>
                  <a:srgbClr val="000000"/>
                </a:solidFill>
              </a:rPr>
              <a:t>n-ary</a:t>
            </a:r>
            <a:r>
              <a:rPr lang="en-US" altLang="en-US" sz="1800">
                <a:solidFill>
                  <a:srgbClr val="000000"/>
                </a:solidFill>
              </a:rPr>
              <a:t>: In CE: 4 courses from 5 tracks such as at least 3 tracks are covered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You have choices, but are restricted by constraints</a:t>
            </a: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 Make the right decisions!!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oter Placeholder 4">
            <a:extLst>
              <a:ext uri="{FF2B5EF4-FFF2-40B4-BE49-F238E27FC236}">
                <a16:creationId xmlns:a16="http://schemas.microsoft.com/office/drawing/2014/main" id="{3FAAD561-5B62-D24C-B439-863698E7A1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75778" name="Slide Number Placeholder 5">
            <a:extLst>
              <a:ext uri="{FF2B5EF4-FFF2-40B4-BE49-F238E27FC236}">
                <a16:creationId xmlns:a16="http://schemas.microsoft.com/office/drawing/2014/main" id="{A8C68A40-A10D-5746-BA8F-5D4421052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816408-8F45-A14E-826B-FE7827B8DE1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75779" name="Rectangle 1026">
            <a:extLst>
              <a:ext uri="{FF2B5EF4-FFF2-40B4-BE49-F238E27FC236}">
                <a16:creationId xmlns:a16="http://schemas.microsoft.com/office/drawing/2014/main" id="{AEF24C82-E3E5-A74B-96D0-7E364D061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CSP is NP-Complete</a:t>
            </a:r>
          </a:p>
        </p:txBody>
      </p:sp>
      <p:sp>
        <p:nvSpPr>
          <p:cNvPr id="75780" name="Rectangle 1027">
            <a:extLst>
              <a:ext uri="{FF2B5EF4-FFF2-40B4-BE49-F238E27FC236}">
                <a16:creationId xmlns:a16="http://schemas.microsoft.com/office/drawing/2014/main" id="{1C5F2D32-17D1-AA47-8D69-FE57AEFD8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Verifying that an assignment for all variables is a solution </a:t>
            </a:r>
          </a:p>
          <a:p>
            <a:pPr lvl="1" eaLnBrk="1" hangingPunct="1"/>
            <a:r>
              <a:rPr lang="en-US" altLang="en-US"/>
              <a:t>Provided constraints can be checked in polynomial time</a:t>
            </a:r>
          </a:p>
          <a:p>
            <a:pPr eaLnBrk="1" hangingPunct="1"/>
            <a:r>
              <a:rPr lang="en-US" altLang="en-US"/>
              <a:t>Reduction </a:t>
            </a:r>
            <a:r>
              <a:rPr lang="en-US" altLang="en-US">
                <a:solidFill>
                  <a:srgbClr val="A50021"/>
                </a:solidFill>
              </a:rPr>
              <a:t>from 3SAT to CSP</a:t>
            </a:r>
          </a:p>
          <a:p>
            <a:pPr lvl="1" eaLnBrk="1" hangingPunct="1"/>
            <a:r>
              <a:rPr lang="en-US" altLang="en-US"/>
              <a:t>Many such reductions exist in the literature (perhaps 7 of them)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oter Placeholder 4">
            <a:extLst>
              <a:ext uri="{FF2B5EF4-FFF2-40B4-BE49-F238E27FC236}">
                <a16:creationId xmlns:a16="http://schemas.microsoft.com/office/drawing/2014/main" id="{DD3905B4-3232-0C4F-A930-0FE08D162F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77826" name="Slide Number Placeholder 5">
            <a:extLst>
              <a:ext uri="{FF2B5EF4-FFF2-40B4-BE49-F238E27FC236}">
                <a16:creationId xmlns:a16="http://schemas.microsoft.com/office/drawing/2014/main" id="{414CD59A-3E05-0447-9F80-593C117ED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E8C7F6-9C76-E847-8FF0-2A3582054E6F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8AA6B9C-8C8C-7246-B586-338B06654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Problem Reduction</a:t>
            </a: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7026E45-8F7A-B14E-BE1B-ABC36EE93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/>
              <a:t>Example:</a:t>
            </a:r>
            <a:r>
              <a:rPr lang="en-US" altLang="en-US" sz="2400"/>
              <a:t>  CSP into SAT    </a:t>
            </a:r>
            <a:r>
              <a:rPr lang="en-US" altLang="en-US" sz="2000"/>
              <a:t>(</a:t>
            </a:r>
            <a:r>
              <a:rPr lang="en-US" altLang="en-US" sz="2000" i="1"/>
              <a:t>proves nothing, just an exercise</a:t>
            </a:r>
            <a:r>
              <a:rPr lang="en-US" altLang="en-US" sz="200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		</a:t>
            </a:r>
            <a:r>
              <a:rPr lang="en-US" altLang="en-US" sz="1600"/>
              <a:t>Notation: variable-value pair = </a:t>
            </a:r>
            <a:r>
              <a:rPr lang="en-US" altLang="en-US" sz="1600" b="1">
                <a:latin typeface="Times New Roman" panose="02020603050405020304" pitchFamily="18" charset="0"/>
              </a:rPr>
              <a:t>vvp</a:t>
            </a:r>
          </a:p>
          <a:p>
            <a:pPr eaLnBrk="1" hangingPunct="1"/>
            <a:r>
              <a:rPr lang="en-US" altLang="en-US" sz="2000"/>
              <a:t>vvp </a:t>
            </a:r>
            <a:r>
              <a:rPr lang="en-US" altLang="en-US" sz="2000">
                <a:sym typeface="Symbol" pitchFamily="2" charset="2"/>
              </a:rPr>
              <a:t></a:t>
            </a:r>
            <a:r>
              <a:rPr lang="en-US" altLang="en-US" sz="2000"/>
              <a:t>  term</a:t>
            </a:r>
          </a:p>
          <a:p>
            <a:pPr lvl="1" eaLnBrk="1" hangingPunct="1"/>
            <a:r>
              <a:rPr lang="en-US" altLang="en-US" sz="1800"/>
              <a:t>V</a:t>
            </a:r>
            <a:r>
              <a:rPr lang="en-US" altLang="en-US" sz="1800" baseline="-25000"/>
              <a:t>1</a:t>
            </a:r>
            <a:r>
              <a:rPr lang="en-US" altLang="en-US" sz="1800"/>
              <a:t> = {a,b,c,d} yields x</a:t>
            </a:r>
            <a:r>
              <a:rPr lang="en-US" altLang="en-US" sz="1800" baseline="-25000"/>
              <a:t>1</a:t>
            </a:r>
            <a:r>
              <a:rPr lang="en-US" altLang="en-US" sz="1800"/>
              <a:t> = (V</a:t>
            </a:r>
            <a:r>
              <a:rPr lang="en-US" altLang="en-US" sz="1800" baseline="-25000"/>
              <a:t>1</a:t>
            </a:r>
            <a:r>
              <a:rPr lang="en-US" altLang="en-US" sz="1800"/>
              <a:t>,a),  x</a:t>
            </a:r>
            <a:r>
              <a:rPr lang="en-US" altLang="en-US" sz="1800" baseline="-25000"/>
              <a:t>2</a:t>
            </a:r>
            <a:r>
              <a:rPr lang="en-US" altLang="en-US" sz="1800"/>
              <a:t> = (V</a:t>
            </a:r>
            <a:r>
              <a:rPr lang="en-US" altLang="en-US" sz="1800" baseline="-25000"/>
              <a:t>1</a:t>
            </a:r>
            <a:r>
              <a:rPr lang="en-US" altLang="en-US" sz="1800"/>
              <a:t>,b), x</a:t>
            </a:r>
            <a:r>
              <a:rPr lang="en-US" altLang="en-US" sz="1800" baseline="-25000"/>
              <a:t>3</a:t>
            </a:r>
            <a:r>
              <a:rPr lang="en-US" altLang="en-US" sz="1800"/>
              <a:t> = (V</a:t>
            </a:r>
            <a:r>
              <a:rPr lang="en-US" altLang="en-US" sz="1800" baseline="-25000"/>
              <a:t>1</a:t>
            </a:r>
            <a:r>
              <a:rPr lang="en-US" altLang="en-US" sz="1800"/>
              <a:t>,c), x</a:t>
            </a:r>
            <a:r>
              <a:rPr lang="en-US" altLang="en-US" sz="1800" baseline="-25000"/>
              <a:t>4</a:t>
            </a:r>
            <a:r>
              <a:rPr lang="en-US" altLang="en-US" sz="1800"/>
              <a:t> = (V</a:t>
            </a:r>
            <a:r>
              <a:rPr lang="en-US" altLang="en-US" sz="1800" baseline="-25000"/>
              <a:t>1</a:t>
            </a:r>
            <a:r>
              <a:rPr lang="en-US" altLang="en-US" sz="1800"/>
              <a:t>,d),  </a:t>
            </a:r>
          </a:p>
          <a:p>
            <a:pPr lvl="1" eaLnBrk="1" hangingPunct="1"/>
            <a:r>
              <a:rPr lang="en-US" altLang="en-US" sz="1800"/>
              <a:t>V</a:t>
            </a:r>
            <a:r>
              <a:rPr lang="en-US" altLang="en-US" sz="1800" baseline="-25000"/>
              <a:t>2</a:t>
            </a:r>
            <a:r>
              <a:rPr lang="en-US" altLang="en-US" sz="1800"/>
              <a:t> = {a,b,c} yields x</a:t>
            </a:r>
            <a:r>
              <a:rPr lang="en-US" altLang="en-US" sz="1800" baseline="-25000"/>
              <a:t>5</a:t>
            </a:r>
            <a:r>
              <a:rPr lang="en-US" altLang="en-US" sz="1800"/>
              <a:t> = (V</a:t>
            </a:r>
            <a:r>
              <a:rPr lang="en-US" altLang="en-US" sz="1800" baseline="-25000"/>
              <a:t>2</a:t>
            </a:r>
            <a:r>
              <a:rPr lang="en-US" altLang="en-US" sz="1800"/>
              <a:t>,a), x</a:t>
            </a:r>
            <a:r>
              <a:rPr lang="en-US" altLang="en-US" sz="1800" baseline="-25000"/>
              <a:t>6</a:t>
            </a:r>
            <a:r>
              <a:rPr lang="en-US" altLang="en-US" sz="1800"/>
              <a:t> = (V</a:t>
            </a:r>
            <a:r>
              <a:rPr lang="en-US" altLang="en-US" sz="1800" baseline="-25000"/>
              <a:t>2,</a:t>
            </a:r>
            <a:r>
              <a:rPr lang="en-US" altLang="en-US" sz="1800"/>
              <a:t>b), x</a:t>
            </a:r>
            <a:r>
              <a:rPr lang="en-US" altLang="en-US" sz="1800" baseline="-25000"/>
              <a:t>7</a:t>
            </a:r>
            <a:r>
              <a:rPr lang="en-US" altLang="en-US" sz="1800"/>
              <a:t> = (V</a:t>
            </a:r>
            <a:r>
              <a:rPr lang="en-US" altLang="en-US" sz="1800" baseline="-25000"/>
              <a:t>2</a:t>
            </a:r>
            <a:r>
              <a:rPr lang="en-US" altLang="en-US" sz="1800"/>
              <a:t>,c).</a:t>
            </a:r>
          </a:p>
          <a:p>
            <a:pPr eaLnBrk="1" hangingPunct="1"/>
            <a:r>
              <a:rPr lang="en-US" altLang="en-US" sz="2000"/>
              <a:t>The vvp’s of a variable </a:t>
            </a:r>
            <a:r>
              <a:rPr lang="en-US" altLang="en-US" sz="2000">
                <a:sym typeface="Symbol" pitchFamily="2" charset="2"/>
              </a:rPr>
              <a:t></a:t>
            </a:r>
            <a:r>
              <a:rPr lang="en-US" altLang="en-US" sz="2000"/>
              <a:t> disjunction of terms</a:t>
            </a:r>
          </a:p>
          <a:p>
            <a:pPr lvl="1" eaLnBrk="1" hangingPunct="1"/>
            <a:r>
              <a:rPr lang="en-US" altLang="en-US" sz="1800"/>
              <a:t>V</a:t>
            </a:r>
            <a:r>
              <a:rPr lang="en-US" altLang="en-US" sz="1800" baseline="-25000"/>
              <a:t>1</a:t>
            </a:r>
            <a:r>
              <a:rPr lang="en-US" altLang="en-US" sz="1800"/>
              <a:t> = {a, b, c, d} yields</a:t>
            </a:r>
            <a:endParaRPr lang="en-US" altLang="en-US" sz="2000"/>
          </a:p>
          <a:p>
            <a:pPr eaLnBrk="1" hangingPunct="1"/>
            <a:r>
              <a:rPr lang="en-US" altLang="en-US" sz="2000"/>
              <a:t>(Optional) At most one VVP per variable</a:t>
            </a:r>
          </a:p>
          <a:p>
            <a:pPr lvl="1" eaLnBrk="1" hangingPunct="1"/>
            <a:r>
              <a:rPr lang="en-US" altLang="en-US" sz="1600"/>
              <a:t> Way 1:</a:t>
            </a:r>
          </a:p>
          <a:p>
            <a:pPr lvl="1" eaLnBrk="1" hangingPunct="1"/>
            <a:endParaRPr lang="en-US" altLang="en-US" sz="1600"/>
          </a:p>
          <a:p>
            <a:pPr lvl="1" eaLnBrk="1" hangingPunct="1"/>
            <a:endParaRPr lang="en-US" altLang="en-US" sz="1600"/>
          </a:p>
          <a:p>
            <a:pPr lvl="1" eaLnBrk="1" hangingPunct="1"/>
            <a:r>
              <a:rPr lang="en-US" altLang="en-US" sz="1600"/>
              <a:t>Way 2: 																			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       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        </a:t>
            </a:r>
          </a:p>
        </p:txBody>
      </p:sp>
      <p:graphicFrame>
        <p:nvGraphicFramePr>
          <p:cNvPr id="77829" name="Object 1024">
            <a:extLst>
              <a:ext uri="{FF2B5EF4-FFF2-40B4-BE49-F238E27FC236}">
                <a16:creationId xmlns:a16="http://schemas.microsoft.com/office/drawing/2014/main" id="{AAD5E1F9-21E7-F447-979B-B557C6793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2838" y="3390900"/>
          <a:ext cx="24431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4" imgW="990600" imgH="228600" progId="Equation.3">
                  <p:embed/>
                </p:oleObj>
              </mc:Choice>
              <mc:Fallback>
                <p:oleObj name="Equation" r:id="rId4" imgW="990600" imgH="228600" progId="Equation.3">
                  <p:embed/>
                  <p:pic>
                    <p:nvPicPr>
                      <p:cNvPr id="77829" name="Object 1024">
                        <a:extLst>
                          <a:ext uri="{FF2B5EF4-FFF2-40B4-BE49-F238E27FC236}">
                            <a16:creationId xmlns:a16="http://schemas.microsoft.com/office/drawing/2014/main" id="{AAD5E1F9-21E7-F447-979B-B557C6793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838" y="3390900"/>
                        <a:ext cx="244316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1025">
            <a:extLst>
              <a:ext uri="{FF2B5EF4-FFF2-40B4-BE49-F238E27FC236}">
                <a16:creationId xmlns:a16="http://schemas.microsoft.com/office/drawing/2014/main" id="{8990C283-4A2F-EE48-81F1-62FB73FA0D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189413"/>
          <a:ext cx="46339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2997200" imgH="457200" progId="Equation.3">
                  <p:embed/>
                </p:oleObj>
              </mc:Choice>
              <mc:Fallback>
                <p:oleObj name="Equation" r:id="rId6" imgW="2997200" imgH="457200" progId="Equation.3">
                  <p:embed/>
                  <p:pic>
                    <p:nvPicPr>
                      <p:cNvPr id="77830" name="Object 1025">
                        <a:extLst>
                          <a:ext uri="{FF2B5EF4-FFF2-40B4-BE49-F238E27FC236}">
                            <a16:creationId xmlns:a16="http://schemas.microsoft.com/office/drawing/2014/main" id="{8990C283-4A2F-EE48-81F1-62FB73FA0D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89413"/>
                        <a:ext cx="463391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31" name="Picture 5" descr="latex-image-1.pdf">
            <a:extLst>
              <a:ext uri="{FF2B5EF4-FFF2-40B4-BE49-F238E27FC236}">
                <a16:creationId xmlns:a16="http://schemas.microsoft.com/office/drawing/2014/main" id="{D715821F-89F6-484E-BF52-658F981508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997450"/>
            <a:ext cx="3759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4">
            <a:extLst>
              <a:ext uri="{FF2B5EF4-FFF2-40B4-BE49-F238E27FC236}">
                <a16:creationId xmlns:a16="http://schemas.microsoft.com/office/drawing/2014/main" id="{89EFFF7A-84CE-DD4D-85A1-6CA51D0A96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79874" name="Slide Number Placeholder 5">
            <a:extLst>
              <a:ext uri="{FF2B5EF4-FFF2-40B4-BE49-F238E27FC236}">
                <a16:creationId xmlns:a16="http://schemas.microsoft.com/office/drawing/2014/main" id="{CF61044D-3478-E94D-8406-50B08762D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70A605-DD51-0F42-8F75-38F52E1F2DF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4C86EA37-AD0E-EC4C-B653-27F4C324A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CSP into SAT</a:t>
            </a:r>
            <a:r>
              <a:rPr lang="en-US" altLang="en-US" sz="4000" b="0"/>
              <a:t> (cont.)</a:t>
            </a:r>
            <a:endParaRPr lang="en-US" altLang="en-US" sz="3600" b="0"/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80D2D8AE-4DA5-0D44-AE81-D015AFBB6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Constraint: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dirty="0"/>
              <a:t>Way 1: Each no-good/inconsistent tuple  </a:t>
            </a:r>
            <a:r>
              <a:rPr lang="en-US" altLang="en-US" sz="2000" dirty="0">
                <a:sym typeface="Symbol" pitchFamily="2" charset="2"/>
              </a:rPr>
              <a:t></a:t>
            </a:r>
            <a:r>
              <a:rPr lang="en-US" altLang="en-US" sz="2000" dirty="0"/>
              <a:t> one disjunctive clause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sz="1800" dirty="0"/>
              <a:t>For example:                                                     how many?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000" dirty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dirty="0"/>
              <a:t>Way 2:			</a:t>
            </a:r>
          </a:p>
          <a:p>
            <a:pPr marL="914400" lvl="1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n-US" altLang="en-US" sz="1800" dirty="0"/>
              <a:t>Consistent tuple </a:t>
            </a:r>
            <a:r>
              <a:rPr lang="en-US" altLang="en-US" sz="1800" dirty="0">
                <a:sym typeface="Symbol" pitchFamily="2" charset="2"/>
              </a:rPr>
              <a:t></a:t>
            </a:r>
            <a:r>
              <a:rPr lang="en-US" altLang="en-US" sz="1800" dirty="0"/>
              <a:t> conjunction of terms</a:t>
            </a:r>
          </a:p>
          <a:p>
            <a:pPr marL="914400" lvl="1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n-US" altLang="en-US" sz="1800" dirty="0"/>
              <a:t>Each constraint  </a:t>
            </a:r>
            <a:r>
              <a:rPr lang="en-US" altLang="en-US" sz="1800" dirty="0">
                <a:sym typeface="Symbol" pitchFamily="2" charset="2"/>
              </a:rPr>
              <a:t> </a:t>
            </a:r>
            <a:r>
              <a:rPr lang="en-US" altLang="en-US" sz="1800" dirty="0"/>
              <a:t>disjunction of these conjunctions</a:t>
            </a:r>
          </a:p>
          <a:p>
            <a:pPr marL="914400" lvl="1" indent="-457200" eaLnBrk="1" hangingPunct="1">
              <a:lnSpc>
                <a:spcPct val="90000"/>
              </a:lnSpc>
            </a:pPr>
            <a:endParaRPr lang="en-US" altLang="en-US" sz="1800" dirty="0"/>
          </a:p>
          <a:p>
            <a:pPr marL="914400" lvl="1" indent="-457200" eaLnBrk="1" hangingPunct="1">
              <a:lnSpc>
                <a:spcPct val="90000"/>
              </a:lnSpc>
            </a:pPr>
            <a:endParaRPr lang="en-US" altLang="en-US" sz="1800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ym typeface="Symbol" pitchFamily="2" charset="2"/>
              </a:rPr>
              <a:t>	</a:t>
            </a:r>
            <a:r>
              <a:rPr lang="en-US" altLang="en-US" sz="2000" dirty="0"/>
              <a:t> transform into conjunctive normal form (CNF)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Question</a:t>
            </a:r>
            <a:r>
              <a:rPr lang="en-US" altLang="en-US" sz="2000" dirty="0"/>
              <a:t>: find a truth assignment of the Boolean variables such that the sentence is satisfied </a:t>
            </a:r>
          </a:p>
        </p:txBody>
      </p:sp>
      <p:graphicFrame>
        <p:nvGraphicFramePr>
          <p:cNvPr id="79877" name="Object 1024">
            <a:extLst>
              <a:ext uri="{FF2B5EF4-FFF2-40B4-BE49-F238E27FC236}">
                <a16:creationId xmlns:a16="http://schemas.microsoft.com/office/drawing/2014/main" id="{FE5B68C3-6353-544F-B69B-460AEEF334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1143000"/>
          <a:ext cx="54514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4" imgW="2387600" imgH="241300" progId="Equation.3">
                  <p:embed/>
                </p:oleObj>
              </mc:Choice>
              <mc:Fallback>
                <p:oleObj name="Equation" r:id="rId4" imgW="2387600" imgH="241300" progId="Equation.3">
                  <p:embed/>
                  <p:pic>
                    <p:nvPicPr>
                      <p:cNvPr id="79877" name="Object 1024">
                        <a:extLst>
                          <a:ext uri="{FF2B5EF4-FFF2-40B4-BE49-F238E27FC236}">
                            <a16:creationId xmlns:a16="http://schemas.microsoft.com/office/drawing/2014/main" id="{FE5B68C3-6353-544F-B69B-460AEEF334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43000"/>
                        <a:ext cx="54514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1025">
            <a:extLst>
              <a:ext uri="{FF2B5EF4-FFF2-40B4-BE49-F238E27FC236}">
                <a16:creationId xmlns:a16="http://schemas.microsoft.com/office/drawing/2014/main" id="{D508FBA9-E64E-D64C-ABCE-0E6818FD0D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5788" y="2159000"/>
          <a:ext cx="14462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6" imgW="635000" imgH="228600" progId="Equation.3">
                  <p:embed/>
                </p:oleObj>
              </mc:Choice>
              <mc:Fallback>
                <p:oleObj name="Equation" r:id="rId6" imgW="635000" imgH="228600" progId="Equation.3">
                  <p:embed/>
                  <p:pic>
                    <p:nvPicPr>
                      <p:cNvPr id="79878" name="Object 1025">
                        <a:extLst>
                          <a:ext uri="{FF2B5EF4-FFF2-40B4-BE49-F238E27FC236}">
                            <a16:creationId xmlns:a16="http://schemas.microsoft.com/office/drawing/2014/main" id="{D508FBA9-E64E-D64C-ABCE-0E6818FD0D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2159000"/>
                        <a:ext cx="14462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9" name="Object 1026">
            <a:extLst>
              <a:ext uri="{FF2B5EF4-FFF2-40B4-BE49-F238E27FC236}">
                <a16:creationId xmlns:a16="http://schemas.microsoft.com/office/drawing/2014/main" id="{D995C07B-7816-D141-963C-6C0C413D5C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2938" y="3149600"/>
          <a:ext cx="9826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8" imgW="431800" imgH="228600" progId="Equation.3">
                  <p:embed/>
                </p:oleObj>
              </mc:Choice>
              <mc:Fallback>
                <p:oleObj name="Equation" r:id="rId8" imgW="431800" imgH="228600" progId="Equation.3">
                  <p:embed/>
                  <p:pic>
                    <p:nvPicPr>
                      <p:cNvPr id="79879" name="Object 1026">
                        <a:extLst>
                          <a:ext uri="{FF2B5EF4-FFF2-40B4-BE49-F238E27FC236}">
                            <a16:creationId xmlns:a16="http://schemas.microsoft.com/office/drawing/2014/main" id="{D995C07B-7816-D141-963C-6C0C413D5C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149600"/>
                        <a:ext cx="98266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0" name="Object 1027">
            <a:extLst>
              <a:ext uri="{FF2B5EF4-FFF2-40B4-BE49-F238E27FC236}">
                <a16:creationId xmlns:a16="http://schemas.microsoft.com/office/drawing/2014/main" id="{6F2FBF53-410D-D445-95C6-0CB0737FB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860800"/>
          <a:ext cx="41465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0" imgW="1816100" imgH="457200" progId="Equation.3">
                  <p:embed/>
                </p:oleObj>
              </mc:Choice>
              <mc:Fallback>
                <p:oleObj name="Equation" r:id="rId10" imgW="1816100" imgH="457200" progId="Equation.3">
                  <p:embed/>
                  <p:pic>
                    <p:nvPicPr>
                      <p:cNvPr id="79880" name="Object 1027">
                        <a:extLst>
                          <a:ext uri="{FF2B5EF4-FFF2-40B4-BE49-F238E27FC236}">
                            <a16:creationId xmlns:a16="http://schemas.microsoft.com/office/drawing/2014/main" id="{6F2FBF53-410D-D445-95C6-0CB0737FB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860800"/>
                        <a:ext cx="414655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oter Placeholder 4">
            <a:extLst>
              <a:ext uri="{FF2B5EF4-FFF2-40B4-BE49-F238E27FC236}">
                <a16:creationId xmlns:a16="http://schemas.microsoft.com/office/drawing/2014/main" id="{ED15FB3C-B9E9-AE43-8442-7042580C6B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81922" name="Slide Number Placeholder 5">
            <a:extLst>
              <a:ext uri="{FF2B5EF4-FFF2-40B4-BE49-F238E27FC236}">
                <a16:creationId xmlns:a16="http://schemas.microsoft.com/office/drawing/2014/main" id="{27C52019-E7D6-834E-8316-49F63983D3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ACBA0D-5342-6A4E-ABFB-1CA4FCF31739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81923" name="Rectangle 1026">
            <a:extLst>
              <a:ext uri="{FF2B5EF4-FFF2-40B4-BE49-F238E27FC236}">
                <a16:creationId xmlns:a16="http://schemas.microsoft.com/office/drawing/2014/main" id="{749CEF0F-F1A1-664D-9CE6-B182C3776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Outline</a:t>
            </a:r>
          </a:p>
        </p:txBody>
      </p:sp>
      <p:sp>
        <p:nvSpPr>
          <p:cNvPr id="81924" name="Rectangle 1027">
            <a:extLst>
              <a:ext uri="{FF2B5EF4-FFF2-40B4-BE49-F238E27FC236}">
                <a16:creationId xmlns:a16="http://schemas.microsoft.com/office/drawing/2014/main" id="{CDA8E9FB-44D1-0449-99F7-BA146A765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343400"/>
          </a:xfrm>
          <a:noFill/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Motivating example, application areas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CSP: Definition, representation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Some simple modeling examples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More on definition and formal characterization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 sz="2800" b="1">
                <a:solidFill>
                  <a:srgbClr val="A50021"/>
                </a:solidFill>
              </a:rPr>
              <a:t>Basic solving techniques</a:t>
            </a:r>
          </a:p>
          <a:p>
            <a:pPr lvl="1" eaLnBrk="1" hangingPunct="1">
              <a:buClr>
                <a:srgbClr val="A50021"/>
              </a:buClr>
              <a:buFontTx/>
              <a:buChar char="•"/>
            </a:pPr>
            <a:r>
              <a:rPr lang="en-US" altLang="en-US" sz="2400" b="1">
                <a:solidFill>
                  <a:srgbClr val="A50021"/>
                </a:solidFill>
              </a:rPr>
              <a:t>Modeling and consistency checking</a:t>
            </a:r>
          </a:p>
          <a:p>
            <a:pPr lvl="1" eaLnBrk="1" hangingPunct="1">
              <a:buClr>
                <a:srgbClr val="A50021"/>
              </a:buClr>
              <a:buFontTx/>
              <a:buChar char="•"/>
            </a:pPr>
            <a:r>
              <a:rPr lang="en-US" altLang="en-US" sz="2400" b="1">
                <a:solidFill>
                  <a:srgbClr val="A50021"/>
                </a:solidFill>
              </a:rPr>
              <a:t>Constructive, systematic search</a:t>
            </a:r>
          </a:p>
          <a:p>
            <a:pPr lvl="1" eaLnBrk="1" hangingPunct="1">
              <a:buClr>
                <a:srgbClr val="A50021"/>
              </a:buClr>
              <a:buFontTx/>
              <a:buChar char="•"/>
            </a:pPr>
            <a:r>
              <a:rPr lang="en-US" altLang="en-US" sz="2400" b="1">
                <a:solidFill>
                  <a:srgbClr val="A50021"/>
                </a:solidFill>
              </a:rPr>
              <a:t>Iterative improvement, local search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ooter Placeholder 4">
            <a:extLst>
              <a:ext uri="{FF2B5EF4-FFF2-40B4-BE49-F238E27FC236}">
                <a16:creationId xmlns:a16="http://schemas.microsoft.com/office/drawing/2014/main" id="{C64786D9-8797-BB45-A87B-EC903F4F4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83970" name="Slide Number Placeholder 5">
            <a:extLst>
              <a:ext uri="{FF2B5EF4-FFF2-40B4-BE49-F238E27FC236}">
                <a16:creationId xmlns:a16="http://schemas.microsoft.com/office/drawing/2014/main" id="{BA96CF66-CF12-0A4F-9193-BAE88D887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1D0905-9747-FB4F-A70B-B13A4FA665E3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D62D1026-CC0E-6443-880F-444403839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How to solve a CSP?</a:t>
            </a:r>
            <a:endParaRPr lang="en-US" altLang="en-US" sz="4800"/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C54EEDA7-0DDB-294E-A747-317AE0F77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265238"/>
            <a:ext cx="65532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/>
              <a:t>Search</a:t>
            </a:r>
          </a:p>
          <a:p>
            <a:pPr eaLnBrk="1" hangingPunct="1">
              <a:buFontTx/>
              <a:buNone/>
            </a:pPr>
            <a:endParaRPr lang="en-US" altLang="en-US" sz="4000"/>
          </a:p>
          <a:p>
            <a:pPr eaLnBrk="1" hangingPunct="1">
              <a:buClr>
                <a:schemeClr val="tx1"/>
              </a:buClr>
              <a:buFontTx/>
              <a:buChar char=" "/>
            </a:pPr>
            <a:r>
              <a:rPr lang="en-US" altLang="en-US"/>
              <a:t>1. Constructive, systematic</a:t>
            </a:r>
          </a:p>
          <a:p>
            <a:pPr eaLnBrk="1" hangingPunct="1">
              <a:buClr>
                <a:schemeClr val="tx1"/>
              </a:buClr>
              <a:buFontTx/>
              <a:buChar char=" "/>
            </a:pPr>
            <a:endParaRPr lang="en-US" altLang="en-US"/>
          </a:p>
          <a:p>
            <a:pPr eaLnBrk="1" hangingPunct="1">
              <a:buClr>
                <a:schemeClr val="tx1"/>
              </a:buClr>
              <a:buFontTx/>
              <a:buChar char=" "/>
            </a:pPr>
            <a:r>
              <a:rPr lang="en-US" altLang="en-US"/>
              <a:t>2. Iterative repair, local search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oter Placeholder 4">
            <a:extLst>
              <a:ext uri="{FF2B5EF4-FFF2-40B4-BE49-F238E27FC236}">
                <a16:creationId xmlns:a16="http://schemas.microsoft.com/office/drawing/2014/main" id="{B8540776-5EC6-2C4A-8214-19A660C151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86018" name="Slide Number Placeholder 5">
            <a:extLst>
              <a:ext uri="{FF2B5EF4-FFF2-40B4-BE49-F238E27FC236}">
                <a16:creationId xmlns:a16="http://schemas.microsoft.com/office/drawing/2014/main" id="{EA603F85-3702-8843-A55F-5C6C9A754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F35A1B-5529-CB45-994A-D248B4F9854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0DFC8E89-1004-EC42-8FA7-D050C6987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Before starting search!</a:t>
            </a:r>
            <a:r>
              <a:rPr lang="en-US" altLang="en-US" sz="4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811A85F1-8F57-334E-B8D8-84F8AF868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2296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Consider:</a:t>
            </a:r>
            <a:endParaRPr lang="en-US" altLang="en-US" b="1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800">
                <a:solidFill>
                  <a:srgbClr val="000000"/>
                </a:solidFill>
              </a:rPr>
              <a:t>Importance of </a:t>
            </a:r>
            <a:r>
              <a:rPr lang="en-US" altLang="en-US" sz="2800" b="1">
                <a:solidFill>
                  <a:srgbClr val="000000"/>
                </a:solidFill>
              </a:rPr>
              <a:t>modeling</a:t>
            </a:r>
            <a:r>
              <a:rPr lang="en-US" altLang="en-US" sz="2800">
                <a:solidFill>
                  <a:srgbClr val="000000"/>
                </a:solidFill>
              </a:rPr>
              <a:t>/formulation: 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To control the size of the search space</a:t>
            </a:r>
          </a:p>
          <a:p>
            <a:pPr lvl="1"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800" b="1">
                <a:solidFill>
                  <a:srgbClr val="000000"/>
                </a:solidFill>
              </a:rPr>
              <a:t>Preprocessing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A.k.a. constraint filtering/propagation, consistency checking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reduces size of search space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Footer Placeholder 4">
            <a:extLst>
              <a:ext uri="{FF2B5EF4-FFF2-40B4-BE49-F238E27FC236}">
                <a16:creationId xmlns:a16="http://schemas.microsoft.com/office/drawing/2014/main" id="{FE6FC678-4171-A442-8709-14EE50EF0F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88066" name="Slide Number Placeholder 5">
            <a:extLst>
              <a:ext uri="{FF2B5EF4-FFF2-40B4-BE49-F238E27FC236}">
                <a16:creationId xmlns:a16="http://schemas.microsoft.com/office/drawing/2014/main" id="{E5C071E6-7DB5-EC4E-93A9-37FE145BAC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A31DF9-00E2-BA48-B7FF-E499BEF0AB8A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5583" name="Rectangle 47">
            <a:extLst>
              <a:ext uri="{FF2B5EF4-FFF2-40B4-BE49-F238E27FC236}">
                <a16:creationId xmlns:a16="http://schemas.microsoft.com/office/drawing/2014/main" id="{E1133464-0179-B64A-B26A-1F9F9000C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676400"/>
            <a:ext cx="1981200" cy="3810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84" name="Rectangle 48">
            <a:extLst>
              <a:ext uri="{FF2B5EF4-FFF2-40B4-BE49-F238E27FC236}">
                <a16:creationId xmlns:a16="http://schemas.microsoft.com/office/drawing/2014/main" id="{D32F5286-C367-F949-A3B5-D447B5F16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057400"/>
            <a:ext cx="1981200" cy="381000"/>
          </a:xfrm>
          <a:prstGeom prst="rect">
            <a:avLst/>
          </a:prstGeom>
          <a:solidFill>
            <a:srgbClr val="99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85" name="Rectangle 49">
            <a:extLst>
              <a:ext uri="{FF2B5EF4-FFF2-40B4-BE49-F238E27FC236}">
                <a16:creationId xmlns:a16="http://schemas.microsoft.com/office/drawing/2014/main" id="{11F2641E-EC32-D742-8067-87CA6096D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438400"/>
            <a:ext cx="1981200" cy="381000"/>
          </a:xfrm>
          <a:prstGeom prst="rect">
            <a:avLst/>
          </a:prstGeom>
          <a:solidFill>
            <a:srgbClr val="66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86" name="Rectangle 50">
            <a:extLst>
              <a:ext uri="{FF2B5EF4-FFF2-40B4-BE49-F238E27FC236}">
                <a16:creationId xmlns:a16="http://schemas.microsoft.com/office/drawing/2014/main" id="{50B18597-9433-594A-9E91-6B8D4FCCB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819400"/>
            <a:ext cx="19812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C069C0D9-376A-2A45-B73C-FC41287E09E4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524000"/>
            <a:ext cx="4038600" cy="1698625"/>
            <a:chOff x="1728" y="960"/>
            <a:chExt cx="2544" cy="1070"/>
          </a:xfrm>
        </p:grpSpPr>
        <p:sp>
          <p:nvSpPr>
            <p:cNvPr id="88104" name="Text Box 13">
              <a:extLst>
                <a:ext uri="{FF2B5EF4-FFF2-40B4-BE49-F238E27FC236}">
                  <a16:creationId xmlns:a16="http://schemas.microsoft.com/office/drawing/2014/main" id="{E3650465-3FC1-CE46-826C-602C6F826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344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3366CC"/>
                  </a:solidFill>
                  <a:latin typeface="Arial" panose="020B0604020202020204" pitchFamily="34" charset="0"/>
                </a:rPr>
                <a:t>4 Rows</a:t>
              </a:r>
              <a:endParaRPr lang="en-US" altLang="en-US" sz="1800" b="1">
                <a:solidFill>
                  <a:srgbClr val="3366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105" name="Text Box 14">
              <a:extLst>
                <a:ext uri="{FF2B5EF4-FFF2-40B4-BE49-F238E27FC236}">
                  <a16:creationId xmlns:a16="http://schemas.microsoft.com/office/drawing/2014/main" id="{0CB5D0C5-CDE9-2146-8161-610EC0EB2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960"/>
              <a:ext cx="336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3366CC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en-US" sz="1700" b="1" baseline="-25000">
                  <a:solidFill>
                    <a:srgbClr val="3366CC"/>
                  </a:solidFill>
                  <a:latin typeface="Arial" panose="020B0604020202020204" pitchFamily="34" charset="0"/>
                </a:rPr>
                <a:t>1</a:t>
              </a:r>
            </a:p>
            <a:p>
              <a:pPr eaLnBrk="1" hangingPunct="1">
                <a:lnSpc>
                  <a:spcPct val="15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3366CC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en-US" sz="1700" b="1" baseline="-25000">
                  <a:solidFill>
                    <a:srgbClr val="3366CC"/>
                  </a:solidFill>
                  <a:latin typeface="Arial" panose="020B0604020202020204" pitchFamily="34" charset="0"/>
                </a:rPr>
                <a:t>2</a:t>
              </a:r>
              <a:endParaRPr lang="en-US" altLang="en-US" sz="1700" b="1">
                <a:solidFill>
                  <a:srgbClr val="3366CC"/>
                </a:solidFill>
                <a:latin typeface="Arial" panose="020B0604020202020204" pitchFamily="34" charset="0"/>
              </a:endParaRPr>
            </a:p>
            <a:p>
              <a:pPr eaLnBrk="1" hangingPunct="1">
                <a:lnSpc>
                  <a:spcPct val="15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3366CC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en-US" sz="1700" b="1" baseline="-25000">
                  <a:solidFill>
                    <a:srgbClr val="3366CC"/>
                  </a:solidFill>
                  <a:latin typeface="Arial" panose="020B0604020202020204" pitchFamily="34" charset="0"/>
                </a:rPr>
                <a:t>3</a:t>
              </a:r>
              <a:endParaRPr lang="en-US" altLang="en-US" sz="1700" b="1">
                <a:solidFill>
                  <a:srgbClr val="3366CC"/>
                </a:solidFill>
                <a:latin typeface="Arial" panose="020B0604020202020204" pitchFamily="34" charset="0"/>
              </a:endParaRPr>
            </a:p>
            <a:p>
              <a:pPr eaLnBrk="1" hangingPunct="1">
                <a:lnSpc>
                  <a:spcPct val="15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3366CC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en-US" sz="1700" b="1" baseline="-25000">
                  <a:solidFill>
                    <a:srgbClr val="3366CC"/>
                  </a:solidFill>
                  <a:latin typeface="Arial" panose="020B0604020202020204" pitchFamily="34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8072" name="Group 46">
            <a:extLst>
              <a:ext uri="{FF2B5EF4-FFF2-40B4-BE49-F238E27FC236}">
                <a16:creationId xmlns:a16="http://schemas.microsoft.com/office/drawing/2014/main" id="{36B8C0A4-8EF8-334C-A6D4-FFEC89BD763F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676400"/>
            <a:ext cx="1524000" cy="1524000"/>
            <a:chOff x="4224" y="1056"/>
            <a:chExt cx="960" cy="960"/>
          </a:xfrm>
        </p:grpSpPr>
        <p:sp>
          <p:nvSpPr>
            <p:cNvPr id="88096" name="Rectangle 38">
              <a:extLst>
                <a:ext uri="{FF2B5EF4-FFF2-40B4-BE49-F238E27FC236}">
                  <a16:creationId xmlns:a16="http://schemas.microsoft.com/office/drawing/2014/main" id="{1611E84A-E408-6743-8BC9-638079EAA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56"/>
              <a:ext cx="96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97" name="Rectangle 39">
              <a:extLst>
                <a:ext uri="{FF2B5EF4-FFF2-40B4-BE49-F238E27FC236}">
                  <a16:creationId xmlns:a16="http://schemas.microsoft.com/office/drawing/2014/main" id="{54ED7708-6A5A-A940-8F4A-5A849DD01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96"/>
              <a:ext cx="96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98" name="Rectangle 40">
              <a:extLst>
                <a:ext uri="{FF2B5EF4-FFF2-40B4-BE49-F238E27FC236}">
                  <a16:creationId xmlns:a16="http://schemas.microsoft.com/office/drawing/2014/main" id="{E7DE2935-E9F3-9F4E-A6BE-25532E529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536"/>
              <a:ext cx="96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99" name="Rectangle 41">
              <a:extLst>
                <a:ext uri="{FF2B5EF4-FFF2-40B4-BE49-F238E27FC236}">
                  <a16:creationId xmlns:a16="http://schemas.microsoft.com/office/drawing/2014/main" id="{F1C37A10-A8C8-724B-8870-53DA0BF13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776"/>
              <a:ext cx="96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100" name="Rectangle 42">
              <a:extLst>
                <a:ext uri="{FF2B5EF4-FFF2-40B4-BE49-F238E27FC236}">
                  <a16:creationId xmlns:a16="http://schemas.microsoft.com/office/drawing/2014/main" id="{727DC85E-1095-8041-B970-00017DFDD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56"/>
              <a:ext cx="24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101" name="Rectangle 43">
              <a:extLst>
                <a:ext uri="{FF2B5EF4-FFF2-40B4-BE49-F238E27FC236}">
                  <a16:creationId xmlns:a16="http://schemas.microsoft.com/office/drawing/2014/main" id="{80C4BBD5-6787-3743-970B-D164531AB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056"/>
              <a:ext cx="24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102" name="Rectangle 44">
              <a:extLst>
                <a:ext uri="{FF2B5EF4-FFF2-40B4-BE49-F238E27FC236}">
                  <a16:creationId xmlns:a16="http://schemas.microsoft.com/office/drawing/2014/main" id="{1D9636EE-AA9D-4B48-82FD-F6934DFBD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056"/>
              <a:ext cx="24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103" name="Rectangle 45">
              <a:extLst>
                <a:ext uri="{FF2B5EF4-FFF2-40B4-BE49-F238E27FC236}">
                  <a16:creationId xmlns:a16="http://schemas.microsoft.com/office/drawing/2014/main" id="{D5F9C511-A490-2940-B78E-21A0B4F5F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056"/>
              <a:ext cx="24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88073" name="Rectangle 2">
            <a:extLst>
              <a:ext uri="{FF2B5EF4-FFF2-40B4-BE49-F238E27FC236}">
                <a16:creationId xmlns:a16="http://schemas.microsoft.com/office/drawing/2014/main" id="{EF3594CC-6E29-9A41-86DD-3FE39D241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/>
              <a:t>Importance of Modeling</a:t>
            </a:r>
          </a:p>
        </p:txBody>
      </p:sp>
      <p:sp>
        <p:nvSpPr>
          <p:cNvPr id="88074" name="Rectangle 3">
            <a:extLst>
              <a:ext uri="{FF2B5EF4-FFF2-40B4-BE49-F238E27FC236}">
                <a16:creationId xmlns:a16="http://schemas.microsoft.com/office/drawing/2014/main" id="{8F8AE354-476B-874B-8DEA-2F57E2259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sz="2400" b="1" i="1">
                <a:solidFill>
                  <a:srgbClr val="000000"/>
                </a:solidFill>
              </a:rPr>
              <a:t>N</a:t>
            </a:r>
            <a:r>
              <a:rPr lang="en-US" altLang="en-US" sz="2400" b="1">
                <a:solidFill>
                  <a:srgbClr val="000000"/>
                </a:solidFill>
              </a:rPr>
              <a:t>-queen</a:t>
            </a:r>
            <a:r>
              <a:rPr lang="en-US" altLang="en-US" sz="2400">
                <a:solidFill>
                  <a:srgbClr val="000000"/>
                </a:solidFill>
              </a:rPr>
              <a:t>: formulation 1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Variables?       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Domains?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Size of  CSP?</a:t>
            </a: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 b="1" i="1">
                <a:solidFill>
                  <a:srgbClr val="000000"/>
                </a:solidFill>
              </a:rPr>
              <a:t>N</a:t>
            </a:r>
            <a:r>
              <a:rPr lang="en-US" altLang="en-US" sz="2400" b="1">
                <a:solidFill>
                  <a:srgbClr val="000000"/>
                </a:solidFill>
              </a:rPr>
              <a:t>-queens</a:t>
            </a:r>
            <a:r>
              <a:rPr lang="en-US" altLang="en-US" sz="2400">
                <a:solidFill>
                  <a:srgbClr val="000000"/>
                </a:solidFill>
              </a:rPr>
              <a:t>: formulation 2</a:t>
            </a:r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Variables?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Domains?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Size of  CSP?</a:t>
            </a: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F37E21C4-67E8-E64E-906F-A0D52E537B44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295400"/>
            <a:ext cx="5943600" cy="1590675"/>
            <a:chOff x="1728" y="816"/>
            <a:chExt cx="3744" cy="1002"/>
          </a:xfrm>
        </p:grpSpPr>
        <p:sp>
          <p:nvSpPr>
            <p:cNvPr id="88094" name="Text Box 16">
              <a:extLst>
                <a:ext uri="{FF2B5EF4-FFF2-40B4-BE49-F238E27FC236}">
                  <a16:creationId xmlns:a16="http://schemas.microsoft.com/office/drawing/2014/main" id="{48679C30-CF58-FE4E-ABC5-EBD349051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568"/>
              <a:ext cx="16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3366CC"/>
                  </a:solidFill>
                  <a:latin typeface="Arial" panose="020B0604020202020204" pitchFamily="34" charset="0"/>
                </a:rPr>
                <a:t>4 Column positions</a:t>
              </a:r>
              <a:endParaRPr lang="en-US" altLang="en-US" sz="2000">
                <a:solidFill>
                  <a:srgbClr val="3366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8095" name="Text Box 17">
              <a:extLst>
                <a:ext uri="{FF2B5EF4-FFF2-40B4-BE49-F238E27FC236}">
                  <a16:creationId xmlns:a16="http://schemas.microsoft.com/office/drawing/2014/main" id="{79541D8D-54E2-8D40-A48E-05D5CD35F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816"/>
              <a:ext cx="1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rgbClr val="3366CC"/>
                  </a:solidFill>
                  <a:latin typeface="Arial" panose="020B0604020202020204" pitchFamily="34" charset="0"/>
                </a:rPr>
                <a:t>1    2    3   4  </a:t>
              </a:r>
            </a:p>
          </p:txBody>
        </p:sp>
      </p:grpSp>
      <p:graphicFrame>
        <p:nvGraphicFramePr>
          <p:cNvPr id="160768" name="Object 0">
            <a:extLst>
              <a:ext uri="{FF2B5EF4-FFF2-40B4-BE49-F238E27FC236}">
                <a16:creationId xmlns:a16="http://schemas.microsoft.com/office/drawing/2014/main" id="{F6153437-7617-A043-A049-C18FB7DF51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2819400"/>
          <a:ext cx="30480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4" imgW="1346200" imgH="190500" progId="Equation.3">
                  <p:embed/>
                </p:oleObj>
              </mc:Choice>
              <mc:Fallback>
                <p:oleObj name="Equation" r:id="rId4" imgW="1346200" imgH="190500" progId="Equation.3">
                  <p:embed/>
                  <p:pic>
                    <p:nvPicPr>
                      <p:cNvPr id="160768" name="Object 0">
                        <a:extLst>
                          <a:ext uri="{FF2B5EF4-FFF2-40B4-BE49-F238E27FC236}">
                            <a16:creationId xmlns:a16="http://schemas.microsoft.com/office/drawing/2014/main" id="{F6153437-7617-A043-A049-C18FB7DF51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19400"/>
                        <a:ext cx="30480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5" name="Text Box 19">
            <a:extLst>
              <a:ext uri="{FF2B5EF4-FFF2-40B4-BE49-F238E27FC236}">
                <a16:creationId xmlns:a16="http://schemas.microsoft.com/office/drawing/2014/main" id="{6D6BF609-2999-2F4F-A02C-6BBF79B6F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75200"/>
            <a:ext cx="73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3366CC"/>
                </a:solidFill>
                <a:latin typeface="Arial" panose="020B0604020202020204" pitchFamily="34" charset="0"/>
              </a:rPr>
              <a:t>{0,1}</a:t>
            </a:r>
            <a:endParaRPr lang="en-US" altLang="en-US" sz="2400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0769" name="Object 1">
            <a:extLst>
              <a:ext uri="{FF2B5EF4-FFF2-40B4-BE49-F238E27FC236}">
                <a16:creationId xmlns:a16="http://schemas.microsoft.com/office/drawing/2014/main" id="{48C2956F-3372-E548-92C0-DC1148E1E2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5105400"/>
          <a:ext cx="4572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6" imgW="228600" imgH="190500" progId="Equation.3">
                  <p:embed/>
                </p:oleObj>
              </mc:Choice>
              <mc:Fallback>
                <p:oleObj name="Equation" r:id="rId6" imgW="228600" imgH="190500" progId="Equation.3">
                  <p:embed/>
                  <p:pic>
                    <p:nvPicPr>
                      <p:cNvPr id="160769" name="Object 1">
                        <a:extLst>
                          <a:ext uri="{FF2B5EF4-FFF2-40B4-BE49-F238E27FC236}">
                            <a16:creationId xmlns:a16="http://schemas.microsoft.com/office/drawing/2014/main" id="{48C2956F-3372-E548-92C0-DC1148E1E2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105400"/>
                        <a:ext cx="4572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079" name="Group 21">
            <a:extLst>
              <a:ext uri="{FF2B5EF4-FFF2-40B4-BE49-F238E27FC236}">
                <a16:creationId xmlns:a16="http://schemas.microsoft.com/office/drawing/2014/main" id="{F331CEA5-5AEC-DF40-AD77-2F96DAFC34CA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038600"/>
            <a:ext cx="1668463" cy="1668463"/>
            <a:chOff x="3269" y="1013"/>
            <a:chExt cx="2150" cy="2150"/>
          </a:xfrm>
        </p:grpSpPr>
        <p:sp>
          <p:nvSpPr>
            <p:cNvPr id="88087" name="Rectangle 22">
              <a:extLst>
                <a:ext uri="{FF2B5EF4-FFF2-40B4-BE49-F238E27FC236}">
                  <a16:creationId xmlns:a16="http://schemas.microsoft.com/office/drawing/2014/main" id="{BAC6EC24-A549-4248-A424-ABB459B37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" y="1013"/>
              <a:ext cx="2150" cy="21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88" name="Line 23">
              <a:extLst>
                <a:ext uri="{FF2B5EF4-FFF2-40B4-BE49-F238E27FC236}">
                  <a16:creationId xmlns:a16="http://schemas.microsoft.com/office/drawing/2014/main" id="{859AC4CD-232F-3543-AEAC-5B91578AA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7" y="1013"/>
              <a:ext cx="1" cy="21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9" name="Line 24">
              <a:extLst>
                <a:ext uri="{FF2B5EF4-FFF2-40B4-BE49-F238E27FC236}">
                  <a16:creationId xmlns:a16="http://schemas.microsoft.com/office/drawing/2014/main" id="{3C4892CF-015E-A64F-B95D-CD5151BE0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1013"/>
              <a:ext cx="1" cy="21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0" name="Line 25">
              <a:extLst>
                <a:ext uri="{FF2B5EF4-FFF2-40B4-BE49-F238E27FC236}">
                  <a16:creationId xmlns:a16="http://schemas.microsoft.com/office/drawing/2014/main" id="{6B62DF07-6E54-A143-B20D-86D2B4F29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1" y="1013"/>
              <a:ext cx="1" cy="21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1" name="Line 26">
              <a:extLst>
                <a:ext uri="{FF2B5EF4-FFF2-40B4-BE49-F238E27FC236}">
                  <a16:creationId xmlns:a16="http://schemas.microsoft.com/office/drawing/2014/main" id="{BBE84835-2B7A-B949-96C9-26D3C3A08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" y="1551"/>
              <a:ext cx="21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2" name="Line 27">
              <a:extLst>
                <a:ext uri="{FF2B5EF4-FFF2-40B4-BE49-F238E27FC236}">
                  <a16:creationId xmlns:a16="http://schemas.microsoft.com/office/drawing/2014/main" id="{71E42130-6023-A74F-A180-8A72021D2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" y="2088"/>
              <a:ext cx="21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3" name="Line 28">
              <a:extLst>
                <a:ext uri="{FF2B5EF4-FFF2-40B4-BE49-F238E27FC236}">
                  <a16:creationId xmlns:a16="http://schemas.microsoft.com/office/drawing/2014/main" id="{6D3F5B9A-92CB-2C41-AB06-91B98216D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" y="2625"/>
              <a:ext cx="21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9">
            <a:extLst>
              <a:ext uri="{FF2B5EF4-FFF2-40B4-BE49-F238E27FC236}">
                <a16:creationId xmlns:a16="http://schemas.microsoft.com/office/drawing/2014/main" id="{1BCF9C84-14D0-2546-B93D-5C78FEB052B9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090988"/>
            <a:ext cx="4159250" cy="1593850"/>
            <a:chOff x="1728" y="2577"/>
            <a:chExt cx="2620" cy="1004"/>
          </a:xfrm>
        </p:grpSpPr>
        <p:sp>
          <p:nvSpPr>
            <p:cNvPr id="88081" name="Text Box 30">
              <a:extLst>
                <a:ext uri="{FF2B5EF4-FFF2-40B4-BE49-F238E27FC236}">
                  <a16:creationId xmlns:a16="http://schemas.microsoft.com/office/drawing/2014/main" id="{7793425C-113F-0444-B508-9B5CCD949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792"/>
              <a:ext cx="63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3366CC"/>
                  </a:solidFill>
                  <a:latin typeface="Arial" panose="020B0604020202020204" pitchFamily="34" charset="0"/>
                </a:rPr>
                <a:t>16 Cells</a:t>
              </a:r>
            </a:p>
          </p:txBody>
        </p:sp>
        <p:grpSp>
          <p:nvGrpSpPr>
            <p:cNvPr id="88082" name="Group 31">
              <a:extLst>
                <a:ext uri="{FF2B5EF4-FFF2-40B4-BE49-F238E27FC236}">
                  <a16:creationId xmlns:a16="http://schemas.microsoft.com/office/drawing/2014/main" id="{C921A5E8-E037-E84C-8824-9286B4E3D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577"/>
              <a:ext cx="1084" cy="1004"/>
              <a:chOff x="3264" y="2577"/>
              <a:chExt cx="1084" cy="1004"/>
            </a:xfrm>
          </p:grpSpPr>
          <p:sp>
            <p:nvSpPr>
              <p:cNvPr id="88083" name="Text Box 32">
                <a:extLst>
                  <a:ext uri="{FF2B5EF4-FFF2-40B4-BE49-F238E27FC236}">
                    <a16:creationId xmlns:a16="http://schemas.microsoft.com/office/drawing/2014/main" id="{3D19FFC0-E324-6340-B16C-4EAAD3C5A1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2577"/>
                <a:ext cx="10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11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12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13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14</a:t>
                </a:r>
                <a:endParaRPr lang="en-US" altLang="en-US" sz="17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84" name="Text Box 33">
                <a:extLst>
                  <a:ext uri="{FF2B5EF4-FFF2-40B4-BE49-F238E27FC236}">
                    <a16:creationId xmlns:a16="http://schemas.microsoft.com/office/drawing/2014/main" id="{46767728-506D-2844-A90D-4FA26EDE55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2832"/>
                <a:ext cx="10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21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22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23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24</a:t>
                </a:r>
                <a:endParaRPr lang="en-US" altLang="en-US" sz="17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85" name="Text Box 34">
                <a:extLst>
                  <a:ext uri="{FF2B5EF4-FFF2-40B4-BE49-F238E27FC236}">
                    <a16:creationId xmlns:a16="http://schemas.microsoft.com/office/drawing/2014/main" id="{25131865-501C-DC47-8BE9-39583125FE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072"/>
                <a:ext cx="10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31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32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33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34</a:t>
                </a:r>
                <a:endParaRPr lang="en-US" altLang="en-US" sz="17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86" name="Text Box 35">
                <a:extLst>
                  <a:ext uri="{FF2B5EF4-FFF2-40B4-BE49-F238E27FC236}">
                    <a16:creationId xmlns:a16="http://schemas.microsoft.com/office/drawing/2014/main" id="{B8A470D6-0C6D-774E-BADC-269769E880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360"/>
                <a:ext cx="10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41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42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43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44</a:t>
                </a:r>
                <a:endParaRPr lang="en-US" altLang="en-US" sz="1700">
                  <a:latin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83" grpId="0" animBg="1"/>
      <p:bldP spid="65584" grpId="0" animBg="1"/>
      <p:bldP spid="65585" grpId="0" animBg="1"/>
      <p:bldP spid="65586" grpId="0" animBg="1"/>
      <p:bldP spid="6555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Footer Placeholder 4">
            <a:extLst>
              <a:ext uri="{FF2B5EF4-FFF2-40B4-BE49-F238E27FC236}">
                <a16:creationId xmlns:a16="http://schemas.microsoft.com/office/drawing/2014/main" id="{3A49D28E-05F3-6344-9ABE-F59A1B0E05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90114" name="Slide Number Placeholder 5">
            <a:extLst>
              <a:ext uri="{FF2B5EF4-FFF2-40B4-BE49-F238E27FC236}">
                <a16:creationId xmlns:a16="http://schemas.microsoft.com/office/drawing/2014/main" id="{E30EC08F-073B-F343-BA41-06B117E76B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2DB2DA-7A0A-A64A-A055-A8F5ADD20C3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3DA3E586-F01C-4940-A55C-5D5704A20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Constraint Checking</a:t>
            </a:r>
          </a:p>
        </p:txBody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A629D87F-07CE-EC47-BB43-2580920A5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906963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Arc-consistency</a:t>
            </a: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20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20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Font typeface="Symbol" pitchFamily="2" charset="2"/>
              <a:buNone/>
            </a:pPr>
            <a:r>
              <a:rPr lang="en-US" altLang="en-US" sz="2200">
                <a:solidFill>
                  <a:srgbClr val="000000"/>
                </a:solidFill>
              </a:rPr>
              <a:t> 				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Font typeface="Symbol" pitchFamily="2" charset="2"/>
              <a:buNone/>
            </a:pPr>
            <a:r>
              <a:rPr lang="en-US" altLang="en-US" sz="2200">
                <a:solidFill>
                  <a:srgbClr val="000000"/>
                </a:solidFill>
              </a:rPr>
              <a:t>				</a:t>
            </a:r>
            <a:endParaRPr lang="en-US" altLang="en-US" sz="2200"/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90117" name="Line 4">
            <a:extLst>
              <a:ext uri="{FF2B5EF4-FFF2-40B4-BE49-F238E27FC236}">
                <a16:creationId xmlns:a16="http://schemas.microsoft.com/office/drawing/2014/main" id="{17C1BE75-4EB9-624D-96DB-6CE5275FC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7525" y="2449513"/>
            <a:ext cx="3175" cy="3556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8" name="Line 5">
            <a:extLst>
              <a:ext uri="{FF2B5EF4-FFF2-40B4-BE49-F238E27FC236}">
                <a16:creationId xmlns:a16="http://schemas.microsoft.com/office/drawing/2014/main" id="{0DB584F9-E8EA-3D41-BFE9-047E60962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4850" y="3033713"/>
            <a:ext cx="10699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" name="Line 6">
            <a:extLst>
              <a:ext uri="{FF2B5EF4-FFF2-40B4-BE49-F238E27FC236}">
                <a16:creationId xmlns:a16="http://schemas.microsoft.com/office/drawing/2014/main" id="{412EEB59-192B-3042-B1DA-55D4A6F421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3738" y="2449513"/>
            <a:ext cx="3175" cy="3556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" name="Line 7">
            <a:extLst>
              <a:ext uri="{FF2B5EF4-FFF2-40B4-BE49-F238E27FC236}">
                <a16:creationId xmlns:a16="http://schemas.microsoft.com/office/drawing/2014/main" id="{607A9489-A1D3-6548-8485-DB8B5404E3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4850" y="2220913"/>
            <a:ext cx="10699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Freeform 8">
            <a:extLst>
              <a:ext uri="{FF2B5EF4-FFF2-40B4-BE49-F238E27FC236}">
                <a16:creationId xmlns:a16="http://schemas.microsoft.com/office/drawing/2014/main" id="{EB2BE2E8-3229-EE4D-9BD4-9AD83506440C}"/>
              </a:ext>
            </a:extLst>
          </p:cNvPr>
          <p:cNvSpPr>
            <a:spLocks/>
          </p:cNvSpPr>
          <p:nvPr/>
        </p:nvSpPr>
        <p:spPr bwMode="auto">
          <a:xfrm>
            <a:off x="4327525" y="2805113"/>
            <a:ext cx="187325" cy="228600"/>
          </a:xfrm>
          <a:custGeom>
            <a:avLst/>
            <a:gdLst>
              <a:gd name="T0" fmla="*/ 0 w 414"/>
              <a:gd name="T1" fmla="*/ 2147483646 h 483"/>
              <a:gd name="T2" fmla="*/ 0 w 414"/>
              <a:gd name="T3" fmla="*/ 2147483646 h 483"/>
              <a:gd name="T4" fmla="*/ 2147483646 w 414"/>
              <a:gd name="T5" fmla="*/ 2147483646 h 483"/>
              <a:gd name="T6" fmla="*/ 2147483646 w 414"/>
              <a:gd name="T7" fmla="*/ 2147483646 h 483"/>
              <a:gd name="T8" fmla="*/ 2147483646 w 414"/>
              <a:gd name="T9" fmla="*/ 2147483646 h 483"/>
              <a:gd name="T10" fmla="*/ 2147483646 w 414"/>
              <a:gd name="T11" fmla="*/ 2147483646 h 483"/>
              <a:gd name="T12" fmla="*/ 2147483646 w 414"/>
              <a:gd name="T13" fmla="*/ 2147483646 h 483"/>
              <a:gd name="T14" fmla="*/ 2147483646 w 414"/>
              <a:gd name="T15" fmla="*/ 2147483646 h 483"/>
              <a:gd name="T16" fmla="*/ 2147483646 w 414"/>
              <a:gd name="T17" fmla="*/ 2147483646 h 483"/>
              <a:gd name="T18" fmla="*/ 2147483646 w 414"/>
              <a:gd name="T19" fmla="*/ 2147483646 h 483"/>
              <a:gd name="T20" fmla="*/ 2147483646 w 414"/>
              <a:gd name="T21" fmla="*/ 2147483646 h 483"/>
              <a:gd name="T22" fmla="*/ 2147483646 w 414"/>
              <a:gd name="T23" fmla="*/ 2147483646 h 483"/>
              <a:gd name="T24" fmla="*/ 2147483646 w 414"/>
              <a:gd name="T25" fmla="*/ 2147483646 h 483"/>
              <a:gd name="T26" fmla="*/ 2147483646 w 414"/>
              <a:gd name="T27" fmla="*/ 2147483646 h 483"/>
              <a:gd name="T28" fmla="*/ 2147483646 w 414"/>
              <a:gd name="T29" fmla="*/ 2147483646 h 483"/>
              <a:gd name="T30" fmla="*/ 2147483646 w 414"/>
              <a:gd name="T31" fmla="*/ 2147483646 h 483"/>
              <a:gd name="T32" fmla="*/ 2147483646 w 414"/>
              <a:gd name="T33" fmla="*/ 2147483646 h 483"/>
              <a:gd name="T34" fmla="*/ 2147483646 w 414"/>
              <a:gd name="T35" fmla="*/ 2147483646 h 483"/>
              <a:gd name="T36" fmla="*/ 2147483646 w 414"/>
              <a:gd name="T37" fmla="*/ 2147483646 h 483"/>
              <a:gd name="T38" fmla="*/ 2147483646 w 414"/>
              <a:gd name="T39" fmla="*/ 2147483646 h 483"/>
              <a:gd name="T40" fmla="*/ 2147483646 w 414"/>
              <a:gd name="T41" fmla="*/ 2147483646 h 483"/>
              <a:gd name="T42" fmla="*/ 2147483646 w 414"/>
              <a:gd name="T43" fmla="*/ 2147483646 h 483"/>
              <a:gd name="T44" fmla="*/ 2147483646 w 414"/>
              <a:gd name="T45" fmla="*/ 2147483646 h 483"/>
              <a:gd name="T46" fmla="*/ 2147483646 w 414"/>
              <a:gd name="T47" fmla="*/ 2147483646 h 483"/>
              <a:gd name="T48" fmla="*/ 2147483646 w 414"/>
              <a:gd name="T49" fmla="*/ 2147483646 h 483"/>
              <a:gd name="T50" fmla="*/ 2147483646 w 414"/>
              <a:gd name="T51" fmla="*/ 2147483646 h 483"/>
              <a:gd name="T52" fmla="*/ 2147483646 w 414"/>
              <a:gd name="T53" fmla="*/ 2147483646 h 483"/>
              <a:gd name="T54" fmla="*/ 2147483646 w 414"/>
              <a:gd name="T55" fmla="*/ 2147483646 h 483"/>
              <a:gd name="T56" fmla="*/ 2147483646 w 414"/>
              <a:gd name="T57" fmla="*/ 2147483646 h 483"/>
              <a:gd name="T58" fmla="*/ 2147483646 w 414"/>
              <a:gd name="T59" fmla="*/ 2147483646 h 483"/>
              <a:gd name="T60" fmla="*/ 2147483646 w 414"/>
              <a:gd name="T61" fmla="*/ 2147483646 h 483"/>
              <a:gd name="T62" fmla="*/ 2147483646 w 414"/>
              <a:gd name="T63" fmla="*/ 2147483646 h 483"/>
              <a:gd name="T64" fmla="*/ 2147483646 w 414"/>
              <a:gd name="T65" fmla="*/ 2147483646 h 483"/>
              <a:gd name="T66" fmla="*/ 2147483646 w 414"/>
              <a:gd name="T67" fmla="*/ 2147483646 h 483"/>
              <a:gd name="T68" fmla="*/ 2147483646 w 414"/>
              <a:gd name="T69" fmla="*/ 2147483646 h 483"/>
              <a:gd name="T70" fmla="*/ 2147483646 w 414"/>
              <a:gd name="T71" fmla="*/ 2147483646 h 483"/>
              <a:gd name="T72" fmla="*/ 2147483646 w 414"/>
              <a:gd name="T73" fmla="*/ 2147483646 h 483"/>
              <a:gd name="T74" fmla="*/ 2147483646 w 414"/>
              <a:gd name="T75" fmla="*/ 2147483646 h 483"/>
              <a:gd name="T76" fmla="*/ 2147483646 w 414"/>
              <a:gd name="T77" fmla="*/ 2147483646 h 483"/>
              <a:gd name="T78" fmla="*/ 2147483646 w 414"/>
              <a:gd name="T79" fmla="*/ 2147483646 h 483"/>
              <a:gd name="T80" fmla="*/ 2147483646 w 414"/>
              <a:gd name="T81" fmla="*/ 2147483646 h 483"/>
              <a:gd name="T82" fmla="*/ 2147483646 w 414"/>
              <a:gd name="T83" fmla="*/ 2147483646 h 483"/>
              <a:gd name="T84" fmla="*/ 2147483646 w 414"/>
              <a:gd name="T85" fmla="*/ 2147483646 h 483"/>
              <a:gd name="T86" fmla="*/ 2147483646 w 414"/>
              <a:gd name="T87" fmla="*/ 2147483646 h 483"/>
              <a:gd name="T88" fmla="*/ 2147483646 w 414"/>
              <a:gd name="T89" fmla="*/ 2147483646 h 4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4"/>
              <a:gd name="T136" fmla="*/ 0 h 483"/>
              <a:gd name="T137" fmla="*/ 414 w 414"/>
              <a:gd name="T138" fmla="*/ 483 h 4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4" h="483">
                <a:moveTo>
                  <a:pt x="0" y="0"/>
                </a:moveTo>
                <a:lnTo>
                  <a:pt x="0" y="9"/>
                </a:lnTo>
                <a:lnTo>
                  <a:pt x="0" y="17"/>
                </a:lnTo>
                <a:lnTo>
                  <a:pt x="0" y="25"/>
                </a:lnTo>
                <a:lnTo>
                  <a:pt x="1" y="34"/>
                </a:lnTo>
                <a:lnTo>
                  <a:pt x="1" y="42"/>
                </a:lnTo>
                <a:lnTo>
                  <a:pt x="2" y="50"/>
                </a:lnTo>
                <a:lnTo>
                  <a:pt x="3" y="59"/>
                </a:lnTo>
                <a:lnTo>
                  <a:pt x="4" y="67"/>
                </a:lnTo>
                <a:lnTo>
                  <a:pt x="5" y="75"/>
                </a:lnTo>
                <a:lnTo>
                  <a:pt x="6" y="84"/>
                </a:lnTo>
                <a:lnTo>
                  <a:pt x="7" y="92"/>
                </a:lnTo>
                <a:lnTo>
                  <a:pt x="9" y="100"/>
                </a:lnTo>
                <a:lnTo>
                  <a:pt x="10" y="109"/>
                </a:lnTo>
                <a:lnTo>
                  <a:pt x="12" y="117"/>
                </a:lnTo>
                <a:lnTo>
                  <a:pt x="14" y="125"/>
                </a:lnTo>
                <a:lnTo>
                  <a:pt x="16" y="134"/>
                </a:lnTo>
                <a:lnTo>
                  <a:pt x="18" y="142"/>
                </a:lnTo>
                <a:lnTo>
                  <a:pt x="20" y="149"/>
                </a:lnTo>
                <a:lnTo>
                  <a:pt x="22" y="157"/>
                </a:lnTo>
                <a:lnTo>
                  <a:pt x="24" y="166"/>
                </a:lnTo>
                <a:lnTo>
                  <a:pt x="28" y="173"/>
                </a:lnTo>
                <a:lnTo>
                  <a:pt x="31" y="181"/>
                </a:lnTo>
                <a:lnTo>
                  <a:pt x="33" y="189"/>
                </a:lnTo>
                <a:lnTo>
                  <a:pt x="36" y="196"/>
                </a:lnTo>
                <a:lnTo>
                  <a:pt x="39" y="205"/>
                </a:lnTo>
                <a:lnTo>
                  <a:pt x="42" y="212"/>
                </a:lnTo>
                <a:lnTo>
                  <a:pt x="45" y="219"/>
                </a:lnTo>
                <a:lnTo>
                  <a:pt x="49" y="227"/>
                </a:lnTo>
                <a:lnTo>
                  <a:pt x="52" y="234"/>
                </a:lnTo>
                <a:lnTo>
                  <a:pt x="55" y="242"/>
                </a:lnTo>
                <a:lnTo>
                  <a:pt x="59" y="249"/>
                </a:lnTo>
                <a:lnTo>
                  <a:pt x="63" y="256"/>
                </a:lnTo>
                <a:lnTo>
                  <a:pt x="66" y="263"/>
                </a:lnTo>
                <a:lnTo>
                  <a:pt x="70" y="270"/>
                </a:lnTo>
                <a:lnTo>
                  <a:pt x="74" y="277"/>
                </a:lnTo>
                <a:lnTo>
                  <a:pt x="80" y="284"/>
                </a:lnTo>
                <a:lnTo>
                  <a:pt x="84" y="290"/>
                </a:lnTo>
                <a:lnTo>
                  <a:pt x="88" y="297"/>
                </a:lnTo>
                <a:lnTo>
                  <a:pt x="93" y="305"/>
                </a:lnTo>
                <a:lnTo>
                  <a:pt x="97" y="311"/>
                </a:lnTo>
                <a:lnTo>
                  <a:pt x="102" y="316"/>
                </a:lnTo>
                <a:lnTo>
                  <a:pt x="106" y="324"/>
                </a:lnTo>
                <a:lnTo>
                  <a:pt x="111" y="330"/>
                </a:lnTo>
                <a:lnTo>
                  <a:pt x="116" y="335"/>
                </a:lnTo>
                <a:lnTo>
                  <a:pt x="121" y="341"/>
                </a:lnTo>
                <a:lnTo>
                  <a:pt x="126" y="347"/>
                </a:lnTo>
                <a:lnTo>
                  <a:pt x="132" y="353"/>
                </a:lnTo>
                <a:lnTo>
                  <a:pt x="137" y="359"/>
                </a:lnTo>
                <a:lnTo>
                  <a:pt x="143" y="365"/>
                </a:lnTo>
                <a:lnTo>
                  <a:pt x="148" y="370"/>
                </a:lnTo>
                <a:lnTo>
                  <a:pt x="154" y="376"/>
                </a:lnTo>
                <a:lnTo>
                  <a:pt x="159" y="381"/>
                </a:lnTo>
                <a:lnTo>
                  <a:pt x="165" y="385"/>
                </a:lnTo>
                <a:lnTo>
                  <a:pt x="170" y="391"/>
                </a:lnTo>
                <a:lnTo>
                  <a:pt x="176" y="396"/>
                </a:lnTo>
                <a:lnTo>
                  <a:pt x="182" y="401"/>
                </a:lnTo>
                <a:lnTo>
                  <a:pt x="189" y="406"/>
                </a:lnTo>
                <a:lnTo>
                  <a:pt x="195" y="410"/>
                </a:lnTo>
                <a:lnTo>
                  <a:pt x="201" y="414"/>
                </a:lnTo>
                <a:lnTo>
                  <a:pt x="207" y="419"/>
                </a:lnTo>
                <a:lnTo>
                  <a:pt x="213" y="422"/>
                </a:lnTo>
                <a:lnTo>
                  <a:pt x="220" y="427"/>
                </a:lnTo>
                <a:lnTo>
                  <a:pt x="226" y="431"/>
                </a:lnTo>
                <a:lnTo>
                  <a:pt x="232" y="434"/>
                </a:lnTo>
                <a:lnTo>
                  <a:pt x="240" y="438"/>
                </a:lnTo>
                <a:lnTo>
                  <a:pt x="246" y="441"/>
                </a:lnTo>
                <a:lnTo>
                  <a:pt x="253" y="445"/>
                </a:lnTo>
                <a:lnTo>
                  <a:pt x="259" y="448"/>
                </a:lnTo>
                <a:lnTo>
                  <a:pt x="266" y="451"/>
                </a:lnTo>
                <a:lnTo>
                  <a:pt x="272" y="454"/>
                </a:lnTo>
                <a:lnTo>
                  <a:pt x="279" y="457"/>
                </a:lnTo>
                <a:lnTo>
                  <a:pt x="286" y="459"/>
                </a:lnTo>
                <a:lnTo>
                  <a:pt x="294" y="463"/>
                </a:lnTo>
                <a:lnTo>
                  <a:pt x="300" y="465"/>
                </a:lnTo>
                <a:lnTo>
                  <a:pt x="307" y="466"/>
                </a:lnTo>
                <a:lnTo>
                  <a:pt x="314" y="469"/>
                </a:lnTo>
                <a:lnTo>
                  <a:pt x="321" y="471"/>
                </a:lnTo>
                <a:lnTo>
                  <a:pt x="328" y="472"/>
                </a:lnTo>
                <a:lnTo>
                  <a:pt x="335" y="474"/>
                </a:lnTo>
                <a:lnTo>
                  <a:pt x="343" y="476"/>
                </a:lnTo>
                <a:lnTo>
                  <a:pt x="350" y="477"/>
                </a:lnTo>
                <a:lnTo>
                  <a:pt x="357" y="478"/>
                </a:lnTo>
                <a:lnTo>
                  <a:pt x="364" y="479"/>
                </a:lnTo>
                <a:lnTo>
                  <a:pt x="371" y="480"/>
                </a:lnTo>
                <a:lnTo>
                  <a:pt x="378" y="482"/>
                </a:lnTo>
                <a:lnTo>
                  <a:pt x="385" y="482"/>
                </a:lnTo>
                <a:lnTo>
                  <a:pt x="393" y="483"/>
                </a:lnTo>
                <a:lnTo>
                  <a:pt x="400" y="483"/>
                </a:lnTo>
                <a:lnTo>
                  <a:pt x="407" y="483"/>
                </a:lnTo>
                <a:lnTo>
                  <a:pt x="414" y="48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2" name="Freeform 9">
            <a:extLst>
              <a:ext uri="{FF2B5EF4-FFF2-40B4-BE49-F238E27FC236}">
                <a16:creationId xmlns:a16="http://schemas.microsoft.com/office/drawing/2014/main" id="{B7CE77C9-CC7B-1243-BF51-09D2CEC99EAA}"/>
              </a:ext>
            </a:extLst>
          </p:cNvPr>
          <p:cNvSpPr>
            <a:spLocks/>
          </p:cNvSpPr>
          <p:nvPr/>
        </p:nvSpPr>
        <p:spPr bwMode="auto">
          <a:xfrm>
            <a:off x="5584825" y="2805113"/>
            <a:ext cx="188913" cy="228600"/>
          </a:xfrm>
          <a:custGeom>
            <a:avLst/>
            <a:gdLst>
              <a:gd name="T0" fmla="*/ 2147483646 w 415"/>
              <a:gd name="T1" fmla="*/ 2147483646 h 483"/>
              <a:gd name="T2" fmla="*/ 2147483646 w 415"/>
              <a:gd name="T3" fmla="*/ 2147483646 h 483"/>
              <a:gd name="T4" fmla="*/ 2147483646 w 415"/>
              <a:gd name="T5" fmla="*/ 2147483646 h 483"/>
              <a:gd name="T6" fmla="*/ 2147483646 w 415"/>
              <a:gd name="T7" fmla="*/ 2147483646 h 483"/>
              <a:gd name="T8" fmla="*/ 2147483646 w 415"/>
              <a:gd name="T9" fmla="*/ 2147483646 h 483"/>
              <a:gd name="T10" fmla="*/ 2147483646 w 415"/>
              <a:gd name="T11" fmla="*/ 2147483646 h 483"/>
              <a:gd name="T12" fmla="*/ 2147483646 w 415"/>
              <a:gd name="T13" fmla="*/ 2147483646 h 483"/>
              <a:gd name="T14" fmla="*/ 2147483646 w 415"/>
              <a:gd name="T15" fmla="*/ 2147483646 h 483"/>
              <a:gd name="T16" fmla="*/ 2147483646 w 415"/>
              <a:gd name="T17" fmla="*/ 2147483646 h 483"/>
              <a:gd name="T18" fmla="*/ 2147483646 w 415"/>
              <a:gd name="T19" fmla="*/ 2147483646 h 483"/>
              <a:gd name="T20" fmla="*/ 2147483646 w 415"/>
              <a:gd name="T21" fmla="*/ 2147483646 h 483"/>
              <a:gd name="T22" fmla="*/ 2147483646 w 415"/>
              <a:gd name="T23" fmla="*/ 2147483646 h 483"/>
              <a:gd name="T24" fmla="*/ 2147483646 w 415"/>
              <a:gd name="T25" fmla="*/ 2147483646 h 483"/>
              <a:gd name="T26" fmla="*/ 2147483646 w 415"/>
              <a:gd name="T27" fmla="*/ 2147483646 h 483"/>
              <a:gd name="T28" fmla="*/ 2147483646 w 415"/>
              <a:gd name="T29" fmla="*/ 2147483646 h 483"/>
              <a:gd name="T30" fmla="*/ 2147483646 w 415"/>
              <a:gd name="T31" fmla="*/ 2147483646 h 483"/>
              <a:gd name="T32" fmla="*/ 2147483646 w 415"/>
              <a:gd name="T33" fmla="*/ 2147483646 h 483"/>
              <a:gd name="T34" fmla="*/ 2147483646 w 415"/>
              <a:gd name="T35" fmla="*/ 2147483646 h 483"/>
              <a:gd name="T36" fmla="*/ 2147483646 w 415"/>
              <a:gd name="T37" fmla="*/ 2147483646 h 483"/>
              <a:gd name="T38" fmla="*/ 2147483646 w 415"/>
              <a:gd name="T39" fmla="*/ 2147483646 h 483"/>
              <a:gd name="T40" fmla="*/ 2147483646 w 415"/>
              <a:gd name="T41" fmla="*/ 2147483646 h 483"/>
              <a:gd name="T42" fmla="*/ 2147483646 w 415"/>
              <a:gd name="T43" fmla="*/ 2147483646 h 483"/>
              <a:gd name="T44" fmla="*/ 2147483646 w 415"/>
              <a:gd name="T45" fmla="*/ 2147483646 h 483"/>
              <a:gd name="T46" fmla="*/ 2147483646 w 415"/>
              <a:gd name="T47" fmla="*/ 2147483646 h 483"/>
              <a:gd name="T48" fmla="*/ 2147483646 w 415"/>
              <a:gd name="T49" fmla="*/ 2147483646 h 483"/>
              <a:gd name="T50" fmla="*/ 2147483646 w 415"/>
              <a:gd name="T51" fmla="*/ 2147483646 h 483"/>
              <a:gd name="T52" fmla="*/ 2147483646 w 415"/>
              <a:gd name="T53" fmla="*/ 2147483646 h 483"/>
              <a:gd name="T54" fmla="*/ 2147483646 w 415"/>
              <a:gd name="T55" fmla="*/ 2147483646 h 483"/>
              <a:gd name="T56" fmla="*/ 2147483646 w 415"/>
              <a:gd name="T57" fmla="*/ 2147483646 h 483"/>
              <a:gd name="T58" fmla="*/ 2147483646 w 415"/>
              <a:gd name="T59" fmla="*/ 2147483646 h 483"/>
              <a:gd name="T60" fmla="*/ 2147483646 w 415"/>
              <a:gd name="T61" fmla="*/ 2147483646 h 483"/>
              <a:gd name="T62" fmla="*/ 2147483646 w 415"/>
              <a:gd name="T63" fmla="*/ 2147483646 h 483"/>
              <a:gd name="T64" fmla="*/ 2147483646 w 415"/>
              <a:gd name="T65" fmla="*/ 2147483646 h 483"/>
              <a:gd name="T66" fmla="*/ 2147483646 w 415"/>
              <a:gd name="T67" fmla="*/ 2147483646 h 483"/>
              <a:gd name="T68" fmla="*/ 2147483646 w 415"/>
              <a:gd name="T69" fmla="*/ 2147483646 h 483"/>
              <a:gd name="T70" fmla="*/ 2147483646 w 415"/>
              <a:gd name="T71" fmla="*/ 2147483646 h 483"/>
              <a:gd name="T72" fmla="*/ 2147483646 w 415"/>
              <a:gd name="T73" fmla="*/ 2147483646 h 483"/>
              <a:gd name="T74" fmla="*/ 2147483646 w 415"/>
              <a:gd name="T75" fmla="*/ 2147483646 h 483"/>
              <a:gd name="T76" fmla="*/ 2147483646 w 415"/>
              <a:gd name="T77" fmla="*/ 2147483646 h 483"/>
              <a:gd name="T78" fmla="*/ 2147483646 w 415"/>
              <a:gd name="T79" fmla="*/ 2147483646 h 483"/>
              <a:gd name="T80" fmla="*/ 2147483646 w 415"/>
              <a:gd name="T81" fmla="*/ 2147483646 h 483"/>
              <a:gd name="T82" fmla="*/ 2147483646 w 415"/>
              <a:gd name="T83" fmla="*/ 2147483646 h 483"/>
              <a:gd name="T84" fmla="*/ 2147483646 w 415"/>
              <a:gd name="T85" fmla="*/ 2147483646 h 483"/>
              <a:gd name="T86" fmla="*/ 2147483646 w 415"/>
              <a:gd name="T87" fmla="*/ 2147483646 h 483"/>
              <a:gd name="T88" fmla="*/ 2147483646 w 415"/>
              <a:gd name="T89" fmla="*/ 2147483646 h 4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3"/>
              <a:gd name="T137" fmla="*/ 415 w 415"/>
              <a:gd name="T138" fmla="*/ 483 h 4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3">
                <a:moveTo>
                  <a:pt x="0" y="483"/>
                </a:moveTo>
                <a:lnTo>
                  <a:pt x="8" y="483"/>
                </a:lnTo>
                <a:lnTo>
                  <a:pt x="15" y="483"/>
                </a:lnTo>
                <a:lnTo>
                  <a:pt x="22" y="483"/>
                </a:lnTo>
                <a:lnTo>
                  <a:pt x="29" y="482"/>
                </a:lnTo>
                <a:lnTo>
                  <a:pt x="37" y="482"/>
                </a:lnTo>
                <a:lnTo>
                  <a:pt x="44" y="480"/>
                </a:lnTo>
                <a:lnTo>
                  <a:pt x="51" y="479"/>
                </a:lnTo>
                <a:lnTo>
                  <a:pt x="59" y="478"/>
                </a:lnTo>
                <a:lnTo>
                  <a:pt x="66" y="477"/>
                </a:lnTo>
                <a:lnTo>
                  <a:pt x="73" y="476"/>
                </a:lnTo>
                <a:lnTo>
                  <a:pt x="80" y="474"/>
                </a:lnTo>
                <a:lnTo>
                  <a:pt x="87" y="472"/>
                </a:lnTo>
                <a:lnTo>
                  <a:pt x="94" y="471"/>
                </a:lnTo>
                <a:lnTo>
                  <a:pt x="100" y="469"/>
                </a:lnTo>
                <a:lnTo>
                  <a:pt x="108" y="466"/>
                </a:lnTo>
                <a:lnTo>
                  <a:pt x="115" y="465"/>
                </a:lnTo>
                <a:lnTo>
                  <a:pt x="122" y="463"/>
                </a:lnTo>
                <a:lnTo>
                  <a:pt x="129" y="459"/>
                </a:lnTo>
                <a:lnTo>
                  <a:pt x="135" y="457"/>
                </a:lnTo>
                <a:lnTo>
                  <a:pt x="142" y="454"/>
                </a:lnTo>
                <a:lnTo>
                  <a:pt x="149" y="451"/>
                </a:lnTo>
                <a:lnTo>
                  <a:pt x="155" y="448"/>
                </a:lnTo>
                <a:lnTo>
                  <a:pt x="163" y="445"/>
                </a:lnTo>
                <a:lnTo>
                  <a:pt x="169" y="441"/>
                </a:lnTo>
                <a:lnTo>
                  <a:pt x="176" y="438"/>
                </a:lnTo>
                <a:lnTo>
                  <a:pt x="182" y="434"/>
                </a:lnTo>
                <a:lnTo>
                  <a:pt x="189" y="431"/>
                </a:lnTo>
                <a:lnTo>
                  <a:pt x="195" y="427"/>
                </a:lnTo>
                <a:lnTo>
                  <a:pt x="201" y="422"/>
                </a:lnTo>
                <a:lnTo>
                  <a:pt x="207" y="419"/>
                </a:lnTo>
                <a:lnTo>
                  <a:pt x="214" y="414"/>
                </a:lnTo>
                <a:lnTo>
                  <a:pt x="221" y="410"/>
                </a:lnTo>
                <a:lnTo>
                  <a:pt x="227" y="406"/>
                </a:lnTo>
                <a:lnTo>
                  <a:pt x="232" y="401"/>
                </a:lnTo>
                <a:lnTo>
                  <a:pt x="238" y="396"/>
                </a:lnTo>
                <a:lnTo>
                  <a:pt x="244" y="391"/>
                </a:lnTo>
                <a:lnTo>
                  <a:pt x="250" y="385"/>
                </a:lnTo>
                <a:lnTo>
                  <a:pt x="255" y="381"/>
                </a:lnTo>
                <a:lnTo>
                  <a:pt x="261" y="376"/>
                </a:lnTo>
                <a:lnTo>
                  <a:pt x="267" y="370"/>
                </a:lnTo>
                <a:lnTo>
                  <a:pt x="273" y="365"/>
                </a:lnTo>
                <a:lnTo>
                  <a:pt x="278" y="359"/>
                </a:lnTo>
                <a:lnTo>
                  <a:pt x="283" y="353"/>
                </a:lnTo>
                <a:lnTo>
                  <a:pt x="288" y="347"/>
                </a:lnTo>
                <a:lnTo>
                  <a:pt x="294" y="341"/>
                </a:lnTo>
                <a:lnTo>
                  <a:pt x="299" y="335"/>
                </a:lnTo>
                <a:lnTo>
                  <a:pt x="303" y="330"/>
                </a:lnTo>
                <a:lnTo>
                  <a:pt x="308" y="324"/>
                </a:lnTo>
                <a:lnTo>
                  <a:pt x="313" y="316"/>
                </a:lnTo>
                <a:lnTo>
                  <a:pt x="319" y="311"/>
                </a:lnTo>
                <a:lnTo>
                  <a:pt x="323" y="305"/>
                </a:lnTo>
                <a:lnTo>
                  <a:pt x="327" y="297"/>
                </a:lnTo>
                <a:lnTo>
                  <a:pt x="332" y="290"/>
                </a:lnTo>
                <a:lnTo>
                  <a:pt x="336" y="284"/>
                </a:lnTo>
                <a:lnTo>
                  <a:pt x="340" y="277"/>
                </a:lnTo>
                <a:lnTo>
                  <a:pt x="344" y="270"/>
                </a:lnTo>
                <a:lnTo>
                  <a:pt x="348" y="263"/>
                </a:lnTo>
                <a:lnTo>
                  <a:pt x="352" y="256"/>
                </a:lnTo>
                <a:lnTo>
                  <a:pt x="356" y="249"/>
                </a:lnTo>
                <a:lnTo>
                  <a:pt x="359" y="242"/>
                </a:lnTo>
                <a:lnTo>
                  <a:pt x="363" y="234"/>
                </a:lnTo>
                <a:lnTo>
                  <a:pt x="366" y="227"/>
                </a:lnTo>
                <a:lnTo>
                  <a:pt x="370" y="219"/>
                </a:lnTo>
                <a:lnTo>
                  <a:pt x="373" y="212"/>
                </a:lnTo>
                <a:lnTo>
                  <a:pt x="377" y="205"/>
                </a:lnTo>
                <a:lnTo>
                  <a:pt x="379" y="196"/>
                </a:lnTo>
                <a:lnTo>
                  <a:pt x="382" y="189"/>
                </a:lnTo>
                <a:lnTo>
                  <a:pt x="385" y="181"/>
                </a:lnTo>
                <a:lnTo>
                  <a:pt x="388" y="173"/>
                </a:lnTo>
                <a:lnTo>
                  <a:pt x="390" y="166"/>
                </a:lnTo>
                <a:lnTo>
                  <a:pt x="392" y="157"/>
                </a:lnTo>
                <a:lnTo>
                  <a:pt x="395" y="149"/>
                </a:lnTo>
                <a:lnTo>
                  <a:pt x="397" y="142"/>
                </a:lnTo>
                <a:lnTo>
                  <a:pt x="399" y="134"/>
                </a:lnTo>
                <a:lnTo>
                  <a:pt x="401" y="125"/>
                </a:lnTo>
                <a:lnTo>
                  <a:pt x="403" y="117"/>
                </a:lnTo>
                <a:lnTo>
                  <a:pt x="404" y="109"/>
                </a:lnTo>
                <a:lnTo>
                  <a:pt x="406" y="100"/>
                </a:lnTo>
                <a:lnTo>
                  <a:pt x="407" y="92"/>
                </a:lnTo>
                <a:lnTo>
                  <a:pt x="408" y="84"/>
                </a:lnTo>
                <a:lnTo>
                  <a:pt x="410" y="75"/>
                </a:lnTo>
                <a:lnTo>
                  <a:pt x="411" y="67"/>
                </a:lnTo>
                <a:lnTo>
                  <a:pt x="412" y="59"/>
                </a:lnTo>
                <a:lnTo>
                  <a:pt x="412" y="50"/>
                </a:lnTo>
                <a:lnTo>
                  <a:pt x="413" y="42"/>
                </a:lnTo>
                <a:lnTo>
                  <a:pt x="414" y="34"/>
                </a:lnTo>
                <a:lnTo>
                  <a:pt x="414" y="25"/>
                </a:lnTo>
                <a:lnTo>
                  <a:pt x="414" y="17"/>
                </a:lnTo>
                <a:lnTo>
                  <a:pt x="415" y="9"/>
                </a:lnTo>
                <a:lnTo>
                  <a:pt x="415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3" name="Freeform 10">
            <a:extLst>
              <a:ext uri="{FF2B5EF4-FFF2-40B4-BE49-F238E27FC236}">
                <a16:creationId xmlns:a16="http://schemas.microsoft.com/office/drawing/2014/main" id="{3A962FF8-63AF-EF4C-B911-B7123C40C8F6}"/>
              </a:ext>
            </a:extLst>
          </p:cNvPr>
          <p:cNvSpPr>
            <a:spLocks/>
          </p:cNvSpPr>
          <p:nvPr/>
        </p:nvSpPr>
        <p:spPr bwMode="auto">
          <a:xfrm>
            <a:off x="5584825" y="2220913"/>
            <a:ext cx="188913" cy="228600"/>
          </a:xfrm>
          <a:custGeom>
            <a:avLst/>
            <a:gdLst>
              <a:gd name="T0" fmla="*/ 2147483646 w 415"/>
              <a:gd name="T1" fmla="*/ 2147483646 h 482"/>
              <a:gd name="T2" fmla="*/ 2147483646 w 415"/>
              <a:gd name="T3" fmla="*/ 2147483646 h 482"/>
              <a:gd name="T4" fmla="*/ 2147483646 w 415"/>
              <a:gd name="T5" fmla="*/ 2147483646 h 482"/>
              <a:gd name="T6" fmla="*/ 2147483646 w 415"/>
              <a:gd name="T7" fmla="*/ 2147483646 h 482"/>
              <a:gd name="T8" fmla="*/ 2147483646 w 415"/>
              <a:gd name="T9" fmla="*/ 2147483646 h 482"/>
              <a:gd name="T10" fmla="*/ 2147483646 w 415"/>
              <a:gd name="T11" fmla="*/ 2147483646 h 482"/>
              <a:gd name="T12" fmla="*/ 2147483646 w 415"/>
              <a:gd name="T13" fmla="*/ 2147483646 h 482"/>
              <a:gd name="T14" fmla="*/ 2147483646 w 415"/>
              <a:gd name="T15" fmla="*/ 2147483646 h 482"/>
              <a:gd name="T16" fmla="*/ 2147483646 w 415"/>
              <a:gd name="T17" fmla="*/ 2147483646 h 482"/>
              <a:gd name="T18" fmla="*/ 2147483646 w 415"/>
              <a:gd name="T19" fmla="*/ 2147483646 h 482"/>
              <a:gd name="T20" fmla="*/ 2147483646 w 415"/>
              <a:gd name="T21" fmla="*/ 2147483646 h 482"/>
              <a:gd name="T22" fmla="*/ 2147483646 w 415"/>
              <a:gd name="T23" fmla="*/ 2147483646 h 482"/>
              <a:gd name="T24" fmla="*/ 2147483646 w 415"/>
              <a:gd name="T25" fmla="*/ 2147483646 h 482"/>
              <a:gd name="T26" fmla="*/ 2147483646 w 415"/>
              <a:gd name="T27" fmla="*/ 2147483646 h 482"/>
              <a:gd name="T28" fmla="*/ 2147483646 w 415"/>
              <a:gd name="T29" fmla="*/ 2147483646 h 482"/>
              <a:gd name="T30" fmla="*/ 2147483646 w 415"/>
              <a:gd name="T31" fmla="*/ 2147483646 h 482"/>
              <a:gd name="T32" fmla="*/ 2147483646 w 415"/>
              <a:gd name="T33" fmla="*/ 2147483646 h 482"/>
              <a:gd name="T34" fmla="*/ 2147483646 w 415"/>
              <a:gd name="T35" fmla="*/ 2147483646 h 482"/>
              <a:gd name="T36" fmla="*/ 2147483646 w 415"/>
              <a:gd name="T37" fmla="*/ 2147483646 h 482"/>
              <a:gd name="T38" fmla="*/ 2147483646 w 415"/>
              <a:gd name="T39" fmla="*/ 2147483646 h 482"/>
              <a:gd name="T40" fmla="*/ 2147483646 w 415"/>
              <a:gd name="T41" fmla="*/ 2147483646 h 482"/>
              <a:gd name="T42" fmla="*/ 2147483646 w 415"/>
              <a:gd name="T43" fmla="*/ 2147483646 h 482"/>
              <a:gd name="T44" fmla="*/ 2147483646 w 415"/>
              <a:gd name="T45" fmla="*/ 2147483646 h 482"/>
              <a:gd name="T46" fmla="*/ 2147483646 w 415"/>
              <a:gd name="T47" fmla="*/ 2147483646 h 482"/>
              <a:gd name="T48" fmla="*/ 2147483646 w 415"/>
              <a:gd name="T49" fmla="*/ 2147483646 h 482"/>
              <a:gd name="T50" fmla="*/ 2147483646 w 415"/>
              <a:gd name="T51" fmla="*/ 2147483646 h 482"/>
              <a:gd name="T52" fmla="*/ 2147483646 w 415"/>
              <a:gd name="T53" fmla="*/ 2147483646 h 482"/>
              <a:gd name="T54" fmla="*/ 2147483646 w 415"/>
              <a:gd name="T55" fmla="*/ 2147483646 h 482"/>
              <a:gd name="T56" fmla="*/ 2147483646 w 415"/>
              <a:gd name="T57" fmla="*/ 2147483646 h 482"/>
              <a:gd name="T58" fmla="*/ 2147483646 w 415"/>
              <a:gd name="T59" fmla="*/ 2147483646 h 482"/>
              <a:gd name="T60" fmla="*/ 2147483646 w 415"/>
              <a:gd name="T61" fmla="*/ 2147483646 h 482"/>
              <a:gd name="T62" fmla="*/ 2147483646 w 415"/>
              <a:gd name="T63" fmla="*/ 2147483646 h 482"/>
              <a:gd name="T64" fmla="*/ 2147483646 w 415"/>
              <a:gd name="T65" fmla="*/ 2147483646 h 482"/>
              <a:gd name="T66" fmla="*/ 2147483646 w 415"/>
              <a:gd name="T67" fmla="*/ 2147483646 h 482"/>
              <a:gd name="T68" fmla="*/ 2147483646 w 415"/>
              <a:gd name="T69" fmla="*/ 2147483646 h 482"/>
              <a:gd name="T70" fmla="*/ 2147483646 w 415"/>
              <a:gd name="T71" fmla="*/ 2147483646 h 482"/>
              <a:gd name="T72" fmla="*/ 2147483646 w 415"/>
              <a:gd name="T73" fmla="*/ 2147483646 h 482"/>
              <a:gd name="T74" fmla="*/ 2147483646 w 415"/>
              <a:gd name="T75" fmla="*/ 2147483646 h 482"/>
              <a:gd name="T76" fmla="*/ 2147483646 w 415"/>
              <a:gd name="T77" fmla="*/ 2147483646 h 482"/>
              <a:gd name="T78" fmla="*/ 2147483646 w 415"/>
              <a:gd name="T79" fmla="*/ 2147483646 h 482"/>
              <a:gd name="T80" fmla="*/ 2147483646 w 415"/>
              <a:gd name="T81" fmla="*/ 2147483646 h 482"/>
              <a:gd name="T82" fmla="*/ 2147483646 w 415"/>
              <a:gd name="T83" fmla="*/ 2147483646 h 482"/>
              <a:gd name="T84" fmla="*/ 2147483646 w 415"/>
              <a:gd name="T85" fmla="*/ 2147483646 h 482"/>
              <a:gd name="T86" fmla="*/ 2147483646 w 415"/>
              <a:gd name="T87" fmla="*/ 0 h 482"/>
              <a:gd name="T88" fmla="*/ 2147483646 w 415"/>
              <a:gd name="T89" fmla="*/ 0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2"/>
              <a:gd name="T137" fmla="*/ 415 w 415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2">
                <a:moveTo>
                  <a:pt x="415" y="482"/>
                </a:moveTo>
                <a:lnTo>
                  <a:pt x="415" y="474"/>
                </a:lnTo>
                <a:lnTo>
                  <a:pt x="414" y="466"/>
                </a:lnTo>
                <a:lnTo>
                  <a:pt x="414" y="457"/>
                </a:lnTo>
                <a:lnTo>
                  <a:pt x="414" y="449"/>
                </a:lnTo>
                <a:lnTo>
                  <a:pt x="413" y="441"/>
                </a:lnTo>
                <a:lnTo>
                  <a:pt x="412" y="432"/>
                </a:lnTo>
                <a:lnTo>
                  <a:pt x="412" y="424"/>
                </a:lnTo>
                <a:lnTo>
                  <a:pt x="411" y="415"/>
                </a:lnTo>
                <a:lnTo>
                  <a:pt x="410" y="406"/>
                </a:lnTo>
                <a:lnTo>
                  <a:pt x="408" y="398"/>
                </a:lnTo>
                <a:lnTo>
                  <a:pt x="407" y="390"/>
                </a:lnTo>
                <a:lnTo>
                  <a:pt x="406" y="383"/>
                </a:lnTo>
                <a:lnTo>
                  <a:pt x="404" y="374"/>
                </a:lnTo>
                <a:lnTo>
                  <a:pt x="403" y="366"/>
                </a:lnTo>
                <a:lnTo>
                  <a:pt x="401" y="358"/>
                </a:lnTo>
                <a:lnTo>
                  <a:pt x="399" y="349"/>
                </a:lnTo>
                <a:lnTo>
                  <a:pt x="397" y="341"/>
                </a:lnTo>
                <a:lnTo>
                  <a:pt x="395" y="333"/>
                </a:lnTo>
                <a:lnTo>
                  <a:pt x="392" y="326"/>
                </a:lnTo>
                <a:lnTo>
                  <a:pt x="390" y="317"/>
                </a:lnTo>
                <a:lnTo>
                  <a:pt x="388" y="309"/>
                </a:lnTo>
                <a:lnTo>
                  <a:pt x="385" y="302"/>
                </a:lnTo>
                <a:lnTo>
                  <a:pt x="382" y="293"/>
                </a:lnTo>
                <a:lnTo>
                  <a:pt x="379" y="286"/>
                </a:lnTo>
                <a:lnTo>
                  <a:pt x="377" y="278"/>
                </a:lnTo>
                <a:lnTo>
                  <a:pt x="373" y="271"/>
                </a:lnTo>
                <a:lnTo>
                  <a:pt x="370" y="264"/>
                </a:lnTo>
                <a:lnTo>
                  <a:pt x="366" y="255"/>
                </a:lnTo>
                <a:lnTo>
                  <a:pt x="363" y="248"/>
                </a:lnTo>
                <a:lnTo>
                  <a:pt x="359" y="241"/>
                </a:lnTo>
                <a:lnTo>
                  <a:pt x="356" y="234"/>
                </a:lnTo>
                <a:lnTo>
                  <a:pt x="352" y="227"/>
                </a:lnTo>
                <a:lnTo>
                  <a:pt x="348" y="220"/>
                </a:lnTo>
                <a:lnTo>
                  <a:pt x="344" y="213"/>
                </a:lnTo>
                <a:lnTo>
                  <a:pt x="340" y="206"/>
                </a:lnTo>
                <a:lnTo>
                  <a:pt x="336" y="198"/>
                </a:lnTo>
                <a:lnTo>
                  <a:pt x="332" y="191"/>
                </a:lnTo>
                <a:lnTo>
                  <a:pt x="327" y="185"/>
                </a:lnTo>
                <a:lnTo>
                  <a:pt x="323" y="178"/>
                </a:lnTo>
                <a:lnTo>
                  <a:pt x="319" y="172"/>
                </a:lnTo>
                <a:lnTo>
                  <a:pt x="313" y="165"/>
                </a:lnTo>
                <a:lnTo>
                  <a:pt x="308" y="159"/>
                </a:lnTo>
                <a:lnTo>
                  <a:pt x="303" y="153"/>
                </a:lnTo>
                <a:lnTo>
                  <a:pt x="299" y="147"/>
                </a:lnTo>
                <a:lnTo>
                  <a:pt x="294" y="141"/>
                </a:lnTo>
                <a:lnTo>
                  <a:pt x="288" y="135"/>
                </a:lnTo>
                <a:lnTo>
                  <a:pt x="283" y="130"/>
                </a:lnTo>
                <a:lnTo>
                  <a:pt x="278" y="124"/>
                </a:lnTo>
                <a:lnTo>
                  <a:pt x="273" y="118"/>
                </a:lnTo>
                <a:lnTo>
                  <a:pt x="267" y="113"/>
                </a:lnTo>
                <a:lnTo>
                  <a:pt x="261" y="107"/>
                </a:lnTo>
                <a:lnTo>
                  <a:pt x="255" y="102"/>
                </a:lnTo>
                <a:lnTo>
                  <a:pt x="250" y="96"/>
                </a:lnTo>
                <a:lnTo>
                  <a:pt x="244" y="92"/>
                </a:lnTo>
                <a:lnTo>
                  <a:pt x="238" y="87"/>
                </a:lnTo>
                <a:lnTo>
                  <a:pt x="232" y="82"/>
                </a:lnTo>
                <a:lnTo>
                  <a:pt x="227" y="77"/>
                </a:lnTo>
                <a:lnTo>
                  <a:pt x="221" y="73"/>
                </a:lnTo>
                <a:lnTo>
                  <a:pt x="214" y="69"/>
                </a:lnTo>
                <a:lnTo>
                  <a:pt x="207" y="64"/>
                </a:lnTo>
                <a:lnTo>
                  <a:pt x="201" y="61"/>
                </a:lnTo>
                <a:lnTo>
                  <a:pt x="195" y="56"/>
                </a:lnTo>
                <a:lnTo>
                  <a:pt x="189" y="52"/>
                </a:lnTo>
                <a:lnTo>
                  <a:pt x="182" y="49"/>
                </a:lnTo>
                <a:lnTo>
                  <a:pt x="176" y="45"/>
                </a:lnTo>
                <a:lnTo>
                  <a:pt x="169" y="42"/>
                </a:lnTo>
                <a:lnTo>
                  <a:pt x="163" y="38"/>
                </a:lnTo>
                <a:lnTo>
                  <a:pt x="155" y="34"/>
                </a:lnTo>
                <a:lnTo>
                  <a:pt x="149" y="32"/>
                </a:lnTo>
                <a:lnTo>
                  <a:pt x="142" y="29"/>
                </a:lnTo>
                <a:lnTo>
                  <a:pt x="135" y="26"/>
                </a:lnTo>
                <a:lnTo>
                  <a:pt x="129" y="23"/>
                </a:lnTo>
                <a:lnTo>
                  <a:pt x="122" y="20"/>
                </a:lnTo>
                <a:lnTo>
                  <a:pt x="115" y="18"/>
                </a:lnTo>
                <a:lnTo>
                  <a:pt x="108" y="15"/>
                </a:lnTo>
                <a:lnTo>
                  <a:pt x="100" y="14"/>
                </a:lnTo>
                <a:lnTo>
                  <a:pt x="94" y="12"/>
                </a:lnTo>
                <a:lnTo>
                  <a:pt x="87" y="10"/>
                </a:lnTo>
                <a:lnTo>
                  <a:pt x="80" y="8"/>
                </a:lnTo>
                <a:lnTo>
                  <a:pt x="73" y="7"/>
                </a:lnTo>
                <a:lnTo>
                  <a:pt x="66" y="6"/>
                </a:lnTo>
                <a:lnTo>
                  <a:pt x="59" y="5"/>
                </a:lnTo>
                <a:lnTo>
                  <a:pt x="51" y="4"/>
                </a:lnTo>
                <a:lnTo>
                  <a:pt x="44" y="2"/>
                </a:lnTo>
                <a:lnTo>
                  <a:pt x="37" y="1"/>
                </a:lnTo>
                <a:lnTo>
                  <a:pt x="29" y="1"/>
                </a:lnTo>
                <a:lnTo>
                  <a:pt x="22" y="0"/>
                </a:lnTo>
                <a:lnTo>
                  <a:pt x="15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Freeform 11">
            <a:extLst>
              <a:ext uri="{FF2B5EF4-FFF2-40B4-BE49-F238E27FC236}">
                <a16:creationId xmlns:a16="http://schemas.microsoft.com/office/drawing/2014/main" id="{7F084EB0-0FCF-4347-BCAF-AB56D299686B}"/>
              </a:ext>
            </a:extLst>
          </p:cNvPr>
          <p:cNvSpPr>
            <a:spLocks/>
          </p:cNvSpPr>
          <p:nvPr/>
        </p:nvSpPr>
        <p:spPr bwMode="auto">
          <a:xfrm>
            <a:off x="4327525" y="2220913"/>
            <a:ext cx="187325" cy="228600"/>
          </a:xfrm>
          <a:custGeom>
            <a:avLst/>
            <a:gdLst>
              <a:gd name="T0" fmla="*/ 2147483646 w 414"/>
              <a:gd name="T1" fmla="*/ 0 h 482"/>
              <a:gd name="T2" fmla="*/ 2147483646 w 414"/>
              <a:gd name="T3" fmla="*/ 0 h 482"/>
              <a:gd name="T4" fmla="*/ 2147483646 w 414"/>
              <a:gd name="T5" fmla="*/ 2147483646 h 482"/>
              <a:gd name="T6" fmla="*/ 2147483646 w 414"/>
              <a:gd name="T7" fmla="*/ 2147483646 h 482"/>
              <a:gd name="T8" fmla="*/ 2147483646 w 414"/>
              <a:gd name="T9" fmla="*/ 2147483646 h 482"/>
              <a:gd name="T10" fmla="*/ 2147483646 w 414"/>
              <a:gd name="T11" fmla="*/ 2147483646 h 482"/>
              <a:gd name="T12" fmla="*/ 2147483646 w 414"/>
              <a:gd name="T13" fmla="*/ 2147483646 h 482"/>
              <a:gd name="T14" fmla="*/ 2147483646 w 414"/>
              <a:gd name="T15" fmla="*/ 2147483646 h 482"/>
              <a:gd name="T16" fmla="*/ 2147483646 w 414"/>
              <a:gd name="T17" fmla="*/ 2147483646 h 482"/>
              <a:gd name="T18" fmla="*/ 2147483646 w 414"/>
              <a:gd name="T19" fmla="*/ 2147483646 h 482"/>
              <a:gd name="T20" fmla="*/ 2147483646 w 414"/>
              <a:gd name="T21" fmla="*/ 2147483646 h 482"/>
              <a:gd name="T22" fmla="*/ 2147483646 w 414"/>
              <a:gd name="T23" fmla="*/ 2147483646 h 482"/>
              <a:gd name="T24" fmla="*/ 2147483646 w 414"/>
              <a:gd name="T25" fmla="*/ 2147483646 h 482"/>
              <a:gd name="T26" fmla="*/ 2147483646 w 414"/>
              <a:gd name="T27" fmla="*/ 2147483646 h 482"/>
              <a:gd name="T28" fmla="*/ 2147483646 w 414"/>
              <a:gd name="T29" fmla="*/ 2147483646 h 482"/>
              <a:gd name="T30" fmla="*/ 2147483646 w 414"/>
              <a:gd name="T31" fmla="*/ 2147483646 h 482"/>
              <a:gd name="T32" fmla="*/ 2147483646 w 414"/>
              <a:gd name="T33" fmla="*/ 2147483646 h 482"/>
              <a:gd name="T34" fmla="*/ 2147483646 w 414"/>
              <a:gd name="T35" fmla="*/ 2147483646 h 482"/>
              <a:gd name="T36" fmla="*/ 2147483646 w 414"/>
              <a:gd name="T37" fmla="*/ 2147483646 h 482"/>
              <a:gd name="T38" fmla="*/ 2147483646 w 414"/>
              <a:gd name="T39" fmla="*/ 2147483646 h 482"/>
              <a:gd name="T40" fmla="*/ 2147483646 w 414"/>
              <a:gd name="T41" fmla="*/ 2147483646 h 482"/>
              <a:gd name="T42" fmla="*/ 2147483646 w 414"/>
              <a:gd name="T43" fmla="*/ 2147483646 h 482"/>
              <a:gd name="T44" fmla="*/ 2147483646 w 414"/>
              <a:gd name="T45" fmla="*/ 2147483646 h 482"/>
              <a:gd name="T46" fmla="*/ 2147483646 w 414"/>
              <a:gd name="T47" fmla="*/ 2147483646 h 482"/>
              <a:gd name="T48" fmla="*/ 2147483646 w 414"/>
              <a:gd name="T49" fmla="*/ 2147483646 h 482"/>
              <a:gd name="T50" fmla="*/ 2147483646 w 414"/>
              <a:gd name="T51" fmla="*/ 2147483646 h 482"/>
              <a:gd name="T52" fmla="*/ 2147483646 w 414"/>
              <a:gd name="T53" fmla="*/ 2147483646 h 482"/>
              <a:gd name="T54" fmla="*/ 2147483646 w 414"/>
              <a:gd name="T55" fmla="*/ 2147483646 h 482"/>
              <a:gd name="T56" fmla="*/ 2147483646 w 414"/>
              <a:gd name="T57" fmla="*/ 2147483646 h 482"/>
              <a:gd name="T58" fmla="*/ 2147483646 w 414"/>
              <a:gd name="T59" fmla="*/ 2147483646 h 482"/>
              <a:gd name="T60" fmla="*/ 2147483646 w 414"/>
              <a:gd name="T61" fmla="*/ 2147483646 h 482"/>
              <a:gd name="T62" fmla="*/ 2147483646 w 414"/>
              <a:gd name="T63" fmla="*/ 2147483646 h 482"/>
              <a:gd name="T64" fmla="*/ 2147483646 w 414"/>
              <a:gd name="T65" fmla="*/ 2147483646 h 482"/>
              <a:gd name="T66" fmla="*/ 2147483646 w 414"/>
              <a:gd name="T67" fmla="*/ 2147483646 h 482"/>
              <a:gd name="T68" fmla="*/ 2147483646 w 414"/>
              <a:gd name="T69" fmla="*/ 2147483646 h 482"/>
              <a:gd name="T70" fmla="*/ 2147483646 w 414"/>
              <a:gd name="T71" fmla="*/ 2147483646 h 482"/>
              <a:gd name="T72" fmla="*/ 2147483646 w 414"/>
              <a:gd name="T73" fmla="*/ 2147483646 h 482"/>
              <a:gd name="T74" fmla="*/ 2147483646 w 414"/>
              <a:gd name="T75" fmla="*/ 2147483646 h 482"/>
              <a:gd name="T76" fmla="*/ 2147483646 w 414"/>
              <a:gd name="T77" fmla="*/ 2147483646 h 482"/>
              <a:gd name="T78" fmla="*/ 2147483646 w 414"/>
              <a:gd name="T79" fmla="*/ 2147483646 h 482"/>
              <a:gd name="T80" fmla="*/ 2147483646 w 414"/>
              <a:gd name="T81" fmla="*/ 2147483646 h 482"/>
              <a:gd name="T82" fmla="*/ 2147483646 w 414"/>
              <a:gd name="T83" fmla="*/ 2147483646 h 482"/>
              <a:gd name="T84" fmla="*/ 2147483646 w 414"/>
              <a:gd name="T85" fmla="*/ 2147483646 h 482"/>
              <a:gd name="T86" fmla="*/ 0 w 414"/>
              <a:gd name="T87" fmla="*/ 2147483646 h 482"/>
              <a:gd name="T88" fmla="*/ 0 w 414"/>
              <a:gd name="T89" fmla="*/ 2147483646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4"/>
              <a:gd name="T136" fmla="*/ 0 h 482"/>
              <a:gd name="T137" fmla="*/ 414 w 414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4" h="482">
                <a:moveTo>
                  <a:pt x="414" y="0"/>
                </a:moveTo>
                <a:lnTo>
                  <a:pt x="407" y="0"/>
                </a:lnTo>
                <a:lnTo>
                  <a:pt x="400" y="0"/>
                </a:lnTo>
                <a:lnTo>
                  <a:pt x="393" y="0"/>
                </a:lnTo>
                <a:lnTo>
                  <a:pt x="385" y="1"/>
                </a:lnTo>
                <a:lnTo>
                  <a:pt x="378" y="1"/>
                </a:lnTo>
                <a:lnTo>
                  <a:pt x="371" y="2"/>
                </a:lnTo>
                <a:lnTo>
                  <a:pt x="364" y="4"/>
                </a:lnTo>
                <a:lnTo>
                  <a:pt x="357" y="5"/>
                </a:lnTo>
                <a:lnTo>
                  <a:pt x="350" y="6"/>
                </a:lnTo>
                <a:lnTo>
                  <a:pt x="343" y="7"/>
                </a:lnTo>
                <a:lnTo>
                  <a:pt x="335" y="8"/>
                </a:lnTo>
                <a:lnTo>
                  <a:pt x="328" y="10"/>
                </a:lnTo>
                <a:lnTo>
                  <a:pt x="321" y="12"/>
                </a:lnTo>
                <a:lnTo>
                  <a:pt x="314" y="14"/>
                </a:lnTo>
                <a:lnTo>
                  <a:pt x="307" y="15"/>
                </a:lnTo>
                <a:lnTo>
                  <a:pt x="300" y="18"/>
                </a:lnTo>
                <a:lnTo>
                  <a:pt x="294" y="20"/>
                </a:lnTo>
                <a:lnTo>
                  <a:pt x="286" y="23"/>
                </a:lnTo>
                <a:lnTo>
                  <a:pt x="279" y="26"/>
                </a:lnTo>
                <a:lnTo>
                  <a:pt x="272" y="29"/>
                </a:lnTo>
                <a:lnTo>
                  <a:pt x="266" y="32"/>
                </a:lnTo>
                <a:lnTo>
                  <a:pt x="259" y="34"/>
                </a:lnTo>
                <a:lnTo>
                  <a:pt x="253" y="38"/>
                </a:lnTo>
                <a:lnTo>
                  <a:pt x="246" y="42"/>
                </a:lnTo>
                <a:lnTo>
                  <a:pt x="240" y="45"/>
                </a:lnTo>
                <a:lnTo>
                  <a:pt x="232" y="49"/>
                </a:lnTo>
                <a:lnTo>
                  <a:pt x="226" y="52"/>
                </a:lnTo>
                <a:lnTo>
                  <a:pt x="220" y="56"/>
                </a:lnTo>
                <a:lnTo>
                  <a:pt x="213" y="61"/>
                </a:lnTo>
                <a:lnTo>
                  <a:pt x="207" y="64"/>
                </a:lnTo>
                <a:lnTo>
                  <a:pt x="201" y="69"/>
                </a:lnTo>
                <a:lnTo>
                  <a:pt x="195" y="73"/>
                </a:lnTo>
                <a:lnTo>
                  <a:pt x="189" y="77"/>
                </a:lnTo>
                <a:lnTo>
                  <a:pt x="182" y="82"/>
                </a:lnTo>
                <a:lnTo>
                  <a:pt x="176" y="87"/>
                </a:lnTo>
                <a:lnTo>
                  <a:pt x="170" y="92"/>
                </a:lnTo>
                <a:lnTo>
                  <a:pt x="165" y="96"/>
                </a:lnTo>
                <a:lnTo>
                  <a:pt x="159" y="102"/>
                </a:lnTo>
                <a:lnTo>
                  <a:pt x="154" y="107"/>
                </a:lnTo>
                <a:lnTo>
                  <a:pt x="148" y="113"/>
                </a:lnTo>
                <a:lnTo>
                  <a:pt x="143" y="118"/>
                </a:lnTo>
                <a:lnTo>
                  <a:pt x="137" y="124"/>
                </a:lnTo>
                <a:lnTo>
                  <a:pt x="132" y="130"/>
                </a:lnTo>
                <a:lnTo>
                  <a:pt x="126" y="135"/>
                </a:lnTo>
                <a:lnTo>
                  <a:pt x="121" y="141"/>
                </a:lnTo>
                <a:lnTo>
                  <a:pt x="116" y="147"/>
                </a:lnTo>
                <a:lnTo>
                  <a:pt x="111" y="153"/>
                </a:lnTo>
                <a:lnTo>
                  <a:pt x="106" y="159"/>
                </a:lnTo>
                <a:lnTo>
                  <a:pt x="102" y="165"/>
                </a:lnTo>
                <a:lnTo>
                  <a:pt x="97" y="172"/>
                </a:lnTo>
                <a:lnTo>
                  <a:pt x="93" y="178"/>
                </a:lnTo>
                <a:lnTo>
                  <a:pt x="88" y="185"/>
                </a:lnTo>
                <a:lnTo>
                  <a:pt x="84" y="191"/>
                </a:lnTo>
                <a:lnTo>
                  <a:pt x="80" y="198"/>
                </a:lnTo>
                <a:lnTo>
                  <a:pt x="74" y="206"/>
                </a:lnTo>
                <a:lnTo>
                  <a:pt x="70" y="213"/>
                </a:lnTo>
                <a:lnTo>
                  <a:pt x="66" y="220"/>
                </a:lnTo>
                <a:lnTo>
                  <a:pt x="63" y="227"/>
                </a:lnTo>
                <a:lnTo>
                  <a:pt x="59" y="234"/>
                </a:lnTo>
                <a:lnTo>
                  <a:pt x="55" y="241"/>
                </a:lnTo>
                <a:lnTo>
                  <a:pt x="52" y="248"/>
                </a:lnTo>
                <a:lnTo>
                  <a:pt x="49" y="255"/>
                </a:lnTo>
                <a:lnTo>
                  <a:pt x="45" y="264"/>
                </a:lnTo>
                <a:lnTo>
                  <a:pt x="42" y="271"/>
                </a:lnTo>
                <a:lnTo>
                  <a:pt x="39" y="278"/>
                </a:lnTo>
                <a:lnTo>
                  <a:pt x="36" y="286"/>
                </a:lnTo>
                <a:lnTo>
                  <a:pt x="33" y="293"/>
                </a:lnTo>
                <a:lnTo>
                  <a:pt x="31" y="302"/>
                </a:lnTo>
                <a:lnTo>
                  <a:pt x="28" y="309"/>
                </a:lnTo>
                <a:lnTo>
                  <a:pt x="24" y="317"/>
                </a:lnTo>
                <a:lnTo>
                  <a:pt x="22" y="326"/>
                </a:lnTo>
                <a:lnTo>
                  <a:pt x="20" y="333"/>
                </a:lnTo>
                <a:lnTo>
                  <a:pt x="18" y="341"/>
                </a:lnTo>
                <a:lnTo>
                  <a:pt x="16" y="349"/>
                </a:lnTo>
                <a:lnTo>
                  <a:pt x="14" y="358"/>
                </a:lnTo>
                <a:lnTo>
                  <a:pt x="12" y="366"/>
                </a:lnTo>
                <a:lnTo>
                  <a:pt x="10" y="374"/>
                </a:lnTo>
                <a:lnTo>
                  <a:pt x="9" y="383"/>
                </a:lnTo>
                <a:lnTo>
                  <a:pt x="7" y="390"/>
                </a:lnTo>
                <a:lnTo>
                  <a:pt x="6" y="398"/>
                </a:lnTo>
                <a:lnTo>
                  <a:pt x="5" y="406"/>
                </a:lnTo>
                <a:lnTo>
                  <a:pt x="4" y="415"/>
                </a:lnTo>
                <a:lnTo>
                  <a:pt x="3" y="424"/>
                </a:lnTo>
                <a:lnTo>
                  <a:pt x="2" y="432"/>
                </a:lnTo>
                <a:lnTo>
                  <a:pt x="1" y="441"/>
                </a:lnTo>
                <a:lnTo>
                  <a:pt x="1" y="449"/>
                </a:lnTo>
                <a:lnTo>
                  <a:pt x="0" y="457"/>
                </a:lnTo>
                <a:lnTo>
                  <a:pt x="0" y="466"/>
                </a:lnTo>
                <a:lnTo>
                  <a:pt x="0" y="474"/>
                </a:lnTo>
                <a:lnTo>
                  <a:pt x="0" y="48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Rectangle 12">
            <a:extLst>
              <a:ext uri="{FF2B5EF4-FFF2-40B4-BE49-F238E27FC236}">
                <a16:creationId xmlns:a16="http://schemas.microsoft.com/office/drawing/2014/main" id="{C8F4C05D-345B-6E4A-A4CF-FEA1CE23A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2681288"/>
            <a:ext cx="8858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[ 5.... 18]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26" name="Line 13">
            <a:extLst>
              <a:ext uri="{FF2B5EF4-FFF2-40B4-BE49-F238E27FC236}">
                <a16:creationId xmlns:a16="http://schemas.microsoft.com/office/drawing/2014/main" id="{CDB3552D-3E97-5F47-9C4A-56119298E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638675"/>
            <a:ext cx="3175" cy="2936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Line 14">
            <a:extLst>
              <a:ext uri="{FF2B5EF4-FFF2-40B4-BE49-F238E27FC236}">
                <a16:creationId xmlns:a16="http://schemas.microsoft.com/office/drawing/2014/main" id="{77BCAD2C-7D02-4D45-913D-EC15E9AC1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0100" y="5159375"/>
            <a:ext cx="9636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Line 15">
            <a:extLst>
              <a:ext uri="{FF2B5EF4-FFF2-40B4-BE49-F238E27FC236}">
                <a16:creationId xmlns:a16="http://schemas.microsoft.com/office/drawing/2014/main" id="{A424EDD8-E198-C646-BF63-86A0F429DD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1038" y="4638675"/>
            <a:ext cx="3175" cy="2936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Line 16">
            <a:extLst>
              <a:ext uri="{FF2B5EF4-FFF2-40B4-BE49-F238E27FC236}">
                <a16:creationId xmlns:a16="http://schemas.microsoft.com/office/drawing/2014/main" id="{0D70592D-E6C5-7F4D-A378-0D064839E0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4413250"/>
            <a:ext cx="963613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Freeform 17">
            <a:extLst>
              <a:ext uri="{FF2B5EF4-FFF2-40B4-BE49-F238E27FC236}">
                <a16:creationId xmlns:a16="http://schemas.microsoft.com/office/drawing/2014/main" id="{2C6189D7-F8AB-C849-86E5-2A7BB14F0C48}"/>
              </a:ext>
            </a:extLst>
          </p:cNvPr>
          <p:cNvSpPr>
            <a:spLocks/>
          </p:cNvSpPr>
          <p:nvPr/>
        </p:nvSpPr>
        <p:spPr bwMode="auto">
          <a:xfrm>
            <a:off x="4419600" y="4932363"/>
            <a:ext cx="190500" cy="227012"/>
          </a:xfrm>
          <a:custGeom>
            <a:avLst/>
            <a:gdLst>
              <a:gd name="T0" fmla="*/ 0 w 415"/>
              <a:gd name="T1" fmla="*/ 2147483646 h 483"/>
              <a:gd name="T2" fmla="*/ 2147483646 w 415"/>
              <a:gd name="T3" fmla="*/ 2147483646 h 483"/>
              <a:gd name="T4" fmla="*/ 2147483646 w 415"/>
              <a:gd name="T5" fmla="*/ 2147483646 h 483"/>
              <a:gd name="T6" fmla="*/ 2147483646 w 415"/>
              <a:gd name="T7" fmla="*/ 2147483646 h 483"/>
              <a:gd name="T8" fmla="*/ 2147483646 w 415"/>
              <a:gd name="T9" fmla="*/ 2147483646 h 483"/>
              <a:gd name="T10" fmla="*/ 2147483646 w 415"/>
              <a:gd name="T11" fmla="*/ 2147483646 h 483"/>
              <a:gd name="T12" fmla="*/ 2147483646 w 415"/>
              <a:gd name="T13" fmla="*/ 2147483646 h 483"/>
              <a:gd name="T14" fmla="*/ 2147483646 w 415"/>
              <a:gd name="T15" fmla="*/ 2147483646 h 483"/>
              <a:gd name="T16" fmla="*/ 2147483646 w 415"/>
              <a:gd name="T17" fmla="*/ 2147483646 h 483"/>
              <a:gd name="T18" fmla="*/ 2147483646 w 415"/>
              <a:gd name="T19" fmla="*/ 2147483646 h 483"/>
              <a:gd name="T20" fmla="*/ 2147483646 w 415"/>
              <a:gd name="T21" fmla="*/ 2147483646 h 483"/>
              <a:gd name="T22" fmla="*/ 2147483646 w 415"/>
              <a:gd name="T23" fmla="*/ 2147483646 h 483"/>
              <a:gd name="T24" fmla="*/ 2147483646 w 415"/>
              <a:gd name="T25" fmla="*/ 2147483646 h 483"/>
              <a:gd name="T26" fmla="*/ 2147483646 w 415"/>
              <a:gd name="T27" fmla="*/ 2147483646 h 483"/>
              <a:gd name="T28" fmla="*/ 2147483646 w 415"/>
              <a:gd name="T29" fmla="*/ 2147483646 h 483"/>
              <a:gd name="T30" fmla="*/ 2147483646 w 415"/>
              <a:gd name="T31" fmla="*/ 2147483646 h 483"/>
              <a:gd name="T32" fmla="*/ 2147483646 w 415"/>
              <a:gd name="T33" fmla="*/ 2147483646 h 483"/>
              <a:gd name="T34" fmla="*/ 2147483646 w 415"/>
              <a:gd name="T35" fmla="*/ 2147483646 h 483"/>
              <a:gd name="T36" fmla="*/ 2147483646 w 415"/>
              <a:gd name="T37" fmla="*/ 2147483646 h 483"/>
              <a:gd name="T38" fmla="*/ 2147483646 w 415"/>
              <a:gd name="T39" fmla="*/ 2147483646 h 483"/>
              <a:gd name="T40" fmla="*/ 2147483646 w 415"/>
              <a:gd name="T41" fmla="*/ 2147483646 h 483"/>
              <a:gd name="T42" fmla="*/ 2147483646 w 415"/>
              <a:gd name="T43" fmla="*/ 2147483646 h 483"/>
              <a:gd name="T44" fmla="*/ 2147483646 w 415"/>
              <a:gd name="T45" fmla="*/ 2147483646 h 483"/>
              <a:gd name="T46" fmla="*/ 2147483646 w 415"/>
              <a:gd name="T47" fmla="*/ 2147483646 h 483"/>
              <a:gd name="T48" fmla="*/ 2147483646 w 415"/>
              <a:gd name="T49" fmla="*/ 2147483646 h 483"/>
              <a:gd name="T50" fmla="*/ 2147483646 w 415"/>
              <a:gd name="T51" fmla="*/ 2147483646 h 483"/>
              <a:gd name="T52" fmla="*/ 2147483646 w 415"/>
              <a:gd name="T53" fmla="*/ 2147483646 h 483"/>
              <a:gd name="T54" fmla="*/ 2147483646 w 415"/>
              <a:gd name="T55" fmla="*/ 2147483646 h 483"/>
              <a:gd name="T56" fmla="*/ 2147483646 w 415"/>
              <a:gd name="T57" fmla="*/ 2147483646 h 483"/>
              <a:gd name="T58" fmla="*/ 2147483646 w 415"/>
              <a:gd name="T59" fmla="*/ 2147483646 h 483"/>
              <a:gd name="T60" fmla="*/ 2147483646 w 415"/>
              <a:gd name="T61" fmla="*/ 2147483646 h 483"/>
              <a:gd name="T62" fmla="*/ 2147483646 w 415"/>
              <a:gd name="T63" fmla="*/ 2147483646 h 483"/>
              <a:gd name="T64" fmla="*/ 2147483646 w 415"/>
              <a:gd name="T65" fmla="*/ 2147483646 h 483"/>
              <a:gd name="T66" fmla="*/ 2147483646 w 415"/>
              <a:gd name="T67" fmla="*/ 2147483646 h 483"/>
              <a:gd name="T68" fmla="*/ 2147483646 w 415"/>
              <a:gd name="T69" fmla="*/ 2147483646 h 483"/>
              <a:gd name="T70" fmla="*/ 2147483646 w 415"/>
              <a:gd name="T71" fmla="*/ 2147483646 h 483"/>
              <a:gd name="T72" fmla="*/ 2147483646 w 415"/>
              <a:gd name="T73" fmla="*/ 2147483646 h 483"/>
              <a:gd name="T74" fmla="*/ 2147483646 w 415"/>
              <a:gd name="T75" fmla="*/ 2147483646 h 483"/>
              <a:gd name="T76" fmla="*/ 2147483646 w 415"/>
              <a:gd name="T77" fmla="*/ 2147483646 h 483"/>
              <a:gd name="T78" fmla="*/ 2147483646 w 415"/>
              <a:gd name="T79" fmla="*/ 2147483646 h 483"/>
              <a:gd name="T80" fmla="*/ 2147483646 w 415"/>
              <a:gd name="T81" fmla="*/ 2147483646 h 483"/>
              <a:gd name="T82" fmla="*/ 2147483646 w 415"/>
              <a:gd name="T83" fmla="*/ 2147483646 h 483"/>
              <a:gd name="T84" fmla="*/ 2147483646 w 415"/>
              <a:gd name="T85" fmla="*/ 2147483646 h 483"/>
              <a:gd name="T86" fmla="*/ 2147483646 w 415"/>
              <a:gd name="T87" fmla="*/ 2147483646 h 483"/>
              <a:gd name="T88" fmla="*/ 2147483646 w 415"/>
              <a:gd name="T89" fmla="*/ 2147483646 h 4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3"/>
              <a:gd name="T137" fmla="*/ 415 w 415"/>
              <a:gd name="T138" fmla="*/ 483 h 4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3">
                <a:moveTo>
                  <a:pt x="0" y="0"/>
                </a:moveTo>
                <a:lnTo>
                  <a:pt x="0" y="8"/>
                </a:lnTo>
                <a:lnTo>
                  <a:pt x="0" y="16"/>
                </a:lnTo>
                <a:lnTo>
                  <a:pt x="1" y="25"/>
                </a:lnTo>
                <a:lnTo>
                  <a:pt x="1" y="34"/>
                </a:lnTo>
                <a:lnTo>
                  <a:pt x="2" y="42"/>
                </a:lnTo>
                <a:lnTo>
                  <a:pt x="2" y="51"/>
                </a:lnTo>
                <a:lnTo>
                  <a:pt x="3" y="59"/>
                </a:lnTo>
                <a:lnTo>
                  <a:pt x="4" y="67"/>
                </a:lnTo>
                <a:lnTo>
                  <a:pt x="5" y="76"/>
                </a:lnTo>
                <a:lnTo>
                  <a:pt x="6" y="84"/>
                </a:lnTo>
                <a:lnTo>
                  <a:pt x="8" y="92"/>
                </a:lnTo>
                <a:lnTo>
                  <a:pt x="9" y="101"/>
                </a:lnTo>
                <a:lnTo>
                  <a:pt x="11" y="109"/>
                </a:lnTo>
                <a:lnTo>
                  <a:pt x="12" y="117"/>
                </a:lnTo>
                <a:lnTo>
                  <a:pt x="14" y="124"/>
                </a:lnTo>
                <a:lnTo>
                  <a:pt x="16" y="133"/>
                </a:lnTo>
                <a:lnTo>
                  <a:pt x="18" y="141"/>
                </a:lnTo>
                <a:lnTo>
                  <a:pt x="20" y="149"/>
                </a:lnTo>
                <a:lnTo>
                  <a:pt x="22" y="158"/>
                </a:lnTo>
                <a:lnTo>
                  <a:pt x="25" y="165"/>
                </a:lnTo>
                <a:lnTo>
                  <a:pt x="28" y="173"/>
                </a:lnTo>
                <a:lnTo>
                  <a:pt x="31" y="180"/>
                </a:lnTo>
                <a:lnTo>
                  <a:pt x="33" y="189"/>
                </a:lnTo>
                <a:lnTo>
                  <a:pt x="36" y="197"/>
                </a:lnTo>
                <a:lnTo>
                  <a:pt x="39" y="204"/>
                </a:lnTo>
                <a:lnTo>
                  <a:pt x="42" y="211"/>
                </a:lnTo>
                <a:lnTo>
                  <a:pt x="45" y="219"/>
                </a:lnTo>
                <a:lnTo>
                  <a:pt x="49" y="227"/>
                </a:lnTo>
                <a:lnTo>
                  <a:pt x="52" y="234"/>
                </a:lnTo>
                <a:lnTo>
                  <a:pt x="56" y="241"/>
                </a:lnTo>
                <a:lnTo>
                  <a:pt x="59" y="249"/>
                </a:lnTo>
                <a:lnTo>
                  <a:pt x="63" y="256"/>
                </a:lnTo>
                <a:lnTo>
                  <a:pt x="67" y="263"/>
                </a:lnTo>
                <a:lnTo>
                  <a:pt x="71" y="271"/>
                </a:lnTo>
                <a:lnTo>
                  <a:pt x="75" y="277"/>
                </a:lnTo>
                <a:lnTo>
                  <a:pt x="80" y="284"/>
                </a:lnTo>
                <a:lnTo>
                  <a:pt x="84" y="291"/>
                </a:lnTo>
                <a:lnTo>
                  <a:pt x="88" y="297"/>
                </a:lnTo>
                <a:lnTo>
                  <a:pt x="93" y="304"/>
                </a:lnTo>
                <a:lnTo>
                  <a:pt x="97" y="310"/>
                </a:lnTo>
                <a:lnTo>
                  <a:pt x="102" y="317"/>
                </a:lnTo>
                <a:lnTo>
                  <a:pt x="107" y="323"/>
                </a:lnTo>
                <a:lnTo>
                  <a:pt x="111" y="329"/>
                </a:lnTo>
                <a:lnTo>
                  <a:pt x="116" y="336"/>
                </a:lnTo>
                <a:lnTo>
                  <a:pt x="121" y="342"/>
                </a:lnTo>
                <a:lnTo>
                  <a:pt x="126" y="348"/>
                </a:lnTo>
                <a:lnTo>
                  <a:pt x="132" y="353"/>
                </a:lnTo>
                <a:lnTo>
                  <a:pt x="138" y="358"/>
                </a:lnTo>
                <a:lnTo>
                  <a:pt x="143" y="364"/>
                </a:lnTo>
                <a:lnTo>
                  <a:pt x="148" y="370"/>
                </a:lnTo>
                <a:lnTo>
                  <a:pt x="154" y="375"/>
                </a:lnTo>
                <a:lnTo>
                  <a:pt x="159" y="381"/>
                </a:lnTo>
                <a:lnTo>
                  <a:pt x="165" y="386"/>
                </a:lnTo>
                <a:lnTo>
                  <a:pt x="171" y="391"/>
                </a:lnTo>
                <a:lnTo>
                  <a:pt x="176" y="395"/>
                </a:lnTo>
                <a:lnTo>
                  <a:pt x="183" y="400"/>
                </a:lnTo>
                <a:lnTo>
                  <a:pt x="189" y="405"/>
                </a:lnTo>
                <a:lnTo>
                  <a:pt x="195" y="410"/>
                </a:lnTo>
                <a:lnTo>
                  <a:pt x="201" y="414"/>
                </a:lnTo>
                <a:lnTo>
                  <a:pt x="207" y="418"/>
                </a:lnTo>
                <a:lnTo>
                  <a:pt x="214" y="423"/>
                </a:lnTo>
                <a:lnTo>
                  <a:pt x="220" y="426"/>
                </a:lnTo>
                <a:lnTo>
                  <a:pt x="226" y="430"/>
                </a:lnTo>
                <a:lnTo>
                  <a:pt x="232" y="435"/>
                </a:lnTo>
                <a:lnTo>
                  <a:pt x="240" y="438"/>
                </a:lnTo>
                <a:lnTo>
                  <a:pt x="246" y="442"/>
                </a:lnTo>
                <a:lnTo>
                  <a:pt x="253" y="444"/>
                </a:lnTo>
                <a:lnTo>
                  <a:pt x="259" y="448"/>
                </a:lnTo>
                <a:lnTo>
                  <a:pt x="266" y="451"/>
                </a:lnTo>
                <a:lnTo>
                  <a:pt x="273" y="454"/>
                </a:lnTo>
                <a:lnTo>
                  <a:pt x="279" y="457"/>
                </a:lnTo>
                <a:lnTo>
                  <a:pt x="287" y="459"/>
                </a:lnTo>
                <a:lnTo>
                  <a:pt x="294" y="462"/>
                </a:lnTo>
                <a:lnTo>
                  <a:pt x="301" y="464"/>
                </a:lnTo>
                <a:lnTo>
                  <a:pt x="307" y="467"/>
                </a:lnTo>
                <a:lnTo>
                  <a:pt x="314" y="469"/>
                </a:lnTo>
                <a:lnTo>
                  <a:pt x="321" y="470"/>
                </a:lnTo>
                <a:lnTo>
                  <a:pt x="328" y="473"/>
                </a:lnTo>
                <a:lnTo>
                  <a:pt x="335" y="474"/>
                </a:lnTo>
                <a:lnTo>
                  <a:pt x="343" y="476"/>
                </a:lnTo>
                <a:lnTo>
                  <a:pt x="350" y="477"/>
                </a:lnTo>
                <a:lnTo>
                  <a:pt x="357" y="478"/>
                </a:lnTo>
                <a:lnTo>
                  <a:pt x="364" y="480"/>
                </a:lnTo>
                <a:lnTo>
                  <a:pt x="371" y="480"/>
                </a:lnTo>
                <a:lnTo>
                  <a:pt x="378" y="481"/>
                </a:lnTo>
                <a:lnTo>
                  <a:pt x="385" y="482"/>
                </a:lnTo>
                <a:lnTo>
                  <a:pt x="393" y="482"/>
                </a:lnTo>
                <a:lnTo>
                  <a:pt x="400" y="482"/>
                </a:lnTo>
                <a:lnTo>
                  <a:pt x="407" y="483"/>
                </a:lnTo>
                <a:lnTo>
                  <a:pt x="415" y="48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1" name="Freeform 18">
            <a:extLst>
              <a:ext uri="{FF2B5EF4-FFF2-40B4-BE49-F238E27FC236}">
                <a16:creationId xmlns:a16="http://schemas.microsoft.com/office/drawing/2014/main" id="{8B5B44CA-7855-9344-ADD8-DEFE4466B46E}"/>
              </a:ext>
            </a:extLst>
          </p:cNvPr>
          <p:cNvSpPr>
            <a:spLocks/>
          </p:cNvSpPr>
          <p:nvPr/>
        </p:nvSpPr>
        <p:spPr bwMode="auto">
          <a:xfrm>
            <a:off x="5573713" y="4932363"/>
            <a:ext cx="187325" cy="227012"/>
          </a:xfrm>
          <a:custGeom>
            <a:avLst/>
            <a:gdLst>
              <a:gd name="T0" fmla="*/ 2147483646 w 415"/>
              <a:gd name="T1" fmla="*/ 2147483646 h 483"/>
              <a:gd name="T2" fmla="*/ 2147483646 w 415"/>
              <a:gd name="T3" fmla="*/ 2147483646 h 483"/>
              <a:gd name="T4" fmla="*/ 2147483646 w 415"/>
              <a:gd name="T5" fmla="*/ 2147483646 h 483"/>
              <a:gd name="T6" fmla="*/ 2147483646 w 415"/>
              <a:gd name="T7" fmla="*/ 2147483646 h 483"/>
              <a:gd name="T8" fmla="*/ 2147483646 w 415"/>
              <a:gd name="T9" fmla="*/ 2147483646 h 483"/>
              <a:gd name="T10" fmla="*/ 2147483646 w 415"/>
              <a:gd name="T11" fmla="*/ 2147483646 h 483"/>
              <a:gd name="T12" fmla="*/ 2147483646 w 415"/>
              <a:gd name="T13" fmla="*/ 2147483646 h 483"/>
              <a:gd name="T14" fmla="*/ 2147483646 w 415"/>
              <a:gd name="T15" fmla="*/ 2147483646 h 483"/>
              <a:gd name="T16" fmla="*/ 2147483646 w 415"/>
              <a:gd name="T17" fmla="*/ 2147483646 h 483"/>
              <a:gd name="T18" fmla="*/ 2147483646 w 415"/>
              <a:gd name="T19" fmla="*/ 2147483646 h 483"/>
              <a:gd name="T20" fmla="*/ 2147483646 w 415"/>
              <a:gd name="T21" fmla="*/ 2147483646 h 483"/>
              <a:gd name="T22" fmla="*/ 2147483646 w 415"/>
              <a:gd name="T23" fmla="*/ 2147483646 h 483"/>
              <a:gd name="T24" fmla="*/ 2147483646 w 415"/>
              <a:gd name="T25" fmla="*/ 2147483646 h 483"/>
              <a:gd name="T26" fmla="*/ 2147483646 w 415"/>
              <a:gd name="T27" fmla="*/ 2147483646 h 483"/>
              <a:gd name="T28" fmla="*/ 2147483646 w 415"/>
              <a:gd name="T29" fmla="*/ 2147483646 h 483"/>
              <a:gd name="T30" fmla="*/ 2147483646 w 415"/>
              <a:gd name="T31" fmla="*/ 2147483646 h 483"/>
              <a:gd name="T32" fmla="*/ 2147483646 w 415"/>
              <a:gd name="T33" fmla="*/ 2147483646 h 483"/>
              <a:gd name="T34" fmla="*/ 2147483646 w 415"/>
              <a:gd name="T35" fmla="*/ 2147483646 h 483"/>
              <a:gd name="T36" fmla="*/ 2147483646 w 415"/>
              <a:gd name="T37" fmla="*/ 2147483646 h 483"/>
              <a:gd name="T38" fmla="*/ 2147483646 w 415"/>
              <a:gd name="T39" fmla="*/ 2147483646 h 483"/>
              <a:gd name="T40" fmla="*/ 2147483646 w 415"/>
              <a:gd name="T41" fmla="*/ 2147483646 h 483"/>
              <a:gd name="T42" fmla="*/ 2147483646 w 415"/>
              <a:gd name="T43" fmla="*/ 2147483646 h 483"/>
              <a:gd name="T44" fmla="*/ 2147483646 w 415"/>
              <a:gd name="T45" fmla="*/ 2147483646 h 483"/>
              <a:gd name="T46" fmla="*/ 2147483646 w 415"/>
              <a:gd name="T47" fmla="*/ 2147483646 h 483"/>
              <a:gd name="T48" fmla="*/ 2147483646 w 415"/>
              <a:gd name="T49" fmla="*/ 2147483646 h 483"/>
              <a:gd name="T50" fmla="*/ 2147483646 w 415"/>
              <a:gd name="T51" fmla="*/ 2147483646 h 483"/>
              <a:gd name="T52" fmla="*/ 2147483646 w 415"/>
              <a:gd name="T53" fmla="*/ 2147483646 h 483"/>
              <a:gd name="T54" fmla="*/ 2147483646 w 415"/>
              <a:gd name="T55" fmla="*/ 2147483646 h 483"/>
              <a:gd name="T56" fmla="*/ 2147483646 w 415"/>
              <a:gd name="T57" fmla="*/ 2147483646 h 483"/>
              <a:gd name="T58" fmla="*/ 2147483646 w 415"/>
              <a:gd name="T59" fmla="*/ 2147483646 h 483"/>
              <a:gd name="T60" fmla="*/ 2147483646 w 415"/>
              <a:gd name="T61" fmla="*/ 2147483646 h 483"/>
              <a:gd name="T62" fmla="*/ 2147483646 w 415"/>
              <a:gd name="T63" fmla="*/ 2147483646 h 483"/>
              <a:gd name="T64" fmla="*/ 2147483646 w 415"/>
              <a:gd name="T65" fmla="*/ 2147483646 h 483"/>
              <a:gd name="T66" fmla="*/ 2147483646 w 415"/>
              <a:gd name="T67" fmla="*/ 2147483646 h 483"/>
              <a:gd name="T68" fmla="*/ 2147483646 w 415"/>
              <a:gd name="T69" fmla="*/ 2147483646 h 483"/>
              <a:gd name="T70" fmla="*/ 2147483646 w 415"/>
              <a:gd name="T71" fmla="*/ 2147483646 h 483"/>
              <a:gd name="T72" fmla="*/ 2147483646 w 415"/>
              <a:gd name="T73" fmla="*/ 2147483646 h 483"/>
              <a:gd name="T74" fmla="*/ 2147483646 w 415"/>
              <a:gd name="T75" fmla="*/ 2147483646 h 483"/>
              <a:gd name="T76" fmla="*/ 2147483646 w 415"/>
              <a:gd name="T77" fmla="*/ 2147483646 h 483"/>
              <a:gd name="T78" fmla="*/ 2147483646 w 415"/>
              <a:gd name="T79" fmla="*/ 2147483646 h 483"/>
              <a:gd name="T80" fmla="*/ 2147483646 w 415"/>
              <a:gd name="T81" fmla="*/ 2147483646 h 483"/>
              <a:gd name="T82" fmla="*/ 2147483646 w 415"/>
              <a:gd name="T83" fmla="*/ 2147483646 h 483"/>
              <a:gd name="T84" fmla="*/ 2147483646 w 415"/>
              <a:gd name="T85" fmla="*/ 2147483646 h 483"/>
              <a:gd name="T86" fmla="*/ 2147483646 w 415"/>
              <a:gd name="T87" fmla="*/ 2147483646 h 483"/>
              <a:gd name="T88" fmla="*/ 2147483646 w 415"/>
              <a:gd name="T89" fmla="*/ 2147483646 h 4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3"/>
              <a:gd name="T137" fmla="*/ 415 w 415"/>
              <a:gd name="T138" fmla="*/ 483 h 4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3">
                <a:moveTo>
                  <a:pt x="0" y="483"/>
                </a:moveTo>
                <a:lnTo>
                  <a:pt x="7" y="483"/>
                </a:lnTo>
                <a:lnTo>
                  <a:pt x="14" y="482"/>
                </a:lnTo>
                <a:lnTo>
                  <a:pt x="21" y="482"/>
                </a:lnTo>
                <a:lnTo>
                  <a:pt x="28" y="482"/>
                </a:lnTo>
                <a:lnTo>
                  <a:pt x="36" y="481"/>
                </a:lnTo>
                <a:lnTo>
                  <a:pt x="44" y="480"/>
                </a:lnTo>
                <a:lnTo>
                  <a:pt x="51" y="480"/>
                </a:lnTo>
                <a:lnTo>
                  <a:pt x="58" y="478"/>
                </a:lnTo>
                <a:lnTo>
                  <a:pt x="65" y="477"/>
                </a:lnTo>
                <a:lnTo>
                  <a:pt x="72" y="476"/>
                </a:lnTo>
                <a:lnTo>
                  <a:pt x="79" y="474"/>
                </a:lnTo>
                <a:lnTo>
                  <a:pt x="87" y="473"/>
                </a:lnTo>
                <a:lnTo>
                  <a:pt x="93" y="470"/>
                </a:lnTo>
                <a:lnTo>
                  <a:pt x="100" y="469"/>
                </a:lnTo>
                <a:lnTo>
                  <a:pt x="107" y="467"/>
                </a:lnTo>
                <a:lnTo>
                  <a:pt x="114" y="464"/>
                </a:lnTo>
                <a:lnTo>
                  <a:pt x="121" y="462"/>
                </a:lnTo>
                <a:lnTo>
                  <a:pt x="128" y="459"/>
                </a:lnTo>
                <a:lnTo>
                  <a:pt x="135" y="457"/>
                </a:lnTo>
                <a:lnTo>
                  <a:pt x="142" y="454"/>
                </a:lnTo>
                <a:lnTo>
                  <a:pt x="149" y="451"/>
                </a:lnTo>
                <a:lnTo>
                  <a:pt x="155" y="448"/>
                </a:lnTo>
                <a:lnTo>
                  <a:pt x="162" y="444"/>
                </a:lnTo>
                <a:lnTo>
                  <a:pt x="168" y="442"/>
                </a:lnTo>
                <a:lnTo>
                  <a:pt x="175" y="438"/>
                </a:lnTo>
                <a:lnTo>
                  <a:pt x="181" y="435"/>
                </a:lnTo>
                <a:lnTo>
                  <a:pt x="189" y="430"/>
                </a:lnTo>
                <a:lnTo>
                  <a:pt x="195" y="426"/>
                </a:lnTo>
                <a:lnTo>
                  <a:pt x="201" y="423"/>
                </a:lnTo>
                <a:lnTo>
                  <a:pt x="207" y="418"/>
                </a:lnTo>
                <a:lnTo>
                  <a:pt x="213" y="414"/>
                </a:lnTo>
                <a:lnTo>
                  <a:pt x="219" y="410"/>
                </a:lnTo>
                <a:lnTo>
                  <a:pt x="225" y="405"/>
                </a:lnTo>
                <a:lnTo>
                  <a:pt x="231" y="400"/>
                </a:lnTo>
                <a:lnTo>
                  <a:pt x="237" y="395"/>
                </a:lnTo>
                <a:lnTo>
                  <a:pt x="244" y="391"/>
                </a:lnTo>
                <a:lnTo>
                  <a:pt x="250" y="386"/>
                </a:lnTo>
                <a:lnTo>
                  <a:pt x="255" y="381"/>
                </a:lnTo>
                <a:lnTo>
                  <a:pt x="261" y="375"/>
                </a:lnTo>
                <a:lnTo>
                  <a:pt x="266" y="370"/>
                </a:lnTo>
                <a:lnTo>
                  <a:pt x="272" y="364"/>
                </a:lnTo>
                <a:lnTo>
                  <a:pt x="277" y="358"/>
                </a:lnTo>
                <a:lnTo>
                  <a:pt x="282" y="353"/>
                </a:lnTo>
                <a:lnTo>
                  <a:pt x="287" y="348"/>
                </a:lnTo>
                <a:lnTo>
                  <a:pt x="293" y="342"/>
                </a:lnTo>
                <a:lnTo>
                  <a:pt x="298" y="336"/>
                </a:lnTo>
                <a:lnTo>
                  <a:pt x="303" y="329"/>
                </a:lnTo>
                <a:lnTo>
                  <a:pt x="308" y="323"/>
                </a:lnTo>
                <a:lnTo>
                  <a:pt x="313" y="317"/>
                </a:lnTo>
                <a:lnTo>
                  <a:pt x="317" y="310"/>
                </a:lnTo>
                <a:lnTo>
                  <a:pt x="322" y="304"/>
                </a:lnTo>
                <a:lnTo>
                  <a:pt x="326" y="297"/>
                </a:lnTo>
                <a:lnTo>
                  <a:pt x="331" y="291"/>
                </a:lnTo>
                <a:lnTo>
                  <a:pt x="335" y="284"/>
                </a:lnTo>
                <a:lnTo>
                  <a:pt x="339" y="277"/>
                </a:lnTo>
                <a:lnTo>
                  <a:pt x="344" y="271"/>
                </a:lnTo>
                <a:lnTo>
                  <a:pt x="348" y="263"/>
                </a:lnTo>
                <a:lnTo>
                  <a:pt x="352" y="256"/>
                </a:lnTo>
                <a:lnTo>
                  <a:pt x="355" y="249"/>
                </a:lnTo>
                <a:lnTo>
                  <a:pt x="359" y="241"/>
                </a:lnTo>
                <a:lnTo>
                  <a:pt x="363" y="234"/>
                </a:lnTo>
                <a:lnTo>
                  <a:pt x="366" y="227"/>
                </a:lnTo>
                <a:lnTo>
                  <a:pt x="369" y="219"/>
                </a:lnTo>
                <a:lnTo>
                  <a:pt x="372" y="211"/>
                </a:lnTo>
                <a:lnTo>
                  <a:pt x="375" y="204"/>
                </a:lnTo>
                <a:lnTo>
                  <a:pt x="378" y="197"/>
                </a:lnTo>
                <a:lnTo>
                  <a:pt x="381" y="189"/>
                </a:lnTo>
                <a:lnTo>
                  <a:pt x="384" y="180"/>
                </a:lnTo>
                <a:lnTo>
                  <a:pt x="387" y="173"/>
                </a:lnTo>
                <a:lnTo>
                  <a:pt x="389" y="165"/>
                </a:lnTo>
                <a:lnTo>
                  <a:pt x="391" y="158"/>
                </a:lnTo>
                <a:lnTo>
                  <a:pt x="395" y="149"/>
                </a:lnTo>
                <a:lnTo>
                  <a:pt x="397" y="141"/>
                </a:lnTo>
                <a:lnTo>
                  <a:pt x="399" y="133"/>
                </a:lnTo>
                <a:lnTo>
                  <a:pt x="401" y="124"/>
                </a:lnTo>
                <a:lnTo>
                  <a:pt x="402" y="117"/>
                </a:lnTo>
                <a:lnTo>
                  <a:pt x="404" y="109"/>
                </a:lnTo>
                <a:lnTo>
                  <a:pt x="406" y="101"/>
                </a:lnTo>
                <a:lnTo>
                  <a:pt x="407" y="92"/>
                </a:lnTo>
                <a:lnTo>
                  <a:pt x="408" y="84"/>
                </a:lnTo>
                <a:lnTo>
                  <a:pt x="410" y="76"/>
                </a:lnTo>
                <a:lnTo>
                  <a:pt x="411" y="67"/>
                </a:lnTo>
                <a:lnTo>
                  <a:pt x="411" y="59"/>
                </a:lnTo>
                <a:lnTo>
                  <a:pt x="412" y="51"/>
                </a:lnTo>
                <a:lnTo>
                  <a:pt x="413" y="42"/>
                </a:lnTo>
                <a:lnTo>
                  <a:pt x="414" y="34"/>
                </a:lnTo>
                <a:lnTo>
                  <a:pt x="414" y="25"/>
                </a:lnTo>
                <a:lnTo>
                  <a:pt x="414" y="16"/>
                </a:lnTo>
                <a:lnTo>
                  <a:pt x="414" y="8"/>
                </a:lnTo>
                <a:lnTo>
                  <a:pt x="415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2" name="Freeform 19">
            <a:extLst>
              <a:ext uri="{FF2B5EF4-FFF2-40B4-BE49-F238E27FC236}">
                <a16:creationId xmlns:a16="http://schemas.microsoft.com/office/drawing/2014/main" id="{9AA08DE0-21C7-8A4E-B758-43F840EC8099}"/>
              </a:ext>
            </a:extLst>
          </p:cNvPr>
          <p:cNvSpPr>
            <a:spLocks/>
          </p:cNvSpPr>
          <p:nvPr/>
        </p:nvSpPr>
        <p:spPr bwMode="auto">
          <a:xfrm>
            <a:off x="5573713" y="4413250"/>
            <a:ext cx="187325" cy="225425"/>
          </a:xfrm>
          <a:custGeom>
            <a:avLst/>
            <a:gdLst>
              <a:gd name="T0" fmla="*/ 2147483646 w 415"/>
              <a:gd name="T1" fmla="*/ 2147483646 h 484"/>
              <a:gd name="T2" fmla="*/ 2147483646 w 415"/>
              <a:gd name="T3" fmla="*/ 2147483646 h 484"/>
              <a:gd name="T4" fmla="*/ 2147483646 w 415"/>
              <a:gd name="T5" fmla="*/ 2147483646 h 484"/>
              <a:gd name="T6" fmla="*/ 2147483646 w 415"/>
              <a:gd name="T7" fmla="*/ 2147483646 h 484"/>
              <a:gd name="T8" fmla="*/ 2147483646 w 415"/>
              <a:gd name="T9" fmla="*/ 2147483646 h 484"/>
              <a:gd name="T10" fmla="*/ 2147483646 w 415"/>
              <a:gd name="T11" fmla="*/ 2147483646 h 484"/>
              <a:gd name="T12" fmla="*/ 2147483646 w 415"/>
              <a:gd name="T13" fmla="*/ 2147483646 h 484"/>
              <a:gd name="T14" fmla="*/ 2147483646 w 415"/>
              <a:gd name="T15" fmla="*/ 2147483646 h 484"/>
              <a:gd name="T16" fmla="*/ 2147483646 w 415"/>
              <a:gd name="T17" fmla="*/ 2147483646 h 484"/>
              <a:gd name="T18" fmla="*/ 2147483646 w 415"/>
              <a:gd name="T19" fmla="*/ 2147483646 h 484"/>
              <a:gd name="T20" fmla="*/ 2147483646 w 415"/>
              <a:gd name="T21" fmla="*/ 2147483646 h 484"/>
              <a:gd name="T22" fmla="*/ 2147483646 w 415"/>
              <a:gd name="T23" fmla="*/ 2147483646 h 484"/>
              <a:gd name="T24" fmla="*/ 2147483646 w 415"/>
              <a:gd name="T25" fmla="*/ 2147483646 h 484"/>
              <a:gd name="T26" fmla="*/ 2147483646 w 415"/>
              <a:gd name="T27" fmla="*/ 2147483646 h 484"/>
              <a:gd name="T28" fmla="*/ 2147483646 w 415"/>
              <a:gd name="T29" fmla="*/ 2147483646 h 484"/>
              <a:gd name="T30" fmla="*/ 2147483646 w 415"/>
              <a:gd name="T31" fmla="*/ 2147483646 h 484"/>
              <a:gd name="T32" fmla="*/ 2147483646 w 415"/>
              <a:gd name="T33" fmla="*/ 2147483646 h 484"/>
              <a:gd name="T34" fmla="*/ 2147483646 w 415"/>
              <a:gd name="T35" fmla="*/ 2147483646 h 484"/>
              <a:gd name="T36" fmla="*/ 2147483646 w 415"/>
              <a:gd name="T37" fmla="*/ 2147483646 h 484"/>
              <a:gd name="T38" fmla="*/ 2147483646 w 415"/>
              <a:gd name="T39" fmla="*/ 2147483646 h 484"/>
              <a:gd name="T40" fmla="*/ 2147483646 w 415"/>
              <a:gd name="T41" fmla="*/ 2147483646 h 484"/>
              <a:gd name="T42" fmla="*/ 2147483646 w 415"/>
              <a:gd name="T43" fmla="*/ 2147483646 h 484"/>
              <a:gd name="T44" fmla="*/ 2147483646 w 415"/>
              <a:gd name="T45" fmla="*/ 2147483646 h 484"/>
              <a:gd name="T46" fmla="*/ 2147483646 w 415"/>
              <a:gd name="T47" fmla="*/ 2147483646 h 484"/>
              <a:gd name="T48" fmla="*/ 2147483646 w 415"/>
              <a:gd name="T49" fmla="*/ 2147483646 h 484"/>
              <a:gd name="T50" fmla="*/ 2147483646 w 415"/>
              <a:gd name="T51" fmla="*/ 2147483646 h 484"/>
              <a:gd name="T52" fmla="*/ 2147483646 w 415"/>
              <a:gd name="T53" fmla="*/ 2147483646 h 484"/>
              <a:gd name="T54" fmla="*/ 2147483646 w 415"/>
              <a:gd name="T55" fmla="*/ 2147483646 h 484"/>
              <a:gd name="T56" fmla="*/ 2147483646 w 415"/>
              <a:gd name="T57" fmla="*/ 2147483646 h 484"/>
              <a:gd name="T58" fmla="*/ 2147483646 w 415"/>
              <a:gd name="T59" fmla="*/ 2147483646 h 484"/>
              <a:gd name="T60" fmla="*/ 2147483646 w 415"/>
              <a:gd name="T61" fmla="*/ 2147483646 h 484"/>
              <a:gd name="T62" fmla="*/ 2147483646 w 415"/>
              <a:gd name="T63" fmla="*/ 2147483646 h 484"/>
              <a:gd name="T64" fmla="*/ 2147483646 w 415"/>
              <a:gd name="T65" fmla="*/ 2147483646 h 484"/>
              <a:gd name="T66" fmla="*/ 2147483646 w 415"/>
              <a:gd name="T67" fmla="*/ 2147483646 h 484"/>
              <a:gd name="T68" fmla="*/ 2147483646 w 415"/>
              <a:gd name="T69" fmla="*/ 2147483646 h 484"/>
              <a:gd name="T70" fmla="*/ 2147483646 w 415"/>
              <a:gd name="T71" fmla="*/ 2147483646 h 484"/>
              <a:gd name="T72" fmla="*/ 2147483646 w 415"/>
              <a:gd name="T73" fmla="*/ 2147483646 h 484"/>
              <a:gd name="T74" fmla="*/ 2147483646 w 415"/>
              <a:gd name="T75" fmla="*/ 2147483646 h 484"/>
              <a:gd name="T76" fmla="*/ 2147483646 w 415"/>
              <a:gd name="T77" fmla="*/ 2147483646 h 484"/>
              <a:gd name="T78" fmla="*/ 2147483646 w 415"/>
              <a:gd name="T79" fmla="*/ 2147483646 h 484"/>
              <a:gd name="T80" fmla="*/ 2147483646 w 415"/>
              <a:gd name="T81" fmla="*/ 2147483646 h 484"/>
              <a:gd name="T82" fmla="*/ 2147483646 w 415"/>
              <a:gd name="T83" fmla="*/ 2147483646 h 484"/>
              <a:gd name="T84" fmla="*/ 2147483646 w 415"/>
              <a:gd name="T85" fmla="*/ 2147483646 h 484"/>
              <a:gd name="T86" fmla="*/ 2147483646 w 415"/>
              <a:gd name="T87" fmla="*/ 2147483646 h 484"/>
              <a:gd name="T88" fmla="*/ 2147483646 w 415"/>
              <a:gd name="T89" fmla="*/ 0 h 4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4"/>
              <a:gd name="T137" fmla="*/ 415 w 415"/>
              <a:gd name="T138" fmla="*/ 484 h 4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4">
                <a:moveTo>
                  <a:pt x="415" y="484"/>
                </a:moveTo>
                <a:lnTo>
                  <a:pt x="414" y="475"/>
                </a:lnTo>
                <a:lnTo>
                  <a:pt x="414" y="466"/>
                </a:lnTo>
                <a:lnTo>
                  <a:pt x="414" y="457"/>
                </a:lnTo>
                <a:lnTo>
                  <a:pt x="414" y="449"/>
                </a:lnTo>
                <a:lnTo>
                  <a:pt x="413" y="441"/>
                </a:lnTo>
                <a:lnTo>
                  <a:pt x="412" y="433"/>
                </a:lnTo>
                <a:lnTo>
                  <a:pt x="411" y="424"/>
                </a:lnTo>
                <a:lnTo>
                  <a:pt x="411" y="416"/>
                </a:lnTo>
                <a:lnTo>
                  <a:pt x="410" y="408"/>
                </a:lnTo>
                <a:lnTo>
                  <a:pt x="408" y="399"/>
                </a:lnTo>
                <a:lnTo>
                  <a:pt x="407" y="391"/>
                </a:lnTo>
                <a:lnTo>
                  <a:pt x="406" y="383"/>
                </a:lnTo>
                <a:lnTo>
                  <a:pt x="404" y="374"/>
                </a:lnTo>
                <a:lnTo>
                  <a:pt x="402" y="366"/>
                </a:lnTo>
                <a:lnTo>
                  <a:pt x="401" y="358"/>
                </a:lnTo>
                <a:lnTo>
                  <a:pt x="399" y="351"/>
                </a:lnTo>
                <a:lnTo>
                  <a:pt x="397" y="342"/>
                </a:lnTo>
                <a:lnTo>
                  <a:pt x="395" y="334"/>
                </a:lnTo>
                <a:lnTo>
                  <a:pt x="391" y="326"/>
                </a:lnTo>
                <a:lnTo>
                  <a:pt x="389" y="318"/>
                </a:lnTo>
                <a:lnTo>
                  <a:pt x="387" y="310"/>
                </a:lnTo>
                <a:lnTo>
                  <a:pt x="384" y="302"/>
                </a:lnTo>
                <a:lnTo>
                  <a:pt x="381" y="295"/>
                </a:lnTo>
                <a:lnTo>
                  <a:pt x="378" y="286"/>
                </a:lnTo>
                <a:lnTo>
                  <a:pt x="375" y="279"/>
                </a:lnTo>
                <a:lnTo>
                  <a:pt x="372" y="271"/>
                </a:lnTo>
                <a:lnTo>
                  <a:pt x="369" y="264"/>
                </a:lnTo>
                <a:lnTo>
                  <a:pt x="366" y="257"/>
                </a:lnTo>
                <a:lnTo>
                  <a:pt x="363" y="250"/>
                </a:lnTo>
                <a:lnTo>
                  <a:pt x="359" y="241"/>
                </a:lnTo>
                <a:lnTo>
                  <a:pt x="355" y="234"/>
                </a:lnTo>
                <a:lnTo>
                  <a:pt x="352" y="227"/>
                </a:lnTo>
                <a:lnTo>
                  <a:pt x="348" y="220"/>
                </a:lnTo>
                <a:lnTo>
                  <a:pt x="344" y="213"/>
                </a:lnTo>
                <a:lnTo>
                  <a:pt x="339" y="206"/>
                </a:lnTo>
                <a:lnTo>
                  <a:pt x="335" y="200"/>
                </a:lnTo>
                <a:lnTo>
                  <a:pt x="331" y="193"/>
                </a:lnTo>
                <a:lnTo>
                  <a:pt x="326" y="185"/>
                </a:lnTo>
                <a:lnTo>
                  <a:pt x="322" y="179"/>
                </a:lnTo>
                <a:lnTo>
                  <a:pt x="317" y="172"/>
                </a:lnTo>
                <a:lnTo>
                  <a:pt x="313" y="166"/>
                </a:lnTo>
                <a:lnTo>
                  <a:pt x="308" y="160"/>
                </a:lnTo>
                <a:lnTo>
                  <a:pt x="303" y="153"/>
                </a:lnTo>
                <a:lnTo>
                  <a:pt x="298" y="147"/>
                </a:lnTo>
                <a:lnTo>
                  <a:pt x="293" y="141"/>
                </a:lnTo>
                <a:lnTo>
                  <a:pt x="287" y="136"/>
                </a:lnTo>
                <a:lnTo>
                  <a:pt x="282" y="130"/>
                </a:lnTo>
                <a:lnTo>
                  <a:pt x="277" y="125"/>
                </a:lnTo>
                <a:lnTo>
                  <a:pt x="272" y="119"/>
                </a:lnTo>
                <a:lnTo>
                  <a:pt x="266" y="113"/>
                </a:lnTo>
                <a:lnTo>
                  <a:pt x="261" y="108"/>
                </a:lnTo>
                <a:lnTo>
                  <a:pt x="255" y="102"/>
                </a:lnTo>
                <a:lnTo>
                  <a:pt x="250" y="97"/>
                </a:lnTo>
                <a:lnTo>
                  <a:pt x="244" y="93"/>
                </a:lnTo>
                <a:lnTo>
                  <a:pt x="237" y="88"/>
                </a:lnTo>
                <a:lnTo>
                  <a:pt x="231" y="83"/>
                </a:lnTo>
                <a:lnTo>
                  <a:pt x="225" y="78"/>
                </a:lnTo>
                <a:lnTo>
                  <a:pt x="219" y="74"/>
                </a:lnTo>
                <a:lnTo>
                  <a:pt x="213" y="69"/>
                </a:lnTo>
                <a:lnTo>
                  <a:pt x="207" y="65"/>
                </a:lnTo>
                <a:lnTo>
                  <a:pt x="201" y="61"/>
                </a:lnTo>
                <a:lnTo>
                  <a:pt x="195" y="57"/>
                </a:lnTo>
                <a:lnTo>
                  <a:pt x="189" y="52"/>
                </a:lnTo>
                <a:lnTo>
                  <a:pt x="181" y="49"/>
                </a:lnTo>
                <a:lnTo>
                  <a:pt x="175" y="45"/>
                </a:lnTo>
                <a:lnTo>
                  <a:pt x="168" y="42"/>
                </a:lnTo>
                <a:lnTo>
                  <a:pt x="162" y="38"/>
                </a:lnTo>
                <a:lnTo>
                  <a:pt x="155" y="36"/>
                </a:lnTo>
                <a:lnTo>
                  <a:pt x="149" y="32"/>
                </a:lnTo>
                <a:lnTo>
                  <a:pt x="142" y="30"/>
                </a:lnTo>
                <a:lnTo>
                  <a:pt x="135" y="26"/>
                </a:lnTo>
                <a:lnTo>
                  <a:pt x="128" y="24"/>
                </a:lnTo>
                <a:lnTo>
                  <a:pt x="121" y="21"/>
                </a:lnTo>
                <a:lnTo>
                  <a:pt x="114" y="19"/>
                </a:lnTo>
                <a:lnTo>
                  <a:pt x="107" y="17"/>
                </a:lnTo>
                <a:lnTo>
                  <a:pt x="100" y="14"/>
                </a:lnTo>
                <a:lnTo>
                  <a:pt x="93" y="13"/>
                </a:lnTo>
                <a:lnTo>
                  <a:pt x="87" y="11"/>
                </a:lnTo>
                <a:lnTo>
                  <a:pt x="79" y="10"/>
                </a:lnTo>
                <a:lnTo>
                  <a:pt x="72" y="7"/>
                </a:lnTo>
                <a:lnTo>
                  <a:pt x="65" y="6"/>
                </a:lnTo>
                <a:lnTo>
                  <a:pt x="58" y="5"/>
                </a:lnTo>
                <a:lnTo>
                  <a:pt x="51" y="4"/>
                </a:lnTo>
                <a:lnTo>
                  <a:pt x="44" y="2"/>
                </a:lnTo>
                <a:lnTo>
                  <a:pt x="36" y="2"/>
                </a:lnTo>
                <a:lnTo>
                  <a:pt x="28" y="1"/>
                </a:lnTo>
                <a:lnTo>
                  <a:pt x="21" y="1"/>
                </a:lnTo>
                <a:lnTo>
                  <a:pt x="14" y="0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3" name="Freeform 20">
            <a:extLst>
              <a:ext uri="{FF2B5EF4-FFF2-40B4-BE49-F238E27FC236}">
                <a16:creationId xmlns:a16="http://schemas.microsoft.com/office/drawing/2014/main" id="{1927C35E-DA42-444C-8C48-7D342B670E38}"/>
              </a:ext>
            </a:extLst>
          </p:cNvPr>
          <p:cNvSpPr>
            <a:spLocks/>
          </p:cNvSpPr>
          <p:nvPr/>
        </p:nvSpPr>
        <p:spPr bwMode="auto">
          <a:xfrm>
            <a:off x="4419600" y="4413250"/>
            <a:ext cx="190500" cy="225425"/>
          </a:xfrm>
          <a:custGeom>
            <a:avLst/>
            <a:gdLst>
              <a:gd name="T0" fmla="*/ 2147483646 w 415"/>
              <a:gd name="T1" fmla="*/ 0 h 484"/>
              <a:gd name="T2" fmla="*/ 2147483646 w 415"/>
              <a:gd name="T3" fmla="*/ 2147483646 h 484"/>
              <a:gd name="T4" fmla="*/ 2147483646 w 415"/>
              <a:gd name="T5" fmla="*/ 2147483646 h 484"/>
              <a:gd name="T6" fmla="*/ 2147483646 w 415"/>
              <a:gd name="T7" fmla="*/ 2147483646 h 484"/>
              <a:gd name="T8" fmla="*/ 2147483646 w 415"/>
              <a:gd name="T9" fmla="*/ 2147483646 h 484"/>
              <a:gd name="T10" fmla="*/ 2147483646 w 415"/>
              <a:gd name="T11" fmla="*/ 2147483646 h 484"/>
              <a:gd name="T12" fmla="*/ 2147483646 w 415"/>
              <a:gd name="T13" fmla="*/ 2147483646 h 484"/>
              <a:gd name="T14" fmla="*/ 2147483646 w 415"/>
              <a:gd name="T15" fmla="*/ 2147483646 h 484"/>
              <a:gd name="T16" fmla="*/ 2147483646 w 415"/>
              <a:gd name="T17" fmla="*/ 2147483646 h 484"/>
              <a:gd name="T18" fmla="*/ 2147483646 w 415"/>
              <a:gd name="T19" fmla="*/ 2147483646 h 484"/>
              <a:gd name="T20" fmla="*/ 2147483646 w 415"/>
              <a:gd name="T21" fmla="*/ 2147483646 h 484"/>
              <a:gd name="T22" fmla="*/ 2147483646 w 415"/>
              <a:gd name="T23" fmla="*/ 2147483646 h 484"/>
              <a:gd name="T24" fmla="*/ 2147483646 w 415"/>
              <a:gd name="T25" fmla="*/ 2147483646 h 484"/>
              <a:gd name="T26" fmla="*/ 2147483646 w 415"/>
              <a:gd name="T27" fmla="*/ 2147483646 h 484"/>
              <a:gd name="T28" fmla="*/ 2147483646 w 415"/>
              <a:gd name="T29" fmla="*/ 2147483646 h 484"/>
              <a:gd name="T30" fmla="*/ 2147483646 w 415"/>
              <a:gd name="T31" fmla="*/ 2147483646 h 484"/>
              <a:gd name="T32" fmla="*/ 2147483646 w 415"/>
              <a:gd name="T33" fmla="*/ 2147483646 h 484"/>
              <a:gd name="T34" fmla="*/ 2147483646 w 415"/>
              <a:gd name="T35" fmla="*/ 2147483646 h 484"/>
              <a:gd name="T36" fmla="*/ 2147483646 w 415"/>
              <a:gd name="T37" fmla="*/ 2147483646 h 484"/>
              <a:gd name="T38" fmla="*/ 2147483646 w 415"/>
              <a:gd name="T39" fmla="*/ 2147483646 h 484"/>
              <a:gd name="T40" fmla="*/ 2147483646 w 415"/>
              <a:gd name="T41" fmla="*/ 2147483646 h 484"/>
              <a:gd name="T42" fmla="*/ 2147483646 w 415"/>
              <a:gd name="T43" fmla="*/ 2147483646 h 484"/>
              <a:gd name="T44" fmla="*/ 2147483646 w 415"/>
              <a:gd name="T45" fmla="*/ 2147483646 h 484"/>
              <a:gd name="T46" fmla="*/ 2147483646 w 415"/>
              <a:gd name="T47" fmla="*/ 2147483646 h 484"/>
              <a:gd name="T48" fmla="*/ 2147483646 w 415"/>
              <a:gd name="T49" fmla="*/ 2147483646 h 484"/>
              <a:gd name="T50" fmla="*/ 2147483646 w 415"/>
              <a:gd name="T51" fmla="*/ 2147483646 h 484"/>
              <a:gd name="T52" fmla="*/ 2147483646 w 415"/>
              <a:gd name="T53" fmla="*/ 2147483646 h 484"/>
              <a:gd name="T54" fmla="*/ 2147483646 w 415"/>
              <a:gd name="T55" fmla="*/ 2147483646 h 484"/>
              <a:gd name="T56" fmla="*/ 2147483646 w 415"/>
              <a:gd name="T57" fmla="*/ 2147483646 h 484"/>
              <a:gd name="T58" fmla="*/ 2147483646 w 415"/>
              <a:gd name="T59" fmla="*/ 2147483646 h 484"/>
              <a:gd name="T60" fmla="*/ 2147483646 w 415"/>
              <a:gd name="T61" fmla="*/ 2147483646 h 484"/>
              <a:gd name="T62" fmla="*/ 2147483646 w 415"/>
              <a:gd name="T63" fmla="*/ 2147483646 h 484"/>
              <a:gd name="T64" fmla="*/ 2147483646 w 415"/>
              <a:gd name="T65" fmla="*/ 2147483646 h 484"/>
              <a:gd name="T66" fmla="*/ 2147483646 w 415"/>
              <a:gd name="T67" fmla="*/ 2147483646 h 484"/>
              <a:gd name="T68" fmla="*/ 2147483646 w 415"/>
              <a:gd name="T69" fmla="*/ 2147483646 h 484"/>
              <a:gd name="T70" fmla="*/ 2147483646 w 415"/>
              <a:gd name="T71" fmla="*/ 2147483646 h 484"/>
              <a:gd name="T72" fmla="*/ 2147483646 w 415"/>
              <a:gd name="T73" fmla="*/ 2147483646 h 484"/>
              <a:gd name="T74" fmla="*/ 2147483646 w 415"/>
              <a:gd name="T75" fmla="*/ 2147483646 h 484"/>
              <a:gd name="T76" fmla="*/ 2147483646 w 415"/>
              <a:gd name="T77" fmla="*/ 2147483646 h 484"/>
              <a:gd name="T78" fmla="*/ 2147483646 w 415"/>
              <a:gd name="T79" fmla="*/ 2147483646 h 484"/>
              <a:gd name="T80" fmla="*/ 2147483646 w 415"/>
              <a:gd name="T81" fmla="*/ 2147483646 h 484"/>
              <a:gd name="T82" fmla="*/ 2147483646 w 415"/>
              <a:gd name="T83" fmla="*/ 2147483646 h 484"/>
              <a:gd name="T84" fmla="*/ 2147483646 w 415"/>
              <a:gd name="T85" fmla="*/ 2147483646 h 484"/>
              <a:gd name="T86" fmla="*/ 2147483646 w 415"/>
              <a:gd name="T87" fmla="*/ 2147483646 h 484"/>
              <a:gd name="T88" fmla="*/ 0 w 415"/>
              <a:gd name="T89" fmla="*/ 2147483646 h 4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4"/>
              <a:gd name="T137" fmla="*/ 415 w 415"/>
              <a:gd name="T138" fmla="*/ 484 h 4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4">
                <a:moveTo>
                  <a:pt x="415" y="0"/>
                </a:moveTo>
                <a:lnTo>
                  <a:pt x="407" y="0"/>
                </a:lnTo>
                <a:lnTo>
                  <a:pt x="400" y="0"/>
                </a:lnTo>
                <a:lnTo>
                  <a:pt x="393" y="1"/>
                </a:lnTo>
                <a:lnTo>
                  <a:pt x="385" y="1"/>
                </a:lnTo>
                <a:lnTo>
                  <a:pt x="378" y="2"/>
                </a:lnTo>
                <a:lnTo>
                  <a:pt x="371" y="2"/>
                </a:lnTo>
                <a:lnTo>
                  <a:pt x="364" y="4"/>
                </a:lnTo>
                <a:lnTo>
                  <a:pt x="357" y="5"/>
                </a:lnTo>
                <a:lnTo>
                  <a:pt x="350" y="6"/>
                </a:lnTo>
                <a:lnTo>
                  <a:pt x="343" y="7"/>
                </a:lnTo>
                <a:lnTo>
                  <a:pt x="335" y="10"/>
                </a:lnTo>
                <a:lnTo>
                  <a:pt x="328" y="11"/>
                </a:lnTo>
                <a:lnTo>
                  <a:pt x="321" y="13"/>
                </a:lnTo>
                <a:lnTo>
                  <a:pt x="314" y="14"/>
                </a:lnTo>
                <a:lnTo>
                  <a:pt x="307" y="17"/>
                </a:lnTo>
                <a:lnTo>
                  <a:pt x="301" y="19"/>
                </a:lnTo>
                <a:lnTo>
                  <a:pt x="294" y="21"/>
                </a:lnTo>
                <a:lnTo>
                  <a:pt x="287" y="24"/>
                </a:lnTo>
                <a:lnTo>
                  <a:pt x="279" y="26"/>
                </a:lnTo>
                <a:lnTo>
                  <a:pt x="273" y="30"/>
                </a:lnTo>
                <a:lnTo>
                  <a:pt x="266" y="32"/>
                </a:lnTo>
                <a:lnTo>
                  <a:pt x="259" y="36"/>
                </a:lnTo>
                <a:lnTo>
                  <a:pt x="253" y="38"/>
                </a:lnTo>
                <a:lnTo>
                  <a:pt x="246" y="42"/>
                </a:lnTo>
                <a:lnTo>
                  <a:pt x="240" y="45"/>
                </a:lnTo>
                <a:lnTo>
                  <a:pt x="232" y="49"/>
                </a:lnTo>
                <a:lnTo>
                  <a:pt x="226" y="52"/>
                </a:lnTo>
                <a:lnTo>
                  <a:pt x="220" y="57"/>
                </a:lnTo>
                <a:lnTo>
                  <a:pt x="214" y="61"/>
                </a:lnTo>
                <a:lnTo>
                  <a:pt x="207" y="65"/>
                </a:lnTo>
                <a:lnTo>
                  <a:pt x="201" y="69"/>
                </a:lnTo>
                <a:lnTo>
                  <a:pt x="195" y="74"/>
                </a:lnTo>
                <a:lnTo>
                  <a:pt x="189" y="78"/>
                </a:lnTo>
                <a:lnTo>
                  <a:pt x="183" y="83"/>
                </a:lnTo>
                <a:lnTo>
                  <a:pt x="176" y="88"/>
                </a:lnTo>
                <a:lnTo>
                  <a:pt x="171" y="93"/>
                </a:lnTo>
                <a:lnTo>
                  <a:pt x="165" y="97"/>
                </a:lnTo>
                <a:lnTo>
                  <a:pt x="159" y="102"/>
                </a:lnTo>
                <a:lnTo>
                  <a:pt x="154" y="108"/>
                </a:lnTo>
                <a:lnTo>
                  <a:pt x="148" y="113"/>
                </a:lnTo>
                <a:lnTo>
                  <a:pt x="143" y="119"/>
                </a:lnTo>
                <a:lnTo>
                  <a:pt x="138" y="125"/>
                </a:lnTo>
                <a:lnTo>
                  <a:pt x="132" y="130"/>
                </a:lnTo>
                <a:lnTo>
                  <a:pt x="126" y="136"/>
                </a:lnTo>
                <a:lnTo>
                  <a:pt x="121" y="141"/>
                </a:lnTo>
                <a:lnTo>
                  <a:pt x="116" y="147"/>
                </a:lnTo>
                <a:lnTo>
                  <a:pt x="111" y="153"/>
                </a:lnTo>
                <a:lnTo>
                  <a:pt x="107" y="160"/>
                </a:lnTo>
                <a:lnTo>
                  <a:pt x="102" y="166"/>
                </a:lnTo>
                <a:lnTo>
                  <a:pt x="97" y="172"/>
                </a:lnTo>
                <a:lnTo>
                  <a:pt x="93" y="179"/>
                </a:lnTo>
                <a:lnTo>
                  <a:pt x="88" y="185"/>
                </a:lnTo>
                <a:lnTo>
                  <a:pt x="84" y="193"/>
                </a:lnTo>
                <a:lnTo>
                  <a:pt x="80" y="200"/>
                </a:lnTo>
                <a:lnTo>
                  <a:pt x="75" y="206"/>
                </a:lnTo>
                <a:lnTo>
                  <a:pt x="71" y="213"/>
                </a:lnTo>
                <a:lnTo>
                  <a:pt x="67" y="220"/>
                </a:lnTo>
                <a:lnTo>
                  <a:pt x="63" y="227"/>
                </a:lnTo>
                <a:lnTo>
                  <a:pt x="59" y="234"/>
                </a:lnTo>
                <a:lnTo>
                  <a:pt x="56" y="241"/>
                </a:lnTo>
                <a:lnTo>
                  <a:pt x="52" y="250"/>
                </a:lnTo>
                <a:lnTo>
                  <a:pt x="49" y="257"/>
                </a:lnTo>
                <a:lnTo>
                  <a:pt x="45" y="264"/>
                </a:lnTo>
                <a:lnTo>
                  <a:pt x="42" y="271"/>
                </a:lnTo>
                <a:lnTo>
                  <a:pt x="39" y="279"/>
                </a:lnTo>
                <a:lnTo>
                  <a:pt x="36" y="286"/>
                </a:lnTo>
                <a:lnTo>
                  <a:pt x="33" y="295"/>
                </a:lnTo>
                <a:lnTo>
                  <a:pt x="31" y="302"/>
                </a:lnTo>
                <a:lnTo>
                  <a:pt x="28" y="310"/>
                </a:lnTo>
                <a:lnTo>
                  <a:pt x="25" y="318"/>
                </a:lnTo>
                <a:lnTo>
                  <a:pt x="22" y="326"/>
                </a:lnTo>
                <a:lnTo>
                  <a:pt x="20" y="334"/>
                </a:lnTo>
                <a:lnTo>
                  <a:pt x="18" y="342"/>
                </a:lnTo>
                <a:lnTo>
                  <a:pt x="16" y="351"/>
                </a:lnTo>
                <a:lnTo>
                  <a:pt x="14" y="358"/>
                </a:lnTo>
                <a:lnTo>
                  <a:pt x="12" y="366"/>
                </a:lnTo>
                <a:lnTo>
                  <a:pt x="11" y="374"/>
                </a:lnTo>
                <a:lnTo>
                  <a:pt x="9" y="383"/>
                </a:lnTo>
                <a:lnTo>
                  <a:pt x="8" y="391"/>
                </a:lnTo>
                <a:lnTo>
                  <a:pt x="6" y="399"/>
                </a:lnTo>
                <a:lnTo>
                  <a:pt x="5" y="408"/>
                </a:lnTo>
                <a:lnTo>
                  <a:pt x="4" y="416"/>
                </a:lnTo>
                <a:lnTo>
                  <a:pt x="3" y="424"/>
                </a:lnTo>
                <a:lnTo>
                  <a:pt x="2" y="433"/>
                </a:lnTo>
                <a:lnTo>
                  <a:pt x="2" y="441"/>
                </a:lnTo>
                <a:lnTo>
                  <a:pt x="1" y="449"/>
                </a:lnTo>
                <a:lnTo>
                  <a:pt x="1" y="457"/>
                </a:lnTo>
                <a:lnTo>
                  <a:pt x="0" y="466"/>
                </a:lnTo>
                <a:lnTo>
                  <a:pt x="0" y="475"/>
                </a:lnTo>
                <a:lnTo>
                  <a:pt x="0" y="48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4" name="Rectangle 21">
            <a:extLst>
              <a:ext uri="{FF2B5EF4-FFF2-40B4-BE49-F238E27FC236}">
                <a16:creationId xmlns:a16="http://schemas.microsoft.com/office/drawing/2014/main" id="{F27DFA97-CD86-3644-9CE9-F14C66D8E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8" y="4881563"/>
            <a:ext cx="8842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[ 4.... 15]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35" name="Line 22">
            <a:extLst>
              <a:ext uri="{FF2B5EF4-FFF2-40B4-BE49-F238E27FC236}">
                <a16:creationId xmlns:a16="http://schemas.microsoft.com/office/drawing/2014/main" id="{374BDF88-3FBC-C947-BEB0-D28BD1BC1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0813" y="3389313"/>
            <a:ext cx="1587" cy="3587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6" name="Line 23">
            <a:extLst>
              <a:ext uri="{FF2B5EF4-FFF2-40B4-BE49-F238E27FC236}">
                <a16:creationId xmlns:a16="http://schemas.microsoft.com/office/drawing/2014/main" id="{221856E5-53AF-2B43-A76B-01EBBC68C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8138" y="3973513"/>
            <a:ext cx="10953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7" name="Line 24">
            <a:extLst>
              <a:ext uri="{FF2B5EF4-FFF2-40B4-BE49-F238E27FC236}">
                <a16:creationId xmlns:a16="http://schemas.microsoft.com/office/drawing/2014/main" id="{3D48F64C-E508-1048-8D35-854659EF19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0838" y="3389313"/>
            <a:ext cx="3175" cy="3587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8" name="Line 25">
            <a:extLst>
              <a:ext uri="{FF2B5EF4-FFF2-40B4-BE49-F238E27FC236}">
                <a16:creationId xmlns:a16="http://schemas.microsoft.com/office/drawing/2014/main" id="{985A7A64-4A6B-6C45-A0B3-A6220BCC7E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8138" y="3163888"/>
            <a:ext cx="10953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9" name="Freeform 26">
            <a:extLst>
              <a:ext uri="{FF2B5EF4-FFF2-40B4-BE49-F238E27FC236}">
                <a16:creationId xmlns:a16="http://schemas.microsoft.com/office/drawing/2014/main" id="{3F2BFF69-62F9-EB42-86E8-3FDBA39DA183}"/>
              </a:ext>
            </a:extLst>
          </p:cNvPr>
          <p:cNvSpPr>
            <a:spLocks/>
          </p:cNvSpPr>
          <p:nvPr/>
        </p:nvSpPr>
        <p:spPr bwMode="auto">
          <a:xfrm>
            <a:off x="1420813" y="3748088"/>
            <a:ext cx="187325" cy="225425"/>
          </a:xfrm>
          <a:custGeom>
            <a:avLst/>
            <a:gdLst>
              <a:gd name="T0" fmla="*/ 0 w 413"/>
              <a:gd name="T1" fmla="*/ 2147483646 h 482"/>
              <a:gd name="T2" fmla="*/ 0 w 413"/>
              <a:gd name="T3" fmla="*/ 2147483646 h 482"/>
              <a:gd name="T4" fmla="*/ 2147483646 w 413"/>
              <a:gd name="T5" fmla="*/ 2147483646 h 482"/>
              <a:gd name="T6" fmla="*/ 2147483646 w 413"/>
              <a:gd name="T7" fmla="*/ 2147483646 h 482"/>
              <a:gd name="T8" fmla="*/ 2147483646 w 413"/>
              <a:gd name="T9" fmla="*/ 2147483646 h 482"/>
              <a:gd name="T10" fmla="*/ 2147483646 w 413"/>
              <a:gd name="T11" fmla="*/ 2147483646 h 482"/>
              <a:gd name="T12" fmla="*/ 2147483646 w 413"/>
              <a:gd name="T13" fmla="*/ 2147483646 h 482"/>
              <a:gd name="T14" fmla="*/ 2147483646 w 413"/>
              <a:gd name="T15" fmla="*/ 2147483646 h 482"/>
              <a:gd name="T16" fmla="*/ 2147483646 w 413"/>
              <a:gd name="T17" fmla="*/ 2147483646 h 482"/>
              <a:gd name="T18" fmla="*/ 2147483646 w 413"/>
              <a:gd name="T19" fmla="*/ 2147483646 h 482"/>
              <a:gd name="T20" fmla="*/ 2147483646 w 413"/>
              <a:gd name="T21" fmla="*/ 2147483646 h 482"/>
              <a:gd name="T22" fmla="*/ 2147483646 w 413"/>
              <a:gd name="T23" fmla="*/ 2147483646 h 482"/>
              <a:gd name="T24" fmla="*/ 2147483646 w 413"/>
              <a:gd name="T25" fmla="*/ 2147483646 h 482"/>
              <a:gd name="T26" fmla="*/ 2147483646 w 413"/>
              <a:gd name="T27" fmla="*/ 2147483646 h 482"/>
              <a:gd name="T28" fmla="*/ 2147483646 w 413"/>
              <a:gd name="T29" fmla="*/ 2147483646 h 482"/>
              <a:gd name="T30" fmla="*/ 2147483646 w 413"/>
              <a:gd name="T31" fmla="*/ 2147483646 h 482"/>
              <a:gd name="T32" fmla="*/ 2147483646 w 413"/>
              <a:gd name="T33" fmla="*/ 2147483646 h 482"/>
              <a:gd name="T34" fmla="*/ 2147483646 w 413"/>
              <a:gd name="T35" fmla="*/ 2147483646 h 482"/>
              <a:gd name="T36" fmla="*/ 2147483646 w 413"/>
              <a:gd name="T37" fmla="*/ 2147483646 h 482"/>
              <a:gd name="T38" fmla="*/ 2147483646 w 413"/>
              <a:gd name="T39" fmla="*/ 2147483646 h 482"/>
              <a:gd name="T40" fmla="*/ 2147483646 w 413"/>
              <a:gd name="T41" fmla="*/ 2147483646 h 482"/>
              <a:gd name="T42" fmla="*/ 2147483646 w 413"/>
              <a:gd name="T43" fmla="*/ 2147483646 h 482"/>
              <a:gd name="T44" fmla="*/ 2147483646 w 413"/>
              <a:gd name="T45" fmla="*/ 2147483646 h 482"/>
              <a:gd name="T46" fmla="*/ 2147483646 w 413"/>
              <a:gd name="T47" fmla="*/ 2147483646 h 482"/>
              <a:gd name="T48" fmla="*/ 2147483646 w 413"/>
              <a:gd name="T49" fmla="*/ 2147483646 h 482"/>
              <a:gd name="T50" fmla="*/ 2147483646 w 413"/>
              <a:gd name="T51" fmla="*/ 2147483646 h 482"/>
              <a:gd name="T52" fmla="*/ 2147483646 w 413"/>
              <a:gd name="T53" fmla="*/ 2147483646 h 482"/>
              <a:gd name="T54" fmla="*/ 2147483646 w 413"/>
              <a:gd name="T55" fmla="*/ 2147483646 h 482"/>
              <a:gd name="T56" fmla="*/ 2147483646 w 413"/>
              <a:gd name="T57" fmla="*/ 2147483646 h 482"/>
              <a:gd name="T58" fmla="*/ 2147483646 w 413"/>
              <a:gd name="T59" fmla="*/ 2147483646 h 482"/>
              <a:gd name="T60" fmla="*/ 2147483646 w 413"/>
              <a:gd name="T61" fmla="*/ 2147483646 h 482"/>
              <a:gd name="T62" fmla="*/ 2147483646 w 413"/>
              <a:gd name="T63" fmla="*/ 2147483646 h 482"/>
              <a:gd name="T64" fmla="*/ 2147483646 w 413"/>
              <a:gd name="T65" fmla="*/ 2147483646 h 482"/>
              <a:gd name="T66" fmla="*/ 2147483646 w 413"/>
              <a:gd name="T67" fmla="*/ 2147483646 h 482"/>
              <a:gd name="T68" fmla="*/ 2147483646 w 413"/>
              <a:gd name="T69" fmla="*/ 2147483646 h 482"/>
              <a:gd name="T70" fmla="*/ 2147483646 w 413"/>
              <a:gd name="T71" fmla="*/ 2147483646 h 482"/>
              <a:gd name="T72" fmla="*/ 2147483646 w 413"/>
              <a:gd name="T73" fmla="*/ 2147483646 h 482"/>
              <a:gd name="T74" fmla="*/ 2147483646 w 413"/>
              <a:gd name="T75" fmla="*/ 2147483646 h 482"/>
              <a:gd name="T76" fmla="*/ 2147483646 w 413"/>
              <a:gd name="T77" fmla="*/ 2147483646 h 482"/>
              <a:gd name="T78" fmla="*/ 2147483646 w 413"/>
              <a:gd name="T79" fmla="*/ 2147483646 h 482"/>
              <a:gd name="T80" fmla="*/ 2147483646 w 413"/>
              <a:gd name="T81" fmla="*/ 2147483646 h 482"/>
              <a:gd name="T82" fmla="*/ 2147483646 w 413"/>
              <a:gd name="T83" fmla="*/ 2147483646 h 482"/>
              <a:gd name="T84" fmla="*/ 2147483646 w 413"/>
              <a:gd name="T85" fmla="*/ 2147483646 h 482"/>
              <a:gd name="T86" fmla="*/ 2147483646 w 413"/>
              <a:gd name="T87" fmla="*/ 2147483646 h 482"/>
              <a:gd name="T88" fmla="*/ 2147483646 w 413"/>
              <a:gd name="T89" fmla="*/ 2147483646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3"/>
              <a:gd name="T136" fmla="*/ 0 h 482"/>
              <a:gd name="T137" fmla="*/ 413 w 413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3" h="482">
                <a:moveTo>
                  <a:pt x="0" y="0"/>
                </a:moveTo>
                <a:lnTo>
                  <a:pt x="0" y="8"/>
                </a:lnTo>
                <a:lnTo>
                  <a:pt x="0" y="17"/>
                </a:lnTo>
                <a:lnTo>
                  <a:pt x="0" y="25"/>
                </a:lnTo>
                <a:lnTo>
                  <a:pt x="1" y="33"/>
                </a:lnTo>
                <a:lnTo>
                  <a:pt x="1" y="42"/>
                </a:lnTo>
                <a:lnTo>
                  <a:pt x="2" y="50"/>
                </a:lnTo>
                <a:lnTo>
                  <a:pt x="3" y="58"/>
                </a:lnTo>
                <a:lnTo>
                  <a:pt x="4" y="67"/>
                </a:lnTo>
                <a:lnTo>
                  <a:pt x="5" y="75"/>
                </a:lnTo>
                <a:lnTo>
                  <a:pt x="6" y="83"/>
                </a:lnTo>
                <a:lnTo>
                  <a:pt x="7" y="91"/>
                </a:lnTo>
                <a:lnTo>
                  <a:pt x="8" y="100"/>
                </a:lnTo>
                <a:lnTo>
                  <a:pt x="10" y="108"/>
                </a:lnTo>
                <a:lnTo>
                  <a:pt x="12" y="116"/>
                </a:lnTo>
                <a:lnTo>
                  <a:pt x="13" y="125"/>
                </a:lnTo>
                <a:lnTo>
                  <a:pt x="15" y="133"/>
                </a:lnTo>
                <a:lnTo>
                  <a:pt x="17" y="141"/>
                </a:lnTo>
                <a:lnTo>
                  <a:pt x="19" y="149"/>
                </a:lnTo>
                <a:lnTo>
                  <a:pt x="22" y="157"/>
                </a:lnTo>
                <a:lnTo>
                  <a:pt x="24" y="165"/>
                </a:lnTo>
                <a:lnTo>
                  <a:pt x="27" y="172"/>
                </a:lnTo>
                <a:lnTo>
                  <a:pt x="29" y="181"/>
                </a:lnTo>
                <a:lnTo>
                  <a:pt x="32" y="189"/>
                </a:lnTo>
                <a:lnTo>
                  <a:pt x="35" y="196"/>
                </a:lnTo>
                <a:lnTo>
                  <a:pt x="38" y="204"/>
                </a:lnTo>
                <a:lnTo>
                  <a:pt x="41" y="211"/>
                </a:lnTo>
                <a:lnTo>
                  <a:pt x="44" y="219"/>
                </a:lnTo>
                <a:lnTo>
                  <a:pt x="47" y="227"/>
                </a:lnTo>
                <a:lnTo>
                  <a:pt x="52" y="234"/>
                </a:lnTo>
                <a:lnTo>
                  <a:pt x="55" y="241"/>
                </a:lnTo>
                <a:lnTo>
                  <a:pt x="59" y="248"/>
                </a:lnTo>
                <a:lnTo>
                  <a:pt x="62" y="255"/>
                </a:lnTo>
                <a:lnTo>
                  <a:pt x="66" y="263"/>
                </a:lnTo>
                <a:lnTo>
                  <a:pt x="70" y="270"/>
                </a:lnTo>
                <a:lnTo>
                  <a:pt x="74" y="277"/>
                </a:lnTo>
                <a:lnTo>
                  <a:pt x="78" y="284"/>
                </a:lnTo>
                <a:lnTo>
                  <a:pt x="82" y="290"/>
                </a:lnTo>
                <a:lnTo>
                  <a:pt x="87" y="297"/>
                </a:lnTo>
                <a:lnTo>
                  <a:pt x="91" y="304"/>
                </a:lnTo>
                <a:lnTo>
                  <a:pt x="96" y="310"/>
                </a:lnTo>
                <a:lnTo>
                  <a:pt x="100" y="316"/>
                </a:lnTo>
                <a:lnTo>
                  <a:pt x="106" y="323"/>
                </a:lnTo>
                <a:lnTo>
                  <a:pt x="111" y="329"/>
                </a:lnTo>
                <a:lnTo>
                  <a:pt x="116" y="335"/>
                </a:lnTo>
                <a:lnTo>
                  <a:pt x="121" y="341"/>
                </a:lnTo>
                <a:lnTo>
                  <a:pt x="126" y="347"/>
                </a:lnTo>
                <a:lnTo>
                  <a:pt x="131" y="353"/>
                </a:lnTo>
                <a:lnTo>
                  <a:pt x="136" y="359"/>
                </a:lnTo>
                <a:lnTo>
                  <a:pt x="141" y="365"/>
                </a:lnTo>
                <a:lnTo>
                  <a:pt x="147" y="369"/>
                </a:lnTo>
                <a:lnTo>
                  <a:pt x="152" y="375"/>
                </a:lnTo>
                <a:lnTo>
                  <a:pt x="159" y="380"/>
                </a:lnTo>
                <a:lnTo>
                  <a:pt x="164" y="385"/>
                </a:lnTo>
                <a:lnTo>
                  <a:pt x="170" y="391"/>
                </a:lnTo>
                <a:lnTo>
                  <a:pt x="176" y="396"/>
                </a:lnTo>
                <a:lnTo>
                  <a:pt x="182" y="400"/>
                </a:lnTo>
                <a:lnTo>
                  <a:pt x="188" y="405"/>
                </a:lnTo>
                <a:lnTo>
                  <a:pt x="194" y="410"/>
                </a:lnTo>
                <a:lnTo>
                  <a:pt x="200" y="413"/>
                </a:lnTo>
                <a:lnTo>
                  <a:pt x="206" y="418"/>
                </a:lnTo>
                <a:lnTo>
                  <a:pt x="213" y="422"/>
                </a:lnTo>
                <a:lnTo>
                  <a:pt x="219" y="426"/>
                </a:lnTo>
                <a:lnTo>
                  <a:pt x="226" y="430"/>
                </a:lnTo>
                <a:lnTo>
                  <a:pt x="232" y="434"/>
                </a:lnTo>
                <a:lnTo>
                  <a:pt x="238" y="437"/>
                </a:lnTo>
                <a:lnTo>
                  <a:pt x="245" y="441"/>
                </a:lnTo>
                <a:lnTo>
                  <a:pt x="251" y="444"/>
                </a:lnTo>
                <a:lnTo>
                  <a:pt x="258" y="448"/>
                </a:lnTo>
                <a:lnTo>
                  <a:pt x="265" y="450"/>
                </a:lnTo>
                <a:lnTo>
                  <a:pt x="272" y="454"/>
                </a:lnTo>
                <a:lnTo>
                  <a:pt x="279" y="456"/>
                </a:lnTo>
                <a:lnTo>
                  <a:pt x="285" y="459"/>
                </a:lnTo>
                <a:lnTo>
                  <a:pt x="292" y="462"/>
                </a:lnTo>
                <a:lnTo>
                  <a:pt x="299" y="465"/>
                </a:lnTo>
                <a:lnTo>
                  <a:pt x="306" y="466"/>
                </a:lnTo>
                <a:lnTo>
                  <a:pt x="314" y="468"/>
                </a:lnTo>
                <a:lnTo>
                  <a:pt x="321" y="470"/>
                </a:lnTo>
                <a:lnTo>
                  <a:pt x="328" y="472"/>
                </a:lnTo>
                <a:lnTo>
                  <a:pt x="334" y="474"/>
                </a:lnTo>
                <a:lnTo>
                  <a:pt x="341" y="475"/>
                </a:lnTo>
                <a:lnTo>
                  <a:pt x="348" y="476"/>
                </a:lnTo>
                <a:lnTo>
                  <a:pt x="355" y="478"/>
                </a:lnTo>
                <a:lnTo>
                  <a:pt x="363" y="479"/>
                </a:lnTo>
                <a:lnTo>
                  <a:pt x="371" y="480"/>
                </a:lnTo>
                <a:lnTo>
                  <a:pt x="378" y="481"/>
                </a:lnTo>
                <a:lnTo>
                  <a:pt x="385" y="481"/>
                </a:lnTo>
                <a:lnTo>
                  <a:pt x="392" y="482"/>
                </a:lnTo>
                <a:lnTo>
                  <a:pt x="399" y="482"/>
                </a:lnTo>
                <a:lnTo>
                  <a:pt x="406" y="482"/>
                </a:lnTo>
                <a:lnTo>
                  <a:pt x="413" y="48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0" name="Freeform 27">
            <a:extLst>
              <a:ext uri="{FF2B5EF4-FFF2-40B4-BE49-F238E27FC236}">
                <a16:creationId xmlns:a16="http://schemas.microsoft.com/office/drawing/2014/main" id="{FAA8E754-9929-DD4B-A829-4E7719240C73}"/>
              </a:ext>
            </a:extLst>
          </p:cNvPr>
          <p:cNvSpPr>
            <a:spLocks/>
          </p:cNvSpPr>
          <p:nvPr/>
        </p:nvSpPr>
        <p:spPr bwMode="auto">
          <a:xfrm>
            <a:off x="2703513" y="3748088"/>
            <a:ext cx="187325" cy="225425"/>
          </a:xfrm>
          <a:custGeom>
            <a:avLst/>
            <a:gdLst>
              <a:gd name="T0" fmla="*/ 2147483646 w 414"/>
              <a:gd name="T1" fmla="*/ 2147483646 h 482"/>
              <a:gd name="T2" fmla="*/ 2147483646 w 414"/>
              <a:gd name="T3" fmla="*/ 2147483646 h 482"/>
              <a:gd name="T4" fmla="*/ 2147483646 w 414"/>
              <a:gd name="T5" fmla="*/ 2147483646 h 482"/>
              <a:gd name="T6" fmla="*/ 2147483646 w 414"/>
              <a:gd name="T7" fmla="*/ 2147483646 h 482"/>
              <a:gd name="T8" fmla="*/ 2147483646 w 414"/>
              <a:gd name="T9" fmla="*/ 2147483646 h 482"/>
              <a:gd name="T10" fmla="*/ 2147483646 w 414"/>
              <a:gd name="T11" fmla="*/ 2147483646 h 482"/>
              <a:gd name="T12" fmla="*/ 2147483646 w 414"/>
              <a:gd name="T13" fmla="*/ 2147483646 h 482"/>
              <a:gd name="T14" fmla="*/ 2147483646 w 414"/>
              <a:gd name="T15" fmla="*/ 2147483646 h 482"/>
              <a:gd name="T16" fmla="*/ 2147483646 w 414"/>
              <a:gd name="T17" fmla="*/ 2147483646 h 482"/>
              <a:gd name="T18" fmla="*/ 2147483646 w 414"/>
              <a:gd name="T19" fmla="*/ 2147483646 h 482"/>
              <a:gd name="T20" fmla="*/ 2147483646 w 414"/>
              <a:gd name="T21" fmla="*/ 2147483646 h 482"/>
              <a:gd name="T22" fmla="*/ 2147483646 w 414"/>
              <a:gd name="T23" fmla="*/ 2147483646 h 482"/>
              <a:gd name="T24" fmla="*/ 2147483646 w 414"/>
              <a:gd name="T25" fmla="*/ 2147483646 h 482"/>
              <a:gd name="T26" fmla="*/ 2147483646 w 414"/>
              <a:gd name="T27" fmla="*/ 2147483646 h 482"/>
              <a:gd name="T28" fmla="*/ 2147483646 w 414"/>
              <a:gd name="T29" fmla="*/ 2147483646 h 482"/>
              <a:gd name="T30" fmla="*/ 2147483646 w 414"/>
              <a:gd name="T31" fmla="*/ 2147483646 h 482"/>
              <a:gd name="T32" fmla="*/ 2147483646 w 414"/>
              <a:gd name="T33" fmla="*/ 2147483646 h 482"/>
              <a:gd name="T34" fmla="*/ 2147483646 w 414"/>
              <a:gd name="T35" fmla="*/ 2147483646 h 482"/>
              <a:gd name="T36" fmla="*/ 2147483646 w 414"/>
              <a:gd name="T37" fmla="*/ 2147483646 h 482"/>
              <a:gd name="T38" fmla="*/ 2147483646 w 414"/>
              <a:gd name="T39" fmla="*/ 2147483646 h 482"/>
              <a:gd name="T40" fmla="*/ 2147483646 w 414"/>
              <a:gd name="T41" fmla="*/ 2147483646 h 482"/>
              <a:gd name="T42" fmla="*/ 2147483646 w 414"/>
              <a:gd name="T43" fmla="*/ 2147483646 h 482"/>
              <a:gd name="T44" fmla="*/ 2147483646 w 414"/>
              <a:gd name="T45" fmla="*/ 2147483646 h 482"/>
              <a:gd name="T46" fmla="*/ 2147483646 w 414"/>
              <a:gd name="T47" fmla="*/ 2147483646 h 482"/>
              <a:gd name="T48" fmla="*/ 2147483646 w 414"/>
              <a:gd name="T49" fmla="*/ 2147483646 h 482"/>
              <a:gd name="T50" fmla="*/ 2147483646 w 414"/>
              <a:gd name="T51" fmla="*/ 2147483646 h 482"/>
              <a:gd name="T52" fmla="*/ 2147483646 w 414"/>
              <a:gd name="T53" fmla="*/ 2147483646 h 482"/>
              <a:gd name="T54" fmla="*/ 2147483646 w 414"/>
              <a:gd name="T55" fmla="*/ 2147483646 h 482"/>
              <a:gd name="T56" fmla="*/ 2147483646 w 414"/>
              <a:gd name="T57" fmla="*/ 2147483646 h 482"/>
              <a:gd name="T58" fmla="*/ 2147483646 w 414"/>
              <a:gd name="T59" fmla="*/ 2147483646 h 482"/>
              <a:gd name="T60" fmla="*/ 2147483646 w 414"/>
              <a:gd name="T61" fmla="*/ 2147483646 h 482"/>
              <a:gd name="T62" fmla="*/ 2147483646 w 414"/>
              <a:gd name="T63" fmla="*/ 2147483646 h 482"/>
              <a:gd name="T64" fmla="*/ 2147483646 w 414"/>
              <a:gd name="T65" fmla="*/ 2147483646 h 482"/>
              <a:gd name="T66" fmla="*/ 2147483646 w 414"/>
              <a:gd name="T67" fmla="*/ 2147483646 h 482"/>
              <a:gd name="T68" fmla="*/ 2147483646 w 414"/>
              <a:gd name="T69" fmla="*/ 2147483646 h 482"/>
              <a:gd name="T70" fmla="*/ 2147483646 w 414"/>
              <a:gd name="T71" fmla="*/ 2147483646 h 482"/>
              <a:gd name="T72" fmla="*/ 2147483646 w 414"/>
              <a:gd name="T73" fmla="*/ 2147483646 h 482"/>
              <a:gd name="T74" fmla="*/ 2147483646 w 414"/>
              <a:gd name="T75" fmla="*/ 2147483646 h 482"/>
              <a:gd name="T76" fmla="*/ 2147483646 w 414"/>
              <a:gd name="T77" fmla="*/ 2147483646 h 482"/>
              <a:gd name="T78" fmla="*/ 2147483646 w 414"/>
              <a:gd name="T79" fmla="*/ 2147483646 h 482"/>
              <a:gd name="T80" fmla="*/ 2147483646 w 414"/>
              <a:gd name="T81" fmla="*/ 2147483646 h 482"/>
              <a:gd name="T82" fmla="*/ 2147483646 w 414"/>
              <a:gd name="T83" fmla="*/ 2147483646 h 482"/>
              <a:gd name="T84" fmla="*/ 2147483646 w 414"/>
              <a:gd name="T85" fmla="*/ 2147483646 h 482"/>
              <a:gd name="T86" fmla="*/ 2147483646 w 414"/>
              <a:gd name="T87" fmla="*/ 2147483646 h 482"/>
              <a:gd name="T88" fmla="*/ 2147483646 w 414"/>
              <a:gd name="T89" fmla="*/ 2147483646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4"/>
              <a:gd name="T136" fmla="*/ 0 h 482"/>
              <a:gd name="T137" fmla="*/ 414 w 414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4" h="482">
                <a:moveTo>
                  <a:pt x="0" y="482"/>
                </a:moveTo>
                <a:lnTo>
                  <a:pt x="7" y="482"/>
                </a:lnTo>
                <a:lnTo>
                  <a:pt x="14" y="482"/>
                </a:lnTo>
                <a:lnTo>
                  <a:pt x="22" y="482"/>
                </a:lnTo>
                <a:lnTo>
                  <a:pt x="29" y="481"/>
                </a:lnTo>
                <a:lnTo>
                  <a:pt x="36" y="481"/>
                </a:lnTo>
                <a:lnTo>
                  <a:pt x="43" y="480"/>
                </a:lnTo>
                <a:lnTo>
                  <a:pt x="50" y="479"/>
                </a:lnTo>
                <a:lnTo>
                  <a:pt x="57" y="478"/>
                </a:lnTo>
                <a:lnTo>
                  <a:pt x="64" y="476"/>
                </a:lnTo>
                <a:lnTo>
                  <a:pt x="71" y="475"/>
                </a:lnTo>
                <a:lnTo>
                  <a:pt x="79" y="474"/>
                </a:lnTo>
                <a:lnTo>
                  <a:pt x="86" y="472"/>
                </a:lnTo>
                <a:lnTo>
                  <a:pt x="93" y="470"/>
                </a:lnTo>
                <a:lnTo>
                  <a:pt x="100" y="468"/>
                </a:lnTo>
                <a:lnTo>
                  <a:pt x="107" y="466"/>
                </a:lnTo>
                <a:lnTo>
                  <a:pt x="114" y="465"/>
                </a:lnTo>
                <a:lnTo>
                  <a:pt x="121" y="462"/>
                </a:lnTo>
                <a:lnTo>
                  <a:pt x="128" y="459"/>
                </a:lnTo>
                <a:lnTo>
                  <a:pt x="135" y="456"/>
                </a:lnTo>
                <a:lnTo>
                  <a:pt x="142" y="454"/>
                </a:lnTo>
                <a:lnTo>
                  <a:pt x="149" y="450"/>
                </a:lnTo>
                <a:lnTo>
                  <a:pt x="155" y="448"/>
                </a:lnTo>
                <a:lnTo>
                  <a:pt x="162" y="444"/>
                </a:lnTo>
                <a:lnTo>
                  <a:pt x="168" y="441"/>
                </a:lnTo>
                <a:lnTo>
                  <a:pt x="175" y="437"/>
                </a:lnTo>
                <a:lnTo>
                  <a:pt x="182" y="434"/>
                </a:lnTo>
                <a:lnTo>
                  <a:pt x="188" y="430"/>
                </a:lnTo>
                <a:lnTo>
                  <a:pt x="195" y="426"/>
                </a:lnTo>
                <a:lnTo>
                  <a:pt x="201" y="422"/>
                </a:lnTo>
                <a:lnTo>
                  <a:pt x="207" y="418"/>
                </a:lnTo>
                <a:lnTo>
                  <a:pt x="213" y="413"/>
                </a:lnTo>
                <a:lnTo>
                  <a:pt x="219" y="410"/>
                </a:lnTo>
                <a:lnTo>
                  <a:pt x="225" y="405"/>
                </a:lnTo>
                <a:lnTo>
                  <a:pt x="232" y="400"/>
                </a:lnTo>
                <a:lnTo>
                  <a:pt x="238" y="396"/>
                </a:lnTo>
                <a:lnTo>
                  <a:pt x="244" y="391"/>
                </a:lnTo>
                <a:lnTo>
                  <a:pt x="249" y="385"/>
                </a:lnTo>
                <a:lnTo>
                  <a:pt x="255" y="380"/>
                </a:lnTo>
                <a:lnTo>
                  <a:pt x="261" y="375"/>
                </a:lnTo>
                <a:lnTo>
                  <a:pt x="266" y="369"/>
                </a:lnTo>
                <a:lnTo>
                  <a:pt x="272" y="365"/>
                </a:lnTo>
                <a:lnTo>
                  <a:pt x="277" y="359"/>
                </a:lnTo>
                <a:lnTo>
                  <a:pt x="283" y="353"/>
                </a:lnTo>
                <a:lnTo>
                  <a:pt x="288" y="347"/>
                </a:lnTo>
                <a:lnTo>
                  <a:pt x="293" y="341"/>
                </a:lnTo>
                <a:lnTo>
                  <a:pt x="298" y="335"/>
                </a:lnTo>
                <a:lnTo>
                  <a:pt x="303" y="329"/>
                </a:lnTo>
                <a:lnTo>
                  <a:pt x="308" y="323"/>
                </a:lnTo>
                <a:lnTo>
                  <a:pt x="313" y="316"/>
                </a:lnTo>
                <a:lnTo>
                  <a:pt x="317" y="310"/>
                </a:lnTo>
                <a:lnTo>
                  <a:pt x="322" y="304"/>
                </a:lnTo>
                <a:lnTo>
                  <a:pt x="326" y="297"/>
                </a:lnTo>
                <a:lnTo>
                  <a:pt x="330" y="290"/>
                </a:lnTo>
                <a:lnTo>
                  <a:pt x="336" y="284"/>
                </a:lnTo>
                <a:lnTo>
                  <a:pt x="340" y="277"/>
                </a:lnTo>
                <a:lnTo>
                  <a:pt x="344" y="270"/>
                </a:lnTo>
                <a:lnTo>
                  <a:pt x="348" y="263"/>
                </a:lnTo>
                <a:lnTo>
                  <a:pt x="352" y="255"/>
                </a:lnTo>
                <a:lnTo>
                  <a:pt x="355" y="248"/>
                </a:lnTo>
                <a:lnTo>
                  <a:pt x="359" y="241"/>
                </a:lnTo>
                <a:lnTo>
                  <a:pt x="362" y="234"/>
                </a:lnTo>
                <a:lnTo>
                  <a:pt x="366" y="227"/>
                </a:lnTo>
                <a:lnTo>
                  <a:pt x="369" y="219"/>
                </a:lnTo>
                <a:lnTo>
                  <a:pt x="372" y="211"/>
                </a:lnTo>
                <a:lnTo>
                  <a:pt x="375" y="204"/>
                </a:lnTo>
                <a:lnTo>
                  <a:pt x="378" y="196"/>
                </a:lnTo>
                <a:lnTo>
                  <a:pt x="381" y="189"/>
                </a:lnTo>
                <a:lnTo>
                  <a:pt x="384" y="181"/>
                </a:lnTo>
                <a:lnTo>
                  <a:pt x="387" y="172"/>
                </a:lnTo>
                <a:lnTo>
                  <a:pt x="390" y="165"/>
                </a:lnTo>
                <a:lnTo>
                  <a:pt x="392" y="157"/>
                </a:lnTo>
                <a:lnTo>
                  <a:pt x="394" y="149"/>
                </a:lnTo>
                <a:lnTo>
                  <a:pt x="397" y="141"/>
                </a:lnTo>
                <a:lnTo>
                  <a:pt x="399" y="133"/>
                </a:lnTo>
                <a:lnTo>
                  <a:pt x="400" y="125"/>
                </a:lnTo>
                <a:lnTo>
                  <a:pt x="402" y="116"/>
                </a:lnTo>
                <a:lnTo>
                  <a:pt x="404" y="108"/>
                </a:lnTo>
                <a:lnTo>
                  <a:pt x="405" y="100"/>
                </a:lnTo>
                <a:lnTo>
                  <a:pt x="407" y="91"/>
                </a:lnTo>
                <a:lnTo>
                  <a:pt x="408" y="83"/>
                </a:lnTo>
                <a:lnTo>
                  <a:pt x="409" y="75"/>
                </a:lnTo>
                <a:lnTo>
                  <a:pt x="410" y="67"/>
                </a:lnTo>
                <a:lnTo>
                  <a:pt x="411" y="58"/>
                </a:lnTo>
                <a:lnTo>
                  <a:pt x="412" y="50"/>
                </a:lnTo>
                <a:lnTo>
                  <a:pt x="413" y="42"/>
                </a:lnTo>
                <a:lnTo>
                  <a:pt x="413" y="33"/>
                </a:lnTo>
                <a:lnTo>
                  <a:pt x="414" y="25"/>
                </a:lnTo>
                <a:lnTo>
                  <a:pt x="414" y="17"/>
                </a:lnTo>
                <a:lnTo>
                  <a:pt x="414" y="8"/>
                </a:lnTo>
                <a:lnTo>
                  <a:pt x="414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1" name="Freeform 28">
            <a:extLst>
              <a:ext uri="{FF2B5EF4-FFF2-40B4-BE49-F238E27FC236}">
                <a16:creationId xmlns:a16="http://schemas.microsoft.com/office/drawing/2014/main" id="{5624AF67-3132-5448-93B8-A4F63195DDBC}"/>
              </a:ext>
            </a:extLst>
          </p:cNvPr>
          <p:cNvSpPr>
            <a:spLocks/>
          </p:cNvSpPr>
          <p:nvPr/>
        </p:nvSpPr>
        <p:spPr bwMode="auto">
          <a:xfrm>
            <a:off x="2703513" y="3163888"/>
            <a:ext cx="187325" cy="225425"/>
          </a:xfrm>
          <a:custGeom>
            <a:avLst/>
            <a:gdLst>
              <a:gd name="T0" fmla="*/ 2147483646 w 414"/>
              <a:gd name="T1" fmla="*/ 2147483646 h 482"/>
              <a:gd name="T2" fmla="*/ 2147483646 w 414"/>
              <a:gd name="T3" fmla="*/ 2147483646 h 482"/>
              <a:gd name="T4" fmla="*/ 2147483646 w 414"/>
              <a:gd name="T5" fmla="*/ 2147483646 h 482"/>
              <a:gd name="T6" fmla="*/ 2147483646 w 414"/>
              <a:gd name="T7" fmla="*/ 2147483646 h 482"/>
              <a:gd name="T8" fmla="*/ 2147483646 w 414"/>
              <a:gd name="T9" fmla="*/ 2147483646 h 482"/>
              <a:gd name="T10" fmla="*/ 2147483646 w 414"/>
              <a:gd name="T11" fmla="*/ 2147483646 h 482"/>
              <a:gd name="T12" fmla="*/ 2147483646 w 414"/>
              <a:gd name="T13" fmla="*/ 2147483646 h 482"/>
              <a:gd name="T14" fmla="*/ 2147483646 w 414"/>
              <a:gd name="T15" fmla="*/ 2147483646 h 482"/>
              <a:gd name="T16" fmla="*/ 2147483646 w 414"/>
              <a:gd name="T17" fmla="*/ 2147483646 h 482"/>
              <a:gd name="T18" fmla="*/ 2147483646 w 414"/>
              <a:gd name="T19" fmla="*/ 2147483646 h 482"/>
              <a:gd name="T20" fmla="*/ 2147483646 w 414"/>
              <a:gd name="T21" fmla="*/ 2147483646 h 482"/>
              <a:gd name="T22" fmla="*/ 2147483646 w 414"/>
              <a:gd name="T23" fmla="*/ 2147483646 h 482"/>
              <a:gd name="T24" fmla="*/ 2147483646 w 414"/>
              <a:gd name="T25" fmla="*/ 2147483646 h 482"/>
              <a:gd name="T26" fmla="*/ 2147483646 w 414"/>
              <a:gd name="T27" fmla="*/ 2147483646 h 482"/>
              <a:gd name="T28" fmla="*/ 2147483646 w 414"/>
              <a:gd name="T29" fmla="*/ 2147483646 h 482"/>
              <a:gd name="T30" fmla="*/ 2147483646 w 414"/>
              <a:gd name="T31" fmla="*/ 2147483646 h 482"/>
              <a:gd name="T32" fmla="*/ 2147483646 w 414"/>
              <a:gd name="T33" fmla="*/ 2147483646 h 482"/>
              <a:gd name="T34" fmla="*/ 2147483646 w 414"/>
              <a:gd name="T35" fmla="*/ 2147483646 h 482"/>
              <a:gd name="T36" fmla="*/ 2147483646 w 414"/>
              <a:gd name="T37" fmla="*/ 2147483646 h 482"/>
              <a:gd name="T38" fmla="*/ 2147483646 w 414"/>
              <a:gd name="T39" fmla="*/ 2147483646 h 482"/>
              <a:gd name="T40" fmla="*/ 2147483646 w 414"/>
              <a:gd name="T41" fmla="*/ 2147483646 h 482"/>
              <a:gd name="T42" fmla="*/ 2147483646 w 414"/>
              <a:gd name="T43" fmla="*/ 2147483646 h 482"/>
              <a:gd name="T44" fmla="*/ 2147483646 w 414"/>
              <a:gd name="T45" fmla="*/ 2147483646 h 482"/>
              <a:gd name="T46" fmla="*/ 2147483646 w 414"/>
              <a:gd name="T47" fmla="*/ 2147483646 h 482"/>
              <a:gd name="T48" fmla="*/ 2147483646 w 414"/>
              <a:gd name="T49" fmla="*/ 2147483646 h 482"/>
              <a:gd name="T50" fmla="*/ 2147483646 w 414"/>
              <a:gd name="T51" fmla="*/ 2147483646 h 482"/>
              <a:gd name="T52" fmla="*/ 2147483646 w 414"/>
              <a:gd name="T53" fmla="*/ 2147483646 h 482"/>
              <a:gd name="T54" fmla="*/ 2147483646 w 414"/>
              <a:gd name="T55" fmla="*/ 2147483646 h 482"/>
              <a:gd name="T56" fmla="*/ 2147483646 w 414"/>
              <a:gd name="T57" fmla="*/ 2147483646 h 482"/>
              <a:gd name="T58" fmla="*/ 2147483646 w 414"/>
              <a:gd name="T59" fmla="*/ 2147483646 h 482"/>
              <a:gd name="T60" fmla="*/ 2147483646 w 414"/>
              <a:gd name="T61" fmla="*/ 2147483646 h 482"/>
              <a:gd name="T62" fmla="*/ 2147483646 w 414"/>
              <a:gd name="T63" fmla="*/ 2147483646 h 482"/>
              <a:gd name="T64" fmla="*/ 2147483646 w 414"/>
              <a:gd name="T65" fmla="*/ 2147483646 h 482"/>
              <a:gd name="T66" fmla="*/ 2147483646 w 414"/>
              <a:gd name="T67" fmla="*/ 2147483646 h 482"/>
              <a:gd name="T68" fmla="*/ 2147483646 w 414"/>
              <a:gd name="T69" fmla="*/ 2147483646 h 482"/>
              <a:gd name="T70" fmla="*/ 2147483646 w 414"/>
              <a:gd name="T71" fmla="*/ 2147483646 h 482"/>
              <a:gd name="T72" fmla="*/ 2147483646 w 414"/>
              <a:gd name="T73" fmla="*/ 2147483646 h 482"/>
              <a:gd name="T74" fmla="*/ 2147483646 w 414"/>
              <a:gd name="T75" fmla="*/ 2147483646 h 482"/>
              <a:gd name="T76" fmla="*/ 2147483646 w 414"/>
              <a:gd name="T77" fmla="*/ 2147483646 h 482"/>
              <a:gd name="T78" fmla="*/ 2147483646 w 414"/>
              <a:gd name="T79" fmla="*/ 2147483646 h 482"/>
              <a:gd name="T80" fmla="*/ 2147483646 w 414"/>
              <a:gd name="T81" fmla="*/ 2147483646 h 482"/>
              <a:gd name="T82" fmla="*/ 2147483646 w 414"/>
              <a:gd name="T83" fmla="*/ 2147483646 h 482"/>
              <a:gd name="T84" fmla="*/ 2147483646 w 414"/>
              <a:gd name="T85" fmla="*/ 2147483646 h 482"/>
              <a:gd name="T86" fmla="*/ 2147483646 w 414"/>
              <a:gd name="T87" fmla="*/ 0 h 482"/>
              <a:gd name="T88" fmla="*/ 2147483646 w 414"/>
              <a:gd name="T89" fmla="*/ 0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4"/>
              <a:gd name="T136" fmla="*/ 0 h 482"/>
              <a:gd name="T137" fmla="*/ 414 w 414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4" h="482">
                <a:moveTo>
                  <a:pt x="414" y="482"/>
                </a:moveTo>
                <a:lnTo>
                  <a:pt x="414" y="474"/>
                </a:lnTo>
                <a:lnTo>
                  <a:pt x="414" y="465"/>
                </a:lnTo>
                <a:lnTo>
                  <a:pt x="414" y="457"/>
                </a:lnTo>
                <a:lnTo>
                  <a:pt x="413" y="449"/>
                </a:lnTo>
                <a:lnTo>
                  <a:pt x="413" y="440"/>
                </a:lnTo>
                <a:lnTo>
                  <a:pt x="412" y="432"/>
                </a:lnTo>
                <a:lnTo>
                  <a:pt x="411" y="424"/>
                </a:lnTo>
                <a:lnTo>
                  <a:pt x="410" y="414"/>
                </a:lnTo>
                <a:lnTo>
                  <a:pt x="409" y="406"/>
                </a:lnTo>
                <a:lnTo>
                  <a:pt x="408" y="398"/>
                </a:lnTo>
                <a:lnTo>
                  <a:pt x="407" y="389"/>
                </a:lnTo>
                <a:lnTo>
                  <a:pt x="405" y="382"/>
                </a:lnTo>
                <a:lnTo>
                  <a:pt x="404" y="374"/>
                </a:lnTo>
                <a:lnTo>
                  <a:pt x="402" y="365"/>
                </a:lnTo>
                <a:lnTo>
                  <a:pt x="400" y="357"/>
                </a:lnTo>
                <a:lnTo>
                  <a:pt x="399" y="349"/>
                </a:lnTo>
                <a:lnTo>
                  <a:pt x="397" y="341"/>
                </a:lnTo>
                <a:lnTo>
                  <a:pt x="394" y="332"/>
                </a:lnTo>
                <a:lnTo>
                  <a:pt x="392" y="325"/>
                </a:lnTo>
                <a:lnTo>
                  <a:pt x="390" y="317"/>
                </a:lnTo>
                <a:lnTo>
                  <a:pt x="387" y="308"/>
                </a:lnTo>
                <a:lnTo>
                  <a:pt x="384" y="301"/>
                </a:lnTo>
                <a:lnTo>
                  <a:pt x="381" y="293"/>
                </a:lnTo>
                <a:lnTo>
                  <a:pt x="378" y="286"/>
                </a:lnTo>
                <a:lnTo>
                  <a:pt x="375" y="278"/>
                </a:lnTo>
                <a:lnTo>
                  <a:pt x="372" y="270"/>
                </a:lnTo>
                <a:lnTo>
                  <a:pt x="369" y="263"/>
                </a:lnTo>
                <a:lnTo>
                  <a:pt x="366" y="255"/>
                </a:lnTo>
                <a:lnTo>
                  <a:pt x="362" y="248"/>
                </a:lnTo>
                <a:lnTo>
                  <a:pt x="359" y="241"/>
                </a:lnTo>
                <a:lnTo>
                  <a:pt x="355" y="234"/>
                </a:lnTo>
                <a:lnTo>
                  <a:pt x="352" y="226"/>
                </a:lnTo>
                <a:lnTo>
                  <a:pt x="348" y="219"/>
                </a:lnTo>
                <a:lnTo>
                  <a:pt x="344" y="212"/>
                </a:lnTo>
                <a:lnTo>
                  <a:pt x="340" y="205"/>
                </a:lnTo>
                <a:lnTo>
                  <a:pt x="336" y="198"/>
                </a:lnTo>
                <a:lnTo>
                  <a:pt x="330" y="191"/>
                </a:lnTo>
                <a:lnTo>
                  <a:pt x="326" y="185"/>
                </a:lnTo>
                <a:lnTo>
                  <a:pt x="322" y="178"/>
                </a:lnTo>
                <a:lnTo>
                  <a:pt x="317" y="172"/>
                </a:lnTo>
                <a:lnTo>
                  <a:pt x="313" y="165"/>
                </a:lnTo>
                <a:lnTo>
                  <a:pt x="308" y="159"/>
                </a:lnTo>
                <a:lnTo>
                  <a:pt x="303" y="153"/>
                </a:lnTo>
                <a:lnTo>
                  <a:pt x="298" y="147"/>
                </a:lnTo>
                <a:lnTo>
                  <a:pt x="293" y="141"/>
                </a:lnTo>
                <a:lnTo>
                  <a:pt x="288" y="135"/>
                </a:lnTo>
                <a:lnTo>
                  <a:pt x="283" y="129"/>
                </a:lnTo>
                <a:lnTo>
                  <a:pt x="277" y="123"/>
                </a:lnTo>
                <a:lnTo>
                  <a:pt x="272" y="117"/>
                </a:lnTo>
                <a:lnTo>
                  <a:pt x="266" y="112"/>
                </a:lnTo>
                <a:lnTo>
                  <a:pt x="261" y="107"/>
                </a:lnTo>
                <a:lnTo>
                  <a:pt x="255" y="102"/>
                </a:lnTo>
                <a:lnTo>
                  <a:pt x="249" y="96"/>
                </a:lnTo>
                <a:lnTo>
                  <a:pt x="244" y="91"/>
                </a:lnTo>
                <a:lnTo>
                  <a:pt x="238" y="86"/>
                </a:lnTo>
                <a:lnTo>
                  <a:pt x="232" y="82"/>
                </a:lnTo>
                <a:lnTo>
                  <a:pt x="225" y="77"/>
                </a:lnTo>
                <a:lnTo>
                  <a:pt x="219" y="72"/>
                </a:lnTo>
                <a:lnTo>
                  <a:pt x="213" y="68"/>
                </a:lnTo>
                <a:lnTo>
                  <a:pt x="207" y="64"/>
                </a:lnTo>
                <a:lnTo>
                  <a:pt x="201" y="60"/>
                </a:lnTo>
                <a:lnTo>
                  <a:pt x="195" y="55"/>
                </a:lnTo>
                <a:lnTo>
                  <a:pt x="188" y="52"/>
                </a:lnTo>
                <a:lnTo>
                  <a:pt x="182" y="48"/>
                </a:lnTo>
                <a:lnTo>
                  <a:pt x="175" y="45"/>
                </a:lnTo>
                <a:lnTo>
                  <a:pt x="168" y="41"/>
                </a:lnTo>
                <a:lnTo>
                  <a:pt x="162" y="38"/>
                </a:lnTo>
                <a:lnTo>
                  <a:pt x="155" y="34"/>
                </a:lnTo>
                <a:lnTo>
                  <a:pt x="149" y="32"/>
                </a:lnTo>
                <a:lnTo>
                  <a:pt x="142" y="28"/>
                </a:lnTo>
                <a:lnTo>
                  <a:pt x="135" y="26"/>
                </a:lnTo>
                <a:lnTo>
                  <a:pt x="128" y="22"/>
                </a:lnTo>
                <a:lnTo>
                  <a:pt x="121" y="20"/>
                </a:lnTo>
                <a:lnTo>
                  <a:pt x="114" y="17"/>
                </a:lnTo>
                <a:lnTo>
                  <a:pt x="107" y="15"/>
                </a:lnTo>
                <a:lnTo>
                  <a:pt x="100" y="14"/>
                </a:lnTo>
                <a:lnTo>
                  <a:pt x="93" y="11"/>
                </a:lnTo>
                <a:lnTo>
                  <a:pt x="86" y="9"/>
                </a:lnTo>
                <a:lnTo>
                  <a:pt x="79" y="8"/>
                </a:lnTo>
                <a:lnTo>
                  <a:pt x="71" y="7"/>
                </a:lnTo>
                <a:lnTo>
                  <a:pt x="64" y="6"/>
                </a:lnTo>
                <a:lnTo>
                  <a:pt x="57" y="4"/>
                </a:lnTo>
                <a:lnTo>
                  <a:pt x="50" y="3"/>
                </a:lnTo>
                <a:lnTo>
                  <a:pt x="43" y="2"/>
                </a:lnTo>
                <a:lnTo>
                  <a:pt x="36" y="1"/>
                </a:lnTo>
                <a:lnTo>
                  <a:pt x="29" y="1"/>
                </a:lnTo>
                <a:lnTo>
                  <a:pt x="22" y="0"/>
                </a:lnTo>
                <a:lnTo>
                  <a:pt x="14" y="0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2" name="Freeform 29">
            <a:extLst>
              <a:ext uri="{FF2B5EF4-FFF2-40B4-BE49-F238E27FC236}">
                <a16:creationId xmlns:a16="http://schemas.microsoft.com/office/drawing/2014/main" id="{47C653FA-9058-924F-8398-E758E28A7E32}"/>
              </a:ext>
            </a:extLst>
          </p:cNvPr>
          <p:cNvSpPr>
            <a:spLocks/>
          </p:cNvSpPr>
          <p:nvPr/>
        </p:nvSpPr>
        <p:spPr bwMode="auto">
          <a:xfrm>
            <a:off x="1420813" y="3163888"/>
            <a:ext cx="187325" cy="225425"/>
          </a:xfrm>
          <a:custGeom>
            <a:avLst/>
            <a:gdLst>
              <a:gd name="T0" fmla="*/ 2147483646 w 413"/>
              <a:gd name="T1" fmla="*/ 0 h 482"/>
              <a:gd name="T2" fmla="*/ 2147483646 w 413"/>
              <a:gd name="T3" fmla="*/ 0 h 482"/>
              <a:gd name="T4" fmla="*/ 2147483646 w 413"/>
              <a:gd name="T5" fmla="*/ 2147483646 h 482"/>
              <a:gd name="T6" fmla="*/ 2147483646 w 413"/>
              <a:gd name="T7" fmla="*/ 2147483646 h 482"/>
              <a:gd name="T8" fmla="*/ 2147483646 w 413"/>
              <a:gd name="T9" fmla="*/ 2147483646 h 482"/>
              <a:gd name="T10" fmla="*/ 2147483646 w 413"/>
              <a:gd name="T11" fmla="*/ 2147483646 h 482"/>
              <a:gd name="T12" fmla="*/ 2147483646 w 413"/>
              <a:gd name="T13" fmla="*/ 2147483646 h 482"/>
              <a:gd name="T14" fmla="*/ 2147483646 w 413"/>
              <a:gd name="T15" fmla="*/ 2147483646 h 482"/>
              <a:gd name="T16" fmla="*/ 2147483646 w 413"/>
              <a:gd name="T17" fmla="*/ 2147483646 h 482"/>
              <a:gd name="T18" fmla="*/ 2147483646 w 413"/>
              <a:gd name="T19" fmla="*/ 2147483646 h 482"/>
              <a:gd name="T20" fmla="*/ 2147483646 w 413"/>
              <a:gd name="T21" fmla="*/ 2147483646 h 482"/>
              <a:gd name="T22" fmla="*/ 2147483646 w 413"/>
              <a:gd name="T23" fmla="*/ 2147483646 h 482"/>
              <a:gd name="T24" fmla="*/ 2147483646 w 413"/>
              <a:gd name="T25" fmla="*/ 2147483646 h 482"/>
              <a:gd name="T26" fmla="*/ 2147483646 w 413"/>
              <a:gd name="T27" fmla="*/ 2147483646 h 482"/>
              <a:gd name="T28" fmla="*/ 2147483646 w 413"/>
              <a:gd name="T29" fmla="*/ 2147483646 h 482"/>
              <a:gd name="T30" fmla="*/ 2147483646 w 413"/>
              <a:gd name="T31" fmla="*/ 2147483646 h 482"/>
              <a:gd name="T32" fmla="*/ 2147483646 w 413"/>
              <a:gd name="T33" fmla="*/ 2147483646 h 482"/>
              <a:gd name="T34" fmla="*/ 2147483646 w 413"/>
              <a:gd name="T35" fmla="*/ 2147483646 h 482"/>
              <a:gd name="T36" fmla="*/ 2147483646 w 413"/>
              <a:gd name="T37" fmla="*/ 2147483646 h 482"/>
              <a:gd name="T38" fmla="*/ 2147483646 w 413"/>
              <a:gd name="T39" fmla="*/ 2147483646 h 482"/>
              <a:gd name="T40" fmla="*/ 2147483646 w 413"/>
              <a:gd name="T41" fmla="*/ 2147483646 h 482"/>
              <a:gd name="T42" fmla="*/ 2147483646 w 413"/>
              <a:gd name="T43" fmla="*/ 2147483646 h 482"/>
              <a:gd name="T44" fmla="*/ 2147483646 w 413"/>
              <a:gd name="T45" fmla="*/ 2147483646 h 482"/>
              <a:gd name="T46" fmla="*/ 2147483646 w 413"/>
              <a:gd name="T47" fmla="*/ 2147483646 h 482"/>
              <a:gd name="T48" fmla="*/ 2147483646 w 413"/>
              <a:gd name="T49" fmla="*/ 2147483646 h 482"/>
              <a:gd name="T50" fmla="*/ 2147483646 w 413"/>
              <a:gd name="T51" fmla="*/ 2147483646 h 482"/>
              <a:gd name="T52" fmla="*/ 2147483646 w 413"/>
              <a:gd name="T53" fmla="*/ 2147483646 h 482"/>
              <a:gd name="T54" fmla="*/ 2147483646 w 413"/>
              <a:gd name="T55" fmla="*/ 2147483646 h 482"/>
              <a:gd name="T56" fmla="*/ 2147483646 w 413"/>
              <a:gd name="T57" fmla="*/ 2147483646 h 482"/>
              <a:gd name="T58" fmla="*/ 2147483646 w 413"/>
              <a:gd name="T59" fmla="*/ 2147483646 h 482"/>
              <a:gd name="T60" fmla="*/ 2147483646 w 413"/>
              <a:gd name="T61" fmla="*/ 2147483646 h 482"/>
              <a:gd name="T62" fmla="*/ 2147483646 w 413"/>
              <a:gd name="T63" fmla="*/ 2147483646 h 482"/>
              <a:gd name="T64" fmla="*/ 2147483646 w 413"/>
              <a:gd name="T65" fmla="*/ 2147483646 h 482"/>
              <a:gd name="T66" fmla="*/ 2147483646 w 413"/>
              <a:gd name="T67" fmla="*/ 2147483646 h 482"/>
              <a:gd name="T68" fmla="*/ 2147483646 w 413"/>
              <a:gd name="T69" fmla="*/ 2147483646 h 482"/>
              <a:gd name="T70" fmla="*/ 2147483646 w 413"/>
              <a:gd name="T71" fmla="*/ 2147483646 h 482"/>
              <a:gd name="T72" fmla="*/ 2147483646 w 413"/>
              <a:gd name="T73" fmla="*/ 2147483646 h 482"/>
              <a:gd name="T74" fmla="*/ 2147483646 w 413"/>
              <a:gd name="T75" fmla="*/ 2147483646 h 482"/>
              <a:gd name="T76" fmla="*/ 2147483646 w 413"/>
              <a:gd name="T77" fmla="*/ 2147483646 h 482"/>
              <a:gd name="T78" fmla="*/ 2147483646 w 413"/>
              <a:gd name="T79" fmla="*/ 2147483646 h 482"/>
              <a:gd name="T80" fmla="*/ 2147483646 w 413"/>
              <a:gd name="T81" fmla="*/ 2147483646 h 482"/>
              <a:gd name="T82" fmla="*/ 2147483646 w 413"/>
              <a:gd name="T83" fmla="*/ 2147483646 h 482"/>
              <a:gd name="T84" fmla="*/ 2147483646 w 413"/>
              <a:gd name="T85" fmla="*/ 2147483646 h 482"/>
              <a:gd name="T86" fmla="*/ 0 w 413"/>
              <a:gd name="T87" fmla="*/ 2147483646 h 482"/>
              <a:gd name="T88" fmla="*/ 0 w 413"/>
              <a:gd name="T89" fmla="*/ 2147483646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3"/>
              <a:gd name="T136" fmla="*/ 0 h 482"/>
              <a:gd name="T137" fmla="*/ 413 w 413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3" h="482">
                <a:moveTo>
                  <a:pt x="413" y="0"/>
                </a:moveTo>
                <a:lnTo>
                  <a:pt x="406" y="0"/>
                </a:lnTo>
                <a:lnTo>
                  <a:pt x="399" y="0"/>
                </a:lnTo>
                <a:lnTo>
                  <a:pt x="392" y="0"/>
                </a:lnTo>
                <a:lnTo>
                  <a:pt x="385" y="1"/>
                </a:lnTo>
                <a:lnTo>
                  <a:pt x="378" y="1"/>
                </a:lnTo>
                <a:lnTo>
                  <a:pt x="371" y="2"/>
                </a:lnTo>
                <a:lnTo>
                  <a:pt x="363" y="3"/>
                </a:lnTo>
                <a:lnTo>
                  <a:pt x="355" y="4"/>
                </a:lnTo>
                <a:lnTo>
                  <a:pt x="348" y="6"/>
                </a:lnTo>
                <a:lnTo>
                  <a:pt x="341" y="7"/>
                </a:lnTo>
                <a:lnTo>
                  <a:pt x="334" y="8"/>
                </a:lnTo>
                <a:lnTo>
                  <a:pt x="328" y="9"/>
                </a:lnTo>
                <a:lnTo>
                  <a:pt x="321" y="11"/>
                </a:lnTo>
                <a:lnTo>
                  <a:pt x="314" y="14"/>
                </a:lnTo>
                <a:lnTo>
                  <a:pt x="306" y="15"/>
                </a:lnTo>
                <a:lnTo>
                  <a:pt x="299" y="17"/>
                </a:lnTo>
                <a:lnTo>
                  <a:pt x="292" y="20"/>
                </a:lnTo>
                <a:lnTo>
                  <a:pt x="285" y="22"/>
                </a:lnTo>
                <a:lnTo>
                  <a:pt x="279" y="26"/>
                </a:lnTo>
                <a:lnTo>
                  <a:pt x="272" y="28"/>
                </a:lnTo>
                <a:lnTo>
                  <a:pt x="265" y="32"/>
                </a:lnTo>
                <a:lnTo>
                  <a:pt x="258" y="34"/>
                </a:lnTo>
                <a:lnTo>
                  <a:pt x="251" y="38"/>
                </a:lnTo>
                <a:lnTo>
                  <a:pt x="245" y="41"/>
                </a:lnTo>
                <a:lnTo>
                  <a:pt x="238" y="45"/>
                </a:lnTo>
                <a:lnTo>
                  <a:pt x="232" y="48"/>
                </a:lnTo>
                <a:lnTo>
                  <a:pt x="226" y="52"/>
                </a:lnTo>
                <a:lnTo>
                  <a:pt x="219" y="55"/>
                </a:lnTo>
                <a:lnTo>
                  <a:pt x="213" y="60"/>
                </a:lnTo>
                <a:lnTo>
                  <a:pt x="206" y="64"/>
                </a:lnTo>
                <a:lnTo>
                  <a:pt x="200" y="68"/>
                </a:lnTo>
                <a:lnTo>
                  <a:pt x="194" y="72"/>
                </a:lnTo>
                <a:lnTo>
                  <a:pt x="188" y="77"/>
                </a:lnTo>
                <a:lnTo>
                  <a:pt x="182" y="82"/>
                </a:lnTo>
                <a:lnTo>
                  <a:pt x="176" y="86"/>
                </a:lnTo>
                <a:lnTo>
                  <a:pt x="170" y="91"/>
                </a:lnTo>
                <a:lnTo>
                  <a:pt x="164" y="96"/>
                </a:lnTo>
                <a:lnTo>
                  <a:pt x="159" y="102"/>
                </a:lnTo>
                <a:lnTo>
                  <a:pt x="152" y="107"/>
                </a:lnTo>
                <a:lnTo>
                  <a:pt x="147" y="112"/>
                </a:lnTo>
                <a:lnTo>
                  <a:pt x="141" y="117"/>
                </a:lnTo>
                <a:lnTo>
                  <a:pt x="136" y="123"/>
                </a:lnTo>
                <a:lnTo>
                  <a:pt x="131" y="129"/>
                </a:lnTo>
                <a:lnTo>
                  <a:pt x="126" y="135"/>
                </a:lnTo>
                <a:lnTo>
                  <a:pt x="121" y="141"/>
                </a:lnTo>
                <a:lnTo>
                  <a:pt x="116" y="147"/>
                </a:lnTo>
                <a:lnTo>
                  <a:pt x="111" y="153"/>
                </a:lnTo>
                <a:lnTo>
                  <a:pt x="106" y="159"/>
                </a:lnTo>
                <a:lnTo>
                  <a:pt x="100" y="165"/>
                </a:lnTo>
                <a:lnTo>
                  <a:pt x="96" y="172"/>
                </a:lnTo>
                <a:lnTo>
                  <a:pt x="91" y="178"/>
                </a:lnTo>
                <a:lnTo>
                  <a:pt x="87" y="185"/>
                </a:lnTo>
                <a:lnTo>
                  <a:pt x="82" y="191"/>
                </a:lnTo>
                <a:lnTo>
                  <a:pt x="78" y="198"/>
                </a:lnTo>
                <a:lnTo>
                  <a:pt x="74" y="205"/>
                </a:lnTo>
                <a:lnTo>
                  <a:pt x="70" y="212"/>
                </a:lnTo>
                <a:lnTo>
                  <a:pt x="66" y="219"/>
                </a:lnTo>
                <a:lnTo>
                  <a:pt x="62" y="226"/>
                </a:lnTo>
                <a:lnTo>
                  <a:pt x="59" y="234"/>
                </a:lnTo>
                <a:lnTo>
                  <a:pt x="55" y="241"/>
                </a:lnTo>
                <a:lnTo>
                  <a:pt x="52" y="248"/>
                </a:lnTo>
                <a:lnTo>
                  <a:pt x="47" y="255"/>
                </a:lnTo>
                <a:lnTo>
                  <a:pt x="44" y="263"/>
                </a:lnTo>
                <a:lnTo>
                  <a:pt x="41" y="270"/>
                </a:lnTo>
                <a:lnTo>
                  <a:pt x="38" y="278"/>
                </a:lnTo>
                <a:lnTo>
                  <a:pt x="35" y="286"/>
                </a:lnTo>
                <a:lnTo>
                  <a:pt x="32" y="293"/>
                </a:lnTo>
                <a:lnTo>
                  <a:pt x="29" y="301"/>
                </a:lnTo>
                <a:lnTo>
                  <a:pt x="27" y="308"/>
                </a:lnTo>
                <a:lnTo>
                  <a:pt x="24" y="317"/>
                </a:lnTo>
                <a:lnTo>
                  <a:pt x="22" y="325"/>
                </a:lnTo>
                <a:lnTo>
                  <a:pt x="19" y="332"/>
                </a:lnTo>
                <a:lnTo>
                  <a:pt x="17" y="341"/>
                </a:lnTo>
                <a:lnTo>
                  <a:pt x="15" y="349"/>
                </a:lnTo>
                <a:lnTo>
                  <a:pt x="13" y="357"/>
                </a:lnTo>
                <a:lnTo>
                  <a:pt x="12" y="365"/>
                </a:lnTo>
                <a:lnTo>
                  <a:pt x="10" y="374"/>
                </a:lnTo>
                <a:lnTo>
                  <a:pt x="8" y="382"/>
                </a:lnTo>
                <a:lnTo>
                  <a:pt x="7" y="389"/>
                </a:lnTo>
                <a:lnTo>
                  <a:pt x="6" y="398"/>
                </a:lnTo>
                <a:lnTo>
                  <a:pt x="5" y="406"/>
                </a:lnTo>
                <a:lnTo>
                  <a:pt x="4" y="414"/>
                </a:lnTo>
                <a:lnTo>
                  <a:pt x="3" y="424"/>
                </a:lnTo>
                <a:lnTo>
                  <a:pt x="2" y="432"/>
                </a:lnTo>
                <a:lnTo>
                  <a:pt x="1" y="440"/>
                </a:lnTo>
                <a:lnTo>
                  <a:pt x="1" y="449"/>
                </a:lnTo>
                <a:lnTo>
                  <a:pt x="0" y="457"/>
                </a:lnTo>
                <a:lnTo>
                  <a:pt x="0" y="465"/>
                </a:lnTo>
                <a:lnTo>
                  <a:pt x="0" y="474"/>
                </a:lnTo>
                <a:lnTo>
                  <a:pt x="0" y="48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3" name="Rectangle 30">
            <a:extLst>
              <a:ext uri="{FF2B5EF4-FFF2-40B4-BE49-F238E27FC236}">
                <a16:creationId xmlns:a16="http://schemas.microsoft.com/office/drawing/2014/main" id="{A2915C66-E3C8-3843-8A05-A1F07853F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3656013"/>
            <a:ext cx="9445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[ 1.... 10 ]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44" name="Freeform 31">
            <a:extLst>
              <a:ext uri="{FF2B5EF4-FFF2-40B4-BE49-F238E27FC236}">
                <a16:creationId xmlns:a16="http://schemas.microsoft.com/office/drawing/2014/main" id="{718446AC-AC83-7345-A607-7F8620FADE15}"/>
              </a:ext>
            </a:extLst>
          </p:cNvPr>
          <p:cNvSpPr>
            <a:spLocks/>
          </p:cNvSpPr>
          <p:nvPr/>
        </p:nvSpPr>
        <p:spPr bwMode="auto">
          <a:xfrm>
            <a:off x="2813050" y="2644775"/>
            <a:ext cx="1528763" cy="549275"/>
          </a:xfrm>
          <a:custGeom>
            <a:avLst/>
            <a:gdLst>
              <a:gd name="T0" fmla="*/ 0 w 3375"/>
              <a:gd name="T1" fmla="*/ 2147483646 h 1173"/>
              <a:gd name="T2" fmla="*/ 2147483646 w 3375"/>
              <a:gd name="T3" fmla="*/ 2147483646 h 1173"/>
              <a:gd name="T4" fmla="*/ 2147483646 w 3375"/>
              <a:gd name="T5" fmla="*/ 2147483646 h 1173"/>
              <a:gd name="T6" fmla="*/ 2147483646 w 3375"/>
              <a:gd name="T7" fmla="*/ 2147483646 h 1173"/>
              <a:gd name="T8" fmla="*/ 2147483646 w 3375"/>
              <a:gd name="T9" fmla="*/ 2147483646 h 1173"/>
              <a:gd name="T10" fmla="*/ 2147483646 w 3375"/>
              <a:gd name="T11" fmla="*/ 2147483646 h 1173"/>
              <a:gd name="T12" fmla="*/ 2147483646 w 3375"/>
              <a:gd name="T13" fmla="*/ 2147483646 h 1173"/>
              <a:gd name="T14" fmla="*/ 2147483646 w 3375"/>
              <a:gd name="T15" fmla="*/ 2147483646 h 1173"/>
              <a:gd name="T16" fmla="*/ 2147483646 w 3375"/>
              <a:gd name="T17" fmla="*/ 2147483646 h 1173"/>
              <a:gd name="T18" fmla="*/ 2147483646 w 3375"/>
              <a:gd name="T19" fmla="*/ 2147483646 h 1173"/>
              <a:gd name="T20" fmla="*/ 2147483646 w 3375"/>
              <a:gd name="T21" fmla="*/ 2147483646 h 1173"/>
              <a:gd name="T22" fmla="*/ 2147483646 w 3375"/>
              <a:gd name="T23" fmla="*/ 2147483646 h 1173"/>
              <a:gd name="T24" fmla="*/ 2147483646 w 3375"/>
              <a:gd name="T25" fmla="*/ 2147483646 h 1173"/>
              <a:gd name="T26" fmla="*/ 2147483646 w 3375"/>
              <a:gd name="T27" fmla="*/ 2147483646 h 1173"/>
              <a:gd name="T28" fmla="*/ 2147483646 w 3375"/>
              <a:gd name="T29" fmla="*/ 2147483646 h 1173"/>
              <a:gd name="T30" fmla="*/ 2147483646 w 3375"/>
              <a:gd name="T31" fmla="*/ 2147483646 h 1173"/>
              <a:gd name="T32" fmla="*/ 2147483646 w 3375"/>
              <a:gd name="T33" fmla="*/ 2147483646 h 1173"/>
              <a:gd name="T34" fmla="*/ 2147483646 w 3375"/>
              <a:gd name="T35" fmla="*/ 2147483646 h 1173"/>
              <a:gd name="T36" fmla="*/ 2147483646 w 3375"/>
              <a:gd name="T37" fmla="*/ 2147483646 h 1173"/>
              <a:gd name="T38" fmla="*/ 2147483646 w 3375"/>
              <a:gd name="T39" fmla="*/ 2147483646 h 1173"/>
              <a:gd name="T40" fmla="*/ 2147483646 w 3375"/>
              <a:gd name="T41" fmla="*/ 2147483646 h 1173"/>
              <a:gd name="T42" fmla="*/ 2147483646 w 3375"/>
              <a:gd name="T43" fmla="*/ 2147483646 h 1173"/>
              <a:gd name="T44" fmla="*/ 2147483646 w 3375"/>
              <a:gd name="T45" fmla="*/ 2147483646 h 1173"/>
              <a:gd name="T46" fmla="*/ 2147483646 w 3375"/>
              <a:gd name="T47" fmla="*/ 2147483646 h 1173"/>
              <a:gd name="T48" fmla="*/ 2147483646 w 3375"/>
              <a:gd name="T49" fmla="*/ 2147483646 h 1173"/>
              <a:gd name="T50" fmla="*/ 2147483646 w 3375"/>
              <a:gd name="T51" fmla="*/ 2147483646 h 1173"/>
              <a:gd name="T52" fmla="*/ 2147483646 w 3375"/>
              <a:gd name="T53" fmla="*/ 2147483646 h 1173"/>
              <a:gd name="T54" fmla="*/ 2147483646 w 3375"/>
              <a:gd name="T55" fmla="*/ 2147483646 h 1173"/>
              <a:gd name="T56" fmla="*/ 2147483646 w 3375"/>
              <a:gd name="T57" fmla="*/ 2147483646 h 1173"/>
              <a:gd name="T58" fmla="*/ 2147483646 w 3375"/>
              <a:gd name="T59" fmla="*/ 2147483646 h 1173"/>
              <a:gd name="T60" fmla="*/ 2147483646 w 3375"/>
              <a:gd name="T61" fmla="*/ 2147483646 h 1173"/>
              <a:gd name="T62" fmla="*/ 2147483646 w 3375"/>
              <a:gd name="T63" fmla="*/ 2147483646 h 1173"/>
              <a:gd name="T64" fmla="*/ 2147483646 w 3375"/>
              <a:gd name="T65" fmla="*/ 2147483646 h 1173"/>
              <a:gd name="T66" fmla="*/ 2147483646 w 3375"/>
              <a:gd name="T67" fmla="*/ 2147483646 h 1173"/>
              <a:gd name="T68" fmla="*/ 2147483646 w 3375"/>
              <a:gd name="T69" fmla="*/ 2147483646 h 1173"/>
              <a:gd name="T70" fmla="*/ 2147483646 w 3375"/>
              <a:gd name="T71" fmla="*/ 2147483646 h 1173"/>
              <a:gd name="T72" fmla="*/ 2147483646 w 3375"/>
              <a:gd name="T73" fmla="*/ 2147483646 h 1173"/>
              <a:gd name="T74" fmla="*/ 2147483646 w 3375"/>
              <a:gd name="T75" fmla="*/ 0 h 1173"/>
              <a:gd name="T76" fmla="*/ 2147483646 w 3375"/>
              <a:gd name="T77" fmla="*/ 0 h 11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375"/>
              <a:gd name="T118" fmla="*/ 0 h 1173"/>
              <a:gd name="T119" fmla="*/ 3375 w 3375"/>
              <a:gd name="T120" fmla="*/ 1173 h 117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375" h="1173">
                <a:moveTo>
                  <a:pt x="0" y="1173"/>
                </a:moveTo>
                <a:lnTo>
                  <a:pt x="12" y="1164"/>
                </a:lnTo>
                <a:lnTo>
                  <a:pt x="39" y="1150"/>
                </a:lnTo>
                <a:lnTo>
                  <a:pt x="86" y="1122"/>
                </a:lnTo>
                <a:lnTo>
                  <a:pt x="154" y="1086"/>
                </a:lnTo>
                <a:lnTo>
                  <a:pt x="244" y="1034"/>
                </a:lnTo>
                <a:lnTo>
                  <a:pt x="351" y="975"/>
                </a:lnTo>
                <a:lnTo>
                  <a:pt x="466" y="911"/>
                </a:lnTo>
                <a:lnTo>
                  <a:pt x="588" y="842"/>
                </a:lnTo>
                <a:lnTo>
                  <a:pt x="710" y="773"/>
                </a:lnTo>
                <a:lnTo>
                  <a:pt x="833" y="709"/>
                </a:lnTo>
                <a:lnTo>
                  <a:pt x="943" y="648"/>
                </a:lnTo>
                <a:lnTo>
                  <a:pt x="1050" y="594"/>
                </a:lnTo>
                <a:lnTo>
                  <a:pt x="1149" y="543"/>
                </a:lnTo>
                <a:lnTo>
                  <a:pt x="1243" y="501"/>
                </a:lnTo>
                <a:lnTo>
                  <a:pt x="1330" y="461"/>
                </a:lnTo>
                <a:lnTo>
                  <a:pt x="1413" y="424"/>
                </a:lnTo>
                <a:lnTo>
                  <a:pt x="1491" y="392"/>
                </a:lnTo>
                <a:lnTo>
                  <a:pt x="1571" y="363"/>
                </a:lnTo>
                <a:lnTo>
                  <a:pt x="1645" y="336"/>
                </a:lnTo>
                <a:lnTo>
                  <a:pt x="1725" y="309"/>
                </a:lnTo>
                <a:lnTo>
                  <a:pt x="1803" y="285"/>
                </a:lnTo>
                <a:lnTo>
                  <a:pt x="1883" y="262"/>
                </a:lnTo>
                <a:lnTo>
                  <a:pt x="1970" y="240"/>
                </a:lnTo>
                <a:lnTo>
                  <a:pt x="2060" y="216"/>
                </a:lnTo>
                <a:lnTo>
                  <a:pt x="2155" y="198"/>
                </a:lnTo>
                <a:lnTo>
                  <a:pt x="2257" y="176"/>
                </a:lnTo>
                <a:lnTo>
                  <a:pt x="2372" y="152"/>
                </a:lnTo>
                <a:lnTo>
                  <a:pt x="2491" y="134"/>
                </a:lnTo>
                <a:lnTo>
                  <a:pt x="2617" y="110"/>
                </a:lnTo>
                <a:lnTo>
                  <a:pt x="2747" y="92"/>
                </a:lnTo>
                <a:lnTo>
                  <a:pt x="2877" y="73"/>
                </a:lnTo>
                <a:lnTo>
                  <a:pt x="2999" y="51"/>
                </a:lnTo>
                <a:lnTo>
                  <a:pt x="3114" y="37"/>
                </a:lnTo>
                <a:lnTo>
                  <a:pt x="3208" y="24"/>
                </a:lnTo>
                <a:lnTo>
                  <a:pt x="3284" y="14"/>
                </a:lnTo>
                <a:lnTo>
                  <a:pt x="3331" y="5"/>
                </a:lnTo>
                <a:lnTo>
                  <a:pt x="3362" y="0"/>
                </a:lnTo>
                <a:lnTo>
                  <a:pt x="3375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5" name="Freeform 32">
            <a:extLst>
              <a:ext uri="{FF2B5EF4-FFF2-40B4-BE49-F238E27FC236}">
                <a16:creationId xmlns:a16="http://schemas.microsoft.com/office/drawing/2014/main" id="{1E62EADA-8B0F-B544-A05E-C42CB7F8FF44}"/>
              </a:ext>
            </a:extLst>
          </p:cNvPr>
          <p:cNvSpPr>
            <a:spLocks/>
          </p:cNvSpPr>
          <p:nvPr/>
        </p:nvSpPr>
        <p:spPr bwMode="auto">
          <a:xfrm>
            <a:off x="2638425" y="3973513"/>
            <a:ext cx="1768475" cy="815975"/>
          </a:xfrm>
          <a:custGeom>
            <a:avLst/>
            <a:gdLst>
              <a:gd name="T0" fmla="*/ 0 w 3907"/>
              <a:gd name="T1" fmla="*/ 0 h 1735"/>
              <a:gd name="T2" fmla="*/ 2147483646 w 3907"/>
              <a:gd name="T3" fmla="*/ 2147483646 h 1735"/>
              <a:gd name="T4" fmla="*/ 2147483646 w 3907"/>
              <a:gd name="T5" fmla="*/ 2147483646 h 1735"/>
              <a:gd name="T6" fmla="*/ 2147483646 w 3907"/>
              <a:gd name="T7" fmla="*/ 2147483646 h 1735"/>
              <a:gd name="T8" fmla="*/ 2147483646 w 3907"/>
              <a:gd name="T9" fmla="*/ 2147483646 h 1735"/>
              <a:gd name="T10" fmla="*/ 2147483646 w 3907"/>
              <a:gd name="T11" fmla="*/ 2147483646 h 1735"/>
              <a:gd name="T12" fmla="*/ 2147483646 w 3907"/>
              <a:gd name="T13" fmla="*/ 2147483646 h 1735"/>
              <a:gd name="T14" fmla="*/ 2147483646 w 3907"/>
              <a:gd name="T15" fmla="*/ 2147483646 h 1735"/>
              <a:gd name="T16" fmla="*/ 2147483646 w 3907"/>
              <a:gd name="T17" fmla="*/ 2147483646 h 1735"/>
              <a:gd name="T18" fmla="*/ 2147483646 w 3907"/>
              <a:gd name="T19" fmla="*/ 2147483646 h 1735"/>
              <a:gd name="T20" fmla="*/ 2147483646 w 3907"/>
              <a:gd name="T21" fmla="*/ 2147483646 h 1735"/>
              <a:gd name="T22" fmla="*/ 2147483646 w 3907"/>
              <a:gd name="T23" fmla="*/ 2147483646 h 1735"/>
              <a:gd name="T24" fmla="*/ 2147483646 w 3907"/>
              <a:gd name="T25" fmla="*/ 2147483646 h 1735"/>
              <a:gd name="T26" fmla="*/ 2147483646 w 3907"/>
              <a:gd name="T27" fmla="*/ 2147483646 h 1735"/>
              <a:gd name="T28" fmla="*/ 2147483646 w 3907"/>
              <a:gd name="T29" fmla="*/ 2147483646 h 1735"/>
              <a:gd name="T30" fmla="*/ 2147483646 w 3907"/>
              <a:gd name="T31" fmla="*/ 2147483646 h 1735"/>
              <a:gd name="T32" fmla="*/ 2147483646 w 3907"/>
              <a:gd name="T33" fmla="*/ 2147483646 h 1735"/>
              <a:gd name="T34" fmla="*/ 2147483646 w 3907"/>
              <a:gd name="T35" fmla="*/ 2147483646 h 1735"/>
              <a:gd name="T36" fmla="*/ 2147483646 w 3907"/>
              <a:gd name="T37" fmla="*/ 2147483646 h 1735"/>
              <a:gd name="T38" fmla="*/ 2147483646 w 3907"/>
              <a:gd name="T39" fmla="*/ 2147483646 h 1735"/>
              <a:gd name="T40" fmla="*/ 2147483646 w 3907"/>
              <a:gd name="T41" fmla="*/ 2147483646 h 1735"/>
              <a:gd name="T42" fmla="*/ 2147483646 w 3907"/>
              <a:gd name="T43" fmla="*/ 2147483646 h 1735"/>
              <a:gd name="T44" fmla="*/ 2147483646 w 3907"/>
              <a:gd name="T45" fmla="*/ 2147483646 h 1735"/>
              <a:gd name="T46" fmla="*/ 2147483646 w 3907"/>
              <a:gd name="T47" fmla="*/ 2147483646 h 1735"/>
              <a:gd name="T48" fmla="*/ 2147483646 w 3907"/>
              <a:gd name="T49" fmla="*/ 2147483646 h 1735"/>
              <a:gd name="T50" fmla="*/ 2147483646 w 3907"/>
              <a:gd name="T51" fmla="*/ 2147483646 h 1735"/>
              <a:gd name="T52" fmla="*/ 2147483646 w 3907"/>
              <a:gd name="T53" fmla="*/ 2147483646 h 1735"/>
              <a:gd name="T54" fmla="*/ 2147483646 w 3907"/>
              <a:gd name="T55" fmla="*/ 2147483646 h 1735"/>
              <a:gd name="T56" fmla="*/ 2147483646 w 3907"/>
              <a:gd name="T57" fmla="*/ 2147483646 h 1735"/>
              <a:gd name="T58" fmla="*/ 2147483646 w 3907"/>
              <a:gd name="T59" fmla="*/ 2147483646 h 1735"/>
              <a:gd name="T60" fmla="*/ 2147483646 w 3907"/>
              <a:gd name="T61" fmla="*/ 2147483646 h 1735"/>
              <a:gd name="T62" fmla="*/ 2147483646 w 3907"/>
              <a:gd name="T63" fmla="*/ 2147483646 h 1735"/>
              <a:gd name="T64" fmla="*/ 2147483646 w 3907"/>
              <a:gd name="T65" fmla="*/ 2147483646 h 1735"/>
              <a:gd name="T66" fmla="*/ 2147483646 w 3907"/>
              <a:gd name="T67" fmla="*/ 2147483646 h 1735"/>
              <a:gd name="T68" fmla="*/ 2147483646 w 3907"/>
              <a:gd name="T69" fmla="*/ 2147483646 h 1735"/>
              <a:gd name="T70" fmla="*/ 2147483646 w 3907"/>
              <a:gd name="T71" fmla="*/ 2147483646 h 1735"/>
              <a:gd name="T72" fmla="*/ 2147483646 w 3907"/>
              <a:gd name="T73" fmla="*/ 2147483646 h 1735"/>
              <a:gd name="T74" fmla="*/ 2147483646 w 3907"/>
              <a:gd name="T75" fmla="*/ 2147483646 h 1735"/>
              <a:gd name="T76" fmla="*/ 2147483646 w 3907"/>
              <a:gd name="T77" fmla="*/ 2147483646 h 1735"/>
              <a:gd name="T78" fmla="*/ 2147483646 w 3907"/>
              <a:gd name="T79" fmla="*/ 2147483646 h 1735"/>
              <a:gd name="T80" fmla="*/ 2147483646 w 3907"/>
              <a:gd name="T81" fmla="*/ 2147483646 h 1735"/>
              <a:gd name="T82" fmla="*/ 2147483646 w 3907"/>
              <a:gd name="T83" fmla="*/ 2147483646 h 1735"/>
              <a:gd name="T84" fmla="*/ 2147483646 w 3907"/>
              <a:gd name="T85" fmla="*/ 2147483646 h 17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7"/>
              <a:gd name="T130" fmla="*/ 0 h 1735"/>
              <a:gd name="T131" fmla="*/ 3907 w 3907"/>
              <a:gd name="T132" fmla="*/ 1735 h 17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7" h="1735">
                <a:moveTo>
                  <a:pt x="0" y="0"/>
                </a:moveTo>
                <a:lnTo>
                  <a:pt x="3" y="5"/>
                </a:lnTo>
                <a:lnTo>
                  <a:pt x="12" y="19"/>
                </a:lnTo>
                <a:lnTo>
                  <a:pt x="32" y="42"/>
                </a:lnTo>
                <a:lnTo>
                  <a:pt x="55" y="79"/>
                </a:lnTo>
                <a:lnTo>
                  <a:pt x="91" y="125"/>
                </a:lnTo>
                <a:lnTo>
                  <a:pt x="138" y="180"/>
                </a:lnTo>
                <a:lnTo>
                  <a:pt x="189" y="249"/>
                </a:lnTo>
                <a:lnTo>
                  <a:pt x="252" y="327"/>
                </a:lnTo>
                <a:lnTo>
                  <a:pt x="324" y="410"/>
                </a:lnTo>
                <a:lnTo>
                  <a:pt x="399" y="497"/>
                </a:lnTo>
                <a:lnTo>
                  <a:pt x="482" y="590"/>
                </a:lnTo>
                <a:lnTo>
                  <a:pt x="568" y="681"/>
                </a:lnTo>
                <a:lnTo>
                  <a:pt x="663" y="774"/>
                </a:lnTo>
                <a:lnTo>
                  <a:pt x="762" y="865"/>
                </a:lnTo>
                <a:lnTo>
                  <a:pt x="868" y="957"/>
                </a:lnTo>
                <a:lnTo>
                  <a:pt x="986" y="1049"/>
                </a:lnTo>
                <a:lnTo>
                  <a:pt x="1117" y="1141"/>
                </a:lnTo>
                <a:lnTo>
                  <a:pt x="1255" y="1233"/>
                </a:lnTo>
                <a:lnTo>
                  <a:pt x="1409" y="1320"/>
                </a:lnTo>
                <a:lnTo>
                  <a:pt x="1575" y="1408"/>
                </a:lnTo>
                <a:lnTo>
                  <a:pt x="1749" y="1486"/>
                </a:lnTo>
                <a:lnTo>
                  <a:pt x="1926" y="1555"/>
                </a:lnTo>
                <a:lnTo>
                  <a:pt x="2100" y="1610"/>
                </a:lnTo>
                <a:lnTo>
                  <a:pt x="2266" y="1652"/>
                </a:lnTo>
                <a:lnTo>
                  <a:pt x="2424" y="1688"/>
                </a:lnTo>
                <a:lnTo>
                  <a:pt x="2574" y="1711"/>
                </a:lnTo>
                <a:lnTo>
                  <a:pt x="2715" y="1725"/>
                </a:lnTo>
                <a:lnTo>
                  <a:pt x="2850" y="1735"/>
                </a:lnTo>
                <a:lnTo>
                  <a:pt x="2977" y="1735"/>
                </a:lnTo>
                <a:lnTo>
                  <a:pt x="3099" y="1735"/>
                </a:lnTo>
                <a:lnTo>
                  <a:pt x="3217" y="1725"/>
                </a:lnTo>
                <a:lnTo>
                  <a:pt x="3331" y="1716"/>
                </a:lnTo>
                <a:lnTo>
                  <a:pt x="3434" y="1703"/>
                </a:lnTo>
                <a:lnTo>
                  <a:pt x="3536" y="1688"/>
                </a:lnTo>
                <a:lnTo>
                  <a:pt x="3623" y="1674"/>
                </a:lnTo>
                <a:lnTo>
                  <a:pt x="3702" y="1666"/>
                </a:lnTo>
                <a:lnTo>
                  <a:pt x="3770" y="1652"/>
                </a:lnTo>
                <a:lnTo>
                  <a:pt x="3825" y="1642"/>
                </a:lnTo>
                <a:lnTo>
                  <a:pt x="3860" y="1634"/>
                </a:lnTo>
                <a:lnTo>
                  <a:pt x="3888" y="1629"/>
                </a:lnTo>
                <a:lnTo>
                  <a:pt x="3899" y="1624"/>
                </a:lnTo>
                <a:lnTo>
                  <a:pt x="3907" y="162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6" name="Freeform 33">
            <a:extLst>
              <a:ext uri="{FF2B5EF4-FFF2-40B4-BE49-F238E27FC236}">
                <a16:creationId xmlns:a16="http://schemas.microsoft.com/office/drawing/2014/main" id="{7CB954EE-7008-514E-B4D8-577A54676442}"/>
              </a:ext>
            </a:extLst>
          </p:cNvPr>
          <p:cNvSpPr>
            <a:spLocks/>
          </p:cNvSpPr>
          <p:nvPr/>
        </p:nvSpPr>
        <p:spPr bwMode="auto">
          <a:xfrm>
            <a:off x="5049838" y="3065463"/>
            <a:ext cx="230187" cy="1314450"/>
          </a:xfrm>
          <a:custGeom>
            <a:avLst/>
            <a:gdLst>
              <a:gd name="T0" fmla="*/ 0 w 508"/>
              <a:gd name="T1" fmla="*/ 0 h 2796"/>
              <a:gd name="T2" fmla="*/ 2147483646 w 508"/>
              <a:gd name="T3" fmla="*/ 2147483646 h 2796"/>
              <a:gd name="T4" fmla="*/ 2147483646 w 508"/>
              <a:gd name="T5" fmla="*/ 2147483646 h 2796"/>
              <a:gd name="T6" fmla="*/ 2147483646 w 508"/>
              <a:gd name="T7" fmla="*/ 2147483646 h 2796"/>
              <a:gd name="T8" fmla="*/ 2147483646 w 508"/>
              <a:gd name="T9" fmla="*/ 2147483646 h 2796"/>
              <a:gd name="T10" fmla="*/ 2147483646 w 508"/>
              <a:gd name="T11" fmla="*/ 2147483646 h 2796"/>
              <a:gd name="T12" fmla="*/ 2147483646 w 508"/>
              <a:gd name="T13" fmla="*/ 2147483646 h 2796"/>
              <a:gd name="T14" fmla="*/ 2147483646 w 508"/>
              <a:gd name="T15" fmla="*/ 2147483646 h 2796"/>
              <a:gd name="T16" fmla="*/ 2147483646 w 508"/>
              <a:gd name="T17" fmla="*/ 2147483646 h 2796"/>
              <a:gd name="T18" fmla="*/ 2147483646 w 508"/>
              <a:gd name="T19" fmla="*/ 2147483646 h 2796"/>
              <a:gd name="T20" fmla="*/ 2147483646 w 508"/>
              <a:gd name="T21" fmla="*/ 2147483646 h 2796"/>
              <a:gd name="T22" fmla="*/ 2147483646 w 508"/>
              <a:gd name="T23" fmla="*/ 2147483646 h 2796"/>
              <a:gd name="T24" fmla="*/ 2147483646 w 508"/>
              <a:gd name="T25" fmla="*/ 2147483646 h 2796"/>
              <a:gd name="T26" fmla="*/ 2147483646 w 508"/>
              <a:gd name="T27" fmla="*/ 2147483646 h 2796"/>
              <a:gd name="T28" fmla="*/ 2147483646 w 508"/>
              <a:gd name="T29" fmla="*/ 2147483646 h 2796"/>
              <a:gd name="T30" fmla="*/ 2147483646 w 508"/>
              <a:gd name="T31" fmla="*/ 2147483646 h 2796"/>
              <a:gd name="T32" fmla="*/ 2147483646 w 508"/>
              <a:gd name="T33" fmla="*/ 2147483646 h 2796"/>
              <a:gd name="T34" fmla="*/ 2147483646 w 508"/>
              <a:gd name="T35" fmla="*/ 2147483646 h 2796"/>
              <a:gd name="T36" fmla="*/ 2147483646 w 508"/>
              <a:gd name="T37" fmla="*/ 2147483646 h 2796"/>
              <a:gd name="T38" fmla="*/ 2147483646 w 508"/>
              <a:gd name="T39" fmla="*/ 2147483646 h 2796"/>
              <a:gd name="T40" fmla="*/ 2147483646 w 508"/>
              <a:gd name="T41" fmla="*/ 2147483646 h 2796"/>
              <a:gd name="T42" fmla="*/ 2147483646 w 508"/>
              <a:gd name="T43" fmla="*/ 2147483646 h 2796"/>
              <a:gd name="T44" fmla="*/ 2147483646 w 508"/>
              <a:gd name="T45" fmla="*/ 2147483646 h 2796"/>
              <a:gd name="T46" fmla="*/ 2147483646 w 508"/>
              <a:gd name="T47" fmla="*/ 2147483646 h 2796"/>
              <a:gd name="T48" fmla="*/ 2147483646 w 508"/>
              <a:gd name="T49" fmla="*/ 2147483646 h 2796"/>
              <a:gd name="T50" fmla="*/ 2147483646 w 508"/>
              <a:gd name="T51" fmla="*/ 2147483646 h 2796"/>
              <a:gd name="T52" fmla="*/ 2147483646 w 508"/>
              <a:gd name="T53" fmla="*/ 2147483646 h 2796"/>
              <a:gd name="T54" fmla="*/ 2147483646 w 508"/>
              <a:gd name="T55" fmla="*/ 2147483646 h 2796"/>
              <a:gd name="T56" fmla="*/ 2147483646 w 508"/>
              <a:gd name="T57" fmla="*/ 2147483646 h 2796"/>
              <a:gd name="T58" fmla="*/ 2147483646 w 508"/>
              <a:gd name="T59" fmla="*/ 2147483646 h 2796"/>
              <a:gd name="T60" fmla="*/ 2147483646 w 508"/>
              <a:gd name="T61" fmla="*/ 2147483646 h 2796"/>
              <a:gd name="T62" fmla="*/ 2147483646 w 508"/>
              <a:gd name="T63" fmla="*/ 2147483646 h 2796"/>
              <a:gd name="T64" fmla="*/ 2147483646 w 508"/>
              <a:gd name="T65" fmla="*/ 2147483646 h 27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08"/>
              <a:gd name="T100" fmla="*/ 0 h 2796"/>
              <a:gd name="T101" fmla="*/ 508 w 508"/>
              <a:gd name="T102" fmla="*/ 2796 h 27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08" h="2796">
                <a:moveTo>
                  <a:pt x="0" y="0"/>
                </a:moveTo>
                <a:lnTo>
                  <a:pt x="8" y="9"/>
                </a:lnTo>
                <a:lnTo>
                  <a:pt x="19" y="28"/>
                </a:lnTo>
                <a:lnTo>
                  <a:pt x="43" y="56"/>
                </a:lnTo>
                <a:lnTo>
                  <a:pt x="74" y="102"/>
                </a:lnTo>
                <a:lnTo>
                  <a:pt x="114" y="161"/>
                </a:lnTo>
                <a:lnTo>
                  <a:pt x="158" y="230"/>
                </a:lnTo>
                <a:lnTo>
                  <a:pt x="205" y="313"/>
                </a:lnTo>
                <a:lnTo>
                  <a:pt x="256" y="400"/>
                </a:lnTo>
                <a:lnTo>
                  <a:pt x="304" y="496"/>
                </a:lnTo>
                <a:lnTo>
                  <a:pt x="350" y="598"/>
                </a:lnTo>
                <a:lnTo>
                  <a:pt x="390" y="712"/>
                </a:lnTo>
                <a:lnTo>
                  <a:pt x="430" y="837"/>
                </a:lnTo>
                <a:lnTo>
                  <a:pt x="466" y="980"/>
                </a:lnTo>
                <a:lnTo>
                  <a:pt x="489" y="1140"/>
                </a:lnTo>
                <a:lnTo>
                  <a:pt x="504" y="1311"/>
                </a:lnTo>
                <a:lnTo>
                  <a:pt x="508" y="1467"/>
                </a:lnTo>
                <a:lnTo>
                  <a:pt x="500" y="1614"/>
                </a:lnTo>
                <a:lnTo>
                  <a:pt x="489" y="1752"/>
                </a:lnTo>
                <a:lnTo>
                  <a:pt x="469" y="1881"/>
                </a:lnTo>
                <a:lnTo>
                  <a:pt x="445" y="2000"/>
                </a:lnTo>
                <a:lnTo>
                  <a:pt x="418" y="2111"/>
                </a:lnTo>
                <a:lnTo>
                  <a:pt x="386" y="2216"/>
                </a:lnTo>
                <a:lnTo>
                  <a:pt x="355" y="2314"/>
                </a:lnTo>
                <a:lnTo>
                  <a:pt x="319" y="2410"/>
                </a:lnTo>
                <a:lnTo>
                  <a:pt x="283" y="2497"/>
                </a:lnTo>
                <a:lnTo>
                  <a:pt x="253" y="2575"/>
                </a:lnTo>
                <a:lnTo>
                  <a:pt x="221" y="2644"/>
                </a:lnTo>
                <a:lnTo>
                  <a:pt x="196" y="2700"/>
                </a:lnTo>
                <a:lnTo>
                  <a:pt x="173" y="2742"/>
                </a:lnTo>
                <a:lnTo>
                  <a:pt x="161" y="2774"/>
                </a:lnTo>
                <a:lnTo>
                  <a:pt x="154" y="2787"/>
                </a:lnTo>
                <a:lnTo>
                  <a:pt x="150" y="2796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7" name="Rectangle 34">
            <a:extLst>
              <a:ext uri="{FF2B5EF4-FFF2-40B4-BE49-F238E27FC236}">
                <a16:creationId xmlns:a16="http://schemas.microsoft.com/office/drawing/2014/main" id="{B66F24A3-4364-0841-AE7B-AF75E1F6C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213" y="3471863"/>
            <a:ext cx="5778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B &lt; C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48" name="Rectangle 35">
            <a:extLst>
              <a:ext uri="{FF2B5EF4-FFF2-40B4-BE49-F238E27FC236}">
                <a16:creationId xmlns:a16="http://schemas.microsoft.com/office/drawing/2014/main" id="{B78B6C08-C380-B242-8F51-3A85F12B9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988" y="2319338"/>
            <a:ext cx="5921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A &lt; 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49" name="Rectangle 36">
            <a:extLst>
              <a:ext uri="{FF2B5EF4-FFF2-40B4-BE49-F238E27FC236}">
                <a16:creationId xmlns:a16="http://schemas.microsoft.com/office/drawing/2014/main" id="{0F3AEA6D-87D1-C045-92A7-1FE5C1E1F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763" y="1752600"/>
            <a:ext cx="160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50" name="Rectangle 37">
            <a:extLst>
              <a:ext uri="{FF2B5EF4-FFF2-40B4-BE49-F238E27FC236}">
                <a16:creationId xmlns:a16="http://schemas.microsoft.com/office/drawing/2014/main" id="{6BB6835A-BC6D-654A-805F-5D1D4A2C2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8" y="2644775"/>
            <a:ext cx="174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51" name="Rectangle 38">
            <a:extLst>
              <a:ext uri="{FF2B5EF4-FFF2-40B4-BE49-F238E27FC236}">
                <a16:creationId xmlns:a16="http://schemas.microsoft.com/office/drawing/2014/main" id="{EFD320E7-BC85-2F45-A4C3-13C25888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427538"/>
            <a:ext cx="12906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2 &lt; C - A &lt; 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52" name="Rectangle 39">
            <a:extLst>
              <a:ext uri="{FF2B5EF4-FFF2-40B4-BE49-F238E27FC236}">
                <a16:creationId xmlns:a16="http://schemas.microsoft.com/office/drawing/2014/main" id="{3349DDF0-9EB2-B449-8749-1CF6EEC3A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088" y="4916488"/>
            <a:ext cx="160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" name="Group 92">
            <a:extLst>
              <a:ext uri="{FF2B5EF4-FFF2-40B4-BE49-F238E27FC236}">
                <a16:creationId xmlns:a16="http://schemas.microsoft.com/office/drawing/2014/main" id="{27FE1864-A7E1-284E-B2A1-75A81DD44F3A}"/>
              </a:ext>
            </a:extLst>
          </p:cNvPr>
          <p:cNvGrpSpPr>
            <a:grpSpLocks/>
          </p:cNvGrpSpPr>
          <p:nvPr/>
        </p:nvGrpSpPr>
        <p:grpSpPr bwMode="auto">
          <a:xfrm>
            <a:off x="6697663" y="3360738"/>
            <a:ext cx="1597025" cy="727075"/>
            <a:chOff x="4219" y="2117"/>
            <a:chExt cx="1006" cy="458"/>
          </a:xfrm>
        </p:grpSpPr>
        <p:sp>
          <p:nvSpPr>
            <p:cNvPr id="90176" name="Rectangle 40">
              <a:extLst>
                <a:ext uri="{FF2B5EF4-FFF2-40B4-BE49-F238E27FC236}">
                  <a16:creationId xmlns:a16="http://schemas.microsoft.com/office/drawing/2014/main" id="{2B048233-12AE-254E-855E-7AAD2C563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2117"/>
              <a:ext cx="91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2- A: [ 2 .. 10 ]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77" name="Rectangle 41">
              <a:extLst>
                <a:ext uri="{FF2B5EF4-FFF2-40B4-BE49-F238E27FC236}">
                  <a16:creationId xmlns:a16="http://schemas.microsoft.com/office/drawing/2014/main" id="{9F397023-A3C5-804F-8316-26E03A705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93"/>
              <a:ext cx="73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C: [ 6 .. 14 ]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6602" name="Rectangle 42">
            <a:extLst>
              <a:ext uri="{FF2B5EF4-FFF2-40B4-BE49-F238E27FC236}">
                <a16:creationId xmlns:a16="http://schemas.microsoft.com/office/drawing/2014/main" id="{5286BC02-384C-424E-85C9-22E02730D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4510088"/>
            <a:ext cx="14335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3- B: [ 5 .. 13 ]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3" name="Group 80">
            <a:extLst>
              <a:ext uri="{FF2B5EF4-FFF2-40B4-BE49-F238E27FC236}">
                <a16:creationId xmlns:a16="http://schemas.microsoft.com/office/drawing/2014/main" id="{C80279F7-640A-3043-B14B-F7C16A81B5E7}"/>
              </a:ext>
            </a:extLst>
          </p:cNvPr>
          <p:cNvGrpSpPr>
            <a:grpSpLocks/>
          </p:cNvGrpSpPr>
          <p:nvPr/>
        </p:nvGrpSpPr>
        <p:grpSpPr bwMode="auto">
          <a:xfrm>
            <a:off x="6656388" y="2224088"/>
            <a:ext cx="1679575" cy="709612"/>
            <a:chOff x="4193" y="1401"/>
            <a:chExt cx="1058" cy="447"/>
          </a:xfrm>
        </p:grpSpPr>
        <p:sp>
          <p:nvSpPr>
            <p:cNvPr id="90174" name="Rectangle 43">
              <a:extLst>
                <a:ext uri="{FF2B5EF4-FFF2-40B4-BE49-F238E27FC236}">
                  <a16:creationId xmlns:a16="http://schemas.microsoft.com/office/drawing/2014/main" id="{1951646A-9CFB-524F-A4D2-F73380218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" y="1666"/>
              <a:ext cx="77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C:  [ 6 .. 15 ]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75" name="Rectangle 44">
              <a:extLst>
                <a:ext uri="{FF2B5EF4-FFF2-40B4-BE49-F238E27FC236}">
                  <a16:creationId xmlns:a16="http://schemas.microsoft.com/office/drawing/2014/main" id="{6990CEB1-1E6A-8D4A-A1AE-EAF3B2B6C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1401"/>
              <a:ext cx="90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1- B: [ 5 .. 14 ]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6605" name="Freeform 45">
            <a:extLst>
              <a:ext uri="{FF2B5EF4-FFF2-40B4-BE49-F238E27FC236}">
                <a16:creationId xmlns:a16="http://schemas.microsoft.com/office/drawing/2014/main" id="{4D2D0953-6A09-C04C-B42B-918AB108E011}"/>
              </a:ext>
            </a:extLst>
          </p:cNvPr>
          <p:cNvSpPr>
            <a:spLocks/>
          </p:cNvSpPr>
          <p:nvPr/>
        </p:nvSpPr>
        <p:spPr bwMode="auto">
          <a:xfrm>
            <a:off x="5143500" y="3048000"/>
            <a:ext cx="230188" cy="1314450"/>
          </a:xfrm>
          <a:custGeom>
            <a:avLst/>
            <a:gdLst>
              <a:gd name="T0" fmla="*/ 0 w 508"/>
              <a:gd name="T1" fmla="*/ 0 h 2796"/>
              <a:gd name="T2" fmla="*/ 2147483646 w 508"/>
              <a:gd name="T3" fmla="*/ 2147483646 h 2796"/>
              <a:gd name="T4" fmla="*/ 2147483646 w 508"/>
              <a:gd name="T5" fmla="*/ 2147483646 h 2796"/>
              <a:gd name="T6" fmla="*/ 2147483646 w 508"/>
              <a:gd name="T7" fmla="*/ 2147483646 h 2796"/>
              <a:gd name="T8" fmla="*/ 2147483646 w 508"/>
              <a:gd name="T9" fmla="*/ 2147483646 h 2796"/>
              <a:gd name="T10" fmla="*/ 2147483646 w 508"/>
              <a:gd name="T11" fmla="*/ 2147483646 h 2796"/>
              <a:gd name="T12" fmla="*/ 2147483646 w 508"/>
              <a:gd name="T13" fmla="*/ 2147483646 h 2796"/>
              <a:gd name="T14" fmla="*/ 2147483646 w 508"/>
              <a:gd name="T15" fmla="*/ 2147483646 h 2796"/>
              <a:gd name="T16" fmla="*/ 2147483646 w 508"/>
              <a:gd name="T17" fmla="*/ 2147483646 h 2796"/>
              <a:gd name="T18" fmla="*/ 2147483646 w 508"/>
              <a:gd name="T19" fmla="*/ 2147483646 h 2796"/>
              <a:gd name="T20" fmla="*/ 2147483646 w 508"/>
              <a:gd name="T21" fmla="*/ 2147483646 h 2796"/>
              <a:gd name="T22" fmla="*/ 2147483646 w 508"/>
              <a:gd name="T23" fmla="*/ 2147483646 h 2796"/>
              <a:gd name="T24" fmla="*/ 2147483646 w 508"/>
              <a:gd name="T25" fmla="*/ 2147483646 h 2796"/>
              <a:gd name="T26" fmla="*/ 2147483646 w 508"/>
              <a:gd name="T27" fmla="*/ 2147483646 h 2796"/>
              <a:gd name="T28" fmla="*/ 2147483646 w 508"/>
              <a:gd name="T29" fmla="*/ 2147483646 h 2796"/>
              <a:gd name="T30" fmla="*/ 2147483646 w 508"/>
              <a:gd name="T31" fmla="*/ 2147483646 h 2796"/>
              <a:gd name="T32" fmla="*/ 2147483646 w 508"/>
              <a:gd name="T33" fmla="*/ 2147483646 h 2796"/>
              <a:gd name="T34" fmla="*/ 2147483646 w 508"/>
              <a:gd name="T35" fmla="*/ 2147483646 h 2796"/>
              <a:gd name="T36" fmla="*/ 2147483646 w 508"/>
              <a:gd name="T37" fmla="*/ 2147483646 h 2796"/>
              <a:gd name="T38" fmla="*/ 2147483646 w 508"/>
              <a:gd name="T39" fmla="*/ 2147483646 h 2796"/>
              <a:gd name="T40" fmla="*/ 2147483646 w 508"/>
              <a:gd name="T41" fmla="*/ 2147483646 h 2796"/>
              <a:gd name="T42" fmla="*/ 2147483646 w 508"/>
              <a:gd name="T43" fmla="*/ 2147483646 h 2796"/>
              <a:gd name="T44" fmla="*/ 2147483646 w 508"/>
              <a:gd name="T45" fmla="*/ 2147483646 h 2796"/>
              <a:gd name="T46" fmla="*/ 2147483646 w 508"/>
              <a:gd name="T47" fmla="*/ 2147483646 h 2796"/>
              <a:gd name="T48" fmla="*/ 2147483646 w 508"/>
              <a:gd name="T49" fmla="*/ 2147483646 h 2796"/>
              <a:gd name="T50" fmla="*/ 2147483646 w 508"/>
              <a:gd name="T51" fmla="*/ 2147483646 h 2796"/>
              <a:gd name="T52" fmla="*/ 2147483646 w 508"/>
              <a:gd name="T53" fmla="*/ 2147483646 h 2796"/>
              <a:gd name="T54" fmla="*/ 2147483646 w 508"/>
              <a:gd name="T55" fmla="*/ 2147483646 h 2796"/>
              <a:gd name="T56" fmla="*/ 2147483646 w 508"/>
              <a:gd name="T57" fmla="*/ 2147483646 h 2796"/>
              <a:gd name="T58" fmla="*/ 2147483646 w 508"/>
              <a:gd name="T59" fmla="*/ 2147483646 h 2796"/>
              <a:gd name="T60" fmla="*/ 2147483646 w 508"/>
              <a:gd name="T61" fmla="*/ 2147483646 h 2796"/>
              <a:gd name="T62" fmla="*/ 2147483646 w 508"/>
              <a:gd name="T63" fmla="*/ 2147483646 h 2796"/>
              <a:gd name="T64" fmla="*/ 2147483646 w 508"/>
              <a:gd name="T65" fmla="*/ 2147483646 h 27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08"/>
              <a:gd name="T100" fmla="*/ 0 h 2796"/>
              <a:gd name="T101" fmla="*/ 508 w 508"/>
              <a:gd name="T102" fmla="*/ 2796 h 27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08" h="2796">
                <a:moveTo>
                  <a:pt x="0" y="0"/>
                </a:moveTo>
                <a:lnTo>
                  <a:pt x="8" y="9"/>
                </a:lnTo>
                <a:lnTo>
                  <a:pt x="19" y="28"/>
                </a:lnTo>
                <a:lnTo>
                  <a:pt x="43" y="56"/>
                </a:lnTo>
                <a:lnTo>
                  <a:pt x="74" y="102"/>
                </a:lnTo>
                <a:lnTo>
                  <a:pt x="114" y="161"/>
                </a:lnTo>
                <a:lnTo>
                  <a:pt x="158" y="230"/>
                </a:lnTo>
                <a:lnTo>
                  <a:pt x="205" y="313"/>
                </a:lnTo>
                <a:lnTo>
                  <a:pt x="256" y="400"/>
                </a:lnTo>
                <a:lnTo>
                  <a:pt x="304" y="496"/>
                </a:lnTo>
                <a:lnTo>
                  <a:pt x="350" y="598"/>
                </a:lnTo>
                <a:lnTo>
                  <a:pt x="390" y="712"/>
                </a:lnTo>
                <a:lnTo>
                  <a:pt x="430" y="837"/>
                </a:lnTo>
                <a:lnTo>
                  <a:pt x="466" y="980"/>
                </a:lnTo>
                <a:lnTo>
                  <a:pt x="489" y="1140"/>
                </a:lnTo>
                <a:lnTo>
                  <a:pt x="504" y="1311"/>
                </a:lnTo>
                <a:lnTo>
                  <a:pt x="508" y="1467"/>
                </a:lnTo>
                <a:lnTo>
                  <a:pt x="500" y="1614"/>
                </a:lnTo>
                <a:lnTo>
                  <a:pt x="489" y="1752"/>
                </a:lnTo>
                <a:lnTo>
                  <a:pt x="469" y="1881"/>
                </a:lnTo>
                <a:lnTo>
                  <a:pt x="445" y="2000"/>
                </a:lnTo>
                <a:lnTo>
                  <a:pt x="418" y="2111"/>
                </a:lnTo>
                <a:lnTo>
                  <a:pt x="386" y="2216"/>
                </a:lnTo>
                <a:lnTo>
                  <a:pt x="355" y="2314"/>
                </a:lnTo>
                <a:lnTo>
                  <a:pt x="319" y="2410"/>
                </a:lnTo>
                <a:lnTo>
                  <a:pt x="283" y="2497"/>
                </a:lnTo>
                <a:lnTo>
                  <a:pt x="253" y="2575"/>
                </a:lnTo>
                <a:lnTo>
                  <a:pt x="221" y="2644"/>
                </a:lnTo>
                <a:lnTo>
                  <a:pt x="196" y="2700"/>
                </a:lnTo>
                <a:lnTo>
                  <a:pt x="173" y="2742"/>
                </a:lnTo>
                <a:lnTo>
                  <a:pt x="161" y="2774"/>
                </a:lnTo>
                <a:lnTo>
                  <a:pt x="154" y="2787"/>
                </a:lnTo>
                <a:lnTo>
                  <a:pt x="150" y="2796"/>
                </a:ln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6" name="Freeform 56">
            <a:extLst>
              <a:ext uri="{FF2B5EF4-FFF2-40B4-BE49-F238E27FC236}">
                <a16:creationId xmlns:a16="http://schemas.microsoft.com/office/drawing/2014/main" id="{DC931991-7D13-634C-992B-18E095ABF0F9}"/>
              </a:ext>
            </a:extLst>
          </p:cNvPr>
          <p:cNvSpPr>
            <a:spLocks/>
          </p:cNvSpPr>
          <p:nvPr/>
        </p:nvSpPr>
        <p:spPr bwMode="auto">
          <a:xfrm>
            <a:off x="2600325" y="4049713"/>
            <a:ext cx="1768475" cy="815975"/>
          </a:xfrm>
          <a:custGeom>
            <a:avLst/>
            <a:gdLst>
              <a:gd name="T0" fmla="*/ 0 w 3907"/>
              <a:gd name="T1" fmla="*/ 0 h 1735"/>
              <a:gd name="T2" fmla="*/ 2147483646 w 3907"/>
              <a:gd name="T3" fmla="*/ 2147483646 h 1735"/>
              <a:gd name="T4" fmla="*/ 2147483646 w 3907"/>
              <a:gd name="T5" fmla="*/ 2147483646 h 1735"/>
              <a:gd name="T6" fmla="*/ 2147483646 w 3907"/>
              <a:gd name="T7" fmla="*/ 2147483646 h 1735"/>
              <a:gd name="T8" fmla="*/ 2147483646 w 3907"/>
              <a:gd name="T9" fmla="*/ 2147483646 h 1735"/>
              <a:gd name="T10" fmla="*/ 2147483646 w 3907"/>
              <a:gd name="T11" fmla="*/ 2147483646 h 1735"/>
              <a:gd name="T12" fmla="*/ 2147483646 w 3907"/>
              <a:gd name="T13" fmla="*/ 2147483646 h 1735"/>
              <a:gd name="T14" fmla="*/ 2147483646 w 3907"/>
              <a:gd name="T15" fmla="*/ 2147483646 h 1735"/>
              <a:gd name="T16" fmla="*/ 2147483646 w 3907"/>
              <a:gd name="T17" fmla="*/ 2147483646 h 1735"/>
              <a:gd name="T18" fmla="*/ 2147483646 w 3907"/>
              <a:gd name="T19" fmla="*/ 2147483646 h 1735"/>
              <a:gd name="T20" fmla="*/ 2147483646 w 3907"/>
              <a:gd name="T21" fmla="*/ 2147483646 h 1735"/>
              <a:gd name="T22" fmla="*/ 2147483646 w 3907"/>
              <a:gd name="T23" fmla="*/ 2147483646 h 1735"/>
              <a:gd name="T24" fmla="*/ 2147483646 w 3907"/>
              <a:gd name="T25" fmla="*/ 2147483646 h 1735"/>
              <a:gd name="T26" fmla="*/ 2147483646 w 3907"/>
              <a:gd name="T27" fmla="*/ 2147483646 h 1735"/>
              <a:gd name="T28" fmla="*/ 2147483646 w 3907"/>
              <a:gd name="T29" fmla="*/ 2147483646 h 1735"/>
              <a:gd name="T30" fmla="*/ 2147483646 w 3907"/>
              <a:gd name="T31" fmla="*/ 2147483646 h 1735"/>
              <a:gd name="T32" fmla="*/ 2147483646 w 3907"/>
              <a:gd name="T33" fmla="*/ 2147483646 h 1735"/>
              <a:gd name="T34" fmla="*/ 2147483646 w 3907"/>
              <a:gd name="T35" fmla="*/ 2147483646 h 1735"/>
              <a:gd name="T36" fmla="*/ 2147483646 w 3907"/>
              <a:gd name="T37" fmla="*/ 2147483646 h 1735"/>
              <a:gd name="T38" fmla="*/ 2147483646 w 3907"/>
              <a:gd name="T39" fmla="*/ 2147483646 h 1735"/>
              <a:gd name="T40" fmla="*/ 2147483646 w 3907"/>
              <a:gd name="T41" fmla="*/ 2147483646 h 1735"/>
              <a:gd name="T42" fmla="*/ 2147483646 w 3907"/>
              <a:gd name="T43" fmla="*/ 2147483646 h 1735"/>
              <a:gd name="T44" fmla="*/ 2147483646 w 3907"/>
              <a:gd name="T45" fmla="*/ 2147483646 h 1735"/>
              <a:gd name="T46" fmla="*/ 2147483646 w 3907"/>
              <a:gd name="T47" fmla="*/ 2147483646 h 1735"/>
              <a:gd name="T48" fmla="*/ 2147483646 w 3907"/>
              <a:gd name="T49" fmla="*/ 2147483646 h 1735"/>
              <a:gd name="T50" fmla="*/ 2147483646 w 3907"/>
              <a:gd name="T51" fmla="*/ 2147483646 h 1735"/>
              <a:gd name="T52" fmla="*/ 2147483646 w 3907"/>
              <a:gd name="T53" fmla="*/ 2147483646 h 1735"/>
              <a:gd name="T54" fmla="*/ 2147483646 w 3907"/>
              <a:gd name="T55" fmla="*/ 2147483646 h 1735"/>
              <a:gd name="T56" fmla="*/ 2147483646 w 3907"/>
              <a:gd name="T57" fmla="*/ 2147483646 h 1735"/>
              <a:gd name="T58" fmla="*/ 2147483646 w 3907"/>
              <a:gd name="T59" fmla="*/ 2147483646 h 1735"/>
              <a:gd name="T60" fmla="*/ 2147483646 w 3907"/>
              <a:gd name="T61" fmla="*/ 2147483646 h 1735"/>
              <a:gd name="T62" fmla="*/ 2147483646 w 3907"/>
              <a:gd name="T63" fmla="*/ 2147483646 h 1735"/>
              <a:gd name="T64" fmla="*/ 2147483646 w 3907"/>
              <a:gd name="T65" fmla="*/ 2147483646 h 1735"/>
              <a:gd name="T66" fmla="*/ 2147483646 w 3907"/>
              <a:gd name="T67" fmla="*/ 2147483646 h 1735"/>
              <a:gd name="T68" fmla="*/ 2147483646 w 3907"/>
              <a:gd name="T69" fmla="*/ 2147483646 h 1735"/>
              <a:gd name="T70" fmla="*/ 2147483646 w 3907"/>
              <a:gd name="T71" fmla="*/ 2147483646 h 1735"/>
              <a:gd name="T72" fmla="*/ 2147483646 w 3907"/>
              <a:gd name="T73" fmla="*/ 2147483646 h 1735"/>
              <a:gd name="T74" fmla="*/ 2147483646 w 3907"/>
              <a:gd name="T75" fmla="*/ 2147483646 h 1735"/>
              <a:gd name="T76" fmla="*/ 2147483646 w 3907"/>
              <a:gd name="T77" fmla="*/ 2147483646 h 1735"/>
              <a:gd name="T78" fmla="*/ 2147483646 w 3907"/>
              <a:gd name="T79" fmla="*/ 2147483646 h 1735"/>
              <a:gd name="T80" fmla="*/ 2147483646 w 3907"/>
              <a:gd name="T81" fmla="*/ 2147483646 h 1735"/>
              <a:gd name="T82" fmla="*/ 2147483646 w 3907"/>
              <a:gd name="T83" fmla="*/ 2147483646 h 1735"/>
              <a:gd name="T84" fmla="*/ 2147483646 w 3907"/>
              <a:gd name="T85" fmla="*/ 2147483646 h 17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7"/>
              <a:gd name="T130" fmla="*/ 0 h 1735"/>
              <a:gd name="T131" fmla="*/ 3907 w 3907"/>
              <a:gd name="T132" fmla="*/ 1735 h 17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7" h="1735">
                <a:moveTo>
                  <a:pt x="0" y="0"/>
                </a:moveTo>
                <a:lnTo>
                  <a:pt x="3" y="5"/>
                </a:lnTo>
                <a:lnTo>
                  <a:pt x="12" y="19"/>
                </a:lnTo>
                <a:lnTo>
                  <a:pt x="32" y="42"/>
                </a:lnTo>
                <a:lnTo>
                  <a:pt x="55" y="79"/>
                </a:lnTo>
                <a:lnTo>
                  <a:pt x="91" y="125"/>
                </a:lnTo>
                <a:lnTo>
                  <a:pt x="138" y="180"/>
                </a:lnTo>
                <a:lnTo>
                  <a:pt x="189" y="249"/>
                </a:lnTo>
                <a:lnTo>
                  <a:pt x="252" y="327"/>
                </a:lnTo>
                <a:lnTo>
                  <a:pt x="324" y="410"/>
                </a:lnTo>
                <a:lnTo>
                  <a:pt x="399" y="497"/>
                </a:lnTo>
                <a:lnTo>
                  <a:pt x="482" y="590"/>
                </a:lnTo>
                <a:lnTo>
                  <a:pt x="568" y="681"/>
                </a:lnTo>
                <a:lnTo>
                  <a:pt x="663" y="774"/>
                </a:lnTo>
                <a:lnTo>
                  <a:pt x="762" y="865"/>
                </a:lnTo>
                <a:lnTo>
                  <a:pt x="868" y="957"/>
                </a:lnTo>
                <a:lnTo>
                  <a:pt x="986" y="1049"/>
                </a:lnTo>
                <a:lnTo>
                  <a:pt x="1117" y="1141"/>
                </a:lnTo>
                <a:lnTo>
                  <a:pt x="1255" y="1233"/>
                </a:lnTo>
                <a:lnTo>
                  <a:pt x="1409" y="1320"/>
                </a:lnTo>
                <a:lnTo>
                  <a:pt x="1575" y="1408"/>
                </a:lnTo>
                <a:lnTo>
                  <a:pt x="1749" y="1486"/>
                </a:lnTo>
                <a:lnTo>
                  <a:pt x="1926" y="1555"/>
                </a:lnTo>
                <a:lnTo>
                  <a:pt x="2100" y="1610"/>
                </a:lnTo>
                <a:lnTo>
                  <a:pt x="2266" y="1652"/>
                </a:lnTo>
                <a:lnTo>
                  <a:pt x="2424" y="1688"/>
                </a:lnTo>
                <a:lnTo>
                  <a:pt x="2574" y="1711"/>
                </a:lnTo>
                <a:lnTo>
                  <a:pt x="2715" y="1725"/>
                </a:lnTo>
                <a:lnTo>
                  <a:pt x="2850" y="1735"/>
                </a:lnTo>
                <a:lnTo>
                  <a:pt x="2977" y="1735"/>
                </a:lnTo>
                <a:lnTo>
                  <a:pt x="3099" y="1735"/>
                </a:lnTo>
                <a:lnTo>
                  <a:pt x="3217" y="1725"/>
                </a:lnTo>
                <a:lnTo>
                  <a:pt x="3331" y="1716"/>
                </a:lnTo>
                <a:lnTo>
                  <a:pt x="3434" y="1703"/>
                </a:lnTo>
                <a:lnTo>
                  <a:pt x="3536" y="1688"/>
                </a:lnTo>
                <a:lnTo>
                  <a:pt x="3623" y="1674"/>
                </a:lnTo>
                <a:lnTo>
                  <a:pt x="3702" y="1666"/>
                </a:lnTo>
                <a:lnTo>
                  <a:pt x="3770" y="1652"/>
                </a:lnTo>
                <a:lnTo>
                  <a:pt x="3825" y="1642"/>
                </a:lnTo>
                <a:lnTo>
                  <a:pt x="3860" y="1634"/>
                </a:lnTo>
                <a:lnTo>
                  <a:pt x="3888" y="1629"/>
                </a:lnTo>
                <a:lnTo>
                  <a:pt x="3899" y="1624"/>
                </a:lnTo>
                <a:lnTo>
                  <a:pt x="3907" y="1624"/>
                </a:lnTo>
              </a:path>
            </a:pathLst>
          </a:custGeom>
          <a:noFill/>
          <a:ln w="571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27" name="Freeform 67">
            <a:extLst>
              <a:ext uri="{FF2B5EF4-FFF2-40B4-BE49-F238E27FC236}">
                <a16:creationId xmlns:a16="http://schemas.microsoft.com/office/drawing/2014/main" id="{73E8EB55-902D-B04B-9693-3D1C277BED50}"/>
              </a:ext>
            </a:extLst>
          </p:cNvPr>
          <p:cNvSpPr>
            <a:spLocks/>
          </p:cNvSpPr>
          <p:nvPr/>
        </p:nvSpPr>
        <p:spPr bwMode="auto">
          <a:xfrm>
            <a:off x="4953000" y="3086100"/>
            <a:ext cx="230188" cy="1314450"/>
          </a:xfrm>
          <a:custGeom>
            <a:avLst/>
            <a:gdLst>
              <a:gd name="T0" fmla="*/ 0 w 508"/>
              <a:gd name="T1" fmla="*/ 0 h 2796"/>
              <a:gd name="T2" fmla="*/ 2147483646 w 508"/>
              <a:gd name="T3" fmla="*/ 2147483646 h 2796"/>
              <a:gd name="T4" fmla="*/ 2147483646 w 508"/>
              <a:gd name="T5" fmla="*/ 2147483646 h 2796"/>
              <a:gd name="T6" fmla="*/ 2147483646 w 508"/>
              <a:gd name="T7" fmla="*/ 2147483646 h 2796"/>
              <a:gd name="T8" fmla="*/ 2147483646 w 508"/>
              <a:gd name="T9" fmla="*/ 2147483646 h 2796"/>
              <a:gd name="T10" fmla="*/ 2147483646 w 508"/>
              <a:gd name="T11" fmla="*/ 2147483646 h 2796"/>
              <a:gd name="T12" fmla="*/ 2147483646 w 508"/>
              <a:gd name="T13" fmla="*/ 2147483646 h 2796"/>
              <a:gd name="T14" fmla="*/ 2147483646 w 508"/>
              <a:gd name="T15" fmla="*/ 2147483646 h 2796"/>
              <a:gd name="T16" fmla="*/ 2147483646 w 508"/>
              <a:gd name="T17" fmla="*/ 2147483646 h 2796"/>
              <a:gd name="T18" fmla="*/ 2147483646 w 508"/>
              <a:gd name="T19" fmla="*/ 2147483646 h 2796"/>
              <a:gd name="T20" fmla="*/ 2147483646 w 508"/>
              <a:gd name="T21" fmla="*/ 2147483646 h 2796"/>
              <a:gd name="T22" fmla="*/ 2147483646 w 508"/>
              <a:gd name="T23" fmla="*/ 2147483646 h 2796"/>
              <a:gd name="T24" fmla="*/ 2147483646 w 508"/>
              <a:gd name="T25" fmla="*/ 2147483646 h 2796"/>
              <a:gd name="T26" fmla="*/ 2147483646 w 508"/>
              <a:gd name="T27" fmla="*/ 2147483646 h 2796"/>
              <a:gd name="T28" fmla="*/ 2147483646 w 508"/>
              <a:gd name="T29" fmla="*/ 2147483646 h 2796"/>
              <a:gd name="T30" fmla="*/ 2147483646 w 508"/>
              <a:gd name="T31" fmla="*/ 2147483646 h 2796"/>
              <a:gd name="T32" fmla="*/ 2147483646 w 508"/>
              <a:gd name="T33" fmla="*/ 2147483646 h 2796"/>
              <a:gd name="T34" fmla="*/ 2147483646 w 508"/>
              <a:gd name="T35" fmla="*/ 2147483646 h 2796"/>
              <a:gd name="T36" fmla="*/ 2147483646 w 508"/>
              <a:gd name="T37" fmla="*/ 2147483646 h 2796"/>
              <a:gd name="T38" fmla="*/ 2147483646 w 508"/>
              <a:gd name="T39" fmla="*/ 2147483646 h 2796"/>
              <a:gd name="T40" fmla="*/ 2147483646 w 508"/>
              <a:gd name="T41" fmla="*/ 2147483646 h 2796"/>
              <a:gd name="T42" fmla="*/ 2147483646 w 508"/>
              <a:gd name="T43" fmla="*/ 2147483646 h 2796"/>
              <a:gd name="T44" fmla="*/ 2147483646 w 508"/>
              <a:gd name="T45" fmla="*/ 2147483646 h 2796"/>
              <a:gd name="T46" fmla="*/ 2147483646 w 508"/>
              <a:gd name="T47" fmla="*/ 2147483646 h 2796"/>
              <a:gd name="T48" fmla="*/ 2147483646 w 508"/>
              <a:gd name="T49" fmla="*/ 2147483646 h 2796"/>
              <a:gd name="T50" fmla="*/ 2147483646 w 508"/>
              <a:gd name="T51" fmla="*/ 2147483646 h 2796"/>
              <a:gd name="T52" fmla="*/ 2147483646 w 508"/>
              <a:gd name="T53" fmla="*/ 2147483646 h 2796"/>
              <a:gd name="T54" fmla="*/ 2147483646 w 508"/>
              <a:gd name="T55" fmla="*/ 2147483646 h 2796"/>
              <a:gd name="T56" fmla="*/ 2147483646 w 508"/>
              <a:gd name="T57" fmla="*/ 2147483646 h 2796"/>
              <a:gd name="T58" fmla="*/ 2147483646 w 508"/>
              <a:gd name="T59" fmla="*/ 2147483646 h 2796"/>
              <a:gd name="T60" fmla="*/ 2147483646 w 508"/>
              <a:gd name="T61" fmla="*/ 2147483646 h 2796"/>
              <a:gd name="T62" fmla="*/ 2147483646 w 508"/>
              <a:gd name="T63" fmla="*/ 2147483646 h 2796"/>
              <a:gd name="T64" fmla="*/ 2147483646 w 508"/>
              <a:gd name="T65" fmla="*/ 2147483646 h 27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08"/>
              <a:gd name="T100" fmla="*/ 0 h 2796"/>
              <a:gd name="T101" fmla="*/ 508 w 508"/>
              <a:gd name="T102" fmla="*/ 2796 h 27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08" h="2796">
                <a:moveTo>
                  <a:pt x="0" y="0"/>
                </a:moveTo>
                <a:lnTo>
                  <a:pt x="8" y="9"/>
                </a:lnTo>
                <a:lnTo>
                  <a:pt x="19" y="28"/>
                </a:lnTo>
                <a:lnTo>
                  <a:pt x="43" y="56"/>
                </a:lnTo>
                <a:lnTo>
                  <a:pt x="74" y="102"/>
                </a:lnTo>
                <a:lnTo>
                  <a:pt x="114" y="161"/>
                </a:lnTo>
                <a:lnTo>
                  <a:pt x="158" y="230"/>
                </a:lnTo>
                <a:lnTo>
                  <a:pt x="205" y="313"/>
                </a:lnTo>
                <a:lnTo>
                  <a:pt x="256" y="400"/>
                </a:lnTo>
                <a:lnTo>
                  <a:pt x="304" y="496"/>
                </a:lnTo>
                <a:lnTo>
                  <a:pt x="350" y="598"/>
                </a:lnTo>
                <a:lnTo>
                  <a:pt x="390" y="712"/>
                </a:lnTo>
                <a:lnTo>
                  <a:pt x="430" y="837"/>
                </a:lnTo>
                <a:lnTo>
                  <a:pt x="466" y="980"/>
                </a:lnTo>
                <a:lnTo>
                  <a:pt x="489" y="1140"/>
                </a:lnTo>
                <a:lnTo>
                  <a:pt x="504" y="1311"/>
                </a:lnTo>
                <a:lnTo>
                  <a:pt x="508" y="1467"/>
                </a:lnTo>
                <a:lnTo>
                  <a:pt x="500" y="1614"/>
                </a:lnTo>
                <a:lnTo>
                  <a:pt x="489" y="1752"/>
                </a:lnTo>
                <a:lnTo>
                  <a:pt x="469" y="1881"/>
                </a:lnTo>
                <a:lnTo>
                  <a:pt x="445" y="2000"/>
                </a:lnTo>
                <a:lnTo>
                  <a:pt x="418" y="2111"/>
                </a:lnTo>
                <a:lnTo>
                  <a:pt x="386" y="2216"/>
                </a:lnTo>
                <a:lnTo>
                  <a:pt x="355" y="2314"/>
                </a:lnTo>
                <a:lnTo>
                  <a:pt x="319" y="2410"/>
                </a:lnTo>
                <a:lnTo>
                  <a:pt x="283" y="2497"/>
                </a:lnTo>
                <a:lnTo>
                  <a:pt x="253" y="2575"/>
                </a:lnTo>
                <a:lnTo>
                  <a:pt x="221" y="2644"/>
                </a:lnTo>
                <a:lnTo>
                  <a:pt x="196" y="2700"/>
                </a:lnTo>
                <a:lnTo>
                  <a:pt x="173" y="2742"/>
                </a:lnTo>
                <a:lnTo>
                  <a:pt x="161" y="2774"/>
                </a:lnTo>
                <a:lnTo>
                  <a:pt x="154" y="2787"/>
                </a:lnTo>
                <a:lnTo>
                  <a:pt x="150" y="2796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75">
            <a:extLst>
              <a:ext uri="{FF2B5EF4-FFF2-40B4-BE49-F238E27FC236}">
                <a16:creationId xmlns:a16="http://schemas.microsoft.com/office/drawing/2014/main" id="{CBA8958D-2669-2047-8CE4-1D60D36542C5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2428875"/>
            <a:ext cx="828675" cy="390525"/>
            <a:chOff x="3192" y="1530"/>
            <a:chExt cx="522" cy="246"/>
          </a:xfrm>
        </p:grpSpPr>
        <p:sp>
          <p:nvSpPr>
            <p:cNvPr id="90172" name="Text Box 50">
              <a:extLst>
                <a:ext uri="{FF2B5EF4-FFF2-40B4-BE49-F238E27FC236}">
                  <a16:creationId xmlns:a16="http://schemas.microsoft.com/office/drawing/2014/main" id="{659CA22C-158A-2E4B-84C8-8D3E665D8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2" y="1530"/>
              <a:ext cx="5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14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73" name="Line 73">
              <a:extLst>
                <a:ext uri="{FF2B5EF4-FFF2-40B4-BE49-F238E27FC236}">
                  <a16:creationId xmlns:a16="http://schemas.microsoft.com/office/drawing/2014/main" id="{136DEE90-A7EC-6B45-B52E-D9B2B58ED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1776"/>
              <a:ext cx="19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77">
            <a:extLst>
              <a:ext uri="{FF2B5EF4-FFF2-40B4-BE49-F238E27FC236}">
                <a16:creationId xmlns:a16="http://schemas.microsoft.com/office/drawing/2014/main" id="{EC1A4045-4C1C-3B43-A1A1-7B5AA15079F3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209800"/>
            <a:ext cx="828675" cy="381000"/>
            <a:chOff x="3168" y="1392"/>
            <a:chExt cx="522" cy="240"/>
          </a:xfrm>
        </p:grpSpPr>
        <p:sp>
          <p:nvSpPr>
            <p:cNvPr id="90170" name="Text Box 72">
              <a:extLst>
                <a:ext uri="{FF2B5EF4-FFF2-40B4-BE49-F238E27FC236}">
                  <a16:creationId xmlns:a16="http://schemas.microsoft.com/office/drawing/2014/main" id="{62109001-A7B0-3D4A-9DE8-ED6BF0B18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392"/>
              <a:ext cx="5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13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71" name="Line 76">
              <a:extLst>
                <a:ext uri="{FF2B5EF4-FFF2-40B4-BE49-F238E27FC236}">
                  <a16:creationId xmlns:a16="http://schemas.microsoft.com/office/drawing/2014/main" id="{962BAD3B-5E66-2846-B644-3AEE19FF63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1632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79">
            <a:extLst>
              <a:ext uri="{FF2B5EF4-FFF2-40B4-BE49-F238E27FC236}">
                <a16:creationId xmlns:a16="http://schemas.microsoft.com/office/drawing/2014/main" id="{84545000-1DDF-5A4F-8B60-AAD4BB9A7632}"/>
              </a:ext>
            </a:extLst>
          </p:cNvPr>
          <p:cNvGrpSpPr>
            <a:grpSpLocks/>
          </p:cNvGrpSpPr>
          <p:nvPr/>
        </p:nvGrpSpPr>
        <p:grpSpPr bwMode="auto">
          <a:xfrm>
            <a:off x="4705350" y="4600575"/>
            <a:ext cx="828675" cy="428625"/>
            <a:chOff x="2964" y="2898"/>
            <a:chExt cx="522" cy="270"/>
          </a:xfrm>
        </p:grpSpPr>
        <p:sp>
          <p:nvSpPr>
            <p:cNvPr id="90168" name="Text Box 55">
              <a:extLst>
                <a:ext uri="{FF2B5EF4-FFF2-40B4-BE49-F238E27FC236}">
                  <a16:creationId xmlns:a16="http://schemas.microsoft.com/office/drawing/2014/main" id="{D7311A03-FBEA-644A-85DE-0447F78A0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4" y="2898"/>
              <a:ext cx="5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69" name="Line 78">
              <a:extLst>
                <a:ext uri="{FF2B5EF4-FFF2-40B4-BE49-F238E27FC236}">
                  <a16:creationId xmlns:a16="http://schemas.microsoft.com/office/drawing/2014/main" id="{9CAD2357-FC5B-AF46-BC7E-D2B3EADF72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3168"/>
              <a:ext cx="19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9">
            <a:extLst>
              <a:ext uri="{FF2B5EF4-FFF2-40B4-BE49-F238E27FC236}">
                <a16:creationId xmlns:a16="http://schemas.microsoft.com/office/drawing/2014/main" id="{8D6DE5FF-4E48-6D4B-AFEA-5E79AFBD5F4D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3362325"/>
            <a:ext cx="828675" cy="447675"/>
            <a:chOff x="1020" y="2118"/>
            <a:chExt cx="522" cy="282"/>
          </a:xfrm>
        </p:grpSpPr>
        <p:sp>
          <p:nvSpPr>
            <p:cNvPr id="90166" name="Text Box 61">
              <a:extLst>
                <a:ext uri="{FF2B5EF4-FFF2-40B4-BE49-F238E27FC236}">
                  <a16:creationId xmlns:a16="http://schemas.microsoft.com/office/drawing/2014/main" id="{14547AC1-524F-3F48-A770-94634108D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118"/>
              <a:ext cx="5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67" name="Line 88">
              <a:extLst>
                <a:ext uri="{FF2B5EF4-FFF2-40B4-BE49-F238E27FC236}">
                  <a16:creationId xmlns:a16="http://schemas.microsoft.com/office/drawing/2014/main" id="{69F5928A-91F7-E242-AF1E-8E2AA5852A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2400"/>
              <a:ext cx="192" cy="0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91">
            <a:extLst>
              <a:ext uri="{FF2B5EF4-FFF2-40B4-BE49-F238E27FC236}">
                <a16:creationId xmlns:a16="http://schemas.microsoft.com/office/drawing/2014/main" id="{6674FC3B-E654-9149-80BD-023FC1E78E79}"/>
              </a:ext>
            </a:extLst>
          </p:cNvPr>
          <p:cNvGrpSpPr>
            <a:grpSpLocks/>
          </p:cNvGrpSpPr>
          <p:nvPr/>
        </p:nvGrpSpPr>
        <p:grpSpPr bwMode="auto">
          <a:xfrm>
            <a:off x="5162550" y="4581525"/>
            <a:ext cx="790575" cy="447675"/>
            <a:chOff x="3252" y="2886"/>
            <a:chExt cx="498" cy="282"/>
          </a:xfrm>
        </p:grpSpPr>
        <p:sp>
          <p:nvSpPr>
            <p:cNvPr id="90164" name="Text Box 66">
              <a:extLst>
                <a:ext uri="{FF2B5EF4-FFF2-40B4-BE49-F238E27FC236}">
                  <a16:creationId xmlns:a16="http://schemas.microsoft.com/office/drawing/2014/main" id="{E54D9839-B297-1442-9852-E87C1CBD5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2" y="2886"/>
              <a:ext cx="4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14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65" name="Line 90">
              <a:extLst>
                <a:ext uri="{FF2B5EF4-FFF2-40B4-BE49-F238E27FC236}">
                  <a16:creationId xmlns:a16="http://schemas.microsoft.com/office/drawing/2014/main" id="{BA525790-5DC1-7F4B-B19C-F7282B6DB6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168"/>
              <a:ext cx="192" cy="0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2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ooter Placeholder 4">
            <a:extLst>
              <a:ext uri="{FF2B5EF4-FFF2-40B4-BE49-F238E27FC236}">
                <a16:creationId xmlns:a16="http://schemas.microsoft.com/office/drawing/2014/main" id="{2E621035-51EE-DC4F-8ECE-289331769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92162" name="Slide Number Placeholder 5">
            <a:extLst>
              <a:ext uri="{FF2B5EF4-FFF2-40B4-BE49-F238E27FC236}">
                <a16:creationId xmlns:a16="http://schemas.microsoft.com/office/drawing/2014/main" id="{F3C5E9E5-DC85-3C43-81FD-0511DA99E1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D911D5-C780-724D-B952-153673AC8E1B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99332173-85B4-7444-9AC8-BD5890646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/>
              <a:t>Constraint Checking</a:t>
            </a:r>
          </a:p>
        </p:txBody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18B8C9DE-61F7-CF40-A578-C9E837552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Arc-consistency: every combination of two adjacent variables</a:t>
            </a: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3-consistency, </a:t>
            </a:r>
            <a:r>
              <a:rPr lang="en-US" altLang="en-US" sz="2000" i="1">
                <a:solidFill>
                  <a:srgbClr val="000000"/>
                </a:solidFill>
              </a:rPr>
              <a:t>k</a:t>
            </a:r>
            <a:r>
              <a:rPr lang="en-US" altLang="en-US" sz="2000">
                <a:solidFill>
                  <a:srgbClr val="000000"/>
                </a:solidFill>
              </a:rPr>
              <a:t>-consistency  (</a:t>
            </a:r>
            <a:r>
              <a:rPr lang="en-US" altLang="en-US" sz="2000" i="1">
                <a:solidFill>
                  <a:srgbClr val="000000"/>
                </a:solidFill>
              </a:rPr>
              <a:t>k</a:t>
            </a:r>
            <a:r>
              <a:rPr lang="en-US" altLang="en-US" sz="2000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  <a:sym typeface="Symbol" pitchFamily="2" charset="2"/>
              </a:rPr>
              <a:t> </a:t>
            </a:r>
            <a:r>
              <a:rPr lang="en-US" altLang="en-US" sz="2000" i="1">
                <a:solidFill>
                  <a:srgbClr val="000000"/>
                </a:solidFill>
                <a:sym typeface="Symbol" pitchFamily="2" charset="2"/>
              </a:rPr>
              <a:t>n</a:t>
            </a:r>
            <a:r>
              <a:rPr lang="en-US" altLang="en-US" sz="2000">
                <a:solidFill>
                  <a:srgbClr val="000000"/>
                </a:solidFill>
              </a:rPr>
              <a:t>)</a:t>
            </a: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Constraint filtering, constraint checking, etc..</a:t>
            </a: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Eliminate non-acceptable tuples </a:t>
            </a:r>
            <a:r>
              <a:rPr lang="en-US" altLang="en-US" sz="2000" u="sng">
                <a:solidFill>
                  <a:srgbClr val="000000"/>
                </a:solidFill>
              </a:rPr>
              <a:t>prior</a:t>
            </a:r>
            <a:r>
              <a:rPr lang="en-US" altLang="en-US" sz="2000">
                <a:solidFill>
                  <a:srgbClr val="000000"/>
                </a:solidFill>
              </a:rPr>
              <a:t> to search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 b="1">
                <a:solidFill>
                  <a:srgbClr val="000000"/>
                </a:solidFill>
              </a:rPr>
              <a:t>Warning</a:t>
            </a:r>
            <a:r>
              <a:rPr lang="en-US" altLang="en-US" sz="2000">
                <a:solidFill>
                  <a:srgbClr val="000000"/>
                </a:solidFill>
              </a:rPr>
              <a:t>: arc-consistency does not solve the problem</a:t>
            </a:r>
          </a:p>
          <a:p>
            <a:pPr eaLnBrk="1" hangingPunct="1"/>
            <a:endParaRPr lang="en-US" altLang="en-US"/>
          </a:p>
        </p:txBody>
      </p:sp>
      <p:pic>
        <p:nvPicPr>
          <p:cNvPr id="92165" name="Picture 4" descr="waltz-bad">
            <a:extLst>
              <a:ext uri="{FF2B5EF4-FFF2-40B4-BE49-F238E27FC236}">
                <a16:creationId xmlns:a16="http://schemas.microsoft.com/office/drawing/2014/main" id="{E964155F-6B59-9140-BEF7-11258694D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33375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66" name="Object 5">
            <a:extLst>
              <a:ext uri="{FF2B5EF4-FFF2-40B4-BE49-F238E27FC236}">
                <a16:creationId xmlns:a16="http://schemas.microsoft.com/office/drawing/2014/main" id="{26F17872-C9B3-7149-9FD7-377C8B27EA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9700" y="4800600"/>
          <a:ext cx="19685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5" imgW="1054100" imgH="203200" progId="Equation.3">
                  <p:embed/>
                </p:oleObj>
              </mc:Choice>
              <mc:Fallback>
                <p:oleObj name="Equation" r:id="rId5" imgW="1054100" imgH="203200" progId="Equation.3">
                  <p:embed/>
                  <p:pic>
                    <p:nvPicPr>
                      <p:cNvPr id="92166" name="Object 5">
                        <a:extLst>
                          <a:ext uri="{FF2B5EF4-FFF2-40B4-BE49-F238E27FC236}">
                            <a16:creationId xmlns:a16="http://schemas.microsoft.com/office/drawing/2014/main" id="{26F17872-C9B3-7149-9FD7-377C8B27EA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4800600"/>
                        <a:ext cx="19685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7" name="Rectangle 6">
            <a:extLst>
              <a:ext uri="{FF2B5EF4-FFF2-40B4-BE49-F238E27FC236}">
                <a16:creationId xmlns:a16="http://schemas.microsoft.com/office/drawing/2014/main" id="{A4104CA8-042A-8143-B3A9-246045DED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4862513"/>
            <a:ext cx="22288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 typeface="Symbol" pitchFamily="2" charset="2"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still is not a solution!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ooter Placeholder 4">
            <a:extLst>
              <a:ext uri="{FF2B5EF4-FFF2-40B4-BE49-F238E27FC236}">
                <a16:creationId xmlns:a16="http://schemas.microsoft.com/office/drawing/2014/main" id="{6AEDD161-4276-F64A-9B5C-C5155B64F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94210" name="Slide Number Placeholder 5">
            <a:extLst>
              <a:ext uri="{FF2B5EF4-FFF2-40B4-BE49-F238E27FC236}">
                <a16:creationId xmlns:a16="http://schemas.microsoft.com/office/drawing/2014/main" id="{8DA0D136-9FBA-6244-BF56-6AFC7F55EF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848D67-DD2B-2C43-8DF6-B1C119C867FF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010AD82F-FF9B-F244-91F3-7626B6557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Systematic Search</a:t>
            </a:r>
            <a:endParaRPr lang="en-US" altLang="en-US" sz="48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186CBF-9F29-374B-8114-F87314CBD230}"/>
              </a:ext>
            </a:extLst>
          </p:cNvPr>
          <p:cNvSpPr txBox="1">
            <a:spLocks noChangeArrowheads="1"/>
          </p:cNvSpPr>
          <p:nvPr/>
        </p:nvSpPr>
        <p:spPr>
          <a:xfrm>
            <a:off x="840835" y="1226207"/>
            <a:ext cx="7274465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 kern="0" dirty="0"/>
              <a:t>Starting from a root node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 kern="0" dirty="0"/>
              <a:t>Consider all values for a variable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 kern="0" dirty="0"/>
              <a:t>For every value for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kern="0" dirty="0"/>
              <a:t>, consider all values for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 kern="0" dirty="0"/>
              <a:t>etc..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en-US" altLang="en-US" sz="2000" kern="0" baseline="-250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 kern="0" dirty="0"/>
              <a:t>For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kern="0" dirty="0"/>
              <a:t> variables, each of  domain size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  <a:tabLst>
                <a:tab pos="6740525" algn="r"/>
              </a:tabLst>
            </a:pPr>
            <a:r>
              <a:rPr lang="en-US" altLang="en-US" sz="2000" kern="0" dirty="0"/>
              <a:t>Maximum depth	</a:t>
            </a:r>
            <a:r>
              <a:rPr lang="en-US" altLang="en-US" sz="2000" i="1" kern="0" dirty="0">
                <a:solidFill>
                  <a:srgbClr val="3965BC"/>
                </a:solidFill>
              </a:rPr>
              <a:t>fixed!</a:t>
            </a:r>
            <a:r>
              <a:rPr lang="en-US" altLang="en-US" sz="2000" kern="0" dirty="0">
                <a:solidFill>
                  <a:srgbClr val="3965BC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  <a:tabLst>
                <a:tab pos="6740525" algn="r"/>
              </a:tabLst>
            </a:pPr>
            <a:r>
              <a:rPr lang="en-US" altLang="en-US" sz="2000" kern="0" dirty="0"/>
              <a:t>Maximum number of paths?       	</a:t>
            </a:r>
            <a:r>
              <a:rPr lang="en-US" altLang="en-US" sz="2000" i="1" kern="0" dirty="0">
                <a:solidFill>
                  <a:srgbClr val="3965BC"/>
                </a:solidFill>
              </a:rPr>
              <a:t>size of search space</a:t>
            </a:r>
            <a:endParaRPr lang="en-US" altLang="en-US" kern="0" dirty="0">
              <a:solidFill>
                <a:srgbClr val="3965BC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7A9D067-0F94-1A4B-91B7-8874874756CF}"/>
              </a:ext>
            </a:extLst>
          </p:cNvPr>
          <p:cNvGrpSpPr/>
          <p:nvPr/>
        </p:nvGrpSpPr>
        <p:grpSpPr>
          <a:xfrm>
            <a:off x="2846743" y="2114943"/>
            <a:ext cx="3278206" cy="2637782"/>
            <a:chOff x="699536" y="2384363"/>
            <a:chExt cx="3278206" cy="2637782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6D4CFAE-E4EA-9C45-9AA1-3F6FCFE778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1380" y="4452071"/>
              <a:ext cx="310740" cy="36802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F3185E0-35F5-A249-88BD-2599B7C3E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1180" y="4451964"/>
              <a:ext cx="100940" cy="368132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ED607E6-001A-254E-8271-80119073E7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2122" y="4451964"/>
              <a:ext cx="340500" cy="368132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2E1BE94-4AB3-EC49-B54A-0F4F7D68D4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2120" y="4452071"/>
              <a:ext cx="188102" cy="36802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CE09741-DA9D-334D-AC74-30883F347A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2120" y="4452071"/>
              <a:ext cx="70260" cy="385408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098D286-00FD-CC4B-98AC-87C43D6B29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2120" y="3931646"/>
              <a:ext cx="310740" cy="36802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306924C-ADF3-1C41-9FD2-BF9F3DF9B9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1920" y="3931647"/>
              <a:ext cx="100940" cy="368024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D124CBB-1329-CA45-BC07-E82BD44154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22862" y="3931647"/>
              <a:ext cx="340500" cy="368024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639BD35-BF26-0642-82D1-15019A6F45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22860" y="3931646"/>
              <a:ext cx="188102" cy="36813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BB23996-474C-4247-8353-DCB9608490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22860" y="3931646"/>
              <a:ext cx="70260" cy="38551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17C84FB-90C5-E544-9D58-7BF4F492DE0A}"/>
                </a:ext>
              </a:extLst>
            </p:cNvPr>
            <p:cNvSpPr/>
            <p:nvPr/>
          </p:nvSpPr>
          <p:spPr>
            <a:xfrm>
              <a:off x="2057400" y="327295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EE51DF3-9926-DA49-8889-77E242910705}"/>
                </a:ext>
              </a:extLst>
            </p:cNvPr>
            <p:cNvCxnSpPr>
              <a:cxnSpLocks/>
              <a:endCxn id="75" idx="4"/>
            </p:cNvCxnSpPr>
            <p:nvPr/>
          </p:nvCxnSpPr>
          <p:spPr>
            <a:xfrm flipV="1">
              <a:off x="1830703" y="3425357"/>
              <a:ext cx="302897" cy="347107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822ED48-F83C-8E45-BB2A-79CC67A47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2660" y="3421715"/>
              <a:ext cx="100940" cy="36206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EBD3FDB-67A2-6645-82A3-4C6F4ADC6E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3602" y="3421715"/>
              <a:ext cx="340500" cy="36206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044709A-3384-3546-B7D1-294393FBFBD2}"/>
                </a:ext>
              </a:extLst>
            </p:cNvPr>
            <p:cNvCxnSpPr>
              <a:cxnSpLocks/>
              <a:endCxn id="75" idx="4"/>
            </p:cNvCxnSpPr>
            <p:nvPr/>
          </p:nvCxnSpPr>
          <p:spPr>
            <a:xfrm flipH="1" flipV="1">
              <a:off x="2133600" y="3425357"/>
              <a:ext cx="188102" cy="36449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24C75CC-AF4B-4848-B62D-7DC66B7373CB}"/>
                </a:ext>
              </a:extLst>
            </p:cNvPr>
            <p:cNvCxnSpPr>
              <a:cxnSpLocks/>
              <a:endCxn id="75" idx="4"/>
            </p:cNvCxnSpPr>
            <p:nvPr/>
          </p:nvCxnSpPr>
          <p:spPr>
            <a:xfrm flipH="1" flipV="1">
              <a:off x="2133600" y="3425357"/>
              <a:ext cx="70260" cy="38187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7360A41-B46B-644A-A19D-1BA899B1463C}"/>
                </a:ext>
              </a:extLst>
            </p:cNvPr>
            <p:cNvSpPr/>
            <p:nvPr/>
          </p:nvSpPr>
          <p:spPr>
            <a:xfrm>
              <a:off x="2368140" y="2756067"/>
              <a:ext cx="152400" cy="1524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E538ADC-B125-9C42-9DDB-44C2244F5F2F}"/>
                </a:ext>
              </a:extLst>
            </p:cNvPr>
            <p:cNvCxnSpPr>
              <a:cxnSpLocks/>
              <a:stCxn id="75" idx="0"/>
              <a:endCxn id="81" idx="4"/>
            </p:cNvCxnSpPr>
            <p:nvPr/>
          </p:nvCxnSpPr>
          <p:spPr>
            <a:xfrm flipV="1">
              <a:off x="2133600" y="2908467"/>
              <a:ext cx="310740" cy="36449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78AEF6F-D1A3-404A-A8FB-A9D584715BFC}"/>
                </a:ext>
              </a:extLst>
            </p:cNvPr>
            <p:cNvCxnSpPr>
              <a:cxnSpLocks/>
              <a:stCxn id="85" idx="0"/>
            </p:cNvCxnSpPr>
            <p:nvPr/>
          </p:nvCxnSpPr>
          <p:spPr>
            <a:xfrm flipV="1">
              <a:off x="2343400" y="2908468"/>
              <a:ext cx="100940" cy="36448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B019D94-F9CB-AF40-AC72-EE6F8FE466A5}"/>
                </a:ext>
              </a:extLst>
            </p:cNvPr>
            <p:cNvCxnSpPr>
              <a:cxnSpLocks/>
              <a:stCxn id="86" idx="0"/>
            </p:cNvCxnSpPr>
            <p:nvPr/>
          </p:nvCxnSpPr>
          <p:spPr>
            <a:xfrm flipH="1" flipV="1">
              <a:off x="2444342" y="2908468"/>
              <a:ext cx="340500" cy="36448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D1D234D-E96C-C04E-92DB-466637A17199}"/>
                </a:ext>
              </a:extLst>
            </p:cNvPr>
            <p:cNvSpPr/>
            <p:nvPr/>
          </p:nvSpPr>
          <p:spPr>
            <a:xfrm>
              <a:off x="2267200" y="327295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B4EE19E-9E98-9F40-9753-82EE46F655A6}"/>
                </a:ext>
              </a:extLst>
            </p:cNvPr>
            <p:cNvSpPr/>
            <p:nvPr/>
          </p:nvSpPr>
          <p:spPr>
            <a:xfrm>
              <a:off x="2708642" y="327295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5325046-6F84-7849-A347-EF4082C4E008}"/>
                </a:ext>
              </a:extLst>
            </p:cNvPr>
            <p:cNvCxnSpPr>
              <a:cxnSpLocks/>
              <a:endCxn id="81" idx="4"/>
            </p:cNvCxnSpPr>
            <p:nvPr/>
          </p:nvCxnSpPr>
          <p:spPr>
            <a:xfrm flipH="1" flipV="1">
              <a:off x="2444340" y="2908467"/>
              <a:ext cx="188102" cy="36813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19DBC71-C245-6449-A51D-9A6C8FD57690}"/>
                </a:ext>
              </a:extLst>
            </p:cNvPr>
            <p:cNvCxnSpPr>
              <a:cxnSpLocks/>
              <a:endCxn id="81" idx="4"/>
            </p:cNvCxnSpPr>
            <p:nvPr/>
          </p:nvCxnSpPr>
          <p:spPr>
            <a:xfrm flipH="1" flipV="1">
              <a:off x="2444340" y="2908467"/>
              <a:ext cx="70260" cy="38551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A916434-15D7-9647-9172-052C47F8DC80}"/>
                </a:ext>
              </a:extLst>
            </p:cNvPr>
            <p:cNvSpPr/>
            <p:nvPr/>
          </p:nvSpPr>
          <p:spPr>
            <a:xfrm>
              <a:off x="3482134" y="4299563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104DF6E-D60E-E846-B644-B460D7EFD305}"/>
                </a:ext>
              </a:extLst>
            </p:cNvPr>
            <p:cNvCxnSpPr>
              <a:cxnSpLocks/>
              <a:stCxn id="109" idx="0"/>
              <a:endCxn id="89" idx="4"/>
            </p:cNvCxnSpPr>
            <p:nvPr/>
          </p:nvCxnSpPr>
          <p:spPr>
            <a:xfrm flipV="1">
              <a:off x="3250300" y="4451963"/>
              <a:ext cx="308034" cy="37466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B460E99-42A7-224A-AF1F-63D09E5E7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7394" y="4451964"/>
              <a:ext cx="100940" cy="368132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F9CF0D1-5349-994B-999E-85D632E358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58336" y="4451964"/>
              <a:ext cx="340500" cy="368132"/>
            </a:xfrm>
            <a:prstGeom prst="line">
              <a:avLst/>
            </a:prstGeom>
            <a:ln w="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99897CC-28B3-F043-AC14-3F4FEEF85AE6}"/>
                </a:ext>
              </a:extLst>
            </p:cNvPr>
            <p:cNvCxnSpPr>
              <a:cxnSpLocks/>
              <a:endCxn id="89" idx="4"/>
            </p:cNvCxnSpPr>
            <p:nvPr/>
          </p:nvCxnSpPr>
          <p:spPr>
            <a:xfrm flipH="1" flipV="1">
              <a:off x="3558334" y="4451963"/>
              <a:ext cx="188102" cy="36813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9AA9B10-6471-3648-8E11-F7931F2D6B6F}"/>
                </a:ext>
              </a:extLst>
            </p:cNvPr>
            <p:cNvCxnSpPr>
              <a:cxnSpLocks/>
              <a:endCxn id="89" idx="4"/>
            </p:cNvCxnSpPr>
            <p:nvPr/>
          </p:nvCxnSpPr>
          <p:spPr>
            <a:xfrm flipH="1" flipV="1">
              <a:off x="3558334" y="4451963"/>
              <a:ext cx="70260" cy="38551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5843BF8-C0E3-6944-A1C1-188FA87FBD86}"/>
                </a:ext>
              </a:extLst>
            </p:cNvPr>
            <p:cNvCxnSpPr>
              <a:cxnSpLocks/>
              <a:stCxn id="89" idx="0"/>
            </p:cNvCxnSpPr>
            <p:nvPr/>
          </p:nvCxnSpPr>
          <p:spPr>
            <a:xfrm flipH="1" flipV="1">
              <a:off x="2839344" y="3434349"/>
              <a:ext cx="718990" cy="86521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90614E6-A46E-B344-9F14-F280441269C7}"/>
                </a:ext>
              </a:extLst>
            </p:cNvPr>
            <p:cNvSpPr txBox="1"/>
            <p:nvPr/>
          </p:nvSpPr>
          <p:spPr>
            <a:xfrm>
              <a:off x="2476500" y="2384363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root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5B470BA-6049-1847-8338-3C2D65AE76A4}"/>
                </a:ext>
              </a:extLst>
            </p:cNvPr>
            <p:cNvSpPr txBox="1"/>
            <p:nvPr/>
          </p:nvSpPr>
          <p:spPr>
            <a:xfrm>
              <a:off x="1541661" y="3132264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kern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CF00608-6B9C-774E-8699-E775A80F6126}"/>
                </a:ext>
              </a:extLst>
            </p:cNvPr>
            <p:cNvSpPr txBox="1"/>
            <p:nvPr/>
          </p:nvSpPr>
          <p:spPr>
            <a:xfrm>
              <a:off x="1187177" y="3635198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kern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0005BD4-3248-1942-98D0-AAF9AA8A294C}"/>
                </a:ext>
              </a:extLst>
            </p:cNvPr>
            <p:cNvSpPr txBox="1"/>
            <p:nvPr/>
          </p:nvSpPr>
          <p:spPr>
            <a:xfrm>
              <a:off x="699536" y="4652813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i="1" kern="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i="1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C552FBD-BF90-034D-BC4C-A3D64B7D0024}"/>
                </a:ext>
              </a:extLst>
            </p:cNvPr>
            <p:cNvSpPr/>
            <p:nvPr/>
          </p:nvSpPr>
          <p:spPr>
            <a:xfrm>
              <a:off x="1752600" y="378140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7E2D49F-C5D4-8840-81C7-365C33F1CBE3}"/>
                </a:ext>
              </a:extLst>
            </p:cNvPr>
            <p:cNvSpPr/>
            <p:nvPr/>
          </p:nvSpPr>
          <p:spPr>
            <a:xfrm>
              <a:off x="1962400" y="378140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547AB9E-4D34-0B46-9AC3-27FEF1EAFAC8}"/>
                </a:ext>
              </a:extLst>
            </p:cNvPr>
            <p:cNvSpPr/>
            <p:nvPr/>
          </p:nvSpPr>
          <p:spPr>
            <a:xfrm>
              <a:off x="2403842" y="378140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5729733-5FF7-A04A-A100-201F3D2BCA30}"/>
                </a:ext>
              </a:extLst>
            </p:cNvPr>
            <p:cNvSpPr/>
            <p:nvPr/>
          </p:nvSpPr>
          <p:spPr>
            <a:xfrm>
              <a:off x="1431616" y="4306041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C0690922-B249-6049-AD61-2CEB6AF9EEDF}"/>
                </a:ext>
              </a:extLst>
            </p:cNvPr>
            <p:cNvSpPr/>
            <p:nvPr/>
          </p:nvSpPr>
          <p:spPr>
            <a:xfrm>
              <a:off x="1641416" y="4306041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E6B3FB0-0B17-7C4C-813B-1AAF7C9BD274}"/>
                </a:ext>
              </a:extLst>
            </p:cNvPr>
            <p:cNvSpPr/>
            <p:nvPr/>
          </p:nvSpPr>
          <p:spPr>
            <a:xfrm>
              <a:off x="2082858" y="4306041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D1A71EA-F6B9-2545-9473-87265068ADAC}"/>
                </a:ext>
              </a:extLst>
            </p:cNvPr>
            <p:cNvSpPr/>
            <p:nvPr/>
          </p:nvSpPr>
          <p:spPr>
            <a:xfrm>
              <a:off x="1128164" y="4815839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ABC5952-7AA3-D74F-9B4C-DCB62FCE5237}"/>
                </a:ext>
              </a:extLst>
            </p:cNvPr>
            <p:cNvSpPr/>
            <p:nvPr/>
          </p:nvSpPr>
          <p:spPr>
            <a:xfrm>
              <a:off x="1337964" y="4815839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AA23E79-8247-8546-AB30-A756958993E3}"/>
                </a:ext>
              </a:extLst>
            </p:cNvPr>
            <p:cNvSpPr/>
            <p:nvPr/>
          </p:nvSpPr>
          <p:spPr>
            <a:xfrm>
              <a:off x="1779406" y="4815839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44ACFD8-A3F7-734F-B828-FD3B543D6245}"/>
                </a:ext>
              </a:extLst>
            </p:cNvPr>
            <p:cNvSpPr/>
            <p:nvPr/>
          </p:nvSpPr>
          <p:spPr>
            <a:xfrm>
              <a:off x="3174100" y="4826628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41516AD-CAD8-7445-AC54-F7E4DF9EF1E3}"/>
                </a:ext>
              </a:extLst>
            </p:cNvPr>
            <p:cNvSpPr/>
            <p:nvPr/>
          </p:nvSpPr>
          <p:spPr>
            <a:xfrm>
              <a:off x="3383900" y="4826628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0A6FE4D-9039-EE4E-AB5A-F7C51B947D07}"/>
                </a:ext>
              </a:extLst>
            </p:cNvPr>
            <p:cNvSpPr/>
            <p:nvPr/>
          </p:nvSpPr>
          <p:spPr>
            <a:xfrm>
              <a:off x="3825342" y="4826628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oter Placeholder 4">
            <a:extLst>
              <a:ext uri="{FF2B5EF4-FFF2-40B4-BE49-F238E27FC236}">
                <a16:creationId xmlns:a16="http://schemas.microsoft.com/office/drawing/2014/main" id="{5C1885A1-A73F-4D4D-B798-00C1CE53F1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185274FA-76B6-9F45-8B8A-234985840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E32C47-BD5F-854E-95F8-60EDA2ED773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4339" name="Rectangle 1026">
            <a:extLst>
              <a:ext uri="{FF2B5EF4-FFF2-40B4-BE49-F238E27FC236}">
                <a16:creationId xmlns:a16="http://schemas.microsoft.com/office/drawing/2014/main" id="{E07BD1B5-72B0-6245-A626-6E496BD64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8458200" cy="762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Motivating example </a:t>
            </a:r>
            <a:r>
              <a:rPr lang="en-US" altLang="en-US" sz="4000" b="0"/>
              <a:t>(cont’d)</a:t>
            </a:r>
          </a:p>
        </p:txBody>
      </p:sp>
      <p:sp>
        <p:nvSpPr>
          <p:cNvPr id="14340" name="Rectangle 1027">
            <a:extLst>
              <a:ext uri="{FF2B5EF4-FFF2-40B4-BE49-F238E27FC236}">
                <a16:creationId xmlns:a16="http://schemas.microsoft.com/office/drawing/2014/main" id="{A3E26157-9B36-2B42-BB26-06F204967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648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</a:rPr>
              <a:t>Given</a:t>
            </a:r>
            <a:endParaRPr lang="en-US" altLang="en-US" sz="28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A set of variables: 4 courses at UNL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For each variable, a set of choices (values)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A set of constraints that restrict the combinations of values the variables can take at the same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</a:rPr>
              <a:t>Questions</a:t>
            </a:r>
            <a:endParaRPr lang="en-US" altLang="en-US" sz="28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Does a solution exist? (classical decision problem)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How two or more solutions differ?  How to change specific choices without perturbing the solution?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If there is no solution, what are the sources of conflicts?   Which constraints should be retracted?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etc.</a:t>
            </a:r>
            <a:endParaRPr lang="en-US" altLang="en-US" sz="36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>
            <a:extLst>
              <a:ext uri="{FF2B5EF4-FFF2-40B4-BE49-F238E27FC236}">
                <a16:creationId xmlns:a16="http://schemas.microsoft.com/office/drawing/2014/main" id="{D3EBA8DF-BF48-7749-A860-10C27A4DD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411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000" kern="0" dirty="0">
                <a:solidFill>
                  <a:srgbClr val="000000"/>
                </a:solidFill>
              </a:rPr>
              <a:t>Which </a:t>
            </a:r>
            <a:r>
              <a:rPr lang="en-US" altLang="en-US" sz="2000" kern="0" dirty="0">
                <a:solidFill>
                  <a:srgbClr val="3965BC"/>
                </a:solidFill>
              </a:rPr>
              <a:t>variable</a:t>
            </a:r>
            <a:r>
              <a:rPr lang="en-US" altLang="en-US" sz="2000" kern="0" dirty="0">
                <a:solidFill>
                  <a:srgbClr val="000000"/>
                </a:solidFill>
              </a:rPr>
              <a:t> to expand first?</a:t>
            </a:r>
          </a:p>
          <a:p>
            <a:pPr eaLnBrk="1" hangingPunct="1"/>
            <a:endParaRPr lang="en-US" altLang="en-US" sz="2400" kern="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2400" kern="0" dirty="0">
              <a:solidFill>
                <a:srgbClr val="000000"/>
              </a:solidFill>
            </a:endParaRPr>
          </a:p>
        </p:txBody>
      </p:sp>
      <p:sp>
        <p:nvSpPr>
          <p:cNvPr id="102401" name="Footer Placeholder 4">
            <a:extLst>
              <a:ext uri="{FF2B5EF4-FFF2-40B4-BE49-F238E27FC236}">
                <a16:creationId xmlns:a16="http://schemas.microsoft.com/office/drawing/2014/main" id="{DF3088B8-3C36-C745-A1AE-46453ADDC7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2402" name="Slide Number Placeholder 5">
            <a:extLst>
              <a:ext uri="{FF2B5EF4-FFF2-40B4-BE49-F238E27FC236}">
                <a16:creationId xmlns:a16="http://schemas.microsoft.com/office/drawing/2014/main" id="{26AC5D8C-F040-D643-B8CD-6F3E13B46E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EEC83D-D699-1A4D-896E-0B3BF0644B3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77A3EF09-EBFD-914D-BCCC-4E9056644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Systematic search: </a:t>
            </a:r>
            <a:r>
              <a:rPr lang="en-US" altLang="en-US" sz="3600" b="0" dirty="0">
                <a:solidFill>
                  <a:srgbClr val="FF0000"/>
                </a:solidFill>
              </a:rPr>
              <a:t>Ordering heuristics</a:t>
            </a:r>
          </a:p>
        </p:txBody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D277FF83-489A-3A4D-8B26-C5EDEA952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4983163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solidFill>
                  <a:srgbClr val="000000"/>
                </a:solidFill>
              </a:rPr>
              <a:t>Heuristics:</a:t>
            </a:r>
          </a:p>
          <a:p>
            <a:pPr lvl="1" eaLnBrk="1" hangingPunct="1"/>
            <a:r>
              <a:rPr lang="en-US" altLang="en-US" sz="1800" dirty="0">
                <a:solidFill>
                  <a:srgbClr val="000000"/>
                </a:solidFill>
              </a:rPr>
              <a:t>most </a:t>
            </a:r>
            <a:r>
              <a:rPr lang="en-US" altLang="en-US" sz="1800" dirty="0">
                <a:solidFill>
                  <a:srgbClr val="3965BC"/>
                </a:solidFill>
              </a:rPr>
              <a:t>constrained variable </a:t>
            </a:r>
            <a:r>
              <a:rPr lang="en-US" altLang="en-US" sz="1800" dirty="0">
                <a:solidFill>
                  <a:srgbClr val="000000"/>
                </a:solidFill>
              </a:rPr>
              <a:t>first (reduce branching factor) </a:t>
            </a:r>
          </a:p>
          <a:p>
            <a:pPr lvl="1" eaLnBrk="1" hangingPunct="1"/>
            <a:r>
              <a:rPr lang="en-US" altLang="en-US" sz="1800" dirty="0">
                <a:solidFill>
                  <a:srgbClr val="000000"/>
                </a:solidFill>
              </a:rPr>
              <a:t>most </a:t>
            </a:r>
            <a:r>
              <a:rPr lang="en-US" altLang="en-US" sz="1800" dirty="0">
                <a:solidFill>
                  <a:srgbClr val="3965BC"/>
                </a:solidFill>
              </a:rPr>
              <a:t>promising value</a:t>
            </a:r>
            <a:r>
              <a:rPr lang="en-US" altLang="en-US" sz="1800" dirty="0">
                <a:solidFill>
                  <a:srgbClr val="000000"/>
                </a:solidFill>
              </a:rPr>
              <a:t> first (find quickly first solution)  </a:t>
            </a:r>
          </a:p>
          <a:p>
            <a:pPr eaLnBrk="1" hangingPunct="1"/>
            <a:endParaRPr lang="en-US" alt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102407" name="Object 6">
            <a:extLst>
              <a:ext uri="{FF2B5EF4-FFF2-40B4-BE49-F238E27FC236}">
                <a16:creationId xmlns:a16="http://schemas.microsoft.com/office/drawing/2014/main" id="{BF957B08-B042-0A40-A493-5C47DB8780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4953000"/>
          <a:ext cx="702786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Equation" r:id="rId4" imgW="3619500" imgH="457200" progId="Equation.3">
                  <p:embed/>
                </p:oleObj>
              </mc:Choice>
              <mc:Fallback>
                <p:oleObj name="Equation" r:id="rId4" imgW="3619500" imgH="457200" progId="Equation.3">
                  <p:embed/>
                  <p:pic>
                    <p:nvPicPr>
                      <p:cNvPr id="102407" name="Object 6">
                        <a:extLst>
                          <a:ext uri="{FF2B5EF4-FFF2-40B4-BE49-F238E27FC236}">
                            <a16:creationId xmlns:a16="http://schemas.microsoft.com/office/drawing/2014/main" id="{BF957B08-B042-0A40-A493-5C47DB8780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0"/>
                        <a:ext cx="7027863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501C1CEB-38C9-F54B-B3B1-378CEA21A840}"/>
              </a:ext>
            </a:extLst>
          </p:cNvPr>
          <p:cNvGrpSpPr/>
          <p:nvPr/>
        </p:nvGrpSpPr>
        <p:grpSpPr>
          <a:xfrm>
            <a:off x="1828800" y="1905000"/>
            <a:ext cx="1144632" cy="1381383"/>
            <a:chOff x="5655254" y="3851979"/>
            <a:chExt cx="1144632" cy="138138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A8B3EF5-8DEC-D74D-9637-622B3426A52E}"/>
                </a:ext>
              </a:extLst>
            </p:cNvPr>
            <p:cNvGrpSpPr/>
            <p:nvPr/>
          </p:nvGrpSpPr>
          <p:grpSpPr>
            <a:xfrm>
              <a:off x="5774377" y="4591667"/>
              <a:ext cx="906386" cy="271851"/>
              <a:chOff x="5641749" y="4575252"/>
              <a:chExt cx="906386" cy="271851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E56959DE-6DEB-7D4B-A0D4-99C9CEB93092}"/>
                  </a:ext>
                </a:extLst>
              </p:cNvPr>
              <p:cNvSpPr/>
              <p:nvPr/>
            </p:nvSpPr>
            <p:spPr>
              <a:xfrm>
                <a:off x="5641749" y="4575252"/>
                <a:ext cx="906386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6A726BC-D874-4F4A-816A-FE4AF5FBEE7A}"/>
                  </a:ext>
                </a:extLst>
              </p:cNvPr>
              <p:cNvSpPr/>
              <p:nvPr/>
            </p:nvSpPr>
            <p:spPr>
              <a:xfrm>
                <a:off x="5722688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85747FA-CA0B-324A-85BB-7F990385A9C2}"/>
                  </a:ext>
                </a:extLst>
              </p:cNvPr>
              <p:cNvSpPr/>
              <p:nvPr/>
            </p:nvSpPr>
            <p:spPr>
              <a:xfrm>
                <a:off x="6029831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4F23F7B-6D93-B343-80A6-D39E165B21B0}"/>
                  </a:ext>
                </a:extLst>
              </p:cNvPr>
              <p:cNvSpPr/>
              <p:nvPr/>
            </p:nvSpPr>
            <p:spPr>
              <a:xfrm>
                <a:off x="6307473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4DB2D8F-AB55-2A45-8A2D-3BDA1ED596B7}"/>
                </a:ext>
              </a:extLst>
            </p:cNvPr>
            <p:cNvGrpSpPr/>
            <p:nvPr/>
          </p:nvGrpSpPr>
          <p:grpSpPr>
            <a:xfrm>
              <a:off x="5655254" y="4961511"/>
              <a:ext cx="1144632" cy="271851"/>
              <a:chOff x="5668759" y="4961511"/>
              <a:chExt cx="1144632" cy="271851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D05E61DE-A1DE-E64D-B7AB-95E1606D5D0B}"/>
                  </a:ext>
                </a:extLst>
              </p:cNvPr>
              <p:cNvSpPr/>
              <p:nvPr/>
            </p:nvSpPr>
            <p:spPr>
              <a:xfrm>
                <a:off x="5668759" y="4961511"/>
                <a:ext cx="1144632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A6994B1-3D79-3B44-A90C-18130367CE5A}"/>
                  </a:ext>
                </a:extLst>
              </p:cNvPr>
              <p:cNvSpPr/>
              <p:nvPr/>
            </p:nvSpPr>
            <p:spPr>
              <a:xfrm>
                <a:off x="5749698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9DDA698-4ADF-C74D-B9C6-8E1F05AE8F2B}"/>
                  </a:ext>
                </a:extLst>
              </p:cNvPr>
              <p:cNvSpPr/>
              <p:nvPr/>
            </p:nvSpPr>
            <p:spPr>
              <a:xfrm>
                <a:off x="6056841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EA80A3A-7BCC-FC4F-ADB0-049ECEE82A8E}"/>
                  </a:ext>
                </a:extLst>
              </p:cNvPr>
              <p:cNvSpPr/>
              <p:nvPr/>
            </p:nvSpPr>
            <p:spPr>
              <a:xfrm>
                <a:off x="6334483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6F1F3A0-84AF-294A-85E9-ED00042A34FE}"/>
                  </a:ext>
                </a:extLst>
              </p:cNvPr>
              <p:cNvSpPr/>
              <p:nvPr/>
            </p:nvSpPr>
            <p:spPr>
              <a:xfrm>
                <a:off x="6553789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9B1D897-019D-2843-8836-8BEE79909DED}"/>
                </a:ext>
              </a:extLst>
            </p:cNvPr>
            <p:cNvGrpSpPr/>
            <p:nvPr/>
          </p:nvGrpSpPr>
          <p:grpSpPr>
            <a:xfrm>
              <a:off x="5774377" y="4221823"/>
              <a:ext cx="906386" cy="271851"/>
              <a:chOff x="5645070" y="4192084"/>
              <a:chExt cx="906386" cy="271851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4328FD55-5D9D-0649-8DBC-A9ADC65C42C9}"/>
                  </a:ext>
                </a:extLst>
              </p:cNvPr>
              <p:cNvSpPr/>
              <p:nvPr/>
            </p:nvSpPr>
            <p:spPr>
              <a:xfrm>
                <a:off x="5645070" y="4192084"/>
                <a:ext cx="906386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C9582E4-4D64-AB41-8695-CDE3C30487AF}"/>
                  </a:ext>
                </a:extLst>
              </p:cNvPr>
              <p:cNvSpPr/>
              <p:nvPr/>
            </p:nvSpPr>
            <p:spPr>
              <a:xfrm>
                <a:off x="5726009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BA8F33A-82FC-6146-8AEB-42CD3A8BF901}"/>
                  </a:ext>
                </a:extLst>
              </p:cNvPr>
              <p:cNvSpPr/>
              <p:nvPr/>
            </p:nvSpPr>
            <p:spPr>
              <a:xfrm>
                <a:off x="6033152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4D0A6E7-28A5-E148-B6C8-BA5ACDEC8BDE}"/>
                  </a:ext>
                </a:extLst>
              </p:cNvPr>
              <p:cNvSpPr/>
              <p:nvPr/>
            </p:nvSpPr>
            <p:spPr>
              <a:xfrm>
                <a:off x="6310794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2521EA3-86A6-964E-9D35-CAA1C7AC64B6}"/>
                </a:ext>
              </a:extLst>
            </p:cNvPr>
            <p:cNvGrpSpPr/>
            <p:nvPr/>
          </p:nvGrpSpPr>
          <p:grpSpPr>
            <a:xfrm>
              <a:off x="5894708" y="3851979"/>
              <a:ext cx="665724" cy="271851"/>
              <a:chOff x="5641749" y="3851979"/>
              <a:chExt cx="665724" cy="271851"/>
            </a:xfrm>
          </p:grpSpPr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27117467-7196-EE42-8B8E-B82F7FB956B6}"/>
                  </a:ext>
                </a:extLst>
              </p:cNvPr>
              <p:cNvSpPr/>
              <p:nvPr/>
            </p:nvSpPr>
            <p:spPr>
              <a:xfrm>
                <a:off x="5641749" y="3851979"/>
                <a:ext cx="665724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D4EC307-5B58-EB49-BB0A-B29ECEA48A70}"/>
                  </a:ext>
                </a:extLst>
              </p:cNvPr>
              <p:cNvSpPr/>
              <p:nvPr/>
            </p:nvSpPr>
            <p:spPr>
              <a:xfrm>
                <a:off x="5722688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2FDA23B-8ED6-1F41-8DEA-B800BD11AD30}"/>
                  </a:ext>
                </a:extLst>
              </p:cNvPr>
              <p:cNvSpPr/>
              <p:nvPr/>
            </p:nvSpPr>
            <p:spPr>
              <a:xfrm>
                <a:off x="6029831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9" name="Rectangle 3">
            <a:extLst>
              <a:ext uri="{FF2B5EF4-FFF2-40B4-BE49-F238E27FC236}">
                <a16:creationId xmlns:a16="http://schemas.microsoft.com/office/drawing/2014/main" id="{27E0C8D9-08F9-D34D-BE3E-F2B0B51F3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95400"/>
            <a:ext cx="411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000" kern="0" dirty="0">
                <a:solidFill>
                  <a:srgbClr val="000000"/>
                </a:solidFill>
              </a:rPr>
              <a:t>Which </a:t>
            </a:r>
            <a:r>
              <a:rPr lang="en-US" altLang="en-US" sz="2000" kern="0" dirty="0">
                <a:solidFill>
                  <a:srgbClr val="3965BC"/>
                </a:solidFill>
              </a:rPr>
              <a:t>value</a:t>
            </a:r>
            <a:r>
              <a:rPr lang="en-US" altLang="en-US" sz="2000" kern="0" dirty="0">
                <a:solidFill>
                  <a:srgbClr val="000000"/>
                </a:solidFill>
              </a:rPr>
              <a:t> to assign first?</a:t>
            </a:r>
          </a:p>
          <a:p>
            <a:pPr eaLnBrk="1" hangingPunct="1"/>
            <a:endParaRPr lang="en-US" altLang="en-US" sz="2400" kern="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2400" kern="0" dirty="0">
              <a:solidFill>
                <a:srgbClr val="000000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B099A04-65B0-4D42-8198-AFA0B82DC1CC}"/>
              </a:ext>
            </a:extLst>
          </p:cNvPr>
          <p:cNvGrpSpPr/>
          <p:nvPr/>
        </p:nvGrpSpPr>
        <p:grpSpPr>
          <a:xfrm>
            <a:off x="5638800" y="1746725"/>
            <a:ext cx="1817611" cy="1682275"/>
            <a:chOff x="3474236" y="1731662"/>
            <a:chExt cx="1817611" cy="1682275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4B3748B2-6556-624E-BB9F-157DF6E07D74}"/>
                </a:ext>
              </a:extLst>
            </p:cNvPr>
            <p:cNvSpPr/>
            <p:nvPr/>
          </p:nvSpPr>
          <p:spPr>
            <a:xfrm>
              <a:off x="3758381" y="2050761"/>
              <a:ext cx="906386" cy="271851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EC085BC6-632C-3449-91A9-20BB0A552F60}"/>
                </a:ext>
              </a:extLst>
            </p:cNvPr>
            <p:cNvSpPr/>
            <p:nvPr/>
          </p:nvSpPr>
          <p:spPr>
            <a:xfrm>
              <a:off x="3474236" y="3129029"/>
              <a:ext cx="471849" cy="27873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D09FA585-0B89-3243-9DB3-529DCAA49050}"/>
                </a:ext>
              </a:extLst>
            </p:cNvPr>
            <p:cNvSpPr/>
            <p:nvPr/>
          </p:nvSpPr>
          <p:spPr>
            <a:xfrm>
              <a:off x="4819998" y="3129029"/>
              <a:ext cx="471849" cy="27873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6065D41-C0F5-AE48-A984-7E997FDB4B49}"/>
                </a:ext>
              </a:extLst>
            </p:cNvPr>
            <p:cNvCxnSpPr>
              <a:cxnSpLocks/>
              <a:stCxn id="51" idx="2"/>
              <a:endCxn id="52" idx="0"/>
            </p:cNvCxnSpPr>
            <p:nvPr/>
          </p:nvCxnSpPr>
          <p:spPr>
            <a:xfrm flipH="1">
              <a:off x="3710161" y="2322612"/>
              <a:ext cx="501413" cy="8064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576BA46-21FF-104A-B72D-67989F954E28}"/>
                </a:ext>
              </a:extLst>
            </p:cNvPr>
            <p:cNvCxnSpPr>
              <a:cxnSpLocks/>
              <a:stCxn id="51" idx="2"/>
            </p:cNvCxnSpPr>
            <p:nvPr/>
          </p:nvCxnSpPr>
          <p:spPr>
            <a:xfrm>
              <a:off x="4211574" y="2322612"/>
              <a:ext cx="170978" cy="7851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67FDB30-76F9-6E4F-88C6-13EC686E3F2B}"/>
                </a:ext>
              </a:extLst>
            </p:cNvPr>
            <p:cNvCxnSpPr>
              <a:cxnSpLocks/>
              <a:stCxn id="51" idx="2"/>
              <a:endCxn id="53" idx="0"/>
            </p:cNvCxnSpPr>
            <p:nvPr/>
          </p:nvCxnSpPr>
          <p:spPr>
            <a:xfrm>
              <a:off x="4211574" y="2322612"/>
              <a:ext cx="844349" cy="8064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7064BA7-37FB-5A4F-B076-1703531173A4}"/>
                </a:ext>
              </a:extLst>
            </p:cNvPr>
            <p:cNvSpPr/>
            <p:nvPr/>
          </p:nvSpPr>
          <p:spPr>
            <a:xfrm>
              <a:off x="3839320" y="2117047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8C2BCE-9190-5249-9453-BCD12C9B5B51}"/>
                </a:ext>
              </a:extLst>
            </p:cNvPr>
            <p:cNvSpPr/>
            <p:nvPr/>
          </p:nvSpPr>
          <p:spPr>
            <a:xfrm>
              <a:off x="4146463" y="2107215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1C789E2-B4EE-144C-9635-E0D7CDA53A00}"/>
                </a:ext>
              </a:extLst>
            </p:cNvPr>
            <p:cNvSpPr/>
            <p:nvPr/>
          </p:nvSpPr>
          <p:spPr>
            <a:xfrm>
              <a:off x="4424105" y="2117047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201A6C7-DE80-DB41-8149-B938FB702942}"/>
                </a:ext>
              </a:extLst>
            </p:cNvPr>
            <p:cNvSpPr/>
            <p:nvPr/>
          </p:nvSpPr>
          <p:spPr>
            <a:xfrm>
              <a:off x="4156702" y="3192196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4409ADD-EEB5-8847-9E11-1DFDF0388E9E}"/>
                </a:ext>
              </a:extLst>
            </p:cNvPr>
            <p:cNvSpPr/>
            <p:nvPr/>
          </p:nvSpPr>
          <p:spPr>
            <a:xfrm>
              <a:off x="4404102" y="3192196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E857E5D-674B-1642-8E96-F0474F849C1E}"/>
                </a:ext>
              </a:extLst>
            </p:cNvPr>
            <p:cNvSpPr/>
            <p:nvPr/>
          </p:nvSpPr>
          <p:spPr>
            <a:xfrm>
              <a:off x="3523769" y="3192196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DC2B6FB-7109-B746-ACDA-4A1A6A5FD9E5}"/>
                </a:ext>
              </a:extLst>
            </p:cNvPr>
            <p:cNvSpPr/>
            <p:nvPr/>
          </p:nvSpPr>
          <p:spPr>
            <a:xfrm>
              <a:off x="3771169" y="3192196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21C0453-20E9-C943-A551-E556122FBAF5}"/>
                </a:ext>
              </a:extLst>
            </p:cNvPr>
            <p:cNvSpPr/>
            <p:nvPr/>
          </p:nvSpPr>
          <p:spPr>
            <a:xfrm>
              <a:off x="4859326" y="3192196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D61C076-082E-AE41-9962-14970EB600EB}"/>
                </a:ext>
              </a:extLst>
            </p:cNvPr>
            <p:cNvSpPr/>
            <p:nvPr/>
          </p:nvSpPr>
          <p:spPr>
            <a:xfrm>
              <a:off x="5106726" y="3192196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FCAD6BD5-8A7C-3647-9589-5A4967D03297}"/>
                </a:ext>
              </a:extLst>
            </p:cNvPr>
            <p:cNvSpPr/>
            <p:nvPr/>
          </p:nvSpPr>
          <p:spPr>
            <a:xfrm>
              <a:off x="4131889" y="3135203"/>
              <a:ext cx="471849" cy="27873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1FB7658-DE54-244C-9D6A-394EE0F3A9DA}"/>
                </a:ext>
              </a:extLst>
            </p:cNvPr>
            <p:cNvSpPr txBox="1"/>
            <p:nvPr/>
          </p:nvSpPr>
          <p:spPr>
            <a:xfrm>
              <a:off x="3758381" y="17396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4D79C21-C1CA-404B-A2AA-8F3EBEB1FB64}"/>
                </a:ext>
              </a:extLst>
            </p:cNvPr>
            <p:cNvSpPr txBox="1"/>
            <p:nvPr/>
          </p:nvSpPr>
          <p:spPr>
            <a:xfrm>
              <a:off x="4051459" y="17477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5893269-BDFB-D14A-A031-92762CD5DFB0}"/>
                </a:ext>
              </a:extLst>
            </p:cNvPr>
            <p:cNvSpPr txBox="1"/>
            <p:nvPr/>
          </p:nvSpPr>
          <p:spPr>
            <a:xfrm>
              <a:off x="4346224" y="173166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3F8DE33-3772-D84E-B6B2-E21E15072E30}"/>
              </a:ext>
            </a:extLst>
          </p:cNvPr>
          <p:cNvCxnSpPr>
            <a:cxnSpLocks/>
          </p:cNvCxnSpPr>
          <p:nvPr/>
        </p:nvCxnSpPr>
        <p:spPr>
          <a:xfrm flipH="1">
            <a:off x="2743200" y="20574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4C7FF7F-B0D1-AE40-84D9-B4256769E81C}"/>
              </a:ext>
            </a:extLst>
          </p:cNvPr>
          <p:cNvCxnSpPr>
            <a:cxnSpLocks/>
            <a:endCxn id="35" idx="3"/>
          </p:cNvCxnSpPr>
          <p:nvPr/>
        </p:nvCxnSpPr>
        <p:spPr>
          <a:xfrm flipH="1">
            <a:off x="2854309" y="2410770"/>
            <a:ext cx="3460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5E02C04-5AEF-6642-9169-E7F1796A785F}"/>
              </a:ext>
            </a:extLst>
          </p:cNvPr>
          <p:cNvCxnSpPr>
            <a:cxnSpLocks/>
            <a:endCxn id="32" idx="3"/>
          </p:cNvCxnSpPr>
          <p:nvPr/>
        </p:nvCxnSpPr>
        <p:spPr>
          <a:xfrm flipH="1">
            <a:off x="2733978" y="1905000"/>
            <a:ext cx="314022" cy="1359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457DD41-180E-4244-BEA8-1C97BF73FB19}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2854309" y="2667000"/>
            <a:ext cx="422291" cy="113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DFEFC2D-DC1A-7F4F-978E-9424CFBC8C68}"/>
              </a:ext>
            </a:extLst>
          </p:cNvPr>
          <p:cNvCxnSpPr>
            <a:cxnSpLocks/>
            <a:endCxn id="44" idx="3"/>
          </p:cNvCxnSpPr>
          <p:nvPr/>
        </p:nvCxnSpPr>
        <p:spPr>
          <a:xfrm flipH="1" flipV="1">
            <a:off x="2854309" y="2780614"/>
            <a:ext cx="574691" cy="387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02BF5FB-9B49-C643-9C5B-3592C7551639}"/>
              </a:ext>
            </a:extLst>
          </p:cNvPr>
          <p:cNvCxnSpPr>
            <a:cxnSpLocks/>
            <a:endCxn id="44" idx="3"/>
          </p:cNvCxnSpPr>
          <p:nvPr/>
        </p:nvCxnSpPr>
        <p:spPr>
          <a:xfrm flipH="1" flipV="1">
            <a:off x="2854309" y="2780614"/>
            <a:ext cx="498491" cy="191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11B8C7E-984E-D440-BD31-5ABD67CFD092}"/>
              </a:ext>
            </a:extLst>
          </p:cNvPr>
          <p:cNvCxnSpPr>
            <a:cxnSpLocks/>
            <a:endCxn id="39" idx="3"/>
          </p:cNvCxnSpPr>
          <p:nvPr/>
        </p:nvCxnSpPr>
        <p:spPr>
          <a:xfrm flipH="1" flipV="1">
            <a:off x="2973432" y="3150458"/>
            <a:ext cx="303168" cy="2023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38A4648-2C9B-B34B-AC68-0C8CA197D2EF}"/>
              </a:ext>
            </a:extLst>
          </p:cNvPr>
          <p:cNvCxnSpPr>
            <a:cxnSpLocks/>
            <a:endCxn id="39" idx="3"/>
          </p:cNvCxnSpPr>
          <p:nvPr/>
        </p:nvCxnSpPr>
        <p:spPr>
          <a:xfrm flipH="1" flipV="1">
            <a:off x="2973432" y="3150458"/>
            <a:ext cx="303168" cy="499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8B4B149-0956-1540-8846-3381056AC1D5}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2854309" y="2590800"/>
            <a:ext cx="193691" cy="1898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2782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oter Placeholder 4">
            <a:extLst>
              <a:ext uri="{FF2B5EF4-FFF2-40B4-BE49-F238E27FC236}">
                <a16:creationId xmlns:a16="http://schemas.microsoft.com/office/drawing/2014/main" id="{C27D91DF-4E42-D24F-B788-5584740DC2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96258" name="Slide Number Placeholder 5">
            <a:extLst>
              <a:ext uri="{FF2B5EF4-FFF2-40B4-BE49-F238E27FC236}">
                <a16:creationId xmlns:a16="http://schemas.microsoft.com/office/drawing/2014/main" id="{13437119-69BA-AC42-87A2-726393FCBD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D1BD6-A7E9-E243-910A-D54366EC368C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39A31E41-285D-E245-AA8F-BFC10169E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Systematic search:</a:t>
            </a:r>
            <a:r>
              <a:rPr lang="en-US" altLang="en-US" sz="4000">
                <a:solidFill>
                  <a:srgbClr val="000000"/>
                </a:solidFill>
              </a:rPr>
              <a:t> </a:t>
            </a:r>
            <a:r>
              <a:rPr lang="en-US" altLang="en-US" sz="4000" b="0">
                <a:solidFill>
                  <a:srgbClr val="FF0000"/>
                </a:solidFill>
              </a:rPr>
              <a:t>Back-checking</a:t>
            </a:r>
            <a:endParaRPr lang="en-US" altLang="en-US" sz="4000">
              <a:solidFill>
                <a:srgbClr val="FF0000"/>
              </a:solidFill>
            </a:endParaRPr>
          </a:p>
        </p:txBody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1DE6C1D1-9ACE-544B-A9ED-DFE107AF3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Systematic search generates </a:t>
            </a:r>
            <a:r>
              <a:rPr lang="en-US" altLang="en-US" sz="2000" i="1">
                <a:solidFill>
                  <a:srgbClr val="000000"/>
                </a:solidFill>
              </a:rPr>
              <a:t>d</a:t>
            </a:r>
            <a:r>
              <a:rPr lang="en-US" altLang="en-US" sz="2000" i="1" baseline="30000">
                <a:solidFill>
                  <a:srgbClr val="000000"/>
                </a:solidFill>
              </a:rPr>
              <a:t>n</a:t>
            </a:r>
            <a:r>
              <a:rPr lang="en-US" altLang="en-US" sz="2000" b="1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</a:rPr>
              <a:t>possibilities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Are all possibilities acceptable?</a:t>
            </a: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Expand a partial solution only when it is consistent</a:t>
            </a: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This yields early pruning of inconsistent paths</a:t>
            </a: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/>
          </a:p>
        </p:txBody>
      </p:sp>
      <p:pic>
        <p:nvPicPr>
          <p:cNvPr id="96261" name="Picture 4" descr="search">
            <a:extLst>
              <a:ext uri="{FF2B5EF4-FFF2-40B4-BE49-F238E27FC236}">
                <a16:creationId xmlns:a16="http://schemas.microsoft.com/office/drawing/2014/main" id="{22D8802F-4CD1-EC42-A0DB-FC5CD3CEE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35052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5" descr="pruning">
            <a:extLst>
              <a:ext uri="{FF2B5EF4-FFF2-40B4-BE49-F238E27FC236}">
                <a16:creationId xmlns:a16="http://schemas.microsoft.com/office/drawing/2014/main" id="{6F100223-14B2-9A48-95B6-354BFF16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1242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3BA7-A108-484B-AA1C-DABB3E8B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Back-checking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50578-6A8D-C34F-8142-B02DFC305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BAC6B-07EA-3840-9C94-FA5FD56DB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52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AA8BCA-B605-4C47-8EAC-148FCB58EF23}"/>
              </a:ext>
            </a:extLst>
          </p:cNvPr>
          <p:cNvSpPr txBox="1">
            <a:spLocks noChangeArrowheads="1"/>
          </p:cNvSpPr>
          <p:nvPr/>
        </p:nvSpPr>
        <p:spPr>
          <a:xfrm>
            <a:off x="604861" y="1265536"/>
            <a:ext cx="5872139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kern="0" dirty="0"/>
              <a:t>Rationale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/>
              <a:t>Maintain the consistency of current path</a:t>
            </a:r>
          </a:p>
          <a:p>
            <a:pPr marL="457200" lvl="1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kern="0" dirty="0"/>
              <a:t>Mechanism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/>
              <a:t>When instantiating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kern="0" dirty="0"/>
              <a:t>, (back)check consistency with each previous assignment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If consistent, move to </a:t>
            </a:r>
            <a:r>
              <a:rPr lang="en-US" altLang="en-US" sz="1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8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If inconsistent, try another value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If no other value exists, backtrack chronologically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43F12B-7835-6044-9249-D2742D09AC7E}"/>
              </a:ext>
            </a:extLst>
          </p:cNvPr>
          <p:cNvGrpSpPr/>
          <p:nvPr/>
        </p:nvGrpSpPr>
        <p:grpSpPr>
          <a:xfrm>
            <a:off x="6371254" y="2057400"/>
            <a:ext cx="1934546" cy="2497628"/>
            <a:chOff x="2835664" y="2213935"/>
            <a:chExt cx="1934546" cy="24976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6B10E0-FF06-754C-B6DA-B5112A13ECDC}"/>
                </a:ext>
              </a:extLst>
            </p:cNvPr>
            <p:cNvSpPr txBox="1"/>
            <p:nvPr/>
          </p:nvSpPr>
          <p:spPr>
            <a:xfrm>
              <a:off x="4187999" y="2213935"/>
              <a:ext cx="5822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root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70794D0-D508-BE47-9030-F6352594EE66}"/>
                </a:ext>
              </a:extLst>
            </p:cNvPr>
            <p:cNvGrpSpPr/>
            <p:nvPr/>
          </p:nvGrpSpPr>
          <p:grpSpPr>
            <a:xfrm>
              <a:off x="2835664" y="2365203"/>
              <a:ext cx="1622577" cy="2346360"/>
              <a:chOff x="2835664" y="2365203"/>
              <a:chExt cx="1622577" cy="234636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552CC61-71E0-024C-AC16-3E08C538A3D0}"/>
                  </a:ext>
                </a:extLst>
              </p:cNvPr>
              <p:cNvSpPr/>
              <p:nvPr/>
            </p:nvSpPr>
            <p:spPr>
              <a:xfrm>
                <a:off x="3656732" y="3930164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5DB9B53-F900-2C4B-8F61-EEDD291A1E37}"/>
                  </a:ext>
                </a:extLst>
              </p:cNvPr>
              <p:cNvCxnSpPr>
                <a:cxnSpLocks/>
                <a:endCxn id="9" idx="4"/>
              </p:cNvCxnSpPr>
              <p:nvPr/>
            </p:nvCxnSpPr>
            <p:spPr>
              <a:xfrm flipV="1">
                <a:off x="3430035" y="4082564"/>
                <a:ext cx="302897" cy="35075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D8257E5-8A04-8D4A-B2BA-BDAC9D7C0AA7}"/>
                  </a:ext>
                </a:extLst>
              </p:cNvPr>
              <p:cNvCxnSpPr>
                <a:cxnSpLocks/>
                <a:stCxn id="14" idx="0"/>
              </p:cNvCxnSpPr>
              <p:nvPr/>
            </p:nvCxnSpPr>
            <p:spPr>
              <a:xfrm flipV="1">
                <a:off x="3631992" y="4082565"/>
                <a:ext cx="100940" cy="368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88107A7-CE57-B049-B6CC-B2F4B250EE0B}"/>
                  </a:ext>
                </a:extLst>
              </p:cNvPr>
              <p:cNvCxnSpPr>
                <a:cxnSpLocks/>
                <a:stCxn id="15" idx="0"/>
              </p:cNvCxnSpPr>
              <p:nvPr/>
            </p:nvCxnSpPr>
            <p:spPr>
              <a:xfrm flipH="1" flipV="1">
                <a:off x="3732934" y="4082565"/>
                <a:ext cx="340500" cy="36813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6E45E23-280D-104C-A6FE-2A7F5C640AFD}"/>
                  </a:ext>
                </a:extLst>
              </p:cNvPr>
              <p:cNvSpPr/>
              <p:nvPr/>
            </p:nvSpPr>
            <p:spPr>
              <a:xfrm>
                <a:off x="3345992" y="445069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6EA9000-9454-5241-9D61-4C6C7842780B}"/>
                  </a:ext>
                </a:extLst>
              </p:cNvPr>
              <p:cNvSpPr/>
              <p:nvPr/>
            </p:nvSpPr>
            <p:spPr>
              <a:xfrm>
                <a:off x="3555792" y="445069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1B71D82-6826-B240-A98F-463B99AA171B}"/>
                  </a:ext>
                </a:extLst>
              </p:cNvPr>
              <p:cNvSpPr/>
              <p:nvPr/>
            </p:nvSpPr>
            <p:spPr>
              <a:xfrm>
                <a:off x="3997234" y="445069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B017B35-0576-9343-81FC-874B3E40AC0E}"/>
                  </a:ext>
                </a:extLst>
              </p:cNvPr>
              <p:cNvCxnSpPr>
                <a:cxnSpLocks/>
                <a:endCxn id="9" idx="4"/>
              </p:cNvCxnSpPr>
              <p:nvPr/>
            </p:nvCxnSpPr>
            <p:spPr>
              <a:xfrm flipH="1" flipV="1">
                <a:off x="3732932" y="4082564"/>
                <a:ext cx="188102" cy="36813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C8DB0B8-8FBF-6B40-9149-8BBECA837A7F}"/>
                  </a:ext>
                </a:extLst>
              </p:cNvPr>
              <p:cNvCxnSpPr>
                <a:cxnSpLocks/>
                <a:endCxn id="9" idx="4"/>
              </p:cNvCxnSpPr>
              <p:nvPr/>
            </p:nvCxnSpPr>
            <p:spPr>
              <a:xfrm flipH="1" flipV="1">
                <a:off x="3732932" y="4082564"/>
                <a:ext cx="70260" cy="38551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3ED1EBB-47E3-274F-8FC3-B6CC65E518F4}"/>
                  </a:ext>
                </a:extLst>
              </p:cNvPr>
              <p:cNvSpPr/>
              <p:nvPr/>
            </p:nvSpPr>
            <p:spPr>
              <a:xfrm>
                <a:off x="3756453" y="3410684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FEACA1C-4587-2649-A20B-6D5F268E37AF}"/>
                  </a:ext>
                </a:extLst>
              </p:cNvPr>
              <p:cNvCxnSpPr>
                <a:cxnSpLocks/>
                <a:endCxn id="18" idx="4"/>
              </p:cNvCxnSpPr>
              <p:nvPr/>
            </p:nvCxnSpPr>
            <p:spPr>
              <a:xfrm flipV="1">
                <a:off x="3529756" y="3563084"/>
                <a:ext cx="302897" cy="35075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272DA9A-BBBA-8649-9B32-DE02812A829F}"/>
                  </a:ext>
                </a:extLst>
              </p:cNvPr>
              <p:cNvCxnSpPr>
                <a:cxnSpLocks/>
                <a:stCxn id="23" idx="0"/>
              </p:cNvCxnSpPr>
              <p:nvPr/>
            </p:nvCxnSpPr>
            <p:spPr>
              <a:xfrm flipV="1">
                <a:off x="3731713" y="3563085"/>
                <a:ext cx="100940" cy="368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B6F84EC-3D06-1043-BC82-771453F306F4}"/>
                  </a:ext>
                </a:extLst>
              </p:cNvPr>
              <p:cNvCxnSpPr>
                <a:cxnSpLocks/>
                <a:stCxn id="24" idx="0"/>
              </p:cNvCxnSpPr>
              <p:nvPr/>
            </p:nvCxnSpPr>
            <p:spPr>
              <a:xfrm flipH="1" flipV="1">
                <a:off x="3832655" y="3563085"/>
                <a:ext cx="340500" cy="36813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FFE84FD-5B62-F34B-A5DC-B81A35573092}"/>
                  </a:ext>
                </a:extLst>
              </p:cNvPr>
              <p:cNvSpPr/>
              <p:nvPr/>
            </p:nvSpPr>
            <p:spPr>
              <a:xfrm>
                <a:off x="3445713" y="393121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F649B2D-8E19-554E-9291-F1E3E2D95590}"/>
                  </a:ext>
                </a:extLst>
              </p:cNvPr>
              <p:cNvSpPr/>
              <p:nvPr/>
            </p:nvSpPr>
            <p:spPr>
              <a:xfrm>
                <a:off x="3655513" y="393121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A4D2836-B70D-C34D-9256-66EEB8419B5A}"/>
                  </a:ext>
                </a:extLst>
              </p:cNvPr>
              <p:cNvSpPr/>
              <p:nvPr/>
            </p:nvSpPr>
            <p:spPr>
              <a:xfrm>
                <a:off x="4096955" y="393121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3EF4BD2-D4B5-9449-A392-70FF94B34AAB}"/>
                  </a:ext>
                </a:extLst>
              </p:cNvPr>
              <p:cNvCxnSpPr>
                <a:cxnSpLocks/>
                <a:endCxn id="18" idx="4"/>
              </p:cNvCxnSpPr>
              <p:nvPr/>
            </p:nvCxnSpPr>
            <p:spPr>
              <a:xfrm flipH="1" flipV="1">
                <a:off x="3832653" y="3563084"/>
                <a:ext cx="188102" cy="36813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6581BEE-C230-2D48-B63D-7B4EB1FBFBEF}"/>
                  </a:ext>
                </a:extLst>
              </p:cNvPr>
              <p:cNvCxnSpPr>
                <a:cxnSpLocks/>
                <a:endCxn id="18" idx="4"/>
              </p:cNvCxnSpPr>
              <p:nvPr/>
            </p:nvCxnSpPr>
            <p:spPr>
              <a:xfrm flipH="1" flipV="1">
                <a:off x="3832653" y="3563084"/>
                <a:ext cx="70260" cy="38551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73AED2F-8B0D-F940-8907-4CDF6989734F}"/>
                  </a:ext>
                </a:extLst>
              </p:cNvPr>
              <p:cNvSpPr/>
              <p:nvPr/>
            </p:nvSpPr>
            <p:spPr>
              <a:xfrm>
                <a:off x="3855320" y="2889601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D0AFCE6-EAE8-C541-8533-24DBEFBEB41A}"/>
                  </a:ext>
                </a:extLst>
              </p:cNvPr>
              <p:cNvCxnSpPr>
                <a:cxnSpLocks/>
                <a:endCxn id="27" idx="4"/>
              </p:cNvCxnSpPr>
              <p:nvPr/>
            </p:nvCxnSpPr>
            <p:spPr>
              <a:xfrm flipV="1">
                <a:off x="3628623" y="3042001"/>
                <a:ext cx="302897" cy="35075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848EDFF-8F08-C946-992D-FE205758684D}"/>
                  </a:ext>
                </a:extLst>
              </p:cNvPr>
              <p:cNvCxnSpPr>
                <a:cxnSpLocks/>
                <a:stCxn id="32" idx="0"/>
              </p:cNvCxnSpPr>
              <p:nvPr/>
            </p:nvCxnSpPr>
            <p:spPr>
              <a:xfrm flipV="1">
                <a:off x="3830580" y="3042002"/>
                <a:ext cx="100940" cy="368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1B1A217-0756-B144-9923-B09B37D46F4A}"/>
                  </a:ext>
                </a:extLst>
              </p:cNvPr>
              <p:cNvCxnSpPr>
                <a:cxnSpLocks/>
                <a:stCxn id="33" idx="0"/>
              </p:cNvCxnSpPr>
              <p:nvPr/>
            </p:nvCxnSpPr>
            <p:spPr>
              <a:xfrm flipH="1" flipV="1">
                <a:off x="3931522" y="3042002"/>
                <a:ext cx="340500" cy="36813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FE77F92-8546-B043-AD72-0EFA6909A2EA}"/>
                  </a:ext>
                </a:extLst>
              </p:cNvPr>
              <p:cNvSpPr/>
              <p:nvPr/>
            </p:nvSpPr>
            <p:spPr>
              <a:xfrm>
                <a:off x="3544580" y="3410134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297D752-1842-6A4A-A59F-CE152C5540DD}"/>
                  </a:ext>
                </a:extLst>
              </p:cNvPr>
              <p:cNvSpPr/>
              <p:nvPr/>
            </p:nvSpPr>
            <p:spPr>
              <a:xfrm>
                <a:off x="3754380" y="3410134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C1930B8-100D-8549-B5DE-91E7BD8D89F0}"/>
                  </a:ext>
                </a:extLst>
              </p:cNvPr>
              <p:cNvSpPr/>
              <p:nvPr/>
            </p:nvSpPr>
            <p:spPr>
              <a:xfrm>
                <a:off x="4195822" y="3410134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408A545-BCE1-D641-9CD3-62A8F58293AA}"/>
                  </a:ext>
                </a:extLst>
              </p:cNvPr>
              <p:cNvCxnSpPr>
                <a:cxnSpLocks/>
                <a:endCxn id="27" idx="4"/>
              </p:cNvCxnSpPr>
              <p:nvPr/>
            </p:nvCxnSpPr>
            <p:spPr>
              <a:xfrm flipH="1" flipV="1">
                <a:off x="3931520" y="3042001"/>
                <a:ext cx="188102" cy="36813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92F7816-EFBC-4443-8B20-2891662AF33D}"/>
                  </a:ext>
                </a:extLst>
              </p:cNvPr>
              <p:cNvCxnSpPr>
                <a:cxnSpLocks/>
                <a:endCxn id="27" idx="4"/>
              </p:cNvCxnSpPr>
              <p:nvPr/>
            </p:nvCxnSpPr>
            <p:spPr>
              <a:xfrm flipH="1" flipV="1">
                <a:off x="3931520" y="3042001"/>
                <a:ext cx="70260" cy="38551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EBCF43A-BFEA-8043-8175-04AFBDD7E07F}"/>
                  </a:ext>
                </a:extLst>
              </p:cNvPr>
              <p:cNvSpPr/>
              <p:nvPr/>
            </p:nvSpPr>
            <p:spPr>
              <a:xfrm>
                <a:off x="3965339" y="2365203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D9C9963-6E09-9642-8D9B-71C1F6FA27D1}"/>
                  </a:ext>
                </a:extLst>
              </p:cNvPr>
              <p:cNvCxnSpPr>
                <a:cxnSpLocks/>
                <a:endCxn id="36" idx="4"/>
              </p:cNvCxnSpPr>
              <p:nvPr/>
            </p:nvCxnSpPr>
            <p:spPr>
              <a:xfrm flipV="1">
                <a:off x="3738642" y="2517603"/>
                <a:ext cx="302897" cy="35075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9D371E4-E069-9244-85D7-8E2DD7CF1C6A}"/>
                  </a:ext>
                </a:extLst>
              </p:cNvPr>
              <p:cNvCxnSpPr>
                <a:cxnSpLocks/>
                <a:stCxn id="41" idx="0"/>
              </p:cNvCxnSpPr>
              <p:nvPr/>
            </p:nvCxnSpPr>
            <p:spPr>
              <a:xfrm flipV="1">
                <a:off x="3940599" y="2517604"/>
                <a:ext cx="100940" cy="368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953488A-F24D-C54F-8D13-2C012D67372E}"/>
                  </a:ext>
                </a:extLst>
              </p:cNvPr>
              <p:cNvCxnSpPr>
                <a:cxnSpLocks/>
                <a:stCxn id="42" idx="0"/>
              </p:cNvCxnSpPr>
              <p:nvPr/>
            </p:nvCxnSpPr>
            <p:spPr>
              <a:xfrm flipH="1" flipV="1">
                <a:off x="4041541" y="2517604"/>
                <a:ext cx="340500" cy="36813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8FACD44-4228-234D-A8AF-A3E52BD948B8}"/>
                  </a:ext>
                </a:extLst>
              </p:cNvPr>
              <p:cNvSpPr/>
              <p:nvPr/>
            </p:nvSpPr>
            <p:spPr>
              <a:xfrm>
                <a:off x="3654599" y="2885736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52A32A5-F46C-AC45-B1EF-F4B4D7B4B9B5}"/>
                  </a:ext>
                </a:extLst>
              </p:cNvPr>
              <p:cNvSpPr/>
              <p:nvPr/>
            </p:nvSpPr>
            <p:spPr>
              <a:xfrm>
                <a:off x="3864399" y="2885736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21E4E56-2138-EF43-94F0-D6D83C6E4B7E}"/>
                  </a:ext>
                </a:extLst>
              </p:cNvPr>
              <p:cNvSpPr/>
              <p:nvPr/>
            </p:nvSpPr>
            <p:spPr>
              <a:xfrm>
                <a:off x="4305841" y="2885736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D9665DB-DEF6-7641-A499-440925505357}"/>
                  </a:ext>
                </a:extLst>
              </p:cNvPr>
              <p:cNvCxnSpPr>
                <a:cxnSpLocks/>
                <a:endCxn id="36" idx="4"/>
              </p:cNvCxnSpPr>
              <p:nvPr/>
            </p:nvCxnSpPr>
            <p:spPr>
              <a:xfrm flipH="1" flipV="1">
                <a:off x="4041539" y="2517603"/>
                <a:ext cx="188102" cy="36813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3E136C4-767A-5542-A0BD-93619A196739}"/>
                  </a:ext>
                </a:extLst>
              </p:cNvPr>
              <p:cNvCxnSpPr>
                <a:cxnSpLocks/>
                <a:endCxn id="36" idx="4"/>
              </p:cNvCxnSpPr>
              <p:nvPr/>
            </p:nvCxnSpPr>
            <p:spPr>
              <a:xfrm flipH="1" flipV="1">
                <a:off x="4041539" y="2517603"/>
                <a:ext cx="70260" cy="38551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F9AEE57-21C8-324F-B5DD-E5A23D3F1EC9}"/>
                  </a:ext>
                </a:extLst>
              </p:cNvPr>
              <p:cNvSpPr txBox="1"/>
              <p:nvPr/>
            </p:nvSpPr>
            <p:spPr>
              <a:xfrm>
                <a:off x="3138860" y="2741400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kern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6CD2ECD-3BA1-DA49-9FFA-99A8F5A5C9F6}"/>
                  </a:ext>
                </a:extLst>
              </p:cNvPr>
              <p:cNvSpPr txBox="1"/>
              <p:nvPr/>
            </p:nvSpPr>
            <p:spPr>
              <a:xfrm>
                <a:off x="2996249" y="3255485"/>
                <a:ext cx="4026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kern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C499B7B-E012-CC42-B16E-322D531F61B2}"/>
                  </a:ext>
                </a:extLst>
              </p:cNvPr>
              <p:cNvSpPr txBox="1"/>
              <p:nvPr/>
            </p:nvSpPr>
            <p:spPr>
              <a:xfrm>
                <a:off x="2835664" y="4342231"/>
                <a:ext cx="4026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i="1" kern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i="1" baseline="-25000" dirty="0"/>
              </a:p>
            </p:txBody>
          </p:sp>
        </p:grpSp>
      </p:grp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5977ABB5-F446-F945-A53A-9218782C6B63}"/>
              </a:ext>
            </a:extLst>
          </p:cNvPr>
          <p:cNvCxnSpPr>
            <a:cxnSpLocks/>
            <a:stCxn id="14" idx="2"/>
            <a:endCxn id="27" idx="2"/>
          </p:cNvCxnSpPr>
          <p:nvPr/>
        </p:nvCxnSpPr>
        <p:spPr>
          <a:xfrm rot="10800000" flipH="1">
            <a:off x="7091382" y="2809266"/>
            <a:ext cx="299528" cy="1561096"/>
          </a:xfrm>
          <a:prstGeom prst="curvedConnector3">
            <a:avLst>
              <a:gd name="adj1" fmla="val -76320"/>
            </a:avLst>
          </a:prstGeom>
          <a:ln w="15875">
            <a:solidFill>
              <a:srgbClr val="396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349A8B0A-44DD-6047-92E1-C3FED8B3C3EC}"/>
              </a:ext>
            </a:extLst>
          </p:cNvPr>
          <p:cNvCxnSpPr>
            <a:cxnSpLocks/>
            <a:stCxn id="14" idx="2"/>
            <a:endCxn id="32" idx="2"/>
          </p:cNvCxnSpPr>
          <p:nvPr/>
        </p:nvCxnSpPr>
        <p:spPr>
          <a:xfrm rot="10800000" flipH="1">
            <a:off x="7091382" y="3329800"/>
            <a:ext cx="198588" cy="1040563"/>
          </a:xfrm>
          <a:prstGeom prst="curvedConnector3">
            <a:avLst>
              <a:gd name="adj1" fmla="val -65231"/>
            </a:avLst>
          </a:prstGeom>
          <a:ln w="15875">
            <a:solidFill>
              <a:srgbClr val="396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02D1235F-9528-E74A-9418-5A35AE83963F}"/>
              </a:ext>
            </a:extLst>
          </p:cNvPr>
          <p:cNvCxnSpPr>
            <a:cxnSpLocks/>
            <a:stCxn id="14" idx="2"/>
            <a:endCxn id="23" idx="2"/>
          </p:cNvCxnSpPr>
          <p:nvPr/>
        </p:nvCxnSpPr>
        <p:spPr>
          <a:xfrm rot="10800000" flipH="1">
            <a:off x="7091381" y="3850882"/>
            <a:ext cx="99721" cy="519480"/>
          </a:xfrm>
          <a:prstGeom prst="curvedConnector3">
            <a:avLst>
              <a:gd name="adj1" fmla="val -38207"/>
            </a:avLst>
          </a:prstGeom>
          <a:ln w="15875">
            <a:solidFill>
              <a:srgbClr val="396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1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9B87-DC8B-024F-BA6C-069F4FD4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Lookahead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461DA-3FFA-3B4C-806E-8C0003CABF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4566A-47F4-B64E-A7CE-9735D3CCB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53</a:t>
            </a:fld>
            <a:endParaRPr lang="en-US" altLang="zh-CN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218AE29-8DD7-B54C-B276-FA4CA684C366}"/>
              </a:ext>
            </a:extLst>
          </p:cNvPr>
          <p:cNvSpPr txBox="1">
            <a:spLocks noChangeArrowheads="1"/>
          </p:cNvSpPr>
          <p:nvPr/>
        </p:nvSpPr>
        <p:spPr>
          <a:xfrm>
            <a:off x="376259" y="1265536"/>
            <a:ext cx="5296408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/>
              <a:t>Rationale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Maintain the consistency of future subproblem after each assignment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/>
              <a:t>Mechanism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600" kern="0" dirty="0"/>
              <a:t>When instantiating </a:t>
            </a:r>
            <a:r>
              <a:rPr lang="en-US" altLang="en-US" sz="16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6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kern="0" dirty="0"/>
              <a:t>, enforce consistency of future subproblem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400" b="1" kern="0" dirty="0">
                <a:solidFill>
                  <a:srgbClr val="3965BC"/>
                </a:solidFill>
              </a:rPr>
              <a:t>Forward checking </a:t>
            </a:r>
            <a:r>
              <a:rPr lang="en-US" altLang="en-US" sz="1400" kern="0" dirty="0"/>
              <a:t>revises the domain of the future variables that are adjacent to current variable </a:t>
            </a:r>
            <a:r>
              <a:rPr lang="en-US" altLang="en-US" sz="16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6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1400" kern="0" dirty="0"/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400" b="1" kern="0" dirty="0">
                <a:solidFill>
                  <a:srgbClr val="3965BC"/>
                </a:solidFill>
              </a:rPr>
              <a:t>Maintaining Arc Consistency</a:t>
            </a:r>
            <a:r>
              <a:rPr lang="en-US" altLang="en-US" sz="1400" kern="0" dirty="0"/>
              <a:t> enforces AC on the current assignment and the entire future subproblem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Advantage: domain-wipe out in the future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Question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600" kern="0" dirty="0"/>
              <a:t>Is back-checking needed with lookahead?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1100" kern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6A97F4-DF8B-6F44-BE0F-653FCD96E284}"/>
              </a:ext>
            </a:extLst>
          </p:cNvPr>
          <p:cNvGrpSpPr/>
          <p:nvPr/>
        </p:nvGrpSpPr>
        <p:grpSpPr>
          <a:xfrm>
            <a:off x="5805979" y="1678284"/>
            <a:ext cx="1631351" cy="3143416"/>
            <a:chOff x="5645111" y="1678284"/>
            <a:chExt cx="1631351" cy="31434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7380C5-E3A3-184F-9978-C659B51D7CE7}"/>
                </a:ext>
              </a:extLst>
            </p:cNvPr>
            <p:cNvSpPr txBox="1"/>
            <p:nvPr/>
          </p:nvSpPr>
          <p:spPr>
            <a:xfrm>
              <a:off x="6694251" y="1678284"/>
              <a:ext cx="5822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root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EB6E4F-1504-F74F-9A3B-8E54399D48F6}"/>
                </a:ext>
              </a:extLst>
            </p:cNvPr>
            <p:cNvSpPr/>
            <p:nvPr/>
          </p:nvSpPr>
          <p:spPr>
            <a:xfrm>
              <a:off x="6262705" y="2875033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F5C0B8-EF2D-7141-BFE8-EF098C88C90C}"/>
                </a:ext>
              </a:extLst>
            </p:cNvPr>
            <p:cNvSpPr/>
            <p:nvPr/>
          </p:nvSpPr>
          <p:spPr>
            <a:xfrm>
              <a:off x="6361572" y="235395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1E5288-CF93-094F-B5A0-E6A91A0D6F0F}"/>
                </a:ext>
              </a:extLst>
            </p:cNvPr>
            <p:cNvCxnSpPr>
              <a:cxnSpLocks/>
              <a:endCxn id="11" idx="4"/>
            </p:cNvCxnSpPr>
            <p:nvPr/>
          </p:nvCxnSpPr>
          <p:spPr>
            <a:xfrm flipV="1">
              <a:off x="6134875" y="2506350"/>
              <a:ext cx="302897" cy="35075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C82530C-62D4-1143-A7E2-EEE1D3D971F2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V="1">
              <a:off x="6336832" y="2506351"/>
              <a:ext cx="100940" cy="36813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01FC28-C109-7544-8495-EC5EEA34965E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6437774" y="2506351"/>
              <a:ext cx="340500" cy="36813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D1F9D4-88C6-C84F-B68C-721C1A984D14}"/>
                </a:ext>
              </a:extLst>
            </p:cNvPr>
            <p:cNvSpPr/>
            <p:nvPr/>
          </p:nvSpPr>
          <p:spPr>
            <a:xfrm>
              <a:off x="6050832" y="2874483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829EB1A-39CC-F647-8BDA-852AE553DCAA}"/>
                </a:ext>
              </a:extLst>
            </p:cNvPr>
            <p:cNvSpPr/>
            <p:nvPr/>
          </p:nvSpPr>
          <p:spPr>
            <a:xfrm>
              <a:off x="6260632" y="2874483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069D4FC-F0D1-FB49-B458-ED04B9799C36}"/>
                </a:ext>
              </a:extLst>
            </p:cNvPr>
            <p:cNvSpPr/>
            <p:nvPr/>
          </p:nvSpPr>
          <p:spPr>
            <a:xfrm>
              <a:off x="6702074" y="2874483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46FB383-3E2A-AE47-94C9-666EB768EDB7}"/>
                </a:ext>
              </a:extLst>
            </p:cNvPr>
            <p:cNvCxnSpPr>
              <a:cxnSpLocks/>
              <a:endCxn id="11" idx="4"/>
            </p:cNvCxnSpPr>
            <p:nvPr/>
          </p:nvCxnSpPr>
          <p:spPr>
            <a:xfrm flipH="1" flipV="1">
              <a:off x="6437772" y="2506350"/>
              <a:ext cx="188102" cy="36813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AEBE9C2-A289-164E-A5EE-98DCAB3486BE}"/>
                </a:ext>
              </a:extLst>
            </p:cNvPr>
            <p:cNvCxnSpPr>
              <a:cxnSpLocks/>
              <a:endCxn id="11" idx="4"/>
            </p:cNvCxnSpPr>
            <p:nvPr/>
          </p:nvCxnSpPr>
          <p:spPr>
            <a:xfrm flipH="1" flipV="1">
              <a:off x="6437772" y="2506350"/>
              <a:ext cx="70260" cy="38551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DF4A117-662D-1642-A8F3-7456D86D8A8F}"/>
                </a:ext>
              </a:extLst>
            </p:cNvPr>
            <p:cNvSpPr/>
            <p:nvPr/>
          </p:nvSpPr>
          <p:spPr>
            <a:xfrm>
              <a:off x="6471591" y="1829552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0535BD5-5F47-9248-BC17-12BF25161A4D}"/>
                </a:ext>
              </a:extLst>
            </p:cNvPr>
            <p:cNvCxnSpPr>
              <a:cxnSpLocks/>
              <a:endCxn id="20" idx="4"/>
            </p:cNvCxnSpPr>
            <p:nvPr/>
          </p:nvCxnSpPr>
          <p:spPr>
            <a:xfrm flipV="1">
              <a:off x="6244894" y="1981952"/>
              <a:ext cx="302897" cy="35075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277C97-F9FA-9140-9EEB-60A7039AF012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V="1">
              <a:off x="6446851" y="1981953"/>
              <a:ext cx="10094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45E6FA0-F864-D24B-A441-650A4874EB3E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6547793" y="1981953"/>
              <a:ext cx="340500" cy="36813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615A327-684A-6F42-9313-FB5361A1B1EB}"/>
                </a:ext>
              </a:extLst>
            </p:cNvPr>
            <p:cNvSpPr/>
            <p:nvPr/>
          </p:nvSpPr>
          <p:spPr>
            <a:xfrm>
              <a:off x="6160851" y="2350085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4B872DE-EE88-2549-92E8-39CF3BE80422}"/>
                </a:ext>
              </a:extLst>
            </p:cNvPr>
            <p:cNvSpPr/>
            <p:nvPr/>
          </p:nvSpPr>
          <p:spPr>
            <a:xfrm>
              <a:off x="6370651" y="2350085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0A712ED-74E0-9C45-994F-57E9992E1F97}"/>
                </a:ext>
              </a:extLst>
            </p:cNvPr>
            <p:cNvSpPr/>
            <p:nvPr/>
          </p:nvSpPr>
          <p:spPr>
            <a:xfrm>
              <a:off x="6812093" y="2350085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72BBA36-2EEF-EC4D-8D41-EAC7F90DC7FB}"/>
                </a:ext>
              </a:extLst>
            </p:cNvPr>
            <p:cNvCxnSpPr>
              <a:cxnSpLocks/>
              <a:endCxn id="20" idx="4"/>
            </p:cNvCxnSpPr>
            <p:nvPr/>
          </p:nvCxnSpPr>
          <p:spPr>
            <a:xfrm flipH="1" flipV="1">
              <a:off x="6547791" y="1981952"/>
              <a:ext cx="188102" cy="36813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0B3C709-6E69-D944-BDEC-F9F5274668C0}"/>
                </a:ext>
              </a:extLst>
            </p:cNvPr>
            <p:cNvCxnSpPr>
              <a:cxnSpLocks/>
              <a:endCxn id="20" idx="4"/>
            </p:cNvCxnSpPr>
            <p:nvPr/>
          </p:nvCxnSpPr>
          <p:spPr>
            <a:xfrm flipH="1" flipV="1">
              <a:off x="6547791" y="1981952"/>
              <a:ext cx="70260" cy="38551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7321A3-7FF3-574B-8656-FC91B32FDAF7}"/>
                </a:ext>
              </a:extLst>
            </p:cNvPr>
            <p:cNvSpPr txBox="1"/>
            <p:nvPr/>
          </p:nvSpPr>
          <p:spPr>
            <a:xfrm>
              <a:off x="5900437" y="2431962"/>
              <a:ext cx="402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i="1" kern="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i="1" dirty="0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E466A96-7A0C-3846-8720-05B40F2CA6B0}"/>
                </a:ext>
              </a:extLst>
            </p:cNvPr>
            <p:cNvSpPr/>
            <p:nvPr/>
          </p:nvSpPr>
          <p:spPr>
            <a:xfrm>
              <a:off x="5645111" y="3099479"/>
              <a:ext cx="1404735" cy="1722221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A5F9FF4-BC24-3A43-94BB-CE066ED4469E}"/>
                </a:ext>
              </a:extLst>
            </p:cNvPr>
            <p:cNvGrpSpPr/>
            <p:nvPr/>
          </p:nvGrpSpPr>
          <p:grpSpPr>
            <a:xfrm>
              <a:off x="5882110" y="3953197"/>
              <a:ext cx="906386" cy="271851"/>
              <a:chOff x="5641749" y="4575252"/>
              <a:chExt cx="906386" cy="271851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E4626374-9FA7-9743-9769-F07845BC246E}"/>
                  </a:ext>
                </a:extLst>
              </p:cNvPr>
              <p:cNvSpPr/>
              <p:nvPr/>
            </p:nvSpPr>
            <p:spPr>
              <a:xfrm>
                <a:off x="5641749" y="4575252"/>
                <a:ext cx="906386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2EDB848-AB50-E148-AF17-F8622E6EA5BC}"/>
                  </a:ext>
                </a:extLst>
              </p:cNvPr>
              <p:cNvSpPr/>
              <p:nvPr/>
            </p:nvSpPr>
            <p:spPr>
              <a:xfrm>
                <a:off x="5722688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401FC19-A39A-E64D-B3E6-606D9FADC3C4}"/>
                  </a:ext>
                </a:extLst>
              </p:cNvPr>
              <p:cNvSpPr/>
              <p:nvPr/>
            </p:nvSpPr>
            <p:spPr>
              <a:xfrm>
                <a:off x="6029831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5159786-0F02-5047-8678-2482D6C49212}"/>
                  </a:ext>
                </a:extLst>
              </p:cNvPr>
              <p:cNvSpPr/>
              <p:nvPr/>
            </p:nvSpPr>
            <p:spPr>
              <a:xfrm>
                <a:off x="6307473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12CC2D33-2463-FA46-BB7F-1606DDE8F8D6}"/>
                </a:ext>
              </a:extLst>
            </p:cNvPr>
            <p:cNvSpPr/>
            <p:nvPr/>
          </p:nvSpPr>
          <p:spPr>
            <a:xfrm>
              <a:off x="5762987" y="4323041"/>
              <a:ext cx="1144632" cy="271851"/>
            </a:xfrm>
            <a:prstGeom prst="roundRect">
              <a:avLst/>
            </a:prstGeom>
            <a:ln w="19050">
              <a:solidFill>
                <a:srgbClr val="3965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62AF6D5-EDEA-DE4C-B85C-DD9EAD848174}"/>
                </a:ext>
              </a:extLst>
            </p:cNvPr>
            <p:cNvSpPr/>
            <p:nvPr/>
          </p:nvSpPr>
          <p:spPr>
            <a:xfrm>
              <a:off x="5843926" y="4382766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0F4D2EB-9E37-D54C-92CC-4F0164285B9E}"/>
                </a:ext>
              </a:extLst>
            </p:cNvPr>
            <p:cNvSpPr/>
            <p:nvPr/>
          </p:nvSpPr>
          <p:spPr>
            <a:xfrm>
              <a:off x="6151069" y="4382766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E0F97E6-97F5-EF41-A579-2873EF06A261}"/>
                </a:ext>
              </a:extLst>
            </p:cNvPr>
            <p:cNvSpPr/>
            <p:nvPr/>
          </p:nvSpPr>
          <p:spPr>
            <a:xfrm>
              <a:off x="6428711" y="4382766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BA0DDDA-A6D6-1B4A-85D2-0EB820D5FE3F}"/>
                </a:ext>
              </a:extLst>
            </p:cNvPr>
            <p:cNvSpPr/>
            <p:nvPr/>
          </p:nvSpPr>
          <p:spPr>
            <a:xfrm>
              <a:off x="6648017" y="4382766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1AB1468B-E0DA-6C4B-B155-9E56C250101A}"/>
                </a:ext>
              </a:extLst>
            </p:cNvPr>
            <p:cNvSpPr/>
            <p:nvPr/>
          </p:nvSpPr>
          <p:spPr>
            <a:xfrm>
              <a:off x="5882110" y="3583353"/>
              <a:ext cx="906386" cy="271851"/>
            </a:xfrm>
            <a:prstGeom prst="roundRect">
              <a:avLst/>
            </a:prstGeom>
            <a:ln w="19050">
              <a:solidFill>
                <a:srgbClr val="3965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2A1619-FE1B-D843-BDA9-94075C54D9FF}"/>
                </a:ext>
              </a:extLst>
            </p:cNvPr>
            <p:cNvSpPr/>
            <p:nvPr/>
          </p:nvSpPr>
          <p:spPr>
            <a:xfrm>
              <a:off x="5963049" y="3643078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9669A3-EFCD-894B-914F-FA66B9702810}"/>
                </a:ext>
              </a:extLst>
            </p:cNvPr>
            <p:cNvSpPr/>
            <p:nvPr/>
          </p:nvSpPr>
          <p:spPr>
            <a:xfrm>
              <a:off x="6270192" y="3643078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2B25658-BEC6-C449-8C6E-5C948933BCF6}"/>
                </a:ext>
              </a:extLst>
            </p:cNvPr>
            <p:cNvSpPr/>
            <p:nvPr/>
          </p:nvSpPr>
          <p:spPr>
            <a:xfrm>
              <a:off x="6547834" y="3643078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0E00ADB-6C6D-4948-A3E6-96D416430F6E}"/>
                </a:ext>
              </a:extLst>
            </p:cNvPr>
            <p:cNvGrpSpPr/>
            <p:nvPr/>
          </p:nvGrpSpPr>
          <p:grpSpPr>
            <a:xfrm>
              <a:off x="6002441" y="3213509"/>
              <a:ext cx="665724" cy="271851"/>
              <a:chOff x="5641749" y="3851979"/>
              <a:chExt cx="665724" cy="271851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ECB77763-7C4A-204E-9C27-D51C50ACC2A5}"/>
                  </a:ext>
                </a:extLst>
              </p:cNvPr>
              <p:cNvSpPr/>
              <p:nvPr/>
            </p:nvSpPr>
            <p:spPr>
              <a:xfrm>
                <a:off x="5641749" y="3851979"/>
                <a:ext cx="665724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9E15B75-F913-B94A-8BD1-0341DF09CA7F}"/>
                  </a:ext>
                </a:extLst>
              </p:cNvPr>
              <p:cNvSpPr/>
              <p:nvPr/>
            </p:nvSpPr>
            <p:spPr>
              <a:xfrm>
                <a:off x="5722688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14EC13A-EEDD-5F4C-9BA0-FA63C37BD920}"/>
                  </a:ext>
                </a:extLst>
              </p:cNvPr>
              <p:cNvSpPr/>
              <p:nvPr/>
            </p:nvSpPr>
            <p:spPr>
              <a:xfrm>
                <a:off x="6029831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2" name="Curved Connector 41">
              <a:extLst>
                <a:ext uri="{FF2B5EF4-FFF2-40B4-BE49-F238E27FC236}">
                  <a16:creationId xmlns:a16="http://schemas.microsoft.com/office/drawing/2014/main" id="{3C26AC4B-9CAE-624F-B50A-AFF072615A2C}"/>
                </a:ext>
              </a:extLst>
            </p:cNvPr>
            <p:cNvCxnSpPr>
              <a:cxnSpLocks/>
              <a:stCxn id="16" idx="0"/>
              <a:endCxn id="32" idx="1"/>
            </p:cNvCxnSpPr>
            <p:nvPr/>
          </p:nvCxnSpPr>
          <p:spPr>
            <a:xfrm rot="16200000" flipH="1" flipV="1">
              <a:off x="5257668" y="3379802"/>
              <a:ext cx="1584484" cy="573845"/>
            </a:xfrm>
            <a:prstGeom prst="curvedConnector4">
              <a:avLst>
                <a:gd name="adj1" fmla="val -5140"/>
                <a:gd name="adj2" fmla="val 139837"/>
              </a:avLst>
            </a:prstGeom>
            <a:ln w="15875">
              <a:solidFill>
                <a:srgbClr val="3965B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F1386CB7-60C5-314E-A4B5-9E7E1E61A9AF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5674148" y="3107620"/>
              <a:ext cx="822478" cy="400840"/>
            </a:xfrm>
            <a:prstGeom prst="curvedConnector4">
              <a:avLst>
                <a:gd name="adj1" fmla="val 10384"/>
                <a:gd name="adj2" fmla="val 128187"/>
              </a:avLst>
            </a:prstGeom>
            <a:ln w="15875">
              <a:solidFill>
                <a:srgbClr val="3965B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6140712-1A0F-B941-B128-DE094CEC9801}"/>
              </a:ext>
            </a:extLst>
          </p:cNvPr>
          <p:cNvSpPr txBox="1"/>
          <p:nvPr/>
        </p:nvSpPr>
        <p:spPr>
          <a:xfrm>
            <a:off x="8561789" y="1652554"/>
            <a:ext cx="5822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root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1E7ACCC-405E-F54D-8AD3-E7A465387763}"/>
              </a:ext>
            </a:extLst>
          </p:cNvPr>
          <p:cNvSpPr/>
          <p:nvPr/>
        </p:nvSpPr>
        <p:spPr>
          <a:xfrm>
            <a:off x="8130243" y="2849303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D15B3E9-76B3-974A-9A88-4D6A3F596F35}"/>
              </a:ext>
            </a:extLst>
          </p:cNvPr>
          <p:cNvSpPr/>
          <p:nvPr/>
        </p:nvSpPr>
        <p:spPr>
          <a:xfrm>
            <a:off x="8229110" y="232822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F4F2E96-7703-6B4A-8CE9-D8039DF49209}"/>
              </a:ext>
            </a:extLst>
          </p:cNvPr>
          <p:cNvCxnSpPr>
            <a:cxnSpLocks/>
            <a:endCxn id="53" idx="4"/>
          </p:cNvCxnSpPr>
          <p:nvPr/>
        </p:nvCxnSpPr>
        <p:spPr>
          <a:xfrm flipV="1">
            <a:off x="8002413" y="2480620"/>
            <a:ext cx="302897" cy="35075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FBF4635-5D02-4445-9E36-01506CB865CB}"/>
              </a:ext>
            </a:extLst>
          </p:cNvPr>
          <p:cNvCxnSpPr>
            <a:cxnSpLocks/>
            <a:stCxn id="58" idx="0"/>
          </p:cNvCxnSpPr>
          <p:nvPr/>
        </p:nvCxnSpPr>
        <p:spPr>
          <a:xfrm flipV="1">
            <a:off x="8204370" y="2480621"/>
            <a:ext cx="100940" cy="36813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B0C1664-BBED-DC49-87C7-A582276E7FE9}"/>
              </a:ext>
            </a:extLst>
          </p:cNvPr>
          <p:cNvCxnSpPr>
            <a:cxnSpLocks/>
            <a:stCxn id="59" idx="0"/>
          </p:cNvCxnSpPr>
          <p:nvPr/>
        </p:nvCxnSpPr>
        <p:spPr>
          <a:xfrm flipH="1" flipV="1">
            <a:off x="8305312" y="2480621"/>
            <a:ext cx="340500" cy="368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B114281D-D529-3647-BA72-76C56073ECD0}"/>
              </a:ext>
            </a:extLst>
          </p:cNvPr>
          <p:cNvSpPr/>
          <p:nvPr/>
        </p:nvSpPr>
        <p:spPr>
          <a:xfrm>
            <a:off x="7918370" y="2848753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64757C8-75E4-E940-B1DC-B6BBB8D74203}"/>
              </a:ext>
            </a:extLst>
          </p:cNvPr>
          <p:cNvSpPr/>
          <p:nvPr/>
        </p:nvSpPr>
        <p:spPr>
          <a:xfrm>
            <a:off x="8128170" y="2848753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89ABF5D-F505-BA48-9277-F6E19A26D423}"/>
              </a:ext>
            </a:extLst>
          </p:cNvPr>
          <p:cNvSpPr/>
          <p:nvPr/>
        </p:nvSpPr>
        <p:spPr>
          <a:xfrm>
            <a:off x="8569612" y="2848753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07861DF-5396-9D4E-A8E4-B30F022E9D92}"/>
              </a:ext>
            </a:extLst>
          </p:cNvPr>
          <p:cNvCxnSpPr>
            <a:cxnSpLocks/>
            <a:endCxn id="53" idx="4"/>
          </p:cNvCxnSpPr>
          <p:nvPr/>
        </p:nvCxnSpPr>
        <p:spPr>
          <a:xfrm flipH="1" flipV="1">
            <a:off x="8305310" y="2480620"/>
            <a:ext cx="188102" cy="36813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92E9C40-4AC7-454E-BCB1-AA088910F078}"/>
              </a:ext>
            </a:extLst>
          </p:cNvPr>
          <p:cNvCxnSpPr>
            <a:cxnSpLocks/>
            <a:endCxn id="53" idx="4"/>
          </p:cNvCxnSpPr>
          <p:nvPr/>
        </p:nvCxnSpPr>
        <p:spPr>
          <a:xfrm flipH="1" flipV="1">
            <a:off x="8305310" y="2480620"/>
            <a:ext cx="70260" cy="38551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8C59D5E8-8325-4443-8D2F-FF270FC7C7CF}"/>
              </a:ext>
            </a:extLst>
          </p:cNvPr>
          <p:cNvSpPr/>
          <p:nvPr/>
        </p:nvSpPr>
        <p:spPr>
          <a:xfrm>
            <a:off x="8339129" y="1803822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64F5BB9-52BE-FF48-BA6C-28B4285789BC}"/>
              </a:ext>
            </a:extLst>
          </p:cNvPr>
          <p:cNvCxnSpPr>
            <a:cxnSpLocks/>
            <a:endCxn id="62" idx="4"/>
          </p:cNvCxnSpPr>
          <p:nvPr/>
        </p:nvCxnSpPr>
        <p:spPr>
          <a:xfrm flipV="1">
            <a:off x="8112432" y="1956222"/>
            <a:ext cx="302897" cy="35075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40C99F-8EFA-3C40-9FEE-CEDF94D3DE9B}"/>
              </a:ext>
            </a:extLst>
          </p:cNvPr>
          <p:cNvCxnSpPr>
            <a:cxnSpLocks/>
            <a:stCxn id="67" idx="0"/>
          </p:cNvCxnSpPr>
          <p:nvPr/>
        </p:nvCxnSpPr>
        <p:spPr>
          <a:xfrm flipV="1">
            <a:off x="8314389" y="1956223"/>
            <a:ext cx="100940" cy="36813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614C191-A845-A14D-B3FF-C7A8BDB1A143}"/>
              </a:ext>
            </a:extLst>
          </p:cNvPr>
          <p:cNvCxnSpPr>
            <a:cxnSpLocks/>
            <a:stCxn id="68" idx="0"/>
          </p:cNvCxnSpPr>
          <p:nvPr/>
        </p:nvCxnSpPr>
        <p:spPr>
          <a:xfrm flipH="1" flipV="1">
            <a:off x="8415331" y="1956223"/>
            <a:ext cx="340500" cy="368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8FC5C08F-44AA-B04C-A2D0-F6866A27BC70}"/>
              </a:ext>
            </a:extLst>
          </p:cNvPr>
          <p:cNvSpPr/>
          <p:nvPr/>
        </p:nvSpPr>
        <p:spPr>
          <a:xfrm>
            <a:off x="8028389" y="2324355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FA29A14-BABD-E949-9772-3AB7DC9DDD6F}"/>
              </a:ext>
            </a:extLst>
          </p:cNvPr>
          <p:cNvSpPr/>
          <p:nvPr/>
        </p:nvSpPr>
        <p:spPr>
          <a:xfrm>
            <a:off x="8238189" y="2324355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47D1A69-87FD-994C-B865-6E9164AA7B4F}"/>
              </a:ext>
            </a:extLst>
          </p:cNvPr>
          <p:cNvSpPr/>
          <p:nvPr/>
        </p:nvSpPr>
        <p:spPr>
          <a:xfrm>
            <a:off x="8679631" y="2324355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A335712-733D-ED49-A396-61F10B3FA41D}"/>
              </a:ext>
            </a:extLst>
          </p:cNvPr>
          <p:cNvCxnSpPr>
            <a:cxnSpLocks/>
            <a:endCxn id="62" idx="4"/>
          </p:cNvCxnSpPr>
          <p:nvPr/>
        </p:nvCxnSpPr>
        <p:spPr>
          <a:xfrm flipH="1" flipV="1">
            <a:off x="8415329" y="1956222"/>
            <a:ext cx="188102" cy="36813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76950B4-9252-3847-BA8B-4044123F2F9F}"/>
              </a:ext>
            </a:extLst>
          </p:cNvPr>
          <p:cNvCxnSpPr>
            <a:cxnSpLocks/>
            <a:endCxn id="62" idx="4"/>
          </p:cNvCxnSpPr>
          <p:nvPr/>
        </p:nvCxnSpPr>
        <p:spPr>
          <a:xfrm flipH="1" flipV="1">
            <a:off x="8415329" y="1956222"/>
            <a:ext cx="70260" cy="38551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11F5C63-B680-1D42-970E-43DE725054DC}"/>
              </a:ext>
            </a:extLst>
          </p:cNvPr>
          <p:cNvSpPr txBox="1"/>
          <p:nvPr/>
        </p:nvSpPr>
        <p:spPr>
          <a:xfrm>
            <a:off x="7522441" y="2694104"/>
            <a:ext cx="4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i="1" dirty="0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D4EB6B02-FB71-6349-BEC8-7ADAB9C172EA}"/>
              </a:ext>
            </a:extLst>
          </p:cNvPr>
          <p:cNvSpPr/>
          <p:nvPr/>
        </p:nvSpPr>
        <p:spPr>
          <a:xfrm>
            <a:off x="7512649" y="3073749"/>
            <a:ext cx="1404735" cy="1722221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F165FBF-7CFF-C648-94DC-17FBAF75B39E}"/>
              </a:ext>
            </a:extLst>
          </p:cNvPr>
          <p:cNvGrpSpPr/>
          <p:nvPr/>
        </p:nvGrpSpPr>
        <p:grpSpPr>
          <a:xfrm>
            <a:off x="7630525" y="3187779"/>
            <a:ext cx="1144632" cy="1381383"/>
            <a:chOff x="5655254" y="3851979"/>
            <a:chExt cx="1144632" cy="138138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CD97E0F-2B92-9540-AE02-0CEA613A0861}"/>
                </a:ext>
              </a:extLst>
            </p:cNvPr>
            <p:cNvGrpSpPr/>
            <p:nvPr/>
          </p:nvGrpSpPr>
          <p:grpSpPr>
            <a:xfrm>
              <a:off x="5774377" y="4591667"/>
              <a:ext cx="906386" cy="271851"/>
              <a:chOff x="5641749" y="4575252"/>
              <a:chExt cx="906386" cy="271851"/>
            </a:xfrm>
          </p:grpSpPr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1E35C086-5EA0-ED46-AC96-5BA9863B1DD0}"/>
                  </a:ext>
                </a:extLst>
              </p:cNvPr>
              <p:cNvSpPr/>
              <p:nvPr/>
            </p:nvSpPr>
            <p:spPr>
              <a:xfrm>
                <a:off x="5641749" y="4575252"/>
                <a:ext cx="906386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0EFF2CA7-AAEA-E24C-BEEF-B1A83A285FA7}"/>
                  </a:ext>
                </a:extLst>
              </p:cNvPr>
              <p:cNvSpPr/>
              <p:nvPr/>
            </p:nvSpPr>
            <p:spPr>
              <a:xfrm>
                <a:off x="5722688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0E821A27-5018-E041-B72A-8AF507F1AC4A}"/>
                  </a:ext>
                </a:extLst>
              </p:cNvPr>
              <p:cNvSpPr/>
              <p:nvPr/>
            </p:nvSpPr>
            <p:spPr>
              <a:xfrm>
                <a:off x="6029831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74D4568-F698-454C-91D0-9BB4DB11E643}"/>
                  </a:ext>
                </a:extLst>
              </p:cNvPr>
              <p:cNvSpPr/>
              <p:nvPr/>
            </p:nvSpPr>
            <p:spPr>
              <a:xfrm>
                <a:off x="6307473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E153503-129A-5249-8DB2-57E9E10E984C}"/>
                </a:ext>
              </a:extLst>
            </p:cNvPr>
            <p:cNvGrpSpPr/>
            <p:nvPr/>
          </p:nvGrpSpPr>
          <p:grpSpPr>
            <a:xfrm>
              <a:off x="5655254" y="4961511"/>
              <a:ext cx="1144632" cy="271851"/>
              <a:chOff x="5668759" y="4961511"/>
              <a:chExt cx="1144632" cy="271851"/>
            </a:xfrm>
          </p:grpSpPr>
          <p:sp>
            <p:nvSpPr>
              <p:cNvPr id="85" name="Rounded Rectangle 84">
                <a:extLst>
                  <a:ext uri="{FF2B5EF4-FFF2-40B4-BE49-F238E27FC236}">
                    <a16:creationId xmlns:a16="http://schemas.microsoft.com/office/drawing/2014/main" id="{F6C6C93F-E5FE-B246-B57B-9EC1BF0B64E7}"/>
                  </a:ext>
                </a:extLst>
              </p:cNvPr>
              <p:cNvSpPr/>
              <p:nvPr/>
            </p:nvSpPr>
            <p:spPr>
              <a:xfrm>
                <a:off x="5668759" y="4961511"/>
                <a:ext cx="1144632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EDE4696-BC45-2D48-B5DE-578BBAF360EB}"/>
                  </a:ext>
                </a:extLst>
              </p:cNvPr>
              <p:cNvSpPr/>
              <p:nvPr/>
            </p:nvSpPr>
            <p:spPr>
              <a:xfrm>
                <a:off x="5749698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C57512E-6BD8-D44E-B86D-9FCFDAC50CED}"/>
                  </a:ext>
                </a:extLst>
              </p:cNvPr>
              <p:cNvSpPr/>
              <p:nvPr/>
            </p:nvSpPr>
            <p:spPr>
              <a:xfrm>
                <a:off x="6056841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340B921-0EDE-7347-82FC-2BB1A1909350}"/>
                  </a:ext>
                </a:extLst>
              </p:cNvPr>
              <p:cNvSpPr/>
              <p:nvPr/>
            </p:nvSpPr>
            <p:spPr>
              <a:xfrm>
                <a:off x="6334483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56B2B09-209F-A844-9F53-4F82D292ABCB}"/>
                  </a:ext>
                </a:extLst>
              </p:cNvPr>
              <p:cNvSpPr/>
              <p:nvPr/>
            </p:nvSpPr>
            <p:spPr>
              <a:xfrm>
                <a:off x="6553789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59B8C84-A4A4-024A-BF8A-505BD73B15FA}"/>
                </a:ext>
              </a:extLst>
            </p:cNvPr>
            <p:cNvGrpSpPr/>
            <p:nvPr/>
          </p:nvGrpSpPr>
          <p:grpSpPr>
            <a:xfrm>
              <a:off x="5774377" y="4221823"/>
              <a:ext cx="906386" cy="271851"/>
              <a:chOff x="5645070" y="4192084"/>
              <a:chExt cx="906386" cy="271851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DE7549FD-1492-704F-9369-BF3CE8352CDE}"/>
                  </a:ext>
                </a:extLst>
              </p:cNvPr>
              <p:cNvSpPr/>
              <p:nvPr/>
            </p:nvSpPr>
            <p:spPr>
              <a:xfrm>
                <a:off x="5645070" y="4192084"/>
                <a:ext cx="906386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9703C10-91D2-9345-A641-8301C3ECD2AD}"/>
                  </a:ext>
                </a:extLst>
              </p:cNvPr>
              <p:cNvSpPr/>
              <p:nvPr/>
            </p:nvSpPr>
            <p:spPr>
              <a:xfrm>
                <a:off x="5726009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9853854-430D-B444-B702-C962A8E6539B}"/>
                  </a:ext>
                </a:extLst>
              </p:cNvPr>
              <p:cNvSpPr/>
              <p:nvPr/>
            </p:nvSpPr>
            <p:spPr>
              <a:xfrm>
                <a:off x="6033152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D3E06D5B-AF9D-284E-BFED-95EAFC108B06}"/>
                  </a:ext>
                </a:extLst>
              </p:cNvPr>
              <p:cNvSpPr/>
              <p:nvPr/>
            </p:nvSpPr>
            <p:spPr>
              <a:xfrm>
                <a:off x="6310794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8258501-3CEB-DE44-8B98-1DE66726E225}"/>
                </a:ext>
              </a:extLst>
            </p:cNvPr>
            <p:cNvGrpSpPr/>
            <p:nvPr/>
          </p:nvGrpSpPr>
          <p:grpSpPr>
            <a:xfrm>
              <a:off x="5894708" y="3851979"/>
              <a:ext cx="665724" cy="271851"/>
              <a:chOff x="5641749" y="3851979"/>
              <a:chExt cx="665724" cy="271851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C87C66B4-85BD-1B4B-9AE1-9458F4108AF0}"/>
                  </a:ext>
                </a:extLst>
              </p:cNvPr>
              <p:cNvSpPr/>
              <p:nvPr/>
            </p:nvSpPr>
            <p:spPr>
              <a:xfrm>
                <a:off x="5641749" y="3851979"/>
                <a:ext cx="665724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6172D80-8E5B-A047-93C6-B5F35025BFAF}"/>
                  </a:ext>
                </a:extLst>
              </p:cNvPr>
              <p:cNvSpPr/>
              <p:nvPr/>
            </p:nvSpPr>
            <p:spPr>
              <a:xfrm>
                <a:off x="5722688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EF72A1F-36A5-6547-9759-B5FFEC549C8E}"/>
                  </a:ext>
                </a:extLst>
              </p:cNvPr>
              <p:cNvSpPr/>
              <p:nvPr/>
            </p:nvSpPr>
            <p:spPr>
              <a:xfrm>
                <a:off x="6029831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Freeform 93">
            <a:extLst>
              <a:ext uri="{FF2B5EF4-FFF2-40B4-BE49-F238E27FC236}">
                <a16:creationId xmlns:a16="http://schemas.microsoft.com/office/drawing/2014/main" id="{165A5088-CB0A-CA4A-8FCF-03A1D4311425}"/>
              </a:ext>
            </a:extLst>
          </p:cNvPr>
          <p:cNvSpPr/>
          <p:nvPr/>
        </p:nvSpPr>
        <p:spPr>
          <a:xfrm>
            <a:off x="7467600" y="2768600"/>
            <a:ext cx="1515533" cy="2108200"/>
          </a:xfrm>
          <a:custGeom>
            <a:avLst/>
            <a:gdLst>
              <a:gd name="connsiteX0" fmla="*/ 905933 w 1515533"/>
              <a:gd name="connsiteY0" fmla="*/ 211667 h 2108200"/>
              <a:gd name="connsiteX1" fmla="*/ 838200 w 1515533"/>
              <a:gd name="connsiteY1" fmla="*/ 50800 h 2108200"/>
              <a:gd name="connsiteX2" fmla="*/ 694267 w 1515533"/>
              <a:gd name="connsiteY2" fmla="*/ 0 h 2108200"/>
              <a:gd name="connsiteX3" fmla="*/ 694267 w 1515533"/>
              <a:gd name="connsiteY3" fmla="*/ 0 h 2108200"/>
              <a:gd name="connsiteX4" fmla="*/ 635000 w 1515533"/>
              <a:gd name="connsiteY4" fmla="*/ 84667 h 2108200"/>
              <a:gd name="connsiteX5" fmla="*/ 626533 w 1515533"/>
              <a:gd name="connsiteY5" fmla="*/ 254000 h 2108200"/>
              <a:gd name="connsiteX6" fmla="*/ 626533 w 1515533"/>
              <a:gd name="connsiteY6" fmla="*/ 254000 h 2108200"/>
              <a:gd name="connsiteX7" fmla="*/ 321733 w 1515533"/>
              <a:gd name="connsiteY7" fmla="*/ 254000 h 2108200"/>
              <a:gd name="connsiteX8" fmla="*/ 76200 w 1515533"/>
              <a:gd name="connsiteY8" fmla="*/ 330200 h 2108200"/>
              <a:gd name="connsiteX9" fmla="*/ 0 w 1515533"/>
              <a:gd name="connsiteY9" fmla="*/ 482600 h 2108200"/>
              <a:gd name="connsiteX10" fmla="*/ 0 w 1515533"/>
              <a:gd name="connsiteY10" fmla="*/ 1016000 h 2108200"/>
              <a:gd name="connsiteX11" fmla="*/ 8467 w 1515533"/>
              <a:gd name="connsiteY11" fmla="*/ 1871133 h 2108200"/>
              <a:gd name="connsiteX12" fmla="*/ 101600 w 1515533"/>
              <a:gd name="connsiteY12" fmla="*/ 2099733 h 2108200"/>
              <a:gd name="connsiteX13" fmla="*/ 719667 w 1515533"/>
              <a:gd name="connsiteY13" fmla="*/ 2108200 h 2108200"/>
              <a:gd name="connsiteX14" fmla="*/ 1413933 w 1515533"/>
              <a:gd name="connsiteY14" fmla="*/ 2074333 h 2108200"/>
              <a:gd name="connsiteX15" fmla="*/ 1515533 w 1515533"/>
              <a:gd name="connsiteY15" fmla="*/ 1896533 h 2108200"/>
              <a:gd name="connsiteX16" fmla="*/ 1507067 w 1515533"/>
              <a:gd name="connsiteY16" fmla="*/ 491067 h 2108200"/>
              <a:gd name="connsiteX17" fmla="*/ 1456267 w 1515533"/>
              <a:gd name="connsiteY17" fmla="*/ 330200 h 2108200"/>
              <a:gd name="connsiteX18" fmla="*/ 1295400 w 1515533"/>
              <a:gd name="connsiteY18" fmla="*/ 279400 h 2108200"/>
              <a:gd name="connsiteX19" fmla="*/ 1100667 w 1515533"/>
              <a:gd name="connsiteY19" fmla="*/ 262467 h 2108200"/>
              <a:gd name="connsiteX20" fmla="*/ 939800 w 1515533"/>
              <a:gd name="connsiteY20" fmla="*/ 254000 h 2108200"/>
              <a:gd name="connsiteX21" fmla="*/ 905933 w 1515533"/>
              <a:gd name="connsiteY21" fmla="*/ 211667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5533" h="2108200">
                <a:moveTo>
                  <a:pt x="905933" y="211667"/>
                </a:moveTo>
                <a:lnTo>
                  <a:pt x="838200" y="50800"/>
                </a:lnTo>
                <a:lnTo>
                  <a:pt x="694267" y="0"/>
                </a:lnTo>
                <a:lnTo>
                  <a:pt x="694267" y="0"/>
                </a:lnTo>
                <a:lnTo>
                  <a:pt x="635000" y="84667"/>
                </a:lnTo>
                <a:lnTo>
                  <a:pt x="626533" y="254000"/>
                </a:lnTo>
                <a:lnTo>
                  <a:pt x="626533" y="254000"/>
                </a:lnTo>
                <a:lnTo>
                  <a:pt x="321733" y="254000"/>
                </a:lnTo>
                <a:lnTo>
                  <a:pt x="76200" y="330200"/>
                </a:lnTo>
                <a:lnTo>
                  <a:pt x="0" y="482600"/>
                </a:lnTo>
                <a:lnTo>
                  <a:pt x="0" y="1016000"/>
                </a:lnTo>
                <a:cubicBezTo>
                  <a:pt x="2822" y="1301044"/>
                  <a:pt x="5645" y="1586089"/>
                  <a:pt x="8467" y="1871133"/>
                </a:cubicBezTo>
                <a:lnTo>
                  <a:pt x="101600" y="2099733"/>
                </a:lnTo>
                <a:lnTo>
                  <a:pt x="719667" y="2108200"/>
                </a:lnTo>
                <a:lnTo>
                  <a:pt x="1413933" y="2074333"/>
                </a:lnTo>
                <a:lnTo>
                  <a:pt x="1515533" y="1896533"/>
                </a:lnTo>
                <a:lnTo>
                  <a:pt x="1507067" y="491067"/>
                </a:lnTo>
                <a:lnTo>
                  <a:pt x="1456267" y="330200"/>
                </a:lnTo>
                <a:lnTo>
                  <a:pt x="1295400" y="279400"/>
                </a:lnTo>
                <a:lnTo>
                  <a:pt x="1100667" y="262467"/>
                </a:lnTo>
                <a:lnTo>
                  <a:pt x="939800" y="254000"/>
                </a:lnTo>
                <a:lnTo>
                  <a:pt x="905933" y="211667"/>
                </a:lnTo>
                <a:close/>
              </a:path>
            </a:pathLst>
          </a:custGeom>
          <a:solidFill>
            <a:srgbClr val="3965BC">
              <a:alpha val="222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D50036B-D065-C249-A37D-286838E2B16A}"/>
              </a:ext>
            </a:extLst>
          </p:cNvPr>
          <p:cNvSpPr txBox="1"/>
          <p:nvPr/>
        </p:nvSpPr>
        <p:spPr>
          <a:xfrm>
            <a:off x="6307665" y="487679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965BC"/>
                </a:solidFill>
              </a:rPr>
              <a:t>FC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2F9DD2C-2AFE-6342-86A4-B00E288CC073}"/>
              </a:ext>
            </a:extLst>
          </p:cNvPr>
          <p:cNvSpPr txBox="1"/>
          <p:nvPr/>
        </p:nvSpPr>
        <p:spPr>
          <a:xfrm>
            <a:off x="7882465" y="4910666"/>
            <a:ext cx="86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965BC"/>
                </a:solidFill>
                <a:latin typeface="+mn-lt"/>
              </a:rPr>
              <a:t>MAC</a:t>
            </a:r>
          </a:p>
        </p:txBody>
      </p:sp>
    </p:spTree>
    <p:extLst>
      <p:ext uri="{BB962C8B-B14F-4D97-AF65-F5344CB8AC3E}">
        <p14:creationId xmlns:p14="http://schemas.microsoft.com/office/powerpoint/2010/main" val="14566166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Footer Placeholder 4">
            <a:extLst>
              <a:ext uri="{FF2B5EF4-FFF2-40B4-BE49-F238E27FC236}">
                <a16:creationId xmlns:a16="http://schemas.microsoft.com/office/drawing/2014/main" id="{13AF62A6-FB0D-FE41-9190-55D34EF13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4450" name="Slide Number Placeholder 5">
            <a:extLst>
              <a:ext uri="{FF2B5EF4-FFF2-40B4-BE49-F238E27FC236}">
                <a16:creationId xmlns:a16="http://schemas.microsoft.com/office/drawing/2014/main" id="{5AD3ABF6-7B51-BB4B-879A-402090309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C88B46-837A-574A-9900-C0ACD779199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96ED6239-4F39-9B45-BE1D-9C4C63DDD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8382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Example: </a:t>
            </a:r>
            <a:r>
              <a:rPr lang="en-US" altLang="en-US" sz="3600" b="0" dirty="0">
                <a:solidFill>
                  <a:srgbClr val="FF0000"/>
                </a:solidFill>
              </a:rPr>
              <a:t>Back-checking</a:t>
            </a:r>
            <a:br>
              <a:rPr lang="en-US" altLang="en-US" dirty="0">
                <a:solidFill>
                  <a:srgbClr val="000000"/>
                </a:solidFill>
              </a:rPr>
            </a:b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479D8AE1-E8D9-A245-84FA-646CFE506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602163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Search tree with only backtrack search?</a:t>
            </a:r>
          </a:p>
        </p:txBody>
      </p:sp>
      <p:sp>
        <p:nvSpPr>
          <p:cNvPr id="104453" name="Text Box 144">
            <a:extLst>
              <a:ext uri="{FF2B5EF4-FFF2-40B4-BE49-F238E27FC236}">
                <a16:creationId xmlns:a16="http://schemas.microsoft.com/office/drawing/2014/main" id="{806AE451-BC18-1A48-BE4C-CF071A01F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Root node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104454" name="Group 223">
            <a:extLst>
              <a:ext uri="{FF2B5EF4-FFF2-40B4-BE49-F238E27FC236}">
                <a16:creationId xmlns:a16="http://schemas.microsoft.com/office/drawing/2014/main" id="{8841DA03-347E-DA41-AA0B-78FF6C98321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590800"/>
            <a:ext cx="1828800" cy="1828800"/>
            <a:chOff x="336" y="1632"/>
            <a:chExt cx="1152" cy="1152"/>
          </a:xfrm>
        </p:grpSpPr>
        <p:sp>
          <p:nvSpPr>
            <p:cNvPr id="104700" name="Rectangle 215">
              <a:extLst>
                <a:ext uri="{FF2B5EF4-FFF2-40B4-BE49-F238E27FC236}">
                  <a16:creationId xmlns:a16="http://schemas.microsoft.com/office/drawing/2014/main" id="{64095C41-AA76-494D-BAF4-115372965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32"/>
              <a:ext cx="28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1" name="Rectangle 216">
              <a:extLst>
                <a:ext uri="{FF2B5EF4-FFF2-40B4-BE49-F238E27FC236}">
                  <a16:creationId xmlns:a16="http://schemas.microsoft.com/office/drawing/2014/main" id="{BE8B89F4-B0F5-F24D-825F-A4CF577B7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32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2" name="Rectangle 217">
              <a:extLst>
                <a:ext uri="{FF2B5EF4-FFF2-40B4-BE49-F238E27FC236}">
                  <a16:creationId xmlns:a16="http://schemas.microsoft.com/office/drawing/2014/main" id="{30A87276-C878-174C-AF27-02ECE72E4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632"/>
              <a:ext cx="28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3" name="Rectangle 218">
              <a:extLst>
                <a:ext uri="{FF2B5EF4-FFF2-40B4-BE49-F238E27FC236}">
                  <a16:creationId xmlns:a16="http://schemas.microsoft.com/office/drawing/2014/main" id="{4FBB6925-15F0-F443-A9AF-EAE3E7F19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32"/>
              <a:ext cx="28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4" name="Rectangle 219">
              <a:extLst>
                <a:ext uri="{FF2B5EF4-FFF2-40B4-BE49-F238E27FC236}">
                  <a16:creationId xmlns:a16="http://schemas.microsoft.com/office/drawing/2014/main" id="{E4BAB19E-96B3-9F4A-AFA3-001504251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632"/>
              <a:ext cx="28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5" name="Rectangle 220">
              <a:extLst>
                <a:ext uri="{FF2B5EF4-FFF2-40B4-BE49-F238E27FC236}">
                  <a16:creationId xmlns:a16="http://schemas.microsoft.com/office/drawing/2014/main" id="{88114D47-8AEC-9E4D-A22E-FA1B8750C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20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6" name="Rectangle 221">
              <a:extLst>
                <a:ext uri="{FF2B5EF4-FFF2-40B4-BE49-F238E27FC236}">
                  <a16:creationId xmlns:a16="http://schemas.microsoft.com/office/drawing/2014/main" id="{0059E8E1-2957-2740-B769-FBE4BE79C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7" name="Rectangle 222">
              <a:extLst>
                <a:ext uri="{FF2B5EF4-FFF2-40B4-BE49-F238E27FC236}">
                  <a16:creationId xmlns:a16="http://schemas.microsoft.com/office/drawing/2014/main" id="{5CABA8E5-9B2F-7F4B-B7C1-EA98F9D32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496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4455" name="Group 228">
            <a:extLst>
              <a:ext uri="{FF2B5EF4-FFF2-40B4-BE49-F238E27FC236}">
                <a16:creationId xmlns:a16="http://schemas.microsoft.com/office/drawing/2014/main" id="{B2974CAD-5DE4-444C-B24F-A2A6DA74C9B3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981200"/>
            <a:ext cx="304800" cy="304800"/>
            <a:chOff x="3360" y="1248"/>
            <a:chExt cx="192" cy="192"/>
          </a:xfrm>
        </p:grpSpPr>
        <p:sp>
          <p:nvSpPr>
            <p:cNvPr id="104698" name="Oval 226">
              <a:extLst>
                <a:ext uri="{FF2B5EF4-FFF2-40B4-BE49-F238E27FC236}">
                  <a16:creationId xmlns:a16="http://schemas.microsoft.com/office/drawing/2014/main" id="{52A938B0-F1B0-0440-833D-F6CB8130B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699" name="Rectangle 227">
              <a:extLst>
                <a:ext uri="{FF2B5EF4-FFF2-40B4-BE49-F238E27FC236}">
                  <a16:creationId xmlns:a16="http://schemas.microsoft.com/office/drawing/2014/main" id="{C06B0E97-C2CD-C440-8755-B3A614A79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86"/>
              <a:ext cx="19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57">
            <a:extLst>
              <a:ext uri="{FF2B5EF4-FFF2-40B4-BE49-F238E27FC236}">
                <a16:creationId xmlns:a16="http://schemas.microsoft.com/office/drawing/2014/main" id="{BFA1D5B1-23D1-C845-8BC9-AD6228C60A56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895600"/>
            <a:ext cx="1219200" cy="533400"/>
            <a:chOff x="1584" y="1824"/>
            <a:chExt cx="768" cy="336"/>
          </a:xfrm>
        </p:grpSpPr>
        <p:grpSp>
          <p:nvGrpSpPr>
            <p:cNvPr id="104691" name="Group 250">
              <a:extLst>
                <a:ext uri="{FF2B5EF4-FFF2-40B4-BE49-F238E27FC236}">
                  <a16:creationId xmlns:a16="http://schemas.microsoft.com/office/drawing/2014/main" id="{AB01750A-5967-9045-9946-4BE049CB3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1968"/>
              <a:ext cx="192" cy="192"/>
              <a:chOff x="3360" y="1248"/>
              <a:chExt cx="192" cy="192"/>
            </a:xfrm>
          </p:grpSpPr>
          <p:sp>
            <p:nvSpPr>
              <p:cNvPr id="104696" name="Oval 251">
                <a:extLst>
                  <a:ext uri="{FF2B5EF4-FFF2-40B4-BE49-F238E27FC236}">
                    <a16:creationId xmlns:a16="http://schemas.microsoft.com/office/drawing/2014/main" id="{4B55E27B-2F4C-6D44-A5E3-2F42C0C3B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97" name="Rectangle 252">
                <a:extLst>
                  <a:ext uri="{FF2B5EF4-FFF2-40B4-BE49-F238E27FC236}">
                    <a16:creationId xmlns:a16="http://schemas.microsoft.com/office/drawing/2014/main" id="{60B81E7C-DA0B-8643-AEA9-5574278C1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692" name="Group 290">
              <a:extLst>
                <a:ext uri="{FF2B5EF4-FFF2-40B4-BE49-F238E27FC236}">
                  <a16:creationId xmlns:a16="http://schemas.microsoft.com/office/drawing/2014/main" id="{24EF723E-8A8B-A64C-85AE-E0D2C442F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016"/>
              <a:ext cx="96" cy="96"/>
              <a:chOff x="2256" y="2928"/>
              <a:chExt cx="96" cy="96"/>
            </a:xfrm>
          </p:grpSpPr>
          <p:sp>
            <p:nvSpPr>
              <p:cNvPr id="104694" name="Line 288">
                <a:extLst>
                  <a:ext uri="{FF2B5EF4-FFF2-40B4-BE49-F238E27FC236}">
                    <a16:creationId xmlns:a16="http://schemas.microsoft.com/office/drawing/2014/main" id="{A98AD925-284F-D549-B70D-30828A442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95" name="Line 289">
                <a:extLst>
                  <a:ext uri="{FF2B5EF4-FFF2-40B4-BE49-F238E27FC236}">
                    <a16:creationId xmlns:a16="http://schemas.microsoft.com/office/drawing/2014/main" id="{B3458C86-97E1-8040-A30A-6E50F2685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93" name="Line 340">
              <a:extLst>
                <a:ext uri="{FF2B5EF4-FFF2-40B4-BE49-F238E27FC236}">
                  <a16:creationId xmlns:a16="http://schemas.microsoft.com/office/drawing/2014/main" id="{41BD3ABA-480A-CC43-BEF7-D07ABE433F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1824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58">
            <a:extLst>
              <a:ext uri="{FF2B5EF4-FFF2-40B4-BE49-F238E27FC236}">
                <a16:creationId xmlns:a16="http://schemas.microsoft.com/office/drawing/2014/main" id="{31941E94-9AD7-C749-BD4B-F07A9AE5D3B9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895600"/>
            <a:ext cx="457200" cy="533400"/>
            <a:chOff x="2064" y="1824"/>
            <a:chExt cx="288" cy="336"/>
          </a:xfrm>
        </p:grpSpPr>
        <p:grpSp>
          <p:nvGrpSpPr>
            <p:cNvPr id="104684" name="Group 253">
              <a:extLst>
                <a:ext uri="{FF2B5EF4-FFF2-40B4-BE49-F238E27FC236}">
                  <a16:creationId xmlns:a16="http://schemas.microsoft.com/office/drawing/2014/main" id="{0B8A3BF8-FF43-5B4C-A136-26623E48B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968"/>
              <a:ext cx="192" cy="192"/>
              <a:chOff x="3360" y="1248"/>
              <a:chExt cx="192" cy="192"/>
            </a:xfrm>
          </p:grpSpPr>
          <p:sp>
            <p:nvSpPr>
              <p:cNvPr id="104689" name="Oval 254">
                <a:extLst>
                  <a:ext uri="{FF2B5EF4-FFF2-40B4-BE49-F238E27FC236}">
                    <a16:creationId xmlns:a16="http://schemas.microsoft.com/office/drawing/2014/main" id="{FB1FD7B8-CFDE-0F40-BD9A-E972416FE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90" name="Rectangle 255">
                <a:extLst>
                  <a:ext uri="{FF2B5EF4-FFF2-40B4-BE49-F238E27FC236}">
                    <a16:creationId xmlns:a16="http://schemas.microsoft.com/office/drawing/2014/main" id="{BC0D9B6E-4897-DC4E-BC66-D1594831E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04685" name="Group 291">
              <a:extLst>
                <a:ext uri="{FF2B5EF4-FFF2-40B4-BE49-F238E27FC236}">
                  <a16:creationId xmlns:a16="http://schemas.microsoft.com/office/drawing/2014/main" id="{0997A7BD-102C-2041-8016-C58F6356C4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016"/>
              <a:ext cx="96" cy="96"/>
              <a:chOff x="2256" y="2928"/>
              <a:chExt cx="96" cy="96"/>
            </a:xfrm>
          </p:grpSpPr>
          <p:sp>
            <p:nvSpPr>
              <p:cNvPr id="104687" name="Line 292">
                <a:extLst>
                  <a:ext uri="{FF2B5EF4-FFF2-40B4-BE49-F238E27FC236}">
                    <a16:creationId xmlns:a16="http://schemas.microsoft.com/office/drawing/2014/main" id="{F9CC74F8-CC26-3545-AADE-8CE911F4C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88" name="Line 293">
                <a:extLst>
                  <a:ext uri="{FF2B5EF4-FFF2-40B4-BE49-F238E27FC236}">
                    <a16:creationId xmlns:a16="http://schemas.microsoft.com/office/drawing/2014/main" id="{95DCB88B-2A4D-A746-B163-98D24F51D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86" name="Line 341">
              <a:extLst>
                <a:ext uri="{FF2B5EF4-FFF2-40B4-BE49-F238E27FC236}">
                  <a16:creationId xmlns:a16="http://schemas.microsoft.com/office/drawing/2014/main" id="{DF04A94A-5885-0D4A-8779-C9755C4AED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182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60">
            <a:extLst>
              <a:ext uri="{FF2B5EF4-FFF2-40B4-BE49-F238E27FC236}">
                <a16:creationId xmlns:a16="http://schemas.microsoft.com/office/drawing/2014/main" id="{5E8F739C-3EE1-184A-8E64-F14CD23981BE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895600"/>
            <a:ext cx="1295400" cy="533400"/>
            <a:chOff x="2352" y="1824"/>
            <a:chExt cx="816" cy="336"/>
          </a:xfrm>
        </p:grpSpPr>
        <p:grpSp>
          <p:nvGrpSpPr>
            <p:cNvPr id="104680" name="Group 259">
              <a:extLst>
                <a:ext uri="{FF2B5EF4-FFF2-40B4-BE49-F238E27FC236}">
                  <a16:creationId xmlns:a16="http://schemas.microsoft.com/office/drawing/2014/main" id="{5BEF6D55-4E44-EE43-8478-7CE5233CE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968"/>
              <a:ext cx="192" cy="192"/>
              <a:chOff x="3360" y="1248"/>
              <a:chExt cx="192" cy="192"/>
            </a:xfrm>
          </p:grpSpPr>
          <p:sp>
            <p:nvSpPr>
              <p:cNvPr id="104682" name="Oval 260">
                <a:extLst>
                  <a:ext uri="{FF2B5EF4-FFF2-40B4-BE49-F238E27FC236}">
                    <a16:creationId xmlns:a16="http://schemas.microsoft.com/office/drawing/2014/main" id="{AD30861B-D2C1-5C47-81F6-DB4395637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83" name="Rectangle 261">
                <a:extLst>
                  <a:ext uri="{FF2B5EF4-FFF2-40B4-BE49-F238E27FC236}">
                    <a16:creationId xmlns:a16="http://schemas.microsoft.com/office/drawing/2014/main" id="{BE8E50E3-654B-644E-9810-AC9962A3D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04681" name="Line 343">
              <a:extLst>
                <a:ext uri="{FF2B5EF4-FFF2-40B4-BE49-F238E27FC236}">
                  <a16:creationId xmlns:a16="http://schemas.microsoft.com/office/drawing/2014/main" id="{180D1764-8E14-A549-9A58-C97AE349FE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824"/>
              <a:ext cx="72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65">
            <a:extLst>
              <a:ext uri="{FF2B5EF4-FFF2-40B4-BE49-F238E27FC236}">
                <a16:creationId xmlns:a16="http://schemas.microsoft.com/office/drawing/2014/main" id="{4F22476B-293C-4748-AD17-A4085ABE128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429000"/>
            <a:ext cx="457200" cy="457200"/>
            <a:chOff x="2784" y="2160"/>
            <a:chExt cx="288" cy="288"/>
          </a:xfrm>
        </p:grpSpPr>
        <p:grpSp>
          <p:nvGrpSpPr>
            <p:cNvPr id="104673" name="Group 274">
              <a:extLst>
                <a:ext uri="{FF2B5EF4-FFF2-40B4-BE49-F238E27FC236}">
                  <a16:creationId xmlns:a16="http://schemas.microsoft.com/office/drawing/2014/main" id="{B3A4F839-7B98-BC4F-97A6-7145CBDEB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256"/>
              <a:ext cx="192" cy="192"/>
              <a:chOff x="3360" y="1248"/>
              <a:chExt cx="192" cy="192"/>
            </a:xfrm>
          </p:grpSpPr>
          <p:sp>
            <p:nvSpPr>
              <p:cNvPr id="104678" name="Oval 275">
                <a:extLst>
                  <a:ext uri="{FF2B5EF4-FFF2-40B4-BE49-F238E27FC236}">
                    <a16:creationId xmlns:a16="http://schemas.microsoft.com/office/drawing/2014/main" id="{AB210E26-173A-354A-B71E-D8B5A1242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79" name="Rectangle 276">
                <a:extLst>
                  <a:ext uri="{FF2B5EF4-FFF2-40B4-BE49-F238E27FC236}">
                    <a16:creationId xmlns:a16="http://schemas.microsoft.com/office/drawing/2014/main" id="{F65E5D6B-E17A-C54D-82E1-7992BB964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674" name="Group 312">
              <a:extLst>
                <a:ext uri="{FF2B5EF4-FFF2-40B4-BE49-F238E27FC236}">
                  <a16:creationId xmlns:a16="http://schemas.microsoft.com/office/drawing/2014/main" id="{C7B86D08-184B-494E-8DEF-3ACB880F90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2304"/>
              <a:ext cx="96" cy="96"/>
              <a:chOff x="2256" y="2928"/>
              <a:chExt cx="96" cy="96"/>
            </a:xfrm>
          </p:grpSpPr>
          <p:sp>
            <p:nvSpPr>
              <p:cNvPr id="104676" name="Line 313">
                <a:extLst>
                  <a:ext uri="{FF2B5EF4-FFF2-40B4-BE49-F238E27FC236}">
                    <a16:creationId xmlns:a16="http://schemas.microsoft.com/office/drawing/2014/main" id="{4EA76EC1-318E-7E41-9461-42FD23CB8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77" name="Line 314">
                <a:extLst>
                  <a:ext uri="{FF2B5EF4-FFF2-40B4-BE49-F238E27FC236}">
                    <a16:creationId xmlns:a16="http://schemas.microsoft.com/office/drawing/2014/main" id="{6AD29481-1FC1-A44E-A325-D50585F65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75" name="Line 344">
              <a:extLst>
                <a:ext uri="{FF2B5EF4-FFF2-40B4-BE49-F238E27FC236}">
                  <a16:creationId xmlns:a16="http://schemas.microsoft.com/office/drawing/2014/main" id="{595E9F04-E79E-FA41-85D1-7C543FC2F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16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371">
            <a:extLst>
              <a:ext uri="{FF2B5EF4-FFF2-40B4-BE49-F238E27FC236}">
                <a16:creationId xmlns:a16="http://schemas.microsoft.com/office/drawing/2014/main" id="{0C2E335E-B81A-6546-99E3-3580786BAC08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429000"/>
            <a:ext cx="304800" cy="457200"/>
            <a:chOff x="3072" y="2160"/>
            <a:chExt cx="192" cy="288"/>
          </a:xfrm>
        </p:grpSpPr>
        <p:grpSp>
          <p:nvGrpSpPr>
            <p:cNvPr id="104666" name="Group 277">
              <a:extLst>
                <a:ext uri="{FF2B5EF4-FFF2-40B4-BE49-F238E27FC236}">
                  <a16:creationId xmlns:a16="http://schemas.microsoft.com/office/drawing/2014/main" id="{0503D97C-B3BF-4C49-BFEE-E20245A054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256"/>
              <a:ext cx="192" cy="192"/>
              <a:chOff x="3360" y="1248"/>
              <a:chExt cx="192" cy="192"/>
            </a:xfrm>
          </p:grpSpPr>
          <p:sp>
            <p:nvSpPr>
              <p:cNvPr id="104671" name="Oval 278">
                <a:extLst>
                  <a:ext uri="{FF2B5EF4-FFF2-40B4-BE49-F238E27FC236}">
                    <a16:creationId xmlns:a16="http://schemas.microsoft.com/office/drawing/2014/main" id="{9DB6F8B1-52C6-1841-88EC-F88D13E70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72" name="Rectangle 279">
                <a:extLst>
                  <a:ext uri="{FF2B5EF4-FFF2-40B4-BE49-F238E27FC236}">
                    <a16:creationId xmlns:a16="http://schemas.microsoft.com/office/drawing/2014/main" id="{1A02FCAB-1CA4-B248-BB0D-2DDFCE9A2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04667" name="Group 306">
              <a:extLst>
                <a:ext uri="{FF2B5EF4-FFF2-40B4-BE49-F238E27FC236}">
                  <a16:creationId xmlns:a16="http://schemas.microsoft.com/office/drawing/2014/main" id="{CC59D96C-7FA0-0548-83DB-A2CB8DD4A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304"/>
              <a:ext cx="96" cy="96"/>
              <a:chOff x="2256" y="2928"/>
              <a:chExt cx="96" cy="96"/>
            </a:xfrm>
          </p:grpSpPr>
          <p:sp>
            <p:nvSpPr>
              <p:cNvPr id="104669" name="Line 307">
                <a:extLst>
                  <a:ext uri="{FF2B5EF4-FFF2-40B4-BE49-F238E27FC236}">
                    <a16:creationId xmlns:a16="http://schemas.microsoft.com/office/drawing/2014/main" id="{C98F0FB1-B665-4E41-98E2-33B9303E0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70" name="Line 308">
                <a:extLst>
                  <a:ext uri="{FF2B5EF4-FFF2-40B4-BE49-F238E27FC236}">
                    <a16:creationId xmlns:a16="http://schemas.microsoft.com/office/drawing/2014/main" id="{5557DFEA-9936-7C4B-B125-59265C270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68" name="Line 346">
              <a:extLst>
                <a:ext uri="{FF2B5EF4-FFF2-40B4-BE49-F238E27FC236}">
                  <a16:creationId xmlns:a16="http://schemas.microsoft.com/office/drawing/2014/main" id="{A48D4DC4-E899-454B-9314-6A59A35C0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16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372">
            <a:extLst>
              <a:ext uri="{FF2B5EF4-FFF2-40B4-BE49-F238E27FC236}">
                <a16:creationId xmlns:a16="http://schemas.microsoft.com/office/drawing/2014/main" id="{7E63CE71-6929-984C-94E6-24E98625276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429000"/>
            <a:ext cx="457200" cy="457200"/>
            <a:chOff x="3072" y="2160"/>
            <a:chExt cx="288" cy="288"/>
          </a:xfrm>
        </p:grpSpPr>
        <p:grpSp>
          <p:nvGrpSpPr>
            <p:cNvPr id="104659" name="Group 280">
              <a:extLst>
                <a:ext uri="{FF2B5EF4-FFF2-40B4-BE49-F238E27FC236}">
                  <a16:creationId xmlns:a16="http://schemas.microsoft.com/office/drawing/2014/main" id="{372B319A-1EDB-9145-B747-BA76DFAF2E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256"/>
              <a:ext cx="192" cy="192"/>
              <a:chOff x="3360" y="1248"/>
              <a:chExt cx="192" cy="192"/>
            </a:xfrm>
          </p:grpSpPr>
          <p:sp>
            <p:nvSpPr>
              <p:cNvPr id="104664" name="Oval 281">
                <a:extLst>
                  <a:ext uri="{FF2B5EF4-FFF2-40B4-BE49-F238E27FC236}">
                    <a16:creationId xmlns:a16="http://schemas.microsoft.com/office/drawing/2014/main" id="{E3593B43-619C-304B-83AD-7AE3B11A3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65" name="Rectangle 282">
                <a:extLst>
                  <a:ext uri="{FF2B5EF4-FFF2-40B4-BE49-F238E27FC236}">
                    <a16:creationId xmlns:a16="http://schemas.microsoft.com/office/drawing/2014/main" id="{1C4104FA-E084-3B4E-B54C-957280E0F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104660" name="Group 309">
              <a:extLst>
                <a:ext uri="{FF2B5EF4-FFF2-40B4-BE49-F238E27FC236}">
                  <a16:creationId xmlns:a16="http://schemas.microsoft.com/office/drawing/2014/main" id="{A7266029-D172-F74A-BFC9-89BB55CFB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2304"/>
              <a:ext cx="96" cy="96"/>
              <a:chOff x="2256" y="2928"/>
              <a:chExt cx="96" cy="96"/>
            </a:xfrm>
          </p:grpSpPr>
          <p:sp>
            <p:nvSpPr>
              <p:cNvPr id="104662" name="Line 310">
                <a:extLst>
                  <a:ext uri="{FF2B5EF4-FFF2-40B4-BE49-F238E27FC236}">
                    <a16:creationId xmlns:a16="http://schemas.microsoft.com/office/drawing/2014/main" id="{0788F0EA-966A-DD4F-AC8A-BDE5CD6497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63" name="Line 311">
                <a:extLst>
                  <a:ext uri="{FF2B5EF4-FFF2-40B4-BE49-F238E27FC236}">
                    <a16:creationId xmlns:a16="http://schemas.microsoft.com/office/drawing/2014/main" id="{B8B83E4B-3736-9D46-B1F8-5E8CF4583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61" name="Line 347">
              <a:extLst>
                <a:ext uri="{FF2B5EF4-FFF2-40B4-BE49-F238E27FC236}">
                  <a16:creationId xmlns:a16="http://schemas.microsoft.com/office/drawing/2014/main" id="{11F7A17F-2C13-774C-9B3D-76B0C1296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16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361">
            <a:extLst>
              <a:ext uri="{FF2B5EF4-FFF2-40B4-BE49-F238E27FC236}">
                <a16:creationId xmlns:a16="http://schemas.microsoft.com/office/drawing/2014/main" id="{E9A2DC28-02EB-724C-A892-6628F0AED31E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429000"/>
            <a:ext cx="381000" cy="457200"/>
            <a:chOff x="2400" y="2160"/>
            <a:chExt cx="240" cy="288"/>
          </a:xfrm>
        </p:grpSpPr>
        <p:grpSp>
          <p:nvGrpSpPr>
            <p:cNvPr id="104652" name="Group 262">
              <a:extLst>
                <a:ext uri="{FF2B5EF4-FFF2-40B4-BE49-F238E27FC236}">
                  <a16:creationId xmlns:a16="http://schemas.microsoft.com/office/drawing/2014/main" id="{76240741-6A58-C44D-A4AB-AA65FA8E7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256"/>
              <a:ext cx="192" cy="192"/>
              <a:chOff x="3360" y="1248"/>
              <a:chExt cx="192" cy="192"/>
            </a:xfrm>
          </p:grpSpPr>
          <p:sp>
            <p:nvSpPr>
              <p:cNvPr id="104657" name="Oval 263">
                <a:extLst>
                  <a:ext uri="{FF2B5EF4-FFF2-40B4-BE49-F238E27FC236}">
                    <a16:creationId xmlns:a16="http://schemas.microsoft.com/office/drawing/2014/main" id="{8466D188-44EE-1149-8D21-92C3630A9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58" name="Rectangle 264">
                <a:extLst>
                  <a:ext uri="{FF2B5EF4-FFF2-40B4-BE49-F238E27FC236}">
                    <a16:creationId xmlns:a16="http://schemas.microsoft.com/office/drawing/2014/main" id="{3C1AE1D4-2E54-094A-A8DD-07CA620A5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653" name="Group 294">
              <a:extLst>
                <a:ext uri="{FF2B5EF4-FFF2-40B4-BE49-F238E27FC236}">
                  <a16:creationId xmlns:a16="http://schemas.microsoft.com/office/drawing/2014/main" id="{F14146DA-3396-9B4E-8E58-72B68F8529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304"/>
              <a:ext cx="96" cy="96"/>
              <a:chOff x="2256" y="2928"/>
              <a:chExt cx="96" cy="96"/>
            </a:xfrm>
          </p:grpSpPr>
          <p:sp>
            <p:nvSpPr>
              <p:cNvPr id="104655" name="Line 295">
                <a:extLst>
                  <a:ext uri="{FF2B5EF4-FFF2-40B4-BE49-F238E27FC236}">
                    <a16:creationId xmlns:a16="http://schemas.microsoft.com/office/drawing/2014/main" id="{16909295-DBE0-DA44-8BE7-4690547D2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56" name="Line 296">
                <a:extLst>
                  <a:ext uri="{FF2B5EF4-FFF2-40B4-BE49-F238E27FC236}">
                    <a16:creationId xmlns:a16="http://schemas.microsoft.com/office/drawing/2014/main" id="{EA157964-4CD6-504C-AEE4-65355AE8C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54" name="Line 348">
              <a:extLst>
                <a:ext uri="{FF2B5EF4-FFF2-40B4-BE49-F238E27FC236}">
                  <a16:creationId xmlns:a16="http://schemas.microsoft.com/office/drawing/2014/main" id="{E10368E4-54DE-D442-8FD8-7B51C36EE4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216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362">
            <a:extLst>
              <a:ext uri="{FF2B5EF4-FFF2-40B4-BE49-F238E27FC236}">
                <a16:creationId xmlns:a16="http://schemas.microsoft.com/office/drawing/2014/main" id="{53421A5C-6B53-6049-9485-BA9A38B65DB7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429000"/>
            <a:ext cx="304800" cy="457200"/>
            <a:chOff x="2496" y="2160"/>
            <a:chExt cx="192" cy="288"/>
          </a:xfrm>
        </p:grpSpPr>
        <p:grpSp>
          <p:nvGrpSpPr>
            <p:cNvPr id="104645" name="Group 265">
              <a:extLst>
                <a:ext uri="{FF2B5EF4-FFF2-40B4-BE49-F238E27FC236}">
                  <a16:creationId xmlns:a16="http://schemas.microsoft.com/office/drawing/2014/main" id="{6F4E3F8B-9A43-9940-8186-BD34B17CDB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256"/>
              <a:ext cx="192" cy="192"/>
              <a:chOff x="3360" y="1248"/>
              <a:chExt cx="192" cy="192"/>
            </a:xfrm>
          </p:grpSpPr>
          <p:sp>
            <p:nvSpPr>
              <p:cNvPr id="104650" name="Oval 266">
                <a:extLst>
                  <a:ext uri="{FF2B5EF4-FFF2-40B4-BE49-F238E27FC236}">
                    <a16:creationId xmlns:a16="http://schemas.microsoft.com/office/drawing/2014/main" id="{56426396-4A7D-774E-9629-92ACE0290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51" name="Rectangle 267">
                <a:extLst>
                  <a:ext uri="{FF2B5EF4-FFF2-40B4-BE49-F238E27FC236}">
                    <a16:creationId xmlns:a16="http://schemas.microsoft.com/office/drawing/2014/main" id="{06FDCAFA-9901-5F4B-8ADB-6C376D2A7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04646" name="Group 297">
              <a:extLst>
                <a:ext uri="{FF2B5EF4-FFF2-40B4-BE49-F238E27FC236}">
                  <a16:creationId xmlns:a16="http://schemas.microsoft.com/office/drawing/2014/main" id="{DF57B818-56A4-7143-A573-3249FDA8E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304"/>
              <a:ext cx="96" cy="96"/>
              <a:chOff x="2256" y="2928"/>
              <a:chExt cx="96" cy="96"/>
            </a:xfrm>
          </p:grpSpPr>
          <p:sp>
            <p:nvSpPr>
              <p:cNvPr id="104648" name="Line 298">
                <a:extLst>
                  <a:ext uri="{FF2B5EF4-FFF2-40B4-BE49-F238E27FC236}">
                    <a16:creationId xmlns:a16="http://schemas.microsoft.com/office/drawing/2014/main" id="{E204E5EA-9E4F-D442-935C-BC7777704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49" name="Line 299">
                <a:extLst>
                  <a:ext uri="{FF2B5EF4-FFF2-40B4-BE49-F238E27FC236}">
                    <a16:creationId xmlns:a16="http://schemas.microsoft.com/office/drawing/2014/main" id="{97A97C4C-163D-DA40-B314-1CBACB599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47" name="Line 349">
              <a:extLst>
                <a:ext uri="{FF2B5EF4-FFF2-40B4-BE49-F238E27FC236}">
                  <a16:creationId xmlns:a16="http://schemas.microsoft.com/office/drawing/2014/main" id="{DE7738AC-9D32-6249-82EE-98AA7B8C4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216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363">
            <a:extLst>
              <a:ext uri="{FF2B5EF4-FFF2-40B4-BE49-F238E27FC236}">
                <a16:creationId xmlns:a16="http://schemas.microsoft.com/office/drawing/2014/main" id="{838B54C6-5761-7B41-B41E-059D97849BF4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3429000"/>
            <a:ext cx="304800" cy="457200"/>
            <a:chOff x="2592" y="2160"/>
            <a:chExt cx="192" cy="288"/>
          </a:xfrm>
        </p:grpSpPr>
        <p:grpSp>
          <p:nvGrpSpPr>
            <p:cNvPr id="104638" name="Group 268">
              <a:extLst>
                <a:ext uri="{FF2B5EF4-FFF2-40B4-BE49-F238E27FC236}">
                  <a16:creationId xmlns:a16="http://schemas.microsoft.com/office/drawing/2014/main" id="{330E5120-10B7-6A4C-A636-BC146313A0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256"/>
              <a:ext cx="192" cy="192"/>
              <a:chOff x="3360" y="1248"/>
              <a:chExt cx="192" cy="192"/>
            </a:xfrm>
          </p:grpSpPr>
          <p:sp>
            <p:nvSpPr>
              <p:cNvPr id="104643" name="Oval 269">
                <a:extLst>
                  <a:ext uri="{FF2B5EF4-FFF2-40B4-BE49-F238E27FC236}">
                    <a16:creationId xmlns:a16="http://schemas.microsoft.com/office/drawing/2014/main" id="{B5E6596A-5325-1446-B127-09B6A21C9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44" name="Rectangle 270">
                <a:extLst>
                  <a:ext uri="{FF2B5EF4-FFF2-40B4-BE49-F238E27FC236}">
                    <a16:creationId xmlns:a16="http://schemas.microsoft.com/office/drawing/2014/main" id="{840520B5-5363-544E-BD1F-E8380A7BC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04639" name="Group 300">
              <a:extLst>
                <a:ext uri="{FF2B5EF4-FFF2-40B4-BE49-F238E27FC236}">
                  <a16:creationId xmlns:a16="http://schemas.microsoft.com/office/drawing/2014/main" id="{E873AD7A-F28E-DB46-80E4-B8EBBED57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304"/>
              <a:ext cx="96" cy="96"/>
              <a:chOff x="2256" y="2928"/>
              <a:chExt cx="96" cy="96"/>
            </a:xfrm>
          </p:grpSpPr>
          <p:sp>
            <p:nvSpPr>
              <p:cNvPr id="104641" name="Line 301">
                <a:extLst>
                  <a:ext uri="{FF2B5EF4-FFF2-40B4-BE49-F238E27FC236}">
                    <a16:creationId xmlns:a16="http://schemas.microsoft.com/office/drawing/2014/main" id="{99D5C458-D8EB-3541-A25E-2E276EEE0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42" name="Line 302">
                <a:extLst>
                  <a:ext uri="{FF2B5EF4-FFF2-40B4-BE49-F238E27FC236}">
                    <a16:creationId xmlns:a16="http://schemas.microsoft.com/office/drawing/2014/main" id="{BB54E5BD-2EBA-1540-868B-5311074A2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40" name="Line 350">
              <a:extLst>
                <a:ext uri="{FF2B5EF4-FFF2-40B4-BE49-F238E27FC236}">
                  <a16:creationId xmlns:a16="http://schemas.microsoft.com/office/drawing/2014/main" id="{2F93FBF8-66BE-BB43-9A1A-A9532F49E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16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364">
            <a:extLst>
              <a:ext uri="{FF2B5EF4-FFF2-40B4-BE49-F238E27FC236}">
                <a16:creationId xmlns:a16="http://schemas.microsoft.com/office/drawing/2014/main" id="{23512D1A-EAE1-3E4E-86F0-9C77559BFFA5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3429000"/>
            <a:ext cx="381000" cy="457200"/>
            <a:chOff x="2640" y="2160"/>
            <a:chExt cx="240" cy="288"/>
          </a:xfrm>
        </p:grpSpPr>
        <p:grpSp>
          <p:nvGrpSpPr>
            <p:cNvPr id="104631" name="Group 271">
              <a:extLst>
                <a:ext uri="{FF2B5EF4-FFF2-40B4-BE49-F238E27FC236}">
                  <a16:creationId xmlns:a16="http://schemas.microsoft.com/office/drawing/2014/main" id="{EA256F0A-44F5-9244-ABED-84320A7BC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56"/>
              <a:ext cx="192" cy="192"/>
              <a:chOff x="3360" y="1248"/>
              <a:chExt cx="192" cy="192"/>
            </a:xfrm>
          </p:grpSpPr>
          <p:sp>
            <p:nvSpPr>
              <p:cNvPr id="104636" name="Oval 272">
                <a:extLst>
                  <a:ext uri="{FF2B5EF4-FFF2-40B4-BE49-F238E27FC236}">
                    <a16:creationId xmlns:a16="http://schemas.microsoft.com/office/drawing/2014/main" id="{EAB33159-6A71-3646-8FAF-B896240C2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37" name="Rectangle 273">
                <a:extLst>
                  <a:ext uri="{FF2B5EF4-FFF2-40B4-BE49-F238E27FC236}">
                    <a16:creationId xmlns:a16="http://schemas.microsoft.com/office/drawing/2014/main" id="{D4CBC145-ABE3-FC4D-8648-3A409F1CB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104632" name="Group 303">
              <a:extLst>
                <a:ext uri="{FF2B5EF4-FFF2-40B4-BE49-F238E27FC236}">
                  <a16:creationId xmlns:a16="http://schemas.microsoft.com/office/drawing/2014/main" id="{71321735-A631-874F-A424-0EFE71230D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2304"/>
              <a:ext cx="96" cy="96"/>
              <a:chOff x="2256" y="2928"/>
              <a:chExt cx="96" cy="96"/>
            </a:xfrm>
          </p:grpSpPr>
          <p:sp>
            <p:nvSpPr>
              <p:cNvPr id="104634" name="Line 304">
                <a:extLst>
                  <a:ext uri="{FF2B5EF4-FFF2-40B4-BE49-F238E27FC236}">
                    <a16:creationId xmlns:a16="http://schemas.microsoft.com/office/drawing/2014/main" id="{C84C0709-CC91-AD48-AA6B-EAC2F4CCA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35" name="Line 305">
                <a:extLst>
                  <a:ext uri="{FF2B5EF4-FFF2-40B4-BE49-F238E27FC236}">
                    <a16:creationId xmlns:a16="http://schemas.microsoft.com/office/drawing/2014/main" id="{E87139F3-8EF5-AD44-ACBF-827D65B8F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33" name="Line 351">
              <a:extLst>
                <a:ext uri="{FF2B5EF4-FFF2-40B4-BE49-F238E27FC236}">
                  <a16:creationId xmlns:a16="http://schemas.microsoft.com/office/drawing/2014/main" id="{05DFC189-65FB-1443-B2F2-640F0AC9A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16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367">
            <a:extLst>
              <a:ext uri="{FF2B5EF4-FFF2-40B4-BE49-F238E27FC236}">
                <a16:creationId xmlns:a16="http://schemas.microsoft.com/office/drawing/2014/main" id="{B84BC387-23EF-7545-9D15-BF3F313F01BB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886200"/>
            <a:ext cx="381000" cy="457200"/>
            <a:chOff x="2784" y="2448"/>
            <a:chExt cx="240" cy="288"/>
          </a:xfrm>
        </p:grpSpPr>
        <p:grpSp>
          <p:nvGrpSpPr>
            <p:cNvPr id="104624" name="Group 315">
              <a:extLst>
                <a:ext uri="{FF2B5EF4-FFF2-40B4-BE49-F238E27FC236}">
                  <a16:creationId xmlns:a16="http://schemas.microsoft.com/office/drawing/2014/main" id="{CF604482-931F-774F-A8AF-E7E07DAFAF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544"/>
              <a:ext cx="192" cy="192"/>
              <a:chOff x="3360" y="1248"/>
              <a:chExt cx="192" cy="192"/>
            </a:xfrm>
          </p:grpSpPr>
          <p:sp>
            <p:nvSpPr>
              <p:cNvPr id="104629" name="Oval 316">
                <a:extLst>
                  <a:ext uri="{FF2B5EF4-FFF2-40B4-BE49-F238E27FC236}">
                    <a16:creationId xmlns:a16="http://schemas.microsoft.com/office/drawing/2014/main" id="{49FE7A6B-E96B-D144-8558-08AB7CF66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30" name="Rectangle 317">
                <a:extLst>
                  <a:ext uri="{FF2B5EF4-FFF2-40B4-BE49-F238E27FC236}">
                    <a16:creationId xmlns:a16="http://schemas.microsoft.com/office/drawing/2014/main" id="{AEAE3343-DCA2-4940-B741-959D43754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625" name="Group 324">
              <a:extLst>
                <a:ext uri="{FF2B5EF4-FFF2-40B4-BE49-F238E27FC236}">
                  <a16:creationId xmlns:a16="http://schemas.microsoft.com/office/drawing/2014/main" id="{77E14C62-52F2-B04C-89FE-95F1D9F78D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2592"/>
              <a:ext cx="96" cy="96"/>
              <a:chOff x="2256" y="2928"/>
              <a:chExt cx="96" cy="96"/>
            </a:xfrm>
          </p:grpSpPr>
          <p:sp>
            <p:nvSpPr>
              <p:cNvPr id="104627" name="Line 325">
                <a:extLst>
                  <a:ext uri="{FF2B5EF4-FFF2-40B4-BE49-F238E27FC236}">
                    <a16:creationId xmlns:a16="http://schemas.microsoft.com/office/drawing/2014/main" id="{D2FA0E55-DBAE-7D41-BE90-9BC202155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28" name="Line 326">
                <a:extLst>
                  <a:ext uri="{FF2B5EF4-FFF2-40B4-BE49-F238E27FC236}">
                    <a16:creationId xmlns:a16="http://schemas.microsoft.com/office/drawing/2014/main" id="{84D4624A-711A-034F-A935-65E9ABB991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26" name="Line 352">
              <a:extLst>
                <a:ext uri="{FF2B5EF4-FFF2-40B4-BE49-F238E27FC236}">
                  <a16:creationId xmlns:a16="http://schemas.microsoft.com/office/drawing/2014/main" id="{F3CC6987-B02B-D94E-9EE7-59EE10548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61" name="Group 368">
            <a:extLst>
              <a:ext uri="{FF2B5EF4-FFF2-40B4-BE49-F238E27FC236}">
                <a16:creationId xmlns:a16="http://schemas.microsoft.com/office/drawing/2014/main" id="{01EC3716-168F-614C-8671-0EE65D0C3D1A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886200"/>
            <a:ext cx="304800" cy="457200"/>
            <a:chOff x="2880" y="2448"/>
            <a:chExt cx="192" cy="288"/>
          </a:xfrm>
        </p:grpSpPr>
        <p:grpSp>
          <p:nvGrpSpPr>
            <p:cNvPr id="104617" name="Group 318">
              <a:extLst>
                <a:ext uri="{FF2B5EF4-FFF2-40B4-BE49-F238E27FC236}">
                  <a16:creationId xmlns:a16="http://schemas.microsoft.com/office/drawing/2014/main" id="{763ECD6B-AB69-3242-B0FD-6CCD374616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44"/>
              <a:ext cx="192" cy="192"/>
              <a:chOff x="3360" y="1248"/>
              <a:chExt cx="192" cy="192"/>
            </a:xfrm>
          </p:grpSpPr>
          <p:sp>
            <p:nvSpPr>
              <p:cNvPr id="104622" name="Oval 319">
                <a:extLst>
                  <a:ext uri="{FF2B5EF4-FFF2-40B4-BE49-F238E27FC236}">
                    <a16:creationId xmlns:a16="http://schemas.microsoft.com/office/drawing/2014/main" id="{DAEC16F8-08C0-2A47-A516-5FAA62182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23" name="Rectangle 320">
                <a:extLst>
                  <a:ext uri="{FF2B5EF4-FFF2-40B4-BE49-F238E27FC236}">
                    <a16:creationId xmlns:a16="http://schemas.microsoft.com/office/drawing/2014/main" id="{EC872A90-3EA8-344B-A967-1C24C3AF1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04618" name="Group 327">
              <a:extLst>
                <a:ext uri="{FF2B5EF4-FFF2-40B4-BE49-F238E27FC236}">
                  <a16:creationId xmlns:a16="http://schemas.microsoft.com/office/drawing/2014/main" id="{EE6E49D1-D351-7B43-95B9-C24427ACF1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592"/>
              <a:ext cx="96" cy="96"/>
              <a:chOff x="2256" y="2928"/>
              <a:chExt cx="96" cy="96"/>
            </a:xfrm>
          </p:grpSpPr>
          <p:sp>
            <p:nvSpPr>
              <p:cNvPr id="104620" name="Line 328">
                <a:extLst>
                  <a:ext uri="{FF2B5EF4-FFF2-40B4-BE49-F238E27FC236}">
                    <a16:creationId xmlns:a16="http://schemas.microsoft.com/office/drawing/2014/main" id="{99A5F49F-F0BE-9D49-A779-8094FAE10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21" name="Line 329">
                <a:extLst>
                  <a:ext uri="{FF2B5EF4-FFF2-40B4-BE49-F238E27FC236}">
                    <a16:creationId xmlns:a16="http://schemas.microsoft.com/office/drawing/2014/main" id="{AE93EFDD-2B7A-CD43-918F-A87B3CA33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19" name="Line 353">
              <a:extLst>
                <a:ext uri="{FF2B5EF4-FFF2-40B4-BE49-F238E27FC236}">
                  <a16:creationId xmlns:a16="http://schemas.microsoft.com/office/drawing/2014/main" id="{F8107E9C-63C4-0E48-ADAD-BAE4E5C47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6" y="244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64" name="Group 369">
            <a:extLst>
              <a:ext uri="{FF2B5EF4-FFF2-40B4-BE49-F238E27FC236}">
                <a16:creationId xmlns:a16="http://schemas.microsoft.com/office/drawing/2014/main" id="{FF839BE9-5AB2-EE4C-B1FE-6ABFA4E89D7B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886200"/>
            <a:ext cx="304800" cy="457200"/>
            <a:chOff x="2976" y="2448"/>
            <a:chExt cx="192" cy="288"/>
          </a:xfrm>
        </p:grpSpPr>
        <p:grpSp>
          <p:nvGrpSpPr>
            <p:cNvPr id="104610" name="Group 321">
              <a:extLst>
                <a:ext uri="{FF2B5EF4-FFF2-40B4-BE49-F238E27FC236}">
                  <a16:creationId xmlns:a16="http://schemas.microsoft.com/office/drawing/2014/main" id="{F09BCE5C-BE60-A943-97D8-02C07D859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544"/>
              <a:ext cx="192" cy="192"/>
              <a:chOff x="3360" y="1248"/>
              <a:chExt cx="192" cy="192"/>
            </a:xfrm>
          </p:grpSpPr>
          <p:sp>
            <p:nvSpPr>
              <p:cNvPr id="104615" name="Oval 322">
                <a:extLst>
                  <a:ext uri="{FF2B5EF4-FFF2-40B4-BE49-F238E27FC236}">
                    <a16:creationId xmlns:a16="http://schemas.microsoft.com/office/drawing/2014/main" id="{D6414DDA-1EE9-124E-B743-62C13F19E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16" name="Rectangle 323">
                <a:extLst>
                  <a:ext uri="{FF2B5EF4-FFF2-40B4-BE49-F238E27FC236}">
                    <a16:creationId xmlns:a16="http://schemas.microsoft.com/office/drawing/2014/main" id="{AF23F035-2EF1-E647-95B6-55B946007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04611" name="Group 330">
              <a:extLst>
                <a:ext uri="{FF2B5EF4-FFF2-40B4-BE49-F238E27FC236}">
                  <a16:creationId xmlns:a16="http://schemas.microsoft.com/office/drawing/2014/main" id="{F87BDB5B-6D55-A149-8782-75979D7F9B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592"/>
              <a:ext cx="96" cy="96"/>
              <a:chOff x="2256" y="2928"/>
              <a:chExt cx="96" cy="96"/>
            </a:xfrm>
          </p:grpSpPr>
          <p:sp>
            <p:nvSpPr>
              <p:cNvPr id="104613" name="Line 331">
                <a:extLst>
                  <a:ext uri="{FF2B5EF4-FFF2-40B4-BE49-F238E27FC236}">
                    <a16:creationId xmlns:a16="http://schemas.microsoft.com/office/drawing/2014/main" id="{C2375D5B-2654-AB4F-B893-E43FB6690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14" name="Line 332">
                <a:extLst>
                  <a:ext uri="{FF2B5EF4-FFF2-40B4-BE49-F238E27FC236}">
                    <a16:creationId xmlns:a16="http://schemas.microsoft.com/office/drawing/2014/main" id="{C06FCFEB-7052-3C4C-B936-32E28A01D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12" name="Line 354">
              <a:extLst>
                <a:ext uri="{FF2B5EF4-FFF2-40B4-BE49-F238E27FC236}">
                  <a16:creationId xmlns:a16="http://schemas.microsoft.com/office/drawing/2014/main" id="{E58D8368-6D1D-BA48-9CDE-DAFA3E7C5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4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67" name="Group 370">
            <a:extLst>
              <a:ext uri="{FF2B5EF4-FFF2-40B4-BE49-F238E27FC236}">
                <a16:creationId xmlns:a16="http://schemas.microsoft.com/office/drawing/2014/main" id="{E9368C77-1CD2-B34D-8C99-2C1205AE23A8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886200"/>
            <a:ext cx="381000" cy="457200"/>
            <a:chOff x="3024" y="2448"/>
            <a:chExt cx="240" cy="288"/>
          </a:xfrm>
        </p:grpSpPr>
        <p:grpSp>
          <p:nvGrpSpPr>
            <p:cNvPr id="104603" name="Group 333">
              <a:extLst>
                <a:ext uri="{FF2B5EF4-FFF2-40B4-BE49-F238E27FC236}">
                  <a16:creationId xmlns:a16="http://schemas.microsoft.com/office/drawing/2014/main" id="{9C5440BF-E77A-D143-994B-8F0D6289F8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592"/>
              <a:ext cx="96" cy="96"/>
              <a:chOff x="2256" y="2928"/>
              <a:chExt cx="96" cy="96"/>
            </a:xfrm>
          </p:grpSpPr>
          <p:sp>
            <p:nvSpPr>
              <p:cNvPr id="104608" name="Line 334">
                <a:extLst>
                  <a:ext uri="{FF2B5EF4-FFF2-40B4-BE49-F238E27FC236}">
                    <a16:creationId xmlns:a16="http://schemas.microsoft.com/office/drawing/2014/main" id="{F3AE055F-FE06-4D40-AC64-6744CBE9E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09" name="Line 335">
                <a:extLst>
                  <a:ext uri="{FF2B5EF4-FFF2-40B4-BE49-F238E27FC236}">
                    <a16:creationId xmlns:a16="http://schemas.microsoft.com/office/drawing/2014/main" id="{95CB2346-DC7B-7942-BFB9-6C74371CA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604" name="Group 336">
              <a:extLst>
                <a:ext uri="{FF2B5EF4-FFF2-40B4-BE49-F238E27FC236}">
                  <a16:creationId xmlns:a16="http://schemas.microsoft.com/office/drawing/2014/main" id="{5C2F1BF3-C679-304D-A99A-75D316F1D3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544"/>
              <a:ext cx="192" cy="192"/>
              <a:chOff x="3360" y="1248"/>
              <a:chExt cx="192" cy="192"/>
            </a:xfrm>
          </p:grpSpPr>
          <p:sp>
            <p:nvSpPr>
              <p:cNvPr id="104606" name="Oval 337">
                <a:extLst>
                  <a:ext uri="{FF2B5EF4-FFF2-40B4-BE49-F238E27FC236}">
                    <a16:creationId xmlns:a16="http://schemas.microsoft.com/office/drawing/2014/main" id="{042D6E2C-ECEE-5948-B3C1-0581AC16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07" name="Rectangle 338">
                <a:extLst>
                  <a:ext uri="{FF2B5EF4-FFF2-40B4-BE49-F238E27FC236}">
                    <a16:creationId xmlns:a16="http://schemas.microsoft.com/office/drawing/2014/main" id="{C1C58F55-7D5C-9F43-8EF7-94A4C04A0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04605" name="Line 355">
              <a:extLst>
                <a:ext uri="{FF2B5EF4-FFF2-40B4-BE49-F238E27FC236}">
                  <a16:creationId xmlns:a16="http://schemas.microsoft.com/office/drawing/2014/main" id="{18EA3B48-1E94-204A-B233-1F3571D06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70" name="Group 562">
            <a:extLst>
              <a:ext uri="{FF2B5EF4-FFF2-40B4-BE49-F238E27FC236}">
                <a16:creationId xmlns:a16="http://schemas.microsoft.com/office/drawing/2014/main" id="{92EA6EA3-34A6-7048-8105-06511C454AD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86000"/>
            <a:ext cx="5029200" cy="698500"/>
            <a:chOff x="192" y="1440"/>
            <a:chExt cx="3168" cy="440"/>
          </a:xfrm>
        </p:grpSpPr>
        <p:grpSp>
          <p:nvGrpSpPr>
            <p:cNvPr id="104597" name="Group 356">
              <a:extLst>
                <a:ext uri="{FF2B5EF4-FFF2-40B4-BE49-F238E27FC236}">
                  <a16:creationId xmlns:a16="http://schemas.microsoft.com/office/drawing/2014/main" id="{A66FFE4F-2D2A-984B-9CEF-4031A5FDA5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440"/>
              <a:ext cx="1248" cy="384"/>
              <a:chOff x="2256" y="1440"/>
              <a:chExt cx="1248" cy="384"/>
            </a:xfrm>
          </p:grpSpPr>
          <p:grpSp>
            <p:nvGrpSpPr>
              <p:cNvPr id="104599" name="Group 229">
                <a:extLst>
                  <a:ext uri="{FF2B5EF4-FFF2-40B4-BE49-F238E27FC236}">
                    <a16:creationId xmlns:a16="http://schemas.microsoft.com/office/drawing/2014/main" id="{8F99575D-7AA2-EA4D-94AB-23F359D8DA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1632"/>
                <a:ext cx="192" cy="192"/>
                <a:chOff x="3360" y="1248"/>
                <a:chExt cx="192" cy="192"/>
              </a:xfrm>
            </p:grpSpPr>
            <p:sp>
              <p:nvSpPr>
                <p:cNvPr id="104601" name="Oval 230">
                  <a:extLst>
                    <a:ext uri="{FF2B5EF4-FFF2-40B4-BE49-F238E27FC236}">
                      <a16:creationId xmlns:a16="http://schemas.microsoft.com/office/drawing/2014/main" id="{4C2E68A3-1011-7D46-9EEA-2BC62C456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602" name="Rectangle 231">
                  <a:extLst>
                    <a:ext uri="{FF2B5EF4-FFF2-40B4-BE49-F238E27FC236}">
                      <a16:creationId xmlns:a16="http://schemas.microsoft.com/office/drawing/2014/main" id="{BCD5B018-466C-464E-9459-D576F23DF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104600" name="Line 339">
                <a:extLst>
                  <a:ext uri="{FF2B5EF4-FFF2-40B4-BE49-F238E27FC236}">
                    <a16:creationId xmlns:a16="http://schemas.microsoft.com/office/drawing/2014/main" id="{CE1E8C56-2B4A-3348-930B-08587F272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2" y="1440"/>
                <a:ext cx="115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98" name="Rectangle 373">
              <a:extLst>
                <a:ext uri="{FF2B5EF4-FFF2-40B4-BE49-F238E27FC236}">
                  <a16:creationId xmlns:a16="http://schemas.microsoft.com/office/drawing/2014/main" id="{EDE9E8C5-7556-E64D-9582-389747F09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07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373" name="Group 563">
            <a:extLst>
              <a:ext uri="{FF2B5EF4-FFF2-40B4-BE49-F238E27FC236}">
                <a16:creationId xmlns:a16="http://schemas.microsoft.com/office/drawing/2014/main" id="{27162CFE-89A8-3945-8A79-5A7F56F9A27B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895600"/>
            <a:ext cx="2895600" cy="533400"/>
            <a:chOff x="768" y="1824"/>
            <a:chExt cx="1824" cy="336"/>
          </a:xfrm>
        </p:grpSpPr>
        <p:grpSp>
          <p:nvGrpSpPr>
            <p:cNvPr id="104591" name="Group 359">
              <a:extLst>
                <a:ext uri="{FF2B5EF4-FFF2-40B4-BE49-F238E27FC236}">
                  <a16:creationId xmlns:a16="http://schemas.microsoft.com/office/drawing/2014/main" id="{D7CD638B-8D8F-534A-BB26-FB9A136AE1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824"/>
              <a:ext cx="384" cy="336"/>
              <a:chOff x="2352" y="1824"/>
              <a:chExt cx="384" cy="336"/>
            </a:xfrm>
          </p:grpSpPr>
          <p:grpSp>
            <p:nvGrpSpPr>
              <p:cNvPr id="104593" name="Group 256">
                <a:extLst>
                  <a:ext uri="{FF2B5EF4-FFF2-40B4-BE49-F238E27FC236}">
                    <a16:creationId xmlns:a16="http://schemas.microsoft.com/office/drawing/2014/main" id="{47BB8BE2-AEAD-B043-AB05-1BC51CC653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4" y="1968"/>
                <a:ext cx="192" cy="192"/>
                <a:chOff x="3360" y="1248"/>
                <a:chExt cx="192" cy="192"/>
              </a:xfrm>
            </p:grpSpPr>
            <p:sp>
              <p:nvSpPr>
                <p:cNvPr id="104595" name="Oval 257">
                  <a:extLst>
                    <a:ext uri="{FF2B5EF4-FFF2-40B4-BE49-F238E27FC236}">
                      <a16:creationId xmlns:a16="http://schemas.microsoft.com/office/drawing/2014/main" id="{7AEEEF68-FD7B-174C-99AC-720F1079EC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96" name="Rectangle 258">
                  <a:extLst>
                    <a:ext uri="{FF2B5EF4-FFF2-40B4-BE49-F238E27FC236}">
                      <a16:creationId xmlns:a16="http://schemas.microsoft.com/office/drawing/2014/main" id="{ACEFE4E8-2417-224C-B26B-5E84FA95F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104594" name="Line 342">
                <a:extLst>
                  <a:ext uri="{FF2B5EF4-FFF2-40B4-BE49-F238E27FC236}">
                    <a16:creationId xmlns:a16="http://schemas.microsoft.com/office/drawing/2014/main" id="{95548A13-B940-204D-8650-F02823D60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1824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92" name="Rectangle 374">
              <a:extLst>
                <a:ext uri="{FF2B5EF4-FFF2-40B4-BE49-F238E27FC236}">
                  <a16:creationId xmlns:a16="http://schemas.microsoft.com/office/drawing/2014/main" id="{A734F7D7-810F-974E-8153-4448AC2D2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987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sp>
        <p:nvSpPr>
          <p:cNvPr id="142711" name="Rectangle 375">
            <a:extLst>
              <a:ext uri="{FF2B5EF4-FFF2-40B4-BE49-F238E27FC236}">
                <a16:creationId xmlns:a16="http://schemas.microsoft.com/office/drawing/2014/main" id="{442BCE74-57CA-954B-948A-E6257BA6B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154363"/>
            <a:ext cx="457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Q</a:t>
            </a:r>
          </a:p>
        </p:txBody>
      </p:sp>
      <p:grpSp>
        <p:nvGrpSpPr>
          <p:cNvPr id="100376" name="Group 565">
            <a:extLst>
              <a:ext uri="{FF2B5EF4-FFF2-40B4-BE49-F238E27FC236}">
                <a16:creationId xmlns:a16="http://schemas.microsoft.com/office/drawing/2014/main" id="{3DE80181-77F5-6044-8EE2-19E9FEC5CCE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429000"/>
            <a:ext cx="3962400" cy="457200"/>
            <a:chOff x="480" y="2160"/>
            <a:chExt cx="2496" cy="288"/>
          </a:xfrm>
        </p:grpSpPr>
        <p:grpSp>
          <p:nvGrpSpPr>
            <p:cNvPr id="104585" name="Group 366">
              <a:extLst>
                <a:ext uri="{FF2B5EF4-FFF2-40B4-BE49-F238E27FC236}">
                  <a16:creationId xmlns:a16="http://schemas.microsoft.com/office/drawing/2014/main" id="{A82A8F29-D980-204F-81C2-39EEE93BB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160"/>
              <a:ext cx="192" cy="288"/>
              <a:chOff x="2928" y="2160"/>
              <a:chExt cx="192" cy="288"/>
            </a:xfrm>
          </p:grpSpPr>
          <p:grpSp>
            <p:nvGrpSpPr>
              <p:cNvPr id="104587" name="Group 284">
                <a:extLst>
                  <a:ext uri="{FF2B5EF4-FFF2-40B4-BE49-F238E27FC236}">
                    <a16:creationId xmlns:a16="http://schemas.microsoft.com/office/drawing/2014/main" id="{2B2F8695-0EE4-B046-926F-20CD3D0508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256"/>
                <a:ext cx="192" cy="192"/>
                <a:chOff x="3360" y="1248"/>
                <a:chExt cx="192" cy="192"/>
              </a:xfrm>
            </p:grpSpPr>
            <p:sp>
              <p:nvSpPr>
                <p:cNvPr id="104589" name="Oval 285">
                  <a:extLst>
                    <a:ext uri="{FF2B5EF4-FFF2-40B4-BE49-F238E27FC236}">
                      <a16:creationId xmlns:a16="http://schemas.microsoft.com/office/drawing/2014/main" id="{48D118E3-42BA-4943-B81C-32137F72D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90" name="Rectangle 286">
                  <a:extLst>
                    <a:ext uri="{FF2B5EF4-FFF2-40B4-BE49-F238E27FC236}">
                      <a16:creationId xmlns:a16="http://schemas.microsoft.com/office/drawing/2014/main" id="{66F8DBD1-A850-5F49-9BB3-F694D33CF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104588" name="Line 345">
                <a:extLst>
                  <a:ext uri="{FF2B5EF4-FFF2-40B4-BE49-F238E27FC236}">
                    <a16:creationId xmlns:a16="http://schemas.microsoft.com/office/drawing/2014/main" id="{8352DBDC-B6FF-2245-B818-31831F822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2160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86" name="Rectangle 376">
              <a:extLst>
                <a:ext uri="{FF2B5EF4-FFF2-40B4-BE49-F238E27FC236}">
                  <a16:creationId xmlns:a16="http://schemas.microsoft.com/office/drawing/2014/main" id="{0297773E-5CEC-684C-B3EA-7A19F6030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275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379" name="Group 561">
            <a:extLst>
              <a:ext uri="{FF2B5EF4-FFF2-40B4-BE49-F238E27FC236}">
                <a16:creationId xmlns:a16="http://schemas.microsoft.com/office/drawing/2014/main" id="{CB8B80CD-B95C-F940-8F23-FE573C3FDA23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124200"/>
            <a:ext cx="2819400" cy="304800"/>
            <a:chOff x="816" y="1968"/>
            <a:chExt cx="1776" cy="192"/>
          </a:xfrm>
        </p:grpSpPr>
        <p:grpSp>
          <p:nvGrpSpPr>
            <p:cNvPr id="104579" name="Group 380">
              <a:extLst>
                <a:ext uri="{FF2B5EF4-FFF2-40B4-BE49-F238E27FC236}">
                  <a16:creationId xmlns:a16="http://schemas.microsoft.com/office/drawing/2014/main" id="{467E926A-BE2F-4043-BDA0-BEEE243C33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968"/>
              <a:ext cx="192" cy="192"/>
              <a:chOff x="4560" y="1584"/>
              <a:chExt cx="144" cy="144"/>
            </a:xfrm>
          </p:grpSpPr>
          <p:sp>
            <p:nvSpPr>
              <p:cNvPr id="104583" name="Line 381">
                <a:extLst>
                  <a:ext uri="{FF2B5EF4-FFF2-40B4-BE49-F238E27FC236}">
                    <a16:creationId xmlns:a16="http://schemas.microsoft.com/office/drawing/2014/main" id="{90794E2D-E59D-0E4F-8111-AD6C25204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84" name="Line 382">
                <a:extLst>
                  <a:ext uri="{FF2B5EF4-FFF2-40B4-BE49-F238E27FC236}">
                    <a16:creationId xmlns:a16="http://schemas.microsoft.com/office/drawing/2014/main" id="{60A79B06-E2B7-804C-8F18-3A88BCD73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580" name="Group 389">
              <a:extLst>
                <a:ext uri="{FF2B5EF4-FFF2-40B4-BE49-F238E27FC236}">
                  <a16:creationId xmlns:a16="http://schemas.microsoft.com/office/drawing/2014/main" id="{CFB038E2-C103-A649-972B-E75F388BA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968"/>
              <a:ext cx="192" cy="192"/>
              <a:chOff x="4560" y="1584"/>
              <a:chExt cx="144" cy="144"/>
            </a:xfrm>
          </p:grpSpPr>
          <p:sp>
            <p:nvSpPr>
              <p:cNvPr id="104581" name="Line 390">
                <a:extLst>
                  <a:ext uri="{FF2B5EF4-FFF2-40B4-BE49-F238E27FC236}">
                    <a16:creationId xmlns:a16="http://schemas.microsoft.com/office/drawing/2014/main" id="{B9C0B23F-102E-D241-A471-FE0ED0417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82" name="Line 391">
                <a:extLst>
                  <a:ext uri="{FF2B5EF4-FFF2-40B4-BE49-F238E27FC236}">
                    <a16:creationId xmlns:a16="http://schemas.microsoft.com/office/drawing/2014/main" id="{7CA8B40E-22DD-BB49-93AC-181FE9897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382" name="Group 564">
            <a:extLst>
              <a:ext uri="{FF2B5EF4-FFF2-40B4-BE49-F238E27FC236}">
                <a16:creationId xmlns:a16="http://schemas.microsoft.com/office/drawing/2014/main" id="{30A0BA84-3330-C74E-9E61-886C383B41A8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581400"/>
            <a:ext cx="3886200" cy="304800"/>
            <a:chOff x="528" y="2256"/>
            <a:chExt cx="2448" cy="192"/>
          </a:xfrm>
        </p:grpSpPr>
        <p:grpSp>
          <p:nvGrpSpPr>
            <p:cNvPr id="104573" name="Group 386">
              <a:extLst>
                <a:ext uri="{FF2B5EF4-FFF2-40B4-BE49-F238E27FC236}">
                  <a16:creationId xmlns:a16="http://schemas.microsoft.com/office/drawing/2014/main" id="{E7F07FF8-68A7-164A-BB98-7E5180BF7B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256"/>
              <a:ext cx="192" cy="192"/>
              <a:chOff x="4560" y="1584"/>
              <a:chExt cx="144" cy="144"/>
            </a:xfrm>
          </p:grpSpPr>
          <p:sp>
            <p:nvSpPr>
              <p:cNvPr id="104577" name="Line 387">
                <a:extLst>
                  <a:ext uri="{FF2B5EF4-FFF2-40B4-BE49-F238E27FC236}">
                    <a16:creationId xmlns:a16="http://schemas.microsoft.com/office/drawing/2014/main" id="{9A5CBAE4-8BE9-D647-953B-2BA8A4B71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78" name="Line 388">
                <a:extLst>
                  <a:ext uri="{FF2B5EF4-FFF2-40B4-BE49-F238E27FC236}">
                    <a16:creationId xmlns:a16="http://schemas.microsoft.com/office/drawing/2014/main" id="{4D0E7979-A5BA-824C-8447-CED8FCC02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574" name="Group 392">
              <a:extLst>
                <a:ext uri="{FF2B5EF4-FFF2-40B4-BE49-F238E27FC236}">
                  <a16:creationId xmlns:a16="http://schemas.microsoft.com/office/drawing/2014/main" id="{2212E7D4-E32A-CD49-8094-57C393F285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256"/>
              <a:ext cx="192" cy="192"/>
              <a:chOff x="4560" y="1584"/>
              <a:chExt cx="144" cy="144"/>
            </a:xfrm>
          </p:grpSpPr>
          <p:sp>
            <p:nvSpPr>
              <p:cNvPr id="104575" name="Line 393">
                <a:extLst>
                  <a:ext uri="{FF2B5EF4-FFF2-40B4-BE49-F238E27FC236}">
                    <a16:creationId xmlns:a16="http://schemas.microsoft.com/office/drawing/2014/main" id="{BD125074-C8EC-9548-9293-EC38124D0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76" name="Line 394">
                <a:extLst>
                  <a:ext uri="{FF2B5EF4-FFF2-40B4-BE49-F238E27FC236}">
                    <a16:creationId xmlns:a16="http://schemas.microsoft.com/office/drawing/2014/main" id="{54BD72D7-2858-2A40-A350-A2E6F586B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385" name="Group 395">
            <a:extLst>
              <a:ext uri="{FF2B5EF4-FFF2-40B4-BE49-F238E27FC236}">
                <a16:creationId xmlns:a16="http://schemas.microsoft.com/office/drawing/2014/main" id="{C80552D9-48A1-CF4D-9C19-D66A6EA73E9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667000"/>
            <a:ext cx="1676400" cy="1676400"/>
            <a:chOff x="4560" y="1584"/>
            <a:chExt cx="144" cy="144"/>
          </a:xfrm>
        </p:grpSpPr>
        <p:sp>
          <p:nvSpPr>
            <p:cNvPr id="104571" name="Line 396">
              <a:extLst>
                <a:ext uri="{FF2B5EF4-FFF2-40B4-BE49-F238E27FC236}">
                  <a16:creationId xmlns:a16="http://schemas.microsoft.com/office/drawing/2014/main" id="{97547336-9E17-5E43-A0B6-5BDF3525B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584"/>
              <a:ext cx="144" cy="14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72" name="Line 397">
              <a:extLst>
                <a:ext uri="{FF2B5EF4-FFF2-40B4-BE49-F238E27FC236}">
                  <a16:creationId xmlns:a16="http://schemas.microsoft.com/office/drawing/2014/main" id="{92D753C3-1A62-AD4A-BC8C-002330BC9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0" y="1584"/>
              <a:ext cx="144" cy="14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86" name="Group 432">
            <a:extLst>
              <a:ext uri="{FF2B5EF4-FFF2-40B4-BE49-F238E27FC236}">
                <a16:creationId xmlns:a16="http://schemas.microsoft.com/office/drawing/2014/main" id="{EF0458F9-2FFE-4A49-A1B0-00247D6E3F3F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819400"/>
            <a:ext cx="1219200" cy="533400"/>
            <a:chOff x="1584" y="1824"/>
            <a:chExt cx="768" cy="336"/>
          </a:xfrm>
        </p:grpSpPr>
        <p:grpSp>
          <p:nvGrpSpPr>
            <p:cNvPr id="104564" name="Group 433">
              <a:extLst>
                <a:ext uri="{FF2B5EF4-FFF2-40B4-BE49-F238E27FC236}">
                  <a16:creationId xmlns:a16="http://schemas.microsoft.com/office/drawing/2014/main" id="{D11A4359-2805-CC4F-BE7D-20D11543EE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1968"/>
              <a:ext cx="192" cy="192"/>
              <a:chOff x="3360" y="1248"/>
              <a:chExt cx="192" cy="192"/>
            </a:xfrm>
          </p:grpSpPr>
          <p:sp>
            <p:nvSpPr>
              <p:cNvPr id="104569" name="Oval 434">
                <a:extLst>
                  <a:ext uri="{FF2B5EF4-FFF2-40B4-BE49-F238E27FC236}">
                    <a16:creationId xmlns:a16="http://schemas.microsoft.com/office/drawing/2014/main" id="{4E5F3A5E-B196-4F41-93D2-34B953A37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570" name="Rectangle 435">
                <a:extLst>
                  <a:ext uri="{FF2B5EF4-FFF2-40B4-BE49-F238E27FC236}">
                    <a16:creationId xmlns:a16="http://schemas.microsoft.com/office/drawing/2014/main" id="{C088DDE0-ED7F-2342-A4CD-C28230815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565" name="Group 436">
              <a:extLst>
                <a:ext uri="{FF2B5EF4-FFF2-40B4-BE49-F238E27FC236}">
                  <a16:creationId xmlns:a16="http://schemas.microsoft.com/office/drawing/2014/main" id="{985B844E-5676-4C43-BB7A-776C8D7ABF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016"/>
              <a:ext cx="96" cy="96"/>
              <a:chOff x="2256" y="2928"/>
              <a:chExt cx="96" cy="96"/>
            </a:xfrm>
          </p:grpSpPr>
          <p:sp>
            <p:nvSpPr>
              <p:cNvPr id="104567" name="Line 437">
                <a:extLst>
                  <a:ext uri="{FF2B5EF4-FFF2-40B4-BE49-F238E27FC236}">
                    <a16:creationId xmlns:a16="http://schemas.microsoft.com/office/drawing/2014/main" id="{B7886BFF-7D65-1E46-A0BB-232301263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68" name="Line 438">
                <a:extLst>
                  <a:ext uri="{FF2B5EF4-FFF2-40B4-BE49-F238E27FC236}">
                    <a16:creationId xmlns:a16="http://schemas.microsoft.com/office/drawing/2014/main" id="{CA93C0F7-625A-6C42-B976-BD8DCCB46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66" name="Line 439">
              <a:extLst>
                <a:ext uri="{FF2B5EF4-FFF2-40B4-BE49-F238E27FC236}">
                  <a16:creationId xmlns:a16="http://schemas.microsoft.com/office/drawing/2014/main" id="{35DC93F3-B136-B34B-B642-7D93632274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1824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89" name="Group 440">
            <a:extLst>
              <a:ext uri="{FF2B5EF4-FFF2-40B4-BE49-F238E27FC236}">
                <a16:creationId xmlns:a16="http://schemas.microsoft.com/office/drawing/2014/main" id="{43667740-CD60-4646-B5D4-D9687C657FB6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819400"/>
            <a:ext cx="457200" cy="533400"/>
            <a:chOff x="2064" y="1824"/>
            <a:chExt cx="288" cy="336"/>
          </a:xfrm>
        </p:grpSpPr>
        <p:grpSp>
          <p:nvGrpSpPr>
            <p:cNvPr id="104557" name="Group 441">
              <a:extLst>
                <a:ext uri="{FF2B5EF4-FFF2-40B4-BE49-F238E27FC236}">
                  <a16:creationId xmlns:a16="http://schemas.microsoft.com/office/drawing/2014/main" id="{A96FD71D-8481-E74C-A795-D755660FDF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968"/>
              <a:ext cx="192" cy="192"/>
              <a:chOff x="3360" y="1248"/>
              <a:chExt cx="192" cy="192"/>
            </a:xfrm>
          </p:grpSpPr>
          <p:sp>
            <p:nvSpPr>
              <p:cNvPr id="104562" name="Oval 442">
                <a:extLst>
                  <a:ext uri="{FF2B5EF4-FFF2-40B4-BE49-F238E27FC236}">
                    <a16:creationId xmlns:a16="http://schemas.microsoft.com/office/drawing/2014/main" id="{8AAD4E5C-8C31-A44F-90A9-0FB20C610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563" name="Rectangle 443">
                <a:extLst>
                  <a:ext uri="{FF2B5EF4-FFF2-40B4-BE49-F238E27FC236}">
                    <a16:creationId xmlns:a16="http://schemas.microsoft.com/office/drawing/2014/main" id="{A01DC6D8-DAA5-9945-B458-A2A7C6A02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04558" name="Group 444">
              <a:extLst>
                <a:ext uri="{FF2B5EF4-FFF2-40B4-BE49-F238E27FC236}">
                  <a16:creationId xmlns:a16="http://schemas.microsoft.com/office/drawing/2014/main" id="{B582E00E-6999-1B43-815D-711C60F82B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016"/>
              <a:ext cx="96" cy="96"/>
              <a:chOff x="2256" y="2928"/>
              <a:chExt cx="96" cy="96"/>
            </a:xfrm>
          </p:grpSpPr>
          <p:sp>
            <p:nvSpPr>
              <p:cNvPr id="104560" name="Line 445">
                <a:extLst>
                  <a:ext uri="{FF2B5EF4-FFF2-40B4-BE49-F238E27FC236}">
                    <a16:creationId xmlns:a16="http://schemas.microsoft.com/office/drawing/2014/main" id="{603CF904-9E22-D244-B55F-F855148CE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61" name="Line 446">
                <a:extLst>
                  <a:ext uri="{FF2B5EF4-FFF2-40B4-BE49-F238E27FC236}">
                    <a16:creationId xmlns:a16="http://schemas.microsoft.com/office/drawing/2014/main" id="{2F8A7A2F-CB7A-B742-8757-83FCF6CFA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59" name="Line 447">
              <a:extLst>
                <a:ext uri="{FF2B5EF4-FFF2-40B4-BE49-F238E27FC236}">
                  <a16:creationId xmlns:a16="http://schemas.microsoft.com/office/drawing/2014/main" id="{7F0B8A4D-FF53-054F-B71B-08A8F6DA9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182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92" name="Group 529">
            <a:extLst>
              <a:ext uri="{FF2B5EF4-FFF2-40B4-BE49-F238E27FC236}">
                <a16:creationId xmlns:a16="http://schemas.microsoft.com/office/drawing/2014/main" id="{71BC0CC0-0F65-774D-BE93-C57EF8F17457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2819400"/>
            <a:ext cx="685800" cy="533400"/>
            <a:chOff x="4752" y="1776"/>
            <a:chExt cx="432" cy="336"/>
          </a:xfrm>
        </p:grpSpPr>
        <p:grpSp>
          <p:nvGrpSpPr>
            <p:cNvPr id="104549" name="Group 474">
              <a:extLst>
                <a:ext uri="{FF2B5EF4-FFF2-40B4-BE49-F238E27FC236}">
                  <a16:creationId xmlns:a16="http://schemas.microsoft.com/office/drawing/2014/main" id="{6C9471E1-DDDE-8946-9009-911A28D518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776"/>
              <a:ext cx="432" cy="336"/>
              <a:chOff x="4752" y="1776"/>
              <a:chExt cx="432" cy="336"/>
            </a:xfrm>
          </p:grpSpPr>
          <p:sp>
            <p:nvSpPr>
              <p:cNvPr id="104553" name="Line 452">
                <a:extLst>
                  <a:ext uri="{FF2B5EF4-FFF2-40B4-BE49-F238E27FC236}">
                    <a16:creationId xmlns:a16="http://schemas.microsoft.com/office/drawing/2014/main" id="{F0ECBC3A-86C1-804E-9A5C-6AC4B22AE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1776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4554" name="Group 464">
                <a:extLst>
                  <a:ext uri="{FF2B5EF4-FFF2-40B4-BE49-F238E27FC236}">
                    <a16:creationId xmlns:a16="http://schemas.microsoft.com/office/drawing/2014/main" id="{2E34C36F-B342-9144-96D5-5E6952EA5C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2" y="1920"/>
                <a:ext cx="192" cy="192"/>
                <a:chOff x="3360" y="1248"/>
                <a:chExt cx="192" cy="192"/>
              </a:xfrm>
            </p:grpSpPr>
            <p:sp>
              <p:nvSpPr>
                <p:cNvPr id="104555" name="Oval 465">
                  <a:extLst>
                    <a:ext uri="{FF2B5EF4-FFF2-40B4-BE49-F238E27FC236}">
                      <a16:creationId xmlns:a16="http://schemas.microsoft.com/office/drawing/2014/main" id="{ECC57EA7-6860-BC41-9A6E-6ED82E98D7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56" name="Rectangle 466">
                  <a:extLst>
                    <a:ext uri="{FF2B5EF4-FFF2-40B4-BE49-F238E27FC236}">
                      <a16:creationId xmlns:a16="http://schemas.microsoft.com/office/drawing/2014/main" id="{946FAAD7-2B5A-7848-B336-C717A48C0E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3</a:t>
                  </a:r>
                </a:p>
              </p:txBody>
            </p:sp>
          </p:grpSp>
        </p:grpSp>
        <p:grpSp>
          <p:nvGrpSpPr>
            <p:cNvPr id="104550" name="Group 467">
              <a:extLst>
                <a:ext uri="{FF2B5EF4-FFF2-40B4-BE49-F238E27FC236}">
                  <a16:creationId xmlns:a16="http://schemas.microsoft.com/office/drawing/2014/main" id="{9AEE2C0A-4D19-5F49-AF17-6B385E3800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1968"/>
              <a:ext cx="96" cy="96"/>
              <a:chOff x="2256" y="2928"/>
              <a:chExt cx="96" cy="96"/>
            </a:xfrm>
          </p:grpSpPr>
          <p:sp>
            <p:nvSpPr>
              <p:cNvPr id="104551" name="Line 468">
                <a:extLst>
                  <a:ext uri="{FF2B5EF4-FFF2-40B4-BE49-F238E27FC236}">
                    <a16:creationId xmlns:a16="http://schemas.microsoft.com/office/drawing/2014/main" id="{ECF060F2-2943-0245-9843-A3BAD9B7E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52" name="Line 469">
                <a:extLst>
                  <a:ext uri="{FF2B5EF4-FFF2-40B4-BE49-F238E27FC236}">
                    <a16:creationId xmlns:a16="http://schemas.microsoft.com/office/drawing/2014/main" id="{433114BC-9464-AC49-932A-2B56E71CE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403" name="Group 531">
            <a:extLst>
              <a:ext uri="{FF2B5EF4-FFF2-40B4-BE49-F238E27FC236}">
                <a16:creationId xmlns:a16="http://schemas.microsoft.com/office/drawing/2014/main" id="{87D237F6-5C26-7A4F-B815-6569221814CA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3886200"/>
            <a:ext cx="381000" cy="457200"/>
            <a:chOff x="2784" y="2448"/>
            <a:chExt cx="240" cy="288"/>
          </a:xfrm>
        </p:grpSpPr>
        <p:grpSp>
          <p:nvGrpSpPr>
            <p:cNvPr id="104542" name="Group 532">
              <a:extLst>
                <a:ext uri="{FF2B5EF4-FFF2-40B4-BE49-F238E27FC236}">
                  <a16:creationId xmlns:a16="http://schemas.microsoft.com/office/drawing/2014/main" id="{48D30B6F-8AB1-E042-9445-228C9B7EE3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544"/>
              <a:ext cx="192" cy="192"/>
              <a:chOff x="3360" y="1248"/>
              <a:chExt cx="192" cy="192"/>
            </a:xfrm>
          </p:grpSpPr>
          <p:sp>
            <p:nvSpPr>
              <p:cNvPr id="104547" name="Oval 533">
                <a:extLst>
                  <a:ext uri="{FF2B5EF4-FFF2-40B4-BE49-F238E27FC236}">
                    <a16:creationId xmlns:a16="http://schemas.microsoft.com/office/drawing/2014/main" id="{A238D2F8-7A87-F044-9432-42E8A4FAA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548" name="Rectangle 534">
                <a:extLst>
                  <a:ext uri="{FF2B5EF4-FFF2-40B4-BE49-F238E27FC236}">
                    <a16:creationId xmlns:a16="http://schemas.microsoft.com/office/drawing/2014/main" id="{1EBFF6CC-AC60-9C4A-965F-AE7855F24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543" name="Group 535">
              <a:extLst>
                <a:ext uri="{FF2B5EF4-FFF2-40B4-BE49-F238E27FC236}">
                  <a16:creationId xmlns:a16="http://schemas.microsoft.com/office/drawing/2014/main" id="{05C55129-E22D-7A42-B9A4-921E3F01B4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2592"/>
              <a:ext cx="96" cy="96"/>
              <a:chOff x="2256" y="2928"/>
              <a:chExt cx="96" cy="96"/>
            </a:xfrm>
          </p:grpSpPr>
          <p:sp>
            <p:nvSpPr>
              <p:cNvPr id="104545" name="Line 536">
                <a:extLst>
                  <a:ext uri="{FF2B5EF4-FFF2-40B4-BE49-F238E27FC236}">
                    <a16:creationId xmlns:a16="http://schemas.microsoft.com/office/drawing/2014/main" id="{920A910E-320B-FD4D-87B0-3BE8DA16B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46" name="Line 537">
                <a:extLst>
                  <a:ext uri="{FF2B5EF4-FFF2-40B4-BE49-F238E27FC236}">
                    <a16:creationId xmlns:a16="http://schemas.microsoft.com/office/drawing/2014/main" id="{7AF5D0C9-95CF-3548-94AB-4B42FD818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44" name="Line 538">
              <a:extLst>
                <a:ext uri="{FF2B5EF4-FFF2-40B4-BE49-F238E27FC236}">
                  <a16:creationId xmlns:a16="http://schemas.microsoft.com/office/drawing/2014/main" id="{BD862CC9-B343-C049-B916-C5A733A42F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413" name="Group 539">
            <a:extLst>
              <a:ext uri="{FF2B5EF4-FFF2-40B4-BE49-F238E27FC236}">
                <a16:creationId xmlns:a16="http://schemas.microsoft.com/office/drawing/2014/main" id="{92519696-2992-A84C-A2C6-E81F6F37788E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3886200"/>
            <a:ext cx="304800" cy="457200"/>
            <a:chOff x="2880" y="2448"/>
            <a:chExt cx="192" cy="288"/>
          </a:xfrm>
        </p:grpSpPr>
        <p:grpSp>
          <p:nvGrpSpPr>
            <p:cNvPr id="104535" name="Group 540">
              <a:extLst>
                <a:ext uri="{FF2B5EF4-FFF2-40B4-BE49-F238E27FC236}">
                  <a16:creationId xmlns:a16="http://schemas.microsoft.com/office/drawing/2014/main" id="{59D7F4CF-B4D5-4E4E-A95B-3FF7E81714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44"/>
              <a:ext cx="192" cy="192"/>
              <a:chOff x="3360" y="1248"/>
              <a:chExt cx="192" cy="192"/>
            </a:xfrm>
          </p:grpSpPr>
          <p:sp>
            <p:nvSpPr>
              <p:cNvPr id="104540" name="Oval 541">
                <a:extLst>
                  <a:ext uri="{FF2B5EF4-FFF2-40B4-BE49-F238E27FC236}">
                    <a16:creationId xmlns:a16="http://schemas.microsoft.com/office/drawing/2014/main" id="{DB7BFDDF-039B-D644-A493-38CBDFC1A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541" name="Rectangle 542">
                <a:extLst>
                  <a:ext uri="{FF2B5EF4-FFF2-40B4-BE49-F238E27FC236}">
                    <a16:creationId xmlns:a16="http://schemas.microsoft.com/office/drawing/2014/main" id="{B14FE893-BD94-2C44-83C4-C5B8B9DCF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04536" name="Group 543">
              <a:extLst>
                <a:ext uri="{FF2B5EF4-FFF2-40B4-BE49-F238E27FC236}">
                  <a16:creationId xmlns:a16="http://schemas.microsoft.com/office/drawing/2014/main" id="{39182F2C-5C5B-C04E-94D6-F3665014EA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592"/>
              <a:ext cx="96" cy="96"/>
              <a:chOff x="2256" y="2928"/>
              <a:chExt cx="96" cy="96"/>
            </a:xfrm>
          </p:grpSpPr>
          <p:sp>
            <p:nvSpPr>
              <p:cNvPr id="104538" name="Line 544">
                <a:extLst>
                  <a:ext uri="{FF2B5EF4-FFF2-40B4-BE49-F238E27FC236}">
                    <a16:creationId xmlns:a16="http://schemas.microsoft.com/office/drawing/2014/main" id="{D8A0821F-04C0-5C40-A4FE-0D6AF5162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39" name="Line 545">
                <a:extLst>
                  <a:ext uri="{FF2B5EF4-FFF2-40B4-BE49-F238E27FC236}">
                    <a16:creationId xmlns:a16="http://schemas.microsoft.com/office/drawing/2014/main" id="{DCA2F527-24AF-B040-B1B9-587CD76D1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37" name="Line 546">
              <a:extLst>
                <a:ext uri="{FF2B5EF4-FFF2-40B4-BE49-F238E27FC236}">
                  <a16:creationId xmlns:a16="http://schemas.microsoft.com/office/drawing/2014/main" id="{00918A23-DE1E-9C4E-97F4-EE8D71A92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6" y="244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428" name="Group 573">
            <a:extLst>
              <a:ext uri="{FF2B5EF4-FFF2-40B4-BE49-F238E27FC236}">
                <a16:creationId xmlns:a16="http://schemas.microsoft.com/office/drawing/2014/main" id="{E23D70E1-D03F-5D45-AF36-6855DACDC63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590800"/>
            <a:ext cx="4419600" cy="838200"/>
            <a:chOff x="240" y="1632"/>
            <a:chExt cx="2784" cy="528"/>
          </a:xfrm>
        </p:grpSpPr>
        <p:grpSp>
          <p:nvGrpSpPr>
            <p:cNvPr id="104522" name="Group 569">
              <a:extLst>
                <a:ext uri="{FF2B5EF4-FFF2-40B4-BE49-F238E27FC236}">
                  <a16:creationId xmlns:a16="http://schemas.microsoft.com/office/drawing/2014/main" id="{7E086884-206E-3943-B1D8-C086A7B5D0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680"/>
              <a:ext cx="2784" cy="480"/>
              <a:chOff x="240" y="1680"/>
              <a:chExt cx="2784" cy="480"/>
            </a:xfrm>
          </p:grpSpPr>
          <p:grpSp>
            <p:nvGrpSpPr>
              <p:cNvPr id="104526" name="Group 379">
                <a:extLst>
                  <a:ext uri="{FF2B5EF4-FFF2-40B4-BE49-F238E27FC236}">
                    <a16:creationId xmlns:a16="http://schemas.microsoft.com/office/drawing/2014/main" id="{FB0CD8E5-35E3-DD4D-8015-7D62618E34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680"/>
                <a:ext cx="192" cy="192"/>
                <a:chOff x="4560" y="1584"/>
                <a:chExt cx="144" cy="144"/>
              </a:xfrm>
            </p:grpSpPr>
            <p:sp>
              <p:nvSpPr>
                <p:cNvPr id="104533" name="Line 377">
                  <a:extLst>
                    <a:ext uri="{FF2B5EF4-FFF2-40B4-BE49-F238E27FC236}">
                      <a16:creationId xmlns:a16="http://schemas.microsoft.com/office/drawing/2014/main" id="{C7293D84-785C-1B4D-A9A3-1FBF058F6A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34" name="Line 378">
                  <a:extLst>
                    <a:ext uri="{FF2B5EF4-FFF2-40B4-BE49-F238E27FC236}">
                      <a16:creationId xmlns:a16="http://schemas.microsoft.com/office/drawing/2014/main" id="{322B97F9-D935-8F4F-91FF-312609BFED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527" name="Group 383">
                <a:extLst>
                  <a:ext uri="{FF2B5EF4-FFF2-40B4-BE49-F238E27FC236}">
                    <a16:creationId xmlns:a16="http://schemas.microsoft.com/office/drawing/2014/main" id="{1AF285E5-03C3-B844-848B-15E3976B3F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4" y="1968"/>
                <a:ext cx="192" cy="192"/>
                <a:chOff x="4560" y="1584"/>
                <a:chExt cx="144" cy="144"/>
              </a:xfrm>
            </p:grpSpPr>
            <p:sp>
              <p:nvSpPr>
                <p:cNvPr id="104531" name="Line 384">
                  <a:extLst>
                    <a:ext uri="{FF2B5EF4-FFF2-40B4-BE49-F238E27FC236}">
                      <a16:creationId xmlns:a16="http://schemas.microsoft.com/office/drawing/2014/main" id="{628F303C-3F8A-5442-8646-D7B90FC10F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32" name="Line 385">
                  <a:extLst>
                    <a:ext uri="{FF2B5EF4-FFF2-40B4-BE49-F238E27FC236}">
                      <a16:creationId xmlns:a16="http://schemas.microsoft.com/office/drawing/2014/main" id="{8AF08B93-B202-034C-8060-6A4626E38A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528" name="Group 566">
                <a:extLst>
                  <a:ext uri="{FF2B5EF4-FFF2-40B4-BE49-F238E27FC236}">
                    <a16:creationId xmlns:a16="http://schemas.microsoft.com/office/drawing/2014/main" id="{D33A6E55-0935-9841-9CFC-99A53EDD06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32" y="1968"/>
                <a:ext cx="192" cy="192"/>
                <a:chOff x="4560" y="1584"/>
                <a:chExt cx="144" cy="144"/>
              </a:xfrm>
            </p:grpSpPr>
            <p:sp>
              <p:nvSpPr>
                <p:cNvPr id="104529" name="Line 567">
                  <a:extLst>
                    <a:ext uri="{FF2B5EF4-FFF2-40B4-BE49-F238E27FC236}">
                      <a16:creationId xmlns:a16="http://schemas.microsoft.com/office/drawing/2014/main" id="{528D845D-AC77-484F-BEEF-7C72BFB5EC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30" name="Line 568">
                  <a:extLst>
                    <a:ext uri="{FF2B5EF4-FFF2-40B4-BE49-F238E27FC236}">
                      <a16:creationId xmlns:a16="http://schemas.microsoft.com/office/drawing/2014/main" id="{3184E654-713B-B549-AF49-529B69C656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4523" name="Group 570">
              <a:extLst>
                <a:ext uri="{FF2B5EF4-FFF2-40B4-BE49-F238E27FC236}">
                  <a16:creationId xmlns:a16="http://schemas.microsoft.com/office/drawing/2014/main" id="{1AF34C23-0518-DB41-BFA6-C5A431413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632"/>
              <a:ext cx="192" cy="192"/>
              <a:chOff x="4560" y="1584"/>
              <a:chExt cx="144" cy="144"/>
            </a:xfrm>
          </p:grpSpPr>
          <p:sp>
            <p:nvSpPr>
              <p:cNvPr id="104524" name="Line 571">
                <a:extLst>
                  <a:ext uri="{FF2B5EF4-FFF2-40B4-BE49-F238E27FC236}">
                    <a16:creationId xmlns:a16="http://schemas.microsoft.com/office/drawing/2014/main" id="{EC54DDC9-163C-5449-8BC4-A590B8630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25" name="Line 572">
                <a:extLst>
                  <a:ext uri="{FF2B5EF4-FFF2-40B4-BE49-F238E27FC236}">
                    <a16:creationId xmlns:a16="http://schemas.microsoft.com/office/drawing/2014/main" id="{D337A667-7674-E34C-82A0-D70585774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447" name="Group 556">
            <a:extLst>
              <a:ext uri="{FF2B5EF4-FFF2-40B4-BE49-F238E27FC236}">
                <a16:creationId xmlns:a16="http://schemas.microsoft.com/office/drawing/2014/main" id="{E9F227C7-D094-A541-957B-5837A6E2CBC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590800"/>
            <a:ext cx="1828800" cy="1828800"/>
            <a:chOff x="1488" y="2688"/>
            <a:chExt cx="1152" cy="1152"/>
          </a:xfrm>
        </p:grpSpPr>
        <p:sp>
          <p:nvSpPr>
            <p:cNvPr id="104514" name="Rectangle 548">
              <a:extLst>
                <a:ext uri="{FF2B5EF4-FFF2-40B4-BE49-F238E27FC236}">
                  <a16:creationId xmlns:a16="http://schemas.microsoft.com/office/drawing/2014/main" id="{F5360D61-AE19-0645-A728-B676B986A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15" name="Rectangle 549">
              <a:extLst>
                <a:ext uri="{FF2B5EF4-FFF2-40B4-BE49-F238E27FC236}">
                  <a16:creationId xmlns:a16="http://schemas.microsoft.com/office/drawing/2014/main" id="{5BA225EF-D311-5447-A7E8-D78B641C2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115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16" name="Rectangle 550">
              <a:extLst>
                <a:ext uri="{FF2B5EF4-FFF2-40B4-BE49-F238E27FC236}">
                  <a16:creationId xmlns:a16="http://schemas.microsoft.com/office/drawing/2014/main" id="{A9707A4E-2C56-334F-8E88-B94837709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17" name="Rectangle 551">
              <a:extLst>
                <a:ext uri="{FF2B5EF4-FFF2-40B4-BE49-F238E27FC236}">
                  <a16:creationId xmlns:a16="http://schemas.microsoft.com/office/drawing/2014/main" id="{25EBC711-C9C1-5A49-911B-73F58428F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18" name="Rectangle 552">
              <a:extLst>
                <a:ext uri="{FF2B5EF4-FFF2-40B4-BE49-F238E27FC236}">
                  <a16:creationId xmlns:a16="http://schemas.microsoft.com/office/drawing/2014/main" id="{30F1BAE4-00FC-6A48-97AF-51AAC5ED9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19" name="Rectangle 553">
              <a:extLst>
                <a:ext uri="{FF2B5EF4-FFF2-40B4-BE49-F238E27FC236}">
                  <a16:creationId xmlns:a16="http://schemas.microsoft.com/office/drawing/2014/main" id="{D60C3FB1-3D80-F641-8FE4-645C1FA95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976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20" name="Rectangle 554">
              <a:extLst>
                <a:ext uri="{FF2B5EF4-FFF2-40B4-BE49-F238E27FC236}">
                  <a16:creationId xmlns:a16="http://schemas.microsoft.com/office/drawing/2014/main" id="{D556E7C2-725B-AF4C-986D-C48811877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264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21" name="Rectangle 555">
              <a:extLst>
                <a:ext uri="{FF2B5EF4-FFF2-40B4-BE49-F238E27FC236}">
                  <a16:creationId xmlns:a16="http://schemas.microsoft.com/office/drawing/2014/main" id="{98C43764-5FEA-3A41-B5F4-B315E0987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552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0448" name="Group 575">
            <a:extLst>
              <a:ext uri="{FF2B5EF4-FFF2-40B4-BE49-F238E27FC236}">
                <a16:creationId xmlns:a16="http://schemas.microsoft.com/office/drawing/2014/main" id="{70BD1ACA-2A5E-6447-89DF-705CF334BC4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286000"/>
            <a:ext cx="6705600" cy="685800"/>
            <a:chOff x="480" y="1440"/>
            <a:chExt cx="4224" cy="432"/>
          </a:xfrm>
        </p:grpSpPr>
        <p:grpSp>
          <p:nvGrpSpPr>
            <p:cNvPr id="104508" name="Group 462">
              <a:extLst>
                <a:ext uri="{FF2B5EF4-FFF2-40B4-BE49-F238E27FC236}">
                  <a16:creationId xmlns:a16="http://schemas.microsoft.com/office/drawing/2014/main" id="{76CE271F-FA21-FC4D-9ABF-4F32A6992C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1440"/>
              <a:ext cx="1344" cy="336"/>
              <a:chOff x="3504" y="1440"/>
              <a:chExt cx="1344" cy="336"/>
            </a:xfrm>
          </p:grpSpPr>
          <p:grpSp>
            <p:nvGrpSpPr>
              <p:cNvPr id="104510" name="Group 402">
                <a:extLst>
                  <a:ext uri="{FF2B5EF4-FFF2-40B4-BE49-F238E27FC236}">
                    <a16:creationId xmlns:a16="http://schemas.microsoft.com/office/drawing/2014/main" id="{08D000FA-488B-AC42-B4E7-7368102320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1584"/>
                <a:ext cx="192" cy="192"/>
                <a:chOff x="4752" y="1584"/>
                <a:chExt cx="192" cy="192"/>
              </a:xfrm>
            </p:grpSpPr>
            <p:sp>
              <p:nvSpPr>
                <p:cNvPr id="104512" name="Oval 399">
                  <a:extLst>
                    <a:ext uri="{FF2B5EF4-FFF2-40B4-BE49-F238E27FC236}">
                      <a16:creationId xmlns:a16="http://schemas.microsoft.com/office/drawing/2014/main" id="{8C866621-58CA-3F4E-B6B8-70E9F2384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2" y="1584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13" name="Rectangle 400">
                  <a:extLst>
                    <a:ext uri="{FF2B5EF4-FFF2-40B4-BE49-F238E27FC236}">
                      <a16:creationId xmlns:a16="http://schemas.microsoft.com/office/drawing/2014/main" id="{EBAE6126-1CE4-1E42-92E4-3F79574166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2" y="1622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104511" name="Line 461">
                <a:extLst>
                  <a:ext uri="{FF2B5EF4-FFF2-40B4-BE49-F238E27FC236}">
                    <a16:creationId xmlns:a16="http://schemas.microsoft.com/office/drawing/2014/main" id="{A9043DDD-D3BD-2843-BCB0-FD454F6C9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1440"/>
                <a:ext cx="12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09" name="Rectangle 557">
              <a:extLst>
                <a:ext uri="{FF2B5EF4-FFF2-40B4-BE49-F238E27FC236}">
                  <a16:creationId xmlns:a16="http://schemas.microsoft.com/office/drawing/2014/main" id="{1EDCB227-5631-B04C-BD97-55B40124C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99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459" name="Group 576">
            <a:extLst>
              <a:ext uri="{FF2B5EF4-FFF2-40B4-BE49-F238E27FC236}">
                <a16:creationId xmlns:a16="http://schemas.microsoft.com/office/drawing/2014/main" id="{5B3D498D-257B-B64B-AF86-74FA375C64E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819400"/>
            <a:ext cx="6934200" cy="579438"/>
            <a:chOff x="1056" y="1776"/>
            <a:chExt cx="4368" cy="365"/>
          </a:xfrm>
        </p:grpSpPr>
        <p:grpSp>
          <p:nvGrpSpPr>
            <p:cNvPr id="104502" name="Group 453">
              <a:extLst>
                <a:ext uri="{FF2B5EF4-FFF2-40B4-BE49-F238E27FC236}">
                  <a16:creationId xmlns:a16="http://schemas.microsoft.com/office/drawing/2014/main" id="{143D2699-BE60-B14D-8E0D-82BBA48568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776"/>
              <a:ext cx="816" cy="336"/>
              <a:chOff x="2352" y="1824"/>
              <a:chExt cx="816" cy="336"/>
            </a:xfrm>
          </p:grpSpPr>
          <p:grpSp>
            <p:nvGrpSpPr>
              <p:cNvPr id="104504" name="Group 454">
                <a:extLst>
                  <a:ext uri="{FF2B5EF4-FFF2-40B4-BE49-F238E27FC236}">
                    <a16:creationId xmlns:a16="http://schemas.microsoft.com/office/drawing/2014/main" id="{0E479F32-9F25-6240-AE2B-59F0482B3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968"/>
                <a:ext cx="192" cy="192"/>
                <a:chOff x="3360" y="1248"/>
                <a:chExt cx="192" cy="192"/>
              </a:xfrm>
            </p:grpSpPr>
            <p:sp>
              <p:nvSpPr>
                <p:cNvPr id="104506" name="Oval 455">
                  <a:extLst>
                    <a:ext uri="{FF2B5EF4-FFF2-40B4-BE49-F238E27FC236}">
                      <a16:creationId xmlns:a16="http://schemas.microsoft.com/office/drawing/2014/main" id="{B639C98A-7CBB-4F4E-9005-FB37C7AAFF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07" name="Rectangle 456">
                  <a:extLst>
                    <a:ext uri="{FF2B5EF4-FFF2-40B4-BE49-F238E27FC236}">
                      <a16:creationId xmlns:a16="http://schemas.microsoft.com/office/drawing/2014/main" id="{09F1B3B3-A7F1-254D-9D9A-DC05A4CDF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4</a:t>
                  </a:r>
                </a:p>
              </p:txBody>
            </p:sp>
          </p:grpSp>
          <p:sp>
            <p:nvSpPr>
              <p:cNvPr id="104505" name="Line 457">
                <a:extLst>
                  <a:ext uri="{FF2B5EF4-FFF2-40B4-BE49-F238E27FC236}">
                    <a16:creationId xmlns:a16="http://schemas.microsoft.com/office/drawing/2014/main" id="{C6B2868D-23C2-E84D-B9A5-2B2B602E7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1824"/>
                <a:ext cx="72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03" name="Rectangle 558">
              <a:extLst>
                <a:ext uri="{FF2B5EF4-FFF2-40B4-BE49-F238E27FC236}">
                  <a16:creationId xmlns:a16="http://schemas.microsoft.com/office/drawing/2014/main" id="{1BE9936A-3B38-894D-B47C-C7F23226C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968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469" name="Group 577">
            <a:extLst>
              <a:ext uri="{FF2B5EF4-FFF2-40B4-BE49-F238E27FC236}">
                <a16:creationId xmlns:a16="http://schemas.microsoft.com/office/drawing/2014/main" id="{FF82FF39-E298-0348-882F-293E6F818B6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352800"/>
            <a:ext cx="8153400" cy="533400"/>
            <a:chOff x="192" y="2112"/>
            <a:chExt cx="5136" cy="336"/>
          </a:xfrm>
        </p:grpSpPr>
        <p:grpSp>
          <p:nvGrpSpPr>
            <p:cNvPr id="104496" name="Group 528">
              <a:extLst>
                <a:ext uri="{FF2B5EF4-FFF2-40B4-BE49-F238E27FC236}">
                  <a16:creationId xmlns:a16="http://schemas.microsoft.com/office/drawing/2014/main" id="{474A755B-A85A-964F-A1E2-240E48DF77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2112"/>
              <a:ext cx="240" cy="336"/>
              <a:chOff x="5232" y="2112"/>
              <a:chExt cx="240" cy="336"/>
            </a:xfrm>
          </p:grpSpPr>
          <p:grpSp>
            <p:nvGrpSpPr>
              <p:cNvPr id="104498" name="Group 521">
                <a:extLst>
                  <a:ext uri="{FF2B5EF4-FFF2-40B4-BE49-F238E27FC236}">
                    <a16:creationId xmlns:a16="http://schemas.microsoft.com/office/drawing/2014/main" id="{F4334A99-CE60-CB4D-B40E-C8325E649D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2256"/>
                <a:ext cx="192" cy="192"/>
                <a:chOff x="4032" y="2688"/>
                <a:chExt cx="192" cy="192"/>
              </a:xfrm>
            </p:grpSpPr>
            <p:sp>
              <p:nvSpPr>
                <p:cNvPr id="104500" name="Oval 516">
                  <a:extLst>
                    <a:ext uri="{FF2B5EF4-FFF2-40B4-BE49-F238E27FC236}">
                      <a16:creationId xmlns:a16="http://schemas.microsoft.com/office/drawing/2014/main" id="{4FB53DEE-0411-704B-99C2-0C0096107E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268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01" name="Rectangle 517">
                  <a:extLst>
                    <a:ext uri="{FF2B5EF4-FFF2-40B4-BE49-F238E27FC236}">
                      <a16:creationId xmlns:a16="http://schemas.microsoft.com/office/drawing/2014/main" id="{A263700A-1798-8F49-80B5-9CEB22E8E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272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104499" name="Line 527">
                <a:extLst>
                  <a:ext uri="{FF2B5EF4-FFF2-40B4-BE49-F238E27FC236}">
                    <a16:creationId xmlns:a16="http://schemas.microsoft.com/office/drawing/2014/main" id="{D124EFAA-BD49-F148-A399-72D843311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112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497" name="Rectangle 559">
              <a:extLst>
                <a:ext uri="{FF2B5EF4-FFF2-40B4-BE49-F238E27FC236}">
                  <a16:creationId xmlns:a16="http://schemas.microsoft.com/office/drawing/2014/main" id="{B2BBF16A-F757-8843-82B6-05DF58237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256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479" name="Group 578">
            <a:extLst>
              <a:ext uri="{FF2B5EF4-FFF2-40B4-BE49-F238E27FC236}">
                <a16:creationId xmlns:a16="http://schemas.microsoft.com/office/drawing/2014/main" id="{18EC0887-184D-864F-A5AB-9C35E8E95931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886200"/>
            <a:ext cx="7391400" cy="457200"/>
            <a:chOff x="768" y="2448"/>
            <a:chExt cx="4656" cy="288"/>
          </a:xfrm>
        </p:grpSpPr>
        <p:grpSp>
          <p:nvGrpSpPr>
            <p:cNvPr id="104491" name="Group 524">
              <a:extLst>
                <a:ext uri="{FF2B5EF4-FFF2-40B4-BE49-F238E27FC236}">
                  <a16:creationId xmlns:a16="http://schemas.microsoft.com/office/drawing/2014/main" id="{B3A4BE52-796C-464F-93E5-76B5964AAA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2544"/>
              <a:ext cx="192" cy="192"/>
              <a:chOff x="4032" y="2688"/>
              <a:chExt cx="192" cy="192"/>
            </a:xfrm>
          </p:grpSpPr>
          <p:sp>
            <p:nvSpPr>
              <p:cNvPr id="104494" name="Oval 525">
                <a:extLst>
                  <a:ext uri="{FF2B5EF4-FFF2-40B4-BE49-F238E27FC236}">
                    <a16:creationId xmlns:a16="http://schemas.microsoft.com/office/drawing/2014/main" id="{DF768186-95BA-FB44-8AC1-39AA1FF59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68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495" name="Rectangle 526">
                <a:extLst>
                  <a:ext uri="{FF2B5EF4-FFF2-40B4-BE49-F238E27FC236}">
                    <a16:creationId xmlns:a16="http://schemas.microsoft.com/office/drawing/2014/main" id="{F7B0CFE0-79A3-524C-B45A-B79ACB866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72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04492" name="Line 530">
              <a:extLst>
                <a:ext uri="{FF2B5EF4-FFF2-40B4-BE49-F238E27FC236}">
                  <a16:creationId xmlns:a16="http://schemas.microsoft.com/office/drawing/2014/main" id="{EB8CF2A2-D6DD-9B40-B637-3E6E48B49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3" name="Rectangle 560">
              <a:extLst>
                <a:ext uri="{FF2B5EF4-FFF2-40B4-BE49-F238E27FC236}">
                  <a16:creationId xmlns:a16="http://schemas.microsoft.com/office/drawing/2014/main" id="{605AC899-5885-514A-A50C-1C9DF60C0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544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485" name="Group 581">
            <a:extLst>
              <a:ext uri="{FF2B5EF4-FFF2-40B4-BE49-F238E27FC236}">
                <a16:creationId xmlns:a16="http://schemas.microsoft.com/office/drawing/2014/main" id="{CDA74DD8-34C7-3946-982F-89229C7F249B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4495800"/>
            <a:ext cx="1900238" cy="747713"/>
            <a:chOff x="4320" y="2832"/>
            <a:chExt cx="1197" cy="471"/>
          </a:xfrm>
        </p:grpSpPr>
        <p:sp>
          <p:nvSpPr>
            <p:cNvPr id="104489" name="Rectangle 579">
              <a:extLst>
                <a:ext uri="{FF2B5EF4-FFF2-40B4-BE49-F238E27FC236}">
                  <a16:creationId xmlns:a16="http://schemas.microsoft.com/office/drawing/2014/main" id="{01C1923E-51AE-8441-9F67-8E3345F82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832"/>
              <a:ext cx="6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Solution!</a:t>
              </a:r>
            </a:p>
          </p:txBody>
        </p:sp>
        <p:sp>
          <p:nvSpPr>
            <p:cNvPr id="104490" name="Rectangle 580">
              <a:extLst>
                <a:ext uri="{FF2B5EF4-FFF2-40B4-BE49-F238E27FC236}">
                  <a16:creationId xmlns:a16="http://schemas.microsoft.com/office/drawing/2014/main" id="{6C8AE73C-DFDE-6847-A51C-2988F8F47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72"/>
              <a:ext cx="11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26 nodes visited.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77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Footer Placeholder 4">
            <a:extLst>
              <a:ext uri="{FF2B5EF4-FFF2-40B4-BE49-F238E27FC236}">
                <a16:creationId xmlns:a16="http://schemas.microsoft.com/office/drawing/2014/main" id="{6CD1C0F3-9D37-4B4F-B738-97A7056938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6498" name="Slide Number Placeholder 5">
            <a:extLst>
              <a:ext uri="{FF2B5EF4-FFF2-40B4-BE49-F238E27FC236}">
                <a16:creationId xmlns:a16="http://schemas.microsoft.com/office/drawing/2014/main" id="{0A569D59-B5E8-224B-99DA-A4ADAE9E79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3DA7A1-D358-924C-8E2C-28B74DE6DAB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FE483D44-DAD6-A04A-974F-802F64697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5953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Example: </a:t>
            </a:r>
            <a:r>
              <a:rPr lang="en-US" altLang="en-US" sz="3200" b="0" dirty="0">
                <a:solidFill>
                  <a:srgbClr val="FF0000"/>
                </a:solidFill>
              </a:rPr>
              <a:t>Forward checking</a:t>
            </a:r>
            <a:br>
              <a:rPr lang="en-US" altLang="en-US" sz="3600" dirty="0">
                <a:solidFill>
                  <a:srgbClr val="000000"/>
                </a:solidFill>
              </a:rPr>
            </a:br>
            <a:endParaRPr lang="en-US" altLang="en-US" sz="3600" dirty="0">
              <a:solidFill>
                <a:srgbClr val="000000"/>
              </a:solidFill>
            </a:endParaRPr>
          </a:p>
        </p:txBody>
      </p:sp>
      <p:grpSp>
        <p:nvGrpSpPr>
          <p:cNvPr id="106500" name="Group 101">
            <a:extLst>
              <a:ext uri="{FF2B5EF4-FFF2-40B4-BE49-F238E27FC236}">
                <a16:creationId xmlns:a16="http://schemas.microsoft.com/office/drawing/2014/main" id="{12EA2256-0969-C046-A90C-E7301C9708E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590800"/>
            <a:ext cx="1828800" cy="1828800"/>
            <a:chOff x="1488" y="2688"/>
            <a:chExt cx="1152" cy="1152"/>
          </a:xfrm>
        </p:grpSpPr>
        <p:sp>
          <p:nvSpPr>
            <p:cNvPr id="106600" name="Rectangle 102">
              <a:extLst>
                <a:ext uri="{FF2B5EF4-FFF2-40B4-BE49-F238E27FC236}">
                  <a16:creationId xmlns:a16="http://schemas.microsoft.com/office/drawing/2014/main" id="{5DDB78D8-C412-1845-A94E-D00DEC9D4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1" name="Rectangle 103">
              <a:extLst>
                <a:ext uri="{FF2B5EF4-FFF2-40B4-BE49-F238E27FC236}">
                  <a16:creationId xmlns:a16="http://schemas.microsoft.com/office/drawing/2014/main" id="{EB2C7CDD-8F51-1B48-8689-9D5F5A89F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115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2" name="Rectangle 104">
              <a:extLst>
                <a:ext uri="{FF2B5EF4-FFF2-40B4-BE49-F238E27FC236}">
                  <a16:creationId xmlns:a16="http://schemas.microsoft.com/office/drawing/2014/main" id="{2B95E6B7-87A7-CB41-AEB8-39F11543F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3" name="Rectangle 105">
              <a:extLst>
                <a:ext uri="{FF2B5EF4-FFF2-40B4-BE49-F238E27FC236}">
                  <a16:creationId xmlns:a16="http://schemas.microsoft.com/office/drawing/2014/main" id="{6F16DFDB-1389-E346-BA33-A47A945B4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4" name="Rectangle 106">
              <a:extLst>
                <a:ext uri="{FF2B5EF4-FFF2-40B4-BE49-F238E27FC236}">
                  <a16:creationId xmlns:a16="http://schemas.microsoft.com/office/drawing/2014/main" id="{3B888F59-C2AE-724E-B445-94232277E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5" name="Rectangle 107">
              <a:extLst>
                <a:ext uri="{FF2B5EF4-FFF2-40B4-BE49-F238E27FC236}">
                  <a16:creationId xmlns:a16="http://schemas.microsoft.com/office/drawing/2014/main" id="{834503D7-7B4B-F44A-B225-96687AA1C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976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6" name="Rectangle 108">
              <a:extLst>
                <a:ext uri="{FF2B5EF4-FFF2-40B4-BE49-F238E27FC236}">
                  <a16:creationId xmlns:a16="http://schemas.microsoft.com/office/drawing/2014/main" id="{720C2E42-DB32-8B45-B988-009A76EA8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264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7" name="Rectangle 109">
              <a:extLst>
                <a:ext uri="{FF2B5EF4-FFF2-40B4-BE49-F238E27FC236}">
                  <a16:creationId xmlns:a16="http://schemas.microsoft.com/office/drawing/2014/main" id="{2D40BA83-C1C1-B34C-809B-589FB23A2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552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06501" name="Text Box 110">
            <a:extLst>
              <a:ext uri="{FF2B5EF4-FFF2-40B4-BE49-F238E27FC236}">
                <a16:creationId xmlns:a16="http://schemas.microsoft.com/office/drawing/2014/main" id="{DE760012-A397-D04E-AA30-06ABF2AE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Root node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106502" name="Group 111">
            <a:extLst>
              <a:ext uri="{FF2B5EF4-FFF2-40B4-BE49-F238E27FC236}">
                <a16:creationId xmlns:a16="http://schemas.microsoft.com/office/drawing/2014/main" id="{9D8202E7-4CCF-AA45-B3E2-A72C05E1FDD4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981200"/>
            <a:ext cx="304800" cy="304800"/>
            <a:chOff x="3360" y="1248"/>
            <a:chExt cx="192" cy="192"/>
          </a:xfrm>
        </p:grpSpPr>
        <p:sp>
          <p:nvSpPr>
            <p:cNvPr id="106598" name="Oval 112">
              <a:extLst>
                <a:ext uri="{FF2B5EF4-FFF2-40B4-BE49-F238E27FC236}">
                  <a16:creationId xmlns:a16="http://schemas.microsoft.com/office/drawing/2014/main" id="{8B1AB9FE-BCAA-8147-B9F6-8113E3786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599" name="Rectangle 113">
              <a:extLst>
                <a:ext uri="{FF2B5EF4-FFF2-40B4-BE49-F238E27FC236}">
                  <a16:creationId xmlns:a16="http://schemas.microsoft.com/office/drawing/2014/main" id="{6DAA2F9D-3F83-104F-B0A0-5653DC31E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86"/>
              <a:ext cx="19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14">
            <a:extLst>
              <a:ext uri="{FF2B5EF4-FFF2-40B4-BE49-F238E27FC236}">
                <a16:creationId xmlns:a16="http://schemas.microsoft.com/office/drawing/2014/main" id="{F1319B87-5982-804F-A2EC-D9429870401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86000"/>
            <a:ext cx="5029200" cy="698500"/>
            <a:chOff x="192" y="1440"/>
            <a:chExt cx="3168" cy="440"/>
          </a:xfrm>
        </p:grpSpPr>
        <p:grpSp>
          <p:nvGrpSpPr>
            <p:cNvPr id="106592" name="Group 115">
              <a:extLst>
                <a:ext uri="{FF2B5EF4-FFF2-40B4-BE49-F238E27FC236}">
                  <a16:creationId xmlns:a16="http://schemas.microsoft.com/office/drawing/2014/main" id="{8786A22F-9A44-4740-BC7B-84A6CDFF3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440"/>
              <a:ext cx="1248" cy="384"/>
              <a:chOff x="2256" y="1440"/>
              <a:chExt cx="1248" cy="384"/>
            </a:xfrm>
          </p:grpSpPr>
          <p:grpSp>
            <p:nvGrpSpPr>
              <p:cNvPr id="106594" name="Group 116">
                <a:extLst>
                  <a:ext uri="{FF2B5EF4-FFF2-40B4-BE49-F238E27FC236}">
                    <a16:creationId xmlns:a16="http://schemas.microsoft.com/office/drawing/2014/main" id="{9406FA55-406C-C645-8302-667414D8E2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1632"/>
                <a:ext cx="192" cy="192"/>
                <a:chOff x="3360" y="1248"/>
                <a:chExt cx="192" cy="192"/>
              </a:xfrm>
            </p:grpSpPr>
            <p:sp>
              <p:nvSpPr>
                <p:cNvPr id="106596" name="Oval 117">
                  <a:extLst>
                    <a:ext uri="{FF2B5EF4-FFF2-40B4-BE49-F238E27FC236}">
                      <a16:creationId xmlns:a16="http://schemas.microsoft.com/office/drawing/2014/main" id="{9B095FDC-0F4C-CE47-BE7D-CE2463552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597" name="Rectangle 118">
                  <a:extLst>
                    <a:ext uri="{FF2B5EF4-FFF2-40B4-BE49-F238E27FC236}">
                      <a16:creationId xmlns:a16="http://schemas.microsoft.com/office/drawing/2014/main" id="{2BB132F3-A0DF-B24B-BC8D-B1F3125125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106595" name="Line 119">
                <a:extLst>
                  <a:ext uri="{FF2B5EF4-FFF2-40B4-BE49-F238E27FC236}">
                    <a16:creationId xmlns:a16="http://schemas.microsoft.com/office/drawing/2014/main" id="{C91036AE-95BE-5248-94EF-806510EF0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2" y="1440"/>
                <a:ext cx="115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593" name="Rectangle 120">
              <a:extLst>
                <a:ext uri="{FF2B5EF4-FFF2-40B4-BE49-F238E27FC236}">
                  <a16:creationId xmlns:a16="http://schemas.microsoft.com/office/drawing/2014/main" id="{C3B8E257-8DD5-ED48-8F46-F14440EB2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07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7" name="Group 147">
            <a:extLst>
              <a:ext uri="{FF2B5EF4-FFF2-40B4-BE49-F238E27FC236}">
                <a16:creationId xmlns:a16="http://schemas.microsoft.com/office/drawing/2014/main" id="{CA6B05D4-B717-CA4C-B7F9-866FF438FBB8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895600"/>
            <a:ext cx="2743200" cy="546100"/>
            <a:chOff x="768" y="1824"/>
            <a:chExt cx="1728" cy="344"/>
          </a:xfrm>
        </p:grpSpPr>
        <p:grpSp>
          <p:nvGrpSpPr>
            <p:cNvPr id="106587" name="Group 137">
              <a:extLst>
                <a:ext uri="{FF2B5EF4-FFF2-40B4-BE49-F238E27FC236}">
                  <a16:creationId xmlns:a16="http://schemas.microsoft.com/office/drawing/2014/main" id="{D20FAC46-5356-1048-BB88-08D468240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1968"/>
              <a:ext cx="192" cy="192"/>
              <a:chOff x="3360" y="1248"/>
              <a:chExt cx="192" cy="192"/>
            </a:xfrm>
          </p:grpSpPr>
          <p:sp>
            <p:nvSpPr>
              <p:cNvPr id="106590" name="Oval 138">
                <a:extLst>
                  <a:ext uri="{FF2B5EF4-FFF2-40B4-BE49-F238E27FC236}">
                    <a16:creationId xmlns:a16="http://schemas.microsoft.com/office/drawing/2014/main" id="{4F296C5F-AF42-9E46-89A6-E2411D717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91" name="Rectangle 139">
                <a:extLst>
                  <a:ext uri="{FF2B5EF4-FFF2-40B4-BE49-F238E27FC236}">
                    <a16:creationId xmlns:a16="http://schemas.microsoft.com/office/drawing/2014/main" id="{38761A1B-4B34-3749-9FCA-111409A83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06588" name="Line 140">
              <a:extLst>
                <a:ext uri="{FF2B5EF4-FFF2-40B4-BE49-F238E27FC236}">
                  <a16:creationId xmlns:a16="http://schemas.microsoft.com/office/drawing/2014/main" id="{4ED953E4-8894-124F-93C0-1A0D49631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8" y="182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89" name="Rectangle 141">
              <a:extLst>
                <a:ext uri="{FF2B5EF4-FFF2-40B4-BE49-F238E27FC236}">
                  <a16:creationId xmlns:a16="http://schemas.microsoft.com/office/drawing/2014/main" id="{A363369F-6876-5947-A4DE-28BF6AFCB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995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9" name="Group 168">
            <a:extLst>
              <a:ext uri="{FF2B5EF4-FFF2-40B4-BE49-F238E27FC236}">
                <a16:creationId xmlns:a16="http://schemas.microsoft.com/office/drawing/2014/main" id="{EA0F80FC-2D59-4D4C-AEEC-E2FA08A148B5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895600"/>
            <a:ext cx="3048000" cy="1358900"/>
            <a:chOff x="816" y="1824"/>
            <a:chExt cx="1920" cy="856"/>
          </a:xfrm>
        </p:grpSpPr>
        <p:grpSp>
          <p:nvGrpSpPr>
            <p:cNvPr id="106573" name="Group 166">
              <a:extLst>
                <a:ext uri="{FF2B5EF4-FFF2-40B4-BE49-F238E27FC236}">
                  <a16:creationId xmlns:a16="http://schemas.microsoft.com/office/drawing/2014/main" id="{D518F6F4-2D9E-4347-990C-95DF484D64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824"/>
              <a:ext cx="1920" cy="344"/>
              <a:chOff x="816" y="1824"/>
              <a:chExt cx="1920" cy="344"/>
            </a:xfrm>
          </p:grpSpPr>
          <p:sp>
            <p:nvSpPr>
              <p:cNvPr id="106575" name="Rectangle 154">
                <a:extLst>
                  <a:ext uri="{FF2B5EF4-FFF2-40B4-BE49-F238E27FC236}">
                    <a16:creationId xmlns:a16="http://schemas.microsoft.com/office/drawing/2014/main" id="{64989577-B625-A84C-832A-784A9A78C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1995"/>
                <a:ext cx="2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Q</a:t>
                </a:r>
              </a:p>
            </p:txBody>
          </p:sp>
          <p:grpSp>
            <p:nvGrpSpPr>
              <p:cNvPr id="106576" name="Group 164">
                <a:extLst>
                  <a:ext uri="{FF2B5EF4-FFF2-40B4-BE49-F238E27FC236}">
                    <a16:creationId xmlns:a16="http://schemas.microsoft.com/office/drawing/2014/main" id="{1DB02264-3C63-9F4F-8C32-6E5440B33F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1824"/>
                <a:ext cx="1920" cy="336"/>
                <a:chOff x="816" y="1824"/>
                <a:chExt cx="1920" cy="336"/>
              </a:xfrm>
            </p:grpSpPr>
            <p:grpSp>
              <p:nvGrpSpPr>
                <p:cNvPr id="106577" name="Group 148">
                  <a:extLst>
                    <a:ext uri="{FF2B5EF4-FFF2-40B4-BE49-F238E27FC236}">
                      <a16:creationId xmlns:a16="http://schemas.microsoft.com/office/drawing/2014/main" id="{AC79111A-6322-E940-A248-311406B88F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44" y="1968"/>
                  <a:ext cx="192" cy="192"/>
                  <a:chOff x="3360" y="1248"/>
                  <a:chExt cx="192" cy="192"/>
                </a:xfrm>
              </p:grpSpPr>
              <p:sp>
                <p:nvSpPr>
                  <p:cNvPr id="106585" name="Oval 149">
                    <a:extLst>
                      <a:ext uri="{FF2B5EF4-FFF2-40B4-BE49-F238E27FC236}">
                        <a16:creationId xmlns:a16="http://schemas.microsoft.com/office/drawing/2014/main" id="{F77E30D9-E401-EB40-8D20-D8CB8CDE16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248"/>
                    <a:ext cx="192" cy="19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rgbClr val="3A65BC"/>
                      </a:buClr>
                      <a:buChar char="•"/>
                      <a:defRPr sz="32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3A65BC"/>
                      </a:buClr>
                      <a:buChar char="–"/>
                      <a:defRPr sz="28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6586" name="Rectangle 150">
                    <a:extLst>
                      <a:ext uri="{FF2B5EF4-FFF2-40B4-BE49-F238E27FC236}">
                        <a16:creationId xmlns:a16="http://schemas.microsoft.com/office/drawing/2014/main" id="{1DB3EDCD-E666-3F42-B8DB-CA1272AA07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286"/>
                    <a:ext cx="192" cy="1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 anchorCtr="1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rgbClr val="3A65BC"/>
                      </a:buClr>
                      <a:buChar char="•"/>
                      <a:defRPr sz="32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3A65BC"/>
                      </a:buClr>
                      <a:buChar char="–"/>
                      <a:defRPr sz="28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1200">
                        <a:latin typeface="Arial" panose="020B0604020202020204" pitchFamily="34" charset="0"/>
                      </a:rPr>
                      <a:t>4</a:t>
                    </a:r>
                  </a:p>
                </p:txBody>
              </p:sp>
            </p:grpSp>
            <p:sp>
              <p:nvSpPr>
                <p:cNvPr id="106578" name="Line 151">
                  <a:extLst>
                    <a:ext uri="{FF2B5EF4-FFF2-40B4-BE49-F238E27FC236}">
                      <a16:creationId xmlns:a16="http://schemas.microsoft.com/office/drawing/2014/main" id="{395E9BD5-C6C7-FB4C-BB87-BCFD5543C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208" y="1824"/>
                  <a:ext cx="432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6579" name="Group 158">
                  <a:extLst>
                    <a:ext uri="{FF2B5EF4-FFF2-40B4-BE49-F238E27FC236}">
                      <a16:creationId xmlns:a16="http://schemas.microsoft.com/office/drawing/2014/main" id="{82B0F719-1A18-9745-B5C5-E111EFCF06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6" y="1968"/>
                  <a:ext cx="192" cy="192"/>
                  <a:chOff x="4560" y="1584"/>
                  <a:chExt cx="144" cy="144"/>
                </a:xfrm>
              </p:grpSpPr>
              <p:sp>
                <p:nvSpPr>
                  <p:cNvPr id="106583" name="Line 159">
                    <a:extLst>
                      <a:ext uri="{FF2B5EF4-FFF2-40B4-BE49-F238E27FC236}">
                        <a16:creationId xmlns:a16="http://schemas.microsoft.com/office/drawing/2014/main" id="{F59AA531-7B7F-A64E-BF3E-B0DBAA0E85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584"/>
                    <a:ext cx="144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A5002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584" name="Line 160">
                    <a:extLst>
                      <a:ext uri="{FF2B5EF4-FFF2-40B4-BE49-F238E27FC236}">
                        <a16:creationId xmlns:a16="http://schemas.microsoft.com/office/drawing/2014/main" id="{CB37F07A-0792-FD43-9E1C-BEABE89F01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1584"/>
                    <a:ext cx="144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A5002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580" name="Group 161">
                  <a:extLst>
                    <a:ext uri="{FF2B5EF4-FFF2-40B4-BE49-F238E27FC236}">
                      <a16:creationId xmlns:a16="http://schemas.microsoft.com/office/drawing/2014/main" id="{62614CB9-92C4-E44E-A85E-F7D2D4F6E7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04" y="1968"/>
                  <a:ext cx="192" cy="192"/>
                  <a:chOff x="4560" y="1584"/>
                  <a:chExt cx="144" cy="144"/>
                </a:xfrm>
              </p:grpSpPr>
              <p:sp>
                <p:nvSpPr>
                  <p:cNvPr id="106581" name="Line 162">
                    <a:extLst>
                      <a:ext uri="{FF2B5EF4-FFF2-40B4-BE49-F238E27FC236}">
                        <a16:creationId xmlns:a16="http://schemas.microsoft.com/office/drawing/2014/main" id="{0B820C4E-4EE5-6F4B-9041-36390E54D8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584"/>
                    <a:ext cx="144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A5002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582" name="Line 163">
                    <a:extLst>
                      <a:ext uri="{FF2B5EF4-FFF2-40B4-BE49-F238E27FC236}">
                        <a16:creationId xmlns:a16="http://schemas.microsoft.com/office/drawing/2014/main" id="{43147DDF-3A34-F640-AF28-4E2FB515FB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1584"/>
                    <a:ext cx="144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A5002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06574" name="Rectangle 167">
              <a:extLst>
                <a:ext uri="{FF2B5EF4-FFF2-40B4-BE49-F238E27FC236}">
                  <a16:creationId xmlns:a16="http://schemas.microsoft.com/office/drawing/2014/main" id="{BA05F678-091E-7047-AF2B-A85DF844B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160"/>
              <a:ext cx="72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Domain Wipe Out V</a:t>
              </a:r>
              <a:r>
                <a:rPr lang="en-US" altLang="en-US" sz="1600" baseline="-25000"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" name="Group 174">
            <a:extLst>
              <a:ext uri="{FF2B5EF4-FFF2-40B4-BE49-F238E27FC236}">
                <a16:creationId xmlns:a16="http://schemas.microsoft.com/office/drawing/2014/main" id="{2FF3CC3B-ACE0-E946-B12E-E705325B54B1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429000"/>
            <a:ext cx="3505200" cy="457200"/>
            <a:chOff x="480" y="2160"/>
            <a:chExt cx="2208" cy="288"/>
          </a:xfrm>
        </p:grpSpPr>
        <p:grpSp>
          <p:nvGrpSpPr>
            <p:cNvPr id="106568" name="Group 169">
              <a:extLst>
                <a:ext uri="{FF2B5EF4-FFF2-40B4-BE49-F238E27FC236}">
                  <a16:creationId xmlns:a16="http://schemas.microsoft.com/office/drawing/2014/main" id="{D1DE952A-D2A9-3E42-97B3-B24BE5546D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256"/>
              <a:ext cx="192" cy="192"/>
              <a:chOff x="3360" y="1248"/>
              <a:chExt cx="192" cy="192"/>
            </a:xfrm>
          </p:grpSpPr>
          <p:sp>
            <p:nvSpPr>
              <p:cNvPr id="106571" name="Oval 170">
                <a:extLst>
                  <a:ext uri="{FF2B5EF4-FFF2-40B4-BE49-F238E27FC236}">
                    <a16:creationId xmlns:a16="http://schemas.microsoft.com/office/drawing/2014/main" id="{9EBEC275-7840-6043-9F77-07CB3651F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72" name="Rectangle 171">
                <a:extLst>
                  <a:ext uri="{FF2B5EF4-FFF2-40B4-BE49-F238E27FC236}">
                    <a16:creationId xmlns:a16="http://schemas.microsoft.com/office/drawing/2014/main" id="{D439D580-6A53-DB44-82D1-AF437452E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6569" name="Line 172">
              <a:extLst>
                <a:ext uri="{FF2B5EF4-FFF2-40B4-BE49-F238E27FC236}">
                  <a16:creationId xmlns:a16="http://schemas.microsoft.com/office/drawing/2014/main" id="{9A92FAAB-8B1A-8F44-8F0D-89A90878D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216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70" name="Rectangle 173">
              <a:extLst>
                <a:ext uri="{FF2B5EF4-FFF2-40B4-BE49-F238E27FC236}">
                  <a16:creationId xmlns:a16="http://schemas.microsoft.com/office/drawing/2014/main" id="{E1F33604-FEED-D440-842F-12B6C3637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256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7" name="Group 197">
            <a:extLst>
              <a:ext uri="{FF2B5EF4-FFF2-40B4-BE49-F238E27FC236}">
                <a16:creationId xmlns:a16="http://schemas.microsoft.com/office/drawing/2014/main" id="{4D7C3BDA-D0E5-3F4C-9A4C-66F1308F3C9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590800"/>
            <a:ext cx="4572000" cy="2197100"/>
            <a:chOff x="240" y="1632"/>
            <a:chExt cx="2880" cy="1384"/>
          </a:xfrm>
        </p:grpSpPr>
        <p:grpSp>
          <p:nvGrpSpPr>
            <p:cNvPr id="106546" name="Group 190">
              <a:extLst>
                <a:ext uri="{FF2B5EF4-FFF2-40B4-BE49-F238E27FC236}">
                  <a16:creationId xmlns:a16="http://schemas.microsoft.com/office/drawing/2014/main" id="{A3BAEC49-9C87-BB4C-9CD5-88E69CF951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632"/>
              <a:ext cx="2592" cy="1384"/>
              <a:chOff x="528" y="1632"/>
              <a:chExt cx="2592" cy="1384"/>
            </a:xfrm>
          </p:grpSpPr>
          <p:grpSp>
            <p:nvGrpSpPr>
              <p:cNvPr id="106553" name="Group 186">
                <a:extLst>
                  <a:ext uri="{FF2B5EF4-FFF2-40B4-BE49-F238E27FC236}">
                    <a16:creationId xmlns:a16="http://schemas.microsoft.com/office/drawing/2014/main" id="{B0E80EBF-4A0C-0F46-B79B-2D5C7F3DF3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1968"/>
                <a:ext cx="2592" cy="1048"/>
                <a:chOff x="528" y="1968"/>
                <a:chExt cx="2592" cy="1048"/>
              </a:xfrm>
            </p:grpSpPr>
            <p:grpSp>
              <p:nvGrpSpPr>
                <p:cNvPr id="106557" name="Group 184">
                  <a:extLst>
                    <a:ext uri="{FF2B5EF4-FFF2-40B4-BE49-F238E27FC236}">
                      <a16:creationId xmlns:a16="http://schemas.microsoft.com/office/drawing/2014/main" id="{BED10453-0DA2-CA4B-97F8-572C70FEA7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8" y="1968"/>
                  <a:ext cx="2208" cy="480"/>
                  <a:chOff x="528" y="1968"/>
                  <a:chExt cx="2208" cy="480"/>
                </a:xfrm>
              </p:grpSpPr>
              <p:grpSp>
                <p:nvGrpSpPr>
                  <p:cNvPr id="106559" name="Group 175">
                    <a:extLst>
                      <a:ext uri="{FF2B5EF4-FFF2-40B4-BE49-F238E27FC236}">
                        <a16:creationId xmlns:a16="http://schemas.microsoft.com/office/drawing/2014/main" id="{0459B1B1-4787-FE48-A2A8-071B0F61DF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44" y="1968"/>
                    <a:ext cx="192" cy="192"/>
                    <a:chOff x="4560" y="1584"/>
                    <a:chExt cx="144" cy="144"/>
                  </a:xfrm>
                </p:grpSpPr>
                <p:sp>
                  <p:nvSpPr>
                    <p:cNvPr id="106566" name="Line 176">
                      <a:extLst>
                        <a:ext uri="{FF2B5EF4-FFF2-40B4-BE49-F238E27FC236}">
                          <a16:creationId xmlns:a16="http://schemas.microsoft.com/office/drawing/2014/main" id="{0849DD30-DF80-0242-A612-2E6DA91EC7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67" name="Line 177">
                      <a:extLst>
                        <a:ext uri="{FF2B5EF4-FFF2-40B4-BE49-F238E27FC236}">
                          <a16:creationId xmlns:a16="http://schemas.microsoft.com/office/drawing/2014/main" id="{1168B954-96BC-854E-A4D8-74201BA5FA4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6560" name="Group 178">
                    <a:extLst>
                      <a:ext uri="{FF2B5EF4-FFF2-40B4-BE49-F238E27FC236}">
                        <a16:creationId xmlns:a16="http://schemas.microsoft.com/office/drawing/2014/main" id="{39D7FD77-08CD-0D44-B92A-2CBFB1329C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96" y="2256"/>
                    <a:ext cx="192" cy="192"/>
                    <a:chOff x="4560" y="1584"/>
                    <a:chExt cx="144" cy="144"/>
                  </a:xfrm>
                </p:grpSpPr>
                <p:sp>
                  <p:nvSpPr>
                    <p:cNvPr id="106564" name="Line 179">
                      <a:extLst>
                        <a:ext uri="{FF2B5EF4-FFF2-40B4-BE49-F238E27FC236}">
                          <a16:creationId xmlns:a16="http://schemas.microsoft.com/office/drawing/2014/main" id="{1B4CED6B-3EC3-EB4E-8148-ABCACDE8BC6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65" name="Line 180">
                      <a:extLst>
                        <a:ext uri="{FF2B5EF4-FFF2-40B4-BE49-F238E27FC236}">
                          <a16:creationId xmlns:a16="http://schemas.microsoft.com/office/drawing/2014/main" id="{B6F2DB4D-2100-534D-A35A-3543D89F25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6561" name="Group 181">
                    <a:extLst>
                      <a:ext uri="{FF2B5EF4-FFF2-40B4-BE49-F238E27FC236}">
                        <a16:creationId xmlns:a16="http://schemas.microsoft.com/office/drawing/2014/main" id="{C453CE35-FB44-314B-BCEF-785B4FA2CF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8" y="2256"/>
                    <a:ext cx="192" cy="192"/>
                    <a:chOff x="4560" y="1584"/>
                    <a:chExt cx="144" cy="144"/>
                  </a:xfrm>
                </p:grpSpPr>
                <p:sp>
                  <p:nvSpPr>
                    <p:cNvPr id="106562" name="Line 182">
                      <a:extLst>
                        <a:ext uri="{FF2B5EF4-FFF2-40B4-BE49-F238E27FC236}">
                          <a16:creationId xmlns:a16="http://schemas.microsoft.com/office/drawing/2014/main" id="{782B26DA-6E39-104D-92C6-48429A06509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63" name="Line 183">
                      <a:extLst>
                        <a:ext uri="{FF2B5EF4-FFF2-40B4-BE49-F238E27FC236}">
                          <a16:creationId xmlns:a16="http://schemas.microsoft.com/office/drawing/2014/main" id="{AA491A17-52C0-9344-84D2-59B5658645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06558" name="Rectangle 185">
                  <a:extLst>
                    <a:ext uri="{FF2B5EF4-FFF2-40B4-BE49-F238E27FC236}">
                      <a16:creationId xmlns:a16="http://schemas.microsoft.com/office/drawing/2014/main" id="{EF218C11-3CD6-D747-A829-735354BBEA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2496"/>
                  <a:ext cx="768" cy="5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600">
                      <a:latin typeface="Arial" panose="020B0604020202020204" pitchFamily="34" charset="0"/>
                    </a:rPr>
                    <a:t>Domain Wipe Out V</a:t>
                  </a:r>
                  <a:r>
                    <a:rPr lang="en-US" altLang="en-US" sz="1600" baseline="-25000">
                      <a:latin typeface="Arial" panose="020B0604020202020204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106554" name="Group 187">
                <a:extLst>
                  <a:ext uri="{FF2B5EF4-FFF2-40B4-BE49-F238E27FC236}">
                    <a16:creationId xmlns:a16="http://schemas.microsoft.com/office/drawing/2014/main" id="{AB017824-1263-1548-8E5E-E9582E8A72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632"/>
                <a:ext cx="192" cy="192"/>
                <a:chOff x="4560" y="1584"/>
                <a:chExt cx="144" cy="144"/>
              </a:xfrm>
            </p:grpSpPr>
            <p:sp>
              <p:nvSpPr>
                <p:cNvPr id="106555" name="Line 188">
                  <a:extLst>
                    <a:ext uri="{FF2B5EF4-FFF2-40B4-BE49-F238E27FC236}">
                      <a16:creationId xmlns:a16="http://schemas.microsoft.com/office/drawing/2014/main" id="{0C060D0A-C122-E64C-BF46-E3E71526D0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56" name="Line 189">
                  <a:extLst>
                    <a:ext uri="{FF2B5EF4-FFF2-40B4-BE49-F238E27FC236}">
                      <a16:creationId xmlns:a16="http://schemas.microsoft.com/office/drawing/2014/main" id="{EBDB6255-0C18-8342-9208-E0E14F141F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6547" name="Group 191">
              <a:extLst>
                <a:ext uri="{FF2B5EF4-FFF2-40B4-BE49-F238E27FC236}">
                  <a16:creationId xmlns:a16="http://schemas.microsoft.com/office/drawing/2014/main" id="{C899E929-1C21-A141-8CBA-8FE04609A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968"/>
              <a:ext cx="192" cy="192"/>
              <a:chOff x="4560" y="1584"/>
              <a:chExt cx="144" cy="144"/>
            </a:xfrm>
          </p:grpSpPr>
          <p:sp>
            <p:nvSpPr>
              <p:cNvPr id="106551" name="Line 192">
                <a:extLst>
                  <a:ext uri="{FF2B5EF4-FFF2-40B4-BE49-F238E27FC236}">
                    <a16:creationId xmlns:a16="http://schemas.microsoft.com/office/drawing/2014/main" id="{FFCC1709-7242-064A-AC24-84E4E3AC8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52" name="Line 193">
                <a:extLst>
                  <a:ext uri="{FF2B5EF4-FFF2-40B4-BE49-F238E27FC236}">
                    <a16:creationId xmlns:a16="http://schemas.microsoft.com/office/drawing/2014/main" id="{DA32C5AC-6ABC-C846-9B70-87EA29695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548" name="Group 194">
              <a:extLst>
                <a:ext uri="{FF2B5EF4-FFF2-40B4-BE49-F238E27FC236}">
                  <a16:creationId xmlns:a16="http://schemas.microsoft.com/office/drawing/2014/main" id="{18A4081E-21FE-EC46-A954-72501B77C3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680"/>
              <a:ext cx="192" cy="192"/>
              <a:chOff x="4560" y="1584"/>
              <a:chExt cx="144" cy="144"/>
            </a:xfrm>
          </p:grpSpPr>
          <p:sp>
            <p:nvSpPr>
              <p:cNvPr id="106549" name="Line 195">
                <a:extLst>
                  <a:ext uri="{FF2B5EF4-FFF2-40B4-BE49-F238E27FC236}">
                    <a16:creationId xmlns:a16="http://schemas.microsoft.com/office/drawing/2014/main" id="{1AB4A65E-596B-8C45-BFBA-1D9518810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50" name="Line 196">
                <a:extLst>
                  <a:ext uri="{FF2B5EF4-FFF2-40B4-BE49-F238E27FC236}">
                    <a16:creationId xmlns:a16="http://schemas.microsoft.com/office/drawing/2014/main" id="{B3093F70-344F-4C49-BCDC-F9C9D55ED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212">
            <a:extLst>
              <a:ext uri="{FF2B5EF4-FFF2-40B4-BE49-F238E27FC236}">
                <a16:creationId xmlns:a16="http://schemas.microsoft.com/office/drawing/2014/main" id="{BEDE2F36-1475-0449-BD51-6046CFD6769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86000"/>
            <a:ext cx="7239000" cy="2133600"/>
            <a:chOff x="192" y="1440"/>
            <a:chExt cx="4560" cy="1344"/>
          </a:xfrm>
        </p:grpSpPr>
        <p:grpSp>
          <p:nvGrpSpPr>
            <p:cNvPr id="106532" name="Group 198">
              <a:extLst>
                <a:ext uri="{FF2B5EF4-FFF2-40B4-BE49-F238E27FC236}">
                  <a16:creationId xmlns:a16="http://schemas.microsoft.com/office/drawing/2014/main" id="{32050770-0B3D-9E40-8ABD-0CC9BC8F58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632"/>
              <a:ext cx="1152" cy="1152"/>
              <a:chOff x="1488" y="2688"/>
              <a:chExt cx="1152" cy="1152"/>
            </a:xfrm>
          </p:grpSpPr>
          <p:sp>
            <p:nvSpPr>
              <p:cNvPr id="106538" name="Rectangle 199">
                <a:extLst>
                  <a:ext uri="{FF2B5EF4-FFF2-40B4-BE49-F238E27FC236}">
                    <a16:creationId xmlns:a16="http://schemas.microsoft.com/office/drawing/2014/main" id="{C96A4CF0-7848-FA47-ABB3-3DBB0E8EC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688"/>
                <a:ext cx="288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39" name="Rectangle 200">
                <a:extLst>
                  <a:ext uri="{FF2B5EF4-FFF2-40B4-BE49-F238E27FC236}">
                    <a16:creationId xmlns:a16="http://schemas.microsoft.com/office/drawing/2014/main" id="{CF5F60C2-D3FF-D24C-92B1-5CAB22D72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688"/>
                <a:ext cx="1152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0" name="Rectangle 201">
                <a:extLst>
                  <a:ext uri="{FF2B5EF4-FFF2-40B4-BE49-F238E27FC236}">
                    <a16:creationId xmlns:a16="http://schemas.microsoft.com/office/drawing/2014/main" id="{139A4905-622B-614C-870A-8B7763D87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688"/>
                <a:ext cx="288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1" name="Rectangle 202">
                <a:extLst>
                  <a:ext uri="{FF2B5EF4-FFF2-40B4-BE49-F238E27FC236}">
                    <a16:creationId xmlns:a16="http://schemas.microsoft.com/office/drawing/2014/main" id="{A1FF4090-9305-F443-A311-B00B18746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688"/>
                <a:ext cx="288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2" name="Rectangle 203">
                <a:extLst>
                  <a:ext uri="{FF2B5EF4-FFF2-40B4-BE49-F238E27FC236}">
                    <a16:creationId xmlns:a16="http://schemas.microsoft.com/office/drawing/2014/main" id="{33A2D63A-0A59-4B46-AD42-E6A4047D7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688"/>
                <a:ext cx="288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3" name="Rectangle 204">
                <a:extLst>
                  <a:ext uri="{FF2B5EF4-FFF2-40B4-BE49-F238E27FC236}">
                    <a16:creationId xmlns:a16="http://schemas.microsoft.com/office/drawing/2014/main" id="{BAF82C3F-76DC-1F4E-BD50-182AEA192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976"/>
                <a:ext cx="115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4" name="Rectangle 205">
                <a:extLst>
                  <a:ext uri="{FF2B5EF4-FFF2-40B4-BE49-F238E27FC236}">
                    <a16:creationId xmlns:a16="http://schemas.microsoft.com/office/drawing/2014/main" id="{360CCBA3-E375-AF48-BEC4-A0DD5F629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264"/>
                <a:ext cx="115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5" name="Rectangle 206">
                <a:extLst>
                  <a:ext uri="{FF2B5EF4-FFF2-40B4-BE49-F238E27FC236}">
                    <a16:creationId xmlns:a16="http://schemas.microsoft.com/office/drawing/2014/main" id="{DDB42D93-3D6F-164B-9C8F-AB946D1A2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52"/>
                <a:ext cx="115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6533" name="Group 207">
              <a:extLst>
                <a:ext uri="{FF2B5EF4-FFF2-40B4-BE49-F238E27FC236}">
                  <a16:creationId xmlns:a16="http://schemas.microsoft.com/office/drawing/2014/main" id="{762D1138-67D4-6F41-A49E-E0FDA93D2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1584"/>
              <a:ext cx="192" cy="192"/>
              <a:chOff x="3360" y="1248"/>
              <a:chExt cx="192" cy="192"/>
            </a:xfrm>
          </p:grpSpPr>
          <p:sp>
            <p:nvSpPr>
              <p:cNvPr id="106536" name="Oval 208">
                <a:extLst>
                  <a:ext uri="{FF2B5EF4-FFF2-40B4-BE49-F238E27FC236}">
                    <a16:creationId xmlns:a16="http://schemas.microsoft.com/office/drawing/2014/main" id="{24F94945-286E-D948-97A0-7BF953906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37" name="Rectangle 209">
                <a:extLst>
                  <a:ext uri="{FF2B5EF4-FFF2-40B4-BE49-F238E27FC236}">
                    <a16:creationId xmlns:a16="http://schemas.microsoft.com/office/drawing/2014/main" id="{40AC7EAC-5079-4742-B6BC-5F7DCC688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6534" name="Line 210">
              <a:extLst>
                <a:ext uri="{FF2B5EF4-FFF2-40B4-BE49-F238E27FC236}">
                  <a16:creationId xmlns:a16="http://schemas.microsoft.com/office/drawing/2014/main" id="{D150450A-CF72-4548-A990-18EDADD52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60" y="1440"/>
              <a:ext cx="12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35" name="Rectangle 211">
              <a:extLst>
                <a:ext uri="{FF2B5EF4-FFF2-40B4-BE49-F238E27FC236}">
                  <a16:creationId xmlns:a16="http://schemas.microsoft.com/office/drawing/2014/main" id="{E62C7BF5-3429-A145-A040-71180CE92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80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30" name="Group 227">
            <a:extLst>
              <a:ext uri="{FF2B5EF4-FFF2-40B4-BE49-F238E27FC236}">
                <a16:creationId xmlns:a16="http://schemas.microsoft.com/office/drawing/2014/main" id="{DD2499CF-3BA9-F74F-91B8-7AE7B81BA8DA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819400"/>
            <a:ext cx="6172200" cy="579438"/>
            <a:chOff x="1056" y="1776"/>
            <a:chExt cx="3888" cy="365"/>
          </a:xfrm>
        </p:grpSpPr>
        <p:grpSp>
          <p:nvGrpSpPr>
            <p:cNvPr id="106527" name="Group 213">
              <a:extLst>
                <a:ext uri="{FF2B5EF4-FFF2-40B4-BE49-F238E27FC236}">
                  <a16:creationId xmlns:a16="http://schemas.microsoft.com/office/drawing/2014/main" id="{7990304F-D809-8343-800F-AA18E669E1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920"/>
              <a:ext cx="192" cy="192"/>
              <a:chOff x="3360" y="1248"/>
              <a:chExt cx="192" cy="192"/>
            </a:xfrm>
          </p:grpSpPr>
          <p:sp>
            <p:nvSpPr>
              <p:cNvPr id="106530" name="Oval 214">
                <a:extLst>
                  <a:ext uri="{FF2B5EF4-FFF2-40B4-BE49-F238E27FC236}">
                    <a16:creationId xmlns:a16="http://schemas.microsoft.com/office/drawing/2014/main" id="{1896234D-691F-E347-8380-FD876603B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31" name="Rectangle 215">
                <a:extLst>
                  <a:ext uri="{FF2B5EF4-FFF2-40B4-BE49-F238E27FC236}">
                    <a16:creationId xmlns:a16="http://schemas.microsoft.com/office/drawing/2014/main" id="{660FD7BA-8FC7-2B4D-9DC1-CDB026EE0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06528" name="Line 216">
              <a:extLst>
                <a:ext uri="{FF2B5EF4-FFF2-40B4-BE49-F238E27FC236}">
                  <a16:creationId xmlns:a16="http://schemas.microsoft.com/office/drawing/2014/main" id="{A7C03A1A-AA5F-444D-81AE-92E9EB2331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56" y="177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29" name="Rectangle 226">
              <a:extLst>
                <a:ext uri="{FF2B5EF4-FFF2-40B4-BE49-F238E27FC236}">
                  <a16:creationId xmlns:a16="http://schemas.microsoft.com/office/drawing/2014/main" id="{3B7D4D94-A9CC-4E4D-AE97-95CB7ABF2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968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2400" name="Group 229">
            <a:extLst>
              <a:ext uri="{FF2B5EF4-FFF2-40B4-BE49-F238E27FC236}">
                <a16:creationId xmlns:a16="http://schemas.microsoft.com/office/drawing/2014/main" id="{DD9FE6EE-BCAD-064D-8824-7C5F326099E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352800"/>
            <a:ext cx="7391400" cy="533400"/>
            <a:chOff x="192" y="2112"/>
            <a:chExt cx="4656" cy="336"/>
          </a:xfrm>
        </p:grpSpPr>
        <p:grpSp>
          <p:nvGrpSpPr>
            <p:cNvPr id="106522" name="Group 217">
              <a:extLst>
                <a:ext uri="{FF2B5EF4-FFF2-40B4-BE49-F238E27FC236}">
                  <a16:creationId xmlns:a16="http://schemas.microsoft.com/office/drawing/2014/main" id="{660AA394-6A72-404C-A71F-6B605EF42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256"/>
              <a:ext cx="192" cy="192"/>
              <a:chOff x="3360" y="1248"/>
              <a:chExt cx="192" cy="192"/>
            </a:xfrm>
          </p:grpSpPr>
          <p:sp>
            <p:nvSpPr>
              <p:cNvPr id="106525" name="Oval 218">
                <a:extLst>
                  <a:ext uri="{FF2B5EF4-FFF2-40B4-BE49-F238E27FC236}">
                    <a16:creationId xmlns:a16="http://schemas.microsoft.com/office/drawing/2014/main" id="{9F3B27EC-E210-0B4E-9E40-6C9791582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26" name="Rectangle 219">
                <a:extLst>
                  <a:ext uri="{FF2B5EF4-FFF2-40B4-BE49-F238E27FC236}">
                    <a16:creationId xmlns:a16="http://schemas.microsoft.com/office/drawing/2014/main" id="{29C13504-B620-0F47-BE7F-5AA200EAC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06523" name="Line 220">
              <a:extLst>
                <a:ext uri="{FF2B5EF4-FFF2-40B4-BE49-F238E27FC236}">
                  <a16:creationId xmlns:a16="http://schemas.microsoft.com/office/drawing/2014/main" id="{E1EA9856-777B-2D4F-9495-7F569ABEA2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" y="211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24" name="Rectangle 228">
              <a:extLst>
                <a:ext uri="{FF2B5EF4-FFF2-40B4-BE49-F238E27FC236}">
                  <a16:creationId xmlns:a16="http://schemas.microsoft.com/office/drawing/2014/main" id="{B0246790-AD1B-A549-BE9F-EDFEFB76F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256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2" name="Group 235">
            <a:extLst>
              <a:ext uri="{FF2B5EF4-FFF2-40B4-BE49-F238E27FC236}">
                <a16:creationId xmlns:a16="http://schemas.microsoft.com/office/drawing/2014/main" id="{65743DB7-7CF0-4047-A4C1-873871DE8C1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886200"/>
            <a:ext cx="7473950" cy="1357313"/>
            <a:chOff x="768" y="2448"/>
            <a:chExt cx="4708" cy="855"/>
          </a:xfrm>
        </p:grpSpPr>
        <p:grpSp>
          <p:nvGrpSpPr>
            <p:cNvPr id="106513" name="Group 231">
              <a:extLst>
                <a:ext uri="{FF2B5EF4-FFF2-40B4-BE49-F238E27FC236}">
                  <a16:creationId xmlns:a16="http://schemas.microsoft.com/office/drawing/2014/main" id="{FAB9C6A0-E9B2-1A49-B37F-183165F12B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448"/>
              <a:ext cx="4080" cy="336"/>
              <a:chOff x="768" y="2448"/>
              <a:chExt cx="4080" cy="336"/>
            </a:xfrm>
          </p:grpSpPr>
          <p:grpSp>
            <p:nvGrpSpPr>
              <p:cNvPr id="106517" name="Group 221">
                <a:extLst>
                  <a:ext uri="{FF2B5EF4-FFF2-40B4-BE49-F238E27FC236}">
                    <a16:creationId xmlns:a16="http://schemas.microsoft.com/office/drawing/2014/main" id="{A329500D-0A66-5544-A525-5F598EB738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2592"/>
                <a:ext cx="192" cy="192"/>
                <a:chOff x="3360" y="1248"/>
                <a:chExt cx="192" cy="192"/>
              </a:xfrm>
            </p:grpSpPr>
            <p:sp>
              <p:nvSpPr>
                <p:cNvPr id="106520" name="Oval 222">
                  <a:extLst>
                    <a:ext uri="{FF2B5EF4-FFF2-40B4-BE49-F238E27FC236}">
                      <a16:creationId xmlns:a16="http://schemas.microsoft.com/office/drawing/2014/main" id="{2BCF12B6-DA8E-6447-8DC8-892FD0A04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521" name="Rectangle 223">
                  <a:extLst>
                    <a:ext uri="{FF2B5EF4-FFF2-40B4-BE49-F238E27FC236}">
                      <a16:creationId xmlns:a16="http://schemas.microsoft.com/office/drawing/2014/main" id="{BA9A13AD-80F0-DF4B-8788-D1A429F0E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106518" name="Line 224">
                <a:extLst>
                  <a:ext uri="{FF2B5EF4-FFF2-40B4-BE49-F238E27FC236}">
                    <a16:creationId xmlns:a16="http://schemas.microsoft.com/office/drawing/2014/main" id="{65639303-D50D-F34C-B681-6EA59F340B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56" y="2448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19" name="Rectangle 230">
                <a:extLst>
                  <a:ext uri="{FF2B5EF4-FFF2-40B4-BE49-F238E27FC236}">
                    <a16:creationId xmlns:a16="http://schemas.microsoft.com/office/drawing/2014/main" id="{968286C0-B0B6-3E49-B630-AC7E7FC6F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544"/>
                <a:ext cx="2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Q</a:t>
                </a:r>
              </a:p>
            </p:txBody>
          </p:sp>
        </p:grpSp>
        <p:grpSp>
          <p:nvGrpSpPr>
            <p:cNvPr id="106514" name="Group 232">
              <a:extLst>
                <a:ext uri="{FF2B5EF4-FFF2-40B4-BE49-F238E27FC236}">
                  <a16:creationId xmlns:a16="http://schemas.microsoft.com/office/drawing/2014/main" id="{D3D85609-87D0-CC4D-97E8-657C7D182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832"/>
              <a:ext cx="1156" cy="471"/>
              <a:chOff x="4320" y="2832"/>
              <a:chExt cx="1156" cy="471"/>
            </a:xfrm>
          </p:grpSpPr>
          <p:sp>
            <p:nvSpPr>
              <p:cNvPr id="106515" name="Rectangle 233">
                <a:extLst>
                  <a:ext uri="{FF2B5EF4-FFF2-40B4-BE49-F238E27FC236}">
                    <a16:creationId xmlns:a16="http://schemas.microsoft.com/office/drawing/2014/main" id="{5F7E8779-3CE4-BB43-A92E-C072890B9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832"/>
                <a:ext cx="6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Solution!</a:t>
                </a:r>
              </a:p>
            </p:txBody>
          </p:sp>
          <p:sp>
            <p:nvSpPr>
              <p:cNvPr id="106516" name="Rectangle 234">
                <a:extLst>
                  <a:ext uri="{FF2B5EF4-FFF2-40B4-BE49-F238E27FC236}">
                    <a16:creationId xmlns:a16="http://schemas.microsoft.com/office/drawing/2014/main" id="{02F0F0CF-242D-414C-8AD7-B79AABD49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72"/>
                <a:ext cx="11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8 nodes visited.</a:t>
                </a:r>
              </a:p>
            </p:txBody>
          </p:sp>
        </p:grpSp>
      </p:grpSp>
      <p:sp>
        <p:nvSpPr>
          <p:cNvPr id="106512" name="Rectangle 236">
            <a:extLst>
              <a:ext uri="{FF2B5EF4-FFF2-40B4-BE49-F238E27FC236}">
                <a16:creationId xmlns:a16="http://schemas.microsoft.com/office/drawing/2014/main" id="{D96304E9-41AB-354C-94A2-22C4D4471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350" y="12001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Search Tree with domains filter by Forward Check</a:t>
            </a:r>
            <a:endParaRPr lang="en-US" altLang="en-US" sz="2400" b="1">
              <a:solidFill>
                <a:srgbClr val="000000"/>
              </a:solidFill>
            </a:endParaRPr>
          </a:p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Footer Placeholder 4">
            <a:extLst>
              <a:ext uri="{FF2B5EF4-FFF2-40B4-BE49-F238E27FC236}">
                <a16:creationId xmlns:a16="http://schemas.microsoft.com/office/drawing/2014/main" id="{EF12BB7A-6824-3B4F-AA0D-7468C657BB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98306" name="Slide Number Placeholder 5">
            <a:extLst>
              <a:ext uri="{FF2B5EF4-FFF2-40B4-BE49-F238E27FC236}">
                <a16:creationId xmlns:a16="http://schemas.microsoft.com/office/drawing/2014/main" id="{02B4E373-6DD7-BA4D-B6B8-0A99D4B18D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3CD74D-24C6-5F4A-8E56-0EDCA2E455BA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C176108-CBFF-9842-AF51-36F305271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Systematic search: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>
                <a:solidFill>
                  <a:srgbClr val="FF0000"/>
                </a:solidFill>
              </a:rPr>
              <a:t>Chronological backtracking</a:t>
            </a:r>
            <a:endParaRPr lang="en-US" altLang="en-US" sz="4000" b="0" dirty="0">
              <a:solidFill>
                <a:srgbClr val="FF0000"/>
              </a:solidFill>
            </a:endParaRPr>
          </a:p>
        </p:txBody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F9D26A29-9105-8043-A835-E52AE1A24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What if only </a:t>
            </a:r>
            <a:r>
              <a:rPr lang="en-US" altLang="en-US" sz="2400" u="sng">
                <a:solidFill>
                  <a:srgbClr val="000000"/>
                </a:solidFill>
              </a:rPr>
              <a:t>one</a:t>
            </a:r>
            <a:r>
              <a:rPr lang="en-US" altLang="en-US" sz="2400">
                <a:solidFill>
                  <a:srgbClr val="000000"/>
                </a:solidFill>
              </a:rPr>
              <a:t> solution is needed?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Depth-first search &amp; Chronological backtracking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000000"/>
                </a:solidFill>
              </a:rPr>
              <a:t>DFS</a:t>
            </a:r>
            <a:r>
              <a:rPr lang="en-US" altLang="en-US" sz="2400">
                <a:solidFill>
                  <a:srgbClr val="000000"/>
                </a:solidFill>
              </a:rPr>
              <a:t>: Soundness? Completeness?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98309" name="Picture 4" descr="chrnological-backtrack">
            <a:extLst>
              <a:ext uri="{FF2B5EF4-FFF2-40B4-BE49-F238E27FC236}">
                <a16:creationId xmlns:a16="http://schemas.microsoft.com/office/drawing/2014/main" id="{A601E88B-AC87-6D47-8E60-0C230891D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28098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5" descr="pruning">
            <a:extLst>
              <a:ext uri="{FF2B5EF4-FFF2-40B4-BE49-F238E27FC236}">
                <a16:creationId xmlns:a16="http://schemas.microsoft.com/office/drawing/2014/main" id="{36AAF10E-DB86-2149-8BF0-4EA643F8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31242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Footer Placeholder 4">
            <a:extLst>
              <a:ext uri="{FF2B5EF4-FFF2-40B4-BE49-F238E27FC236}">
                <a16:creationId xmlns:a16="http://schemas.microsoft.com/office/drawing/2014/main" id="{91F229C3-E076-6D41-932A-45A90BE59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0354" name="Slide Number Placeholder 5">
            <a:extLst>
              <a:ext uri="{FF2B5EF4-FFF2-40B4-BE49-F238E27FC236}">
                <a16:creationId xmlns:a16="http://schemas.microsoft.com/office/drawing/2014/main" id="{BA072C3A-CF15-0441-B538-510CB72B9D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B2A4BC-FE9A-274C-9B79-1202BD01BEF3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6D329AEB-B9E4-7345-AA24-72155FFE6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Systematic search: </a:t>
            </a:r>
            <a:r>
              <a:rPr lang="en-US" altLang="en-US" sz="2800" b="0" dirty="0">
                <a:solidFill>
                  <a:srgbClr val="FF0000"/>
                </a:solidFill>
              </a:rPr>
              <a:t>Intelligent backtracking</a:t>
            </a:r>
            <a:endParaRPr lang="en-US" altLang="en-US" sz="3600" b="0" dirty="0">
              <a:solidFill>
                <a:srgbClr val="FF0000"/>
              </a:solidFill>
            </a:endParaRPr>
          </a:p>
        </p:txBody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DBC9D927-A7FD-9B47-97CA-61CC95EC7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What if the reason for failure was higher up in the tree? </a:t>
            </a:r>
          </a:p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Backtrack to source of conflict !!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400">
                <a:solidFill>
                  <a:srgbClr val="000000"/>
                </a:solidFill>
              </a:rPr>
              <a:t>  Backjumping, conflict-directed backjumping, etc.</a:t>
            </a:r>
            <a:endParaRPr lang="en-US" altLang="en-US">
              <a:solidFill>
                <a:srgbClr val="000000"/>
              </a:solidFill>
            </a:endParaRPr>
          </a:p>
          <a:p>
            <a:pPr eaLnBrk="1" hangingPunct="1"/>
            <a:endParaRPr lang="en-US" altLang="en-US"/>
          </a:p>
        </p:txBody>
      </p:sp>
      <p:pic>
        <p:nvPicPr>
          <p:cNvPr id="100357" name="Picture 4" descr="chrnological-backtrack">
            <a:extLst>
              <a:ext uri="{FF2B5EF4-FFF2-40B4-BE49-F238E27FC236}">
                <a16:creationId xmlns:a16="http://schemas.microsoft.com/office/drawing/2014/main" id="{E887311A-6949-074B-8E94-87C74E57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28098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5" descr="intelligent-backtracking">
            <a:extLst>
              <a:ext uri="{FF2B5EF4-FFF2-40B4-BE49-F238E27FC236}">
                <a16:creationId xmlns:a16="http://schemas.microsoft.com/office/drawing/2014/main" id="{3CC7058C-C55E-FE43-BB46-331D7F948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28194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ooter Placeholder 4">
            <a:extLst>
              <a:ext uri="{FF2B5EF4-FFF2-40B4-BE49-F238E27FC236}">
                <a16:creationId xmlns:a16="http://schemas.microsoft.com/office/drawing/2014/main" id="{052B6884-90FE-CD46-A411-87D6F6A92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8546" name="Slide Number Placeholder 5">
            <a:extLst>
              <a:ext uri="{FF2B5EF4-FFF2-40B4-BE49-F238E27FC236}">
                <a16:creationId xmlns:a16="http://schemas.microsoft.com/office/drawing/2014/main" id="{E5F2A11F-73C8-E84F-8EA9-10E52CFF39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575C88-0869-914D-A1DA-79998017A693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2171F987-F2C7-8543-AFAA-D6EBB413E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Improving BT search</a:t>
            </a:r>
          </a:p>
        </p:txBody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E031F8A5-9196-D24A-B7C0-91A23504A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/>
              <a:t>General purpose methods for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/>
              <a:t>Variable, value ordering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/>
              <a:t>Improving backtracking: intelligent backtracking avoids repeating failure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/>
              <a:t>Look-ahead techniques: propagate constraints as variables are instantiated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78C8DA-3E76-494B-974C-CC6BAEA681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6D13E-B0A9-DE42-A575-0ABCEB86B7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59</a:t>
            </a:fld>
            <a:endParaRPr lang="en-US" altLang="zh-CN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EE2C605-CA9B-854F-8592-69DF1239AEA5}"/>
              </a:ext>
            </a:extLst>
          </p:cNvPr>
          <p:cNvGrpSpPr/>
          <p:nvPr/>
        </p:nvGrpSpPr>
        <p:grpSpPr>
          <a:xfrm>
            <a:off x="699536" y="2384363"/>
            <a:ext cx="3278206" cy="2637782"/>
            <a:chOff x="699536" y="2384363"/>
            <a:chExt cx="3278206" cy="263778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B86C313-1223-D747-AC51-4626A8FB8B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1380" y="4452071"/>
              <a:ext cx="310740" cy="36802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B403A1D-4559-4542-804A-E6669F369D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1180" y="4451964"/>
              <a:ext cx="100940" cy="368132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25C29B-3A67-F343-884A-C9E4BC9A16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2122" y="4451964"/>
              <a:ext cx="340500" cy="368132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ECB8E0-9B52-B24F-A685-9E77FC6909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2120" y="4452071"/>
              <a:ext cx="188102" cy="36802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9E50EB-0945-FE40-8EB9-846B29759E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2120" y="4452071"/>
              <a:ext cx="70260" cy="385408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F221E2-9468-1A4B-9087-8D0D59B31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2120" y="3931646"/>
              <a:ext cx="310740" cy="36802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91118D-9F3D-864F-85AF-D15FB091CE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1920" y="3931647"/>
              <a:ext cx="100940" cy="368024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CD024E4-872F-054D-9EDF-FC0911E163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22862" y="3931647"/>
              <a:ext cx="340500" cy="368024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11B5C2-4398-9F4E-9805-12DC9BFF8B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22860" y="3931646"/>
              <a:ext cx="188102" cy="36813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348748D-830A-F046-82CC-E5E4C41061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22860" y="3931646"/>
              <a:ext cx="70260" cy="38551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9775640-B7D0-7548-A620-9D828A769340}"/>
                </a:ext>
              </a:extLst>
            </p:cNvPr>
            <p:cNvSpPr/>
            <p:nvPr/>
          </p:nvSpPr>
          <p:spPr>
            <a:xfrm>
              <a:off x="2057400" y="327295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752D848-EEF1-A74C-92F7-67B7A58C2729}"/>
                </a:ext>
              </a:extLst>
            </p:cNvPr>
            <p:cNvCxnSpPr>
              <a:cxnSpLocks/>
              <a:endCxn id="26" idx="4"/>
            </p:cNvCxnSpPr>
            <p:nvPr/>
          </p:nvCxnSpPr>
          <p:spPr>
            <a:xfrm flipV="1">
              <a:off x="1830703" y="3425357"/>
              <a:ext cx="302897" cy="347107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A9A05CB-E945-7C47-A1E4-C7171B2054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2660" y="3421715"/>
              <a:ext cx="100940" cy="36206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164C0B9-3C1C-CF45-9FA3-4F72C603EA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3602" y="3421715"/>
              <a:ext cx="340500" cy="36206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76DBC74-573C-AB4F-83A9-FB9DF2B23928}"/>
                </a:ext>
              </a:extLst>
            </p:cNvPr>
            <p:cNvCxnSpPr>
              <a:cxnSpLocks/>
              <a:endCxn id="26" idx="4"/>
            </p:cNvCxnSpPr>
            <p:nvPr/>
          </p:nvCxnSpPr>
          <p:spPr>
            <a:xfrm flipH="1" flipV="1">
              <a:off x="2133600" y="3425357"/>
              <a:ext cx="188102" cy="36449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AB595C-5C6B-8945-80D5-0931139B59D9}"/>
                </a:ext>
              </a:extLst>
            </p:cNvPr>
            <p:cNvCxnSpPr>
              <a:cxnSpLocks/>
              <a:endCxn id="26" idx="4"/>
            </p:cNvCxnSpPr>
            <p:nvPr/>
          </p:nvCxnSpPr>
          <p:spPr>
            <a:xfrm flipH="1" flipV="1">
              <a:off x="2133600" y="3425357"/>
              <a:ext cx="70260" cy="38187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8D9FD60-7FCE-054D-9AD6-E3244947C15C}"/>
                </a:ext>
              </a:extLst>
            </p:cNvPr>
            <p:cNvSpPr/>
            <p:nvPr/>
          </p:nvSpPr>
          <p:spPr>
            <a:xfrm>
              <a:off x="2368140" y="2756067"/>
              <a:ext cx="152400" cy="1524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40E5B32-E1B2-AF46-A4B4-CDFD49C105A8}"/>
                </a:ext>
              </a:extLst>
            </p:cNvPr>
            <p:cNvCxnSpPr>
              <a:cxnSpLocks/>
              <a:stCxn id="26" idx="0"/>
              <a:endCxn id="36" idx="4"/>
            </p:cNvCxnSpPr>
            <p:nvPr/>
          </p:nvCxnSpPr>
          <p:spPr>
            <a:xfrm flipV="1">
              <a:off x="2133600" y="2908467"/>
              <a:ext cx="310740" cy="36449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332202-6609-F440-97A5-332A4912BCFD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 flipV="1">
              <a:off x="2343400" y="2908468"/>
              <a:ext cx="100940" cy="36448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5CB41E5-8AED-5941-B760-8D0D4EF09D22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2444342" y="2908468"/>
              <a:ext cx="340500" cy="36448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D68B0A5-7FD9-C342-B218-BF5FFC904580}"/>
                </a:ext>
              </a:extLst>
            </p:cNvPr>
            <p:cNvSpPr/>
            <p:nvPr/>
          </p:nvSpPr>
          <p:spPr>
            <a:xfrm>
              <a:off x="2267200" y="327295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AA253A9-C636-D642-946E-85B6A161DE50}"/>
                </a:ext>
              </a:extLst>
            </p:cNvPr>
            <p:cNvSpPr/>
            <p:nvPr/>
          </p:nvSpPr>
          <p:spPr>
            <a:xfrm>
              <a:off x="2708642" y="327295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03988EA-2074-0C43-9B3F-63A60119AF2E}"/>
                </a:ext>
              </a:extLst>
            </p:cNvPr>
            <p:cNvCxnSpPr>
              <a:cxnSpLocks/>
              <a:endCxn id="36" idx="4"/>
            </p:cNvCxnSpPr>
            <p:nvPr/>
          </p:nvCxnSpPr>
          <p:spPr>
            <a:xfrm flipH="1" flipV="1">
              <a:off x="2444340" y="2908467"/>
              <a:ext cx="188102" cy="36813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3CF62AB-1E5B-8948-A791-1BB319E3E229}"/>
                </a:ext>
              </a:extLst>
            </p:cNvPr>
            <p:cNvCxnSpPr>
              <a:cxnSpLocks/>
              <a:endCxn id="36" idx="4"/>
            </p:cNvCxnSpPr>
            <p:nvPr/>
          </p:nvCxnSpPr>
          <p:spPr>
            <a:xfrm flipH="1" flipV="1">
              <a:off x="2444340" y="2908467"/>
              <a:ext cx="70260" cy="38551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602B751-816A-B049-9797-921B1BDC2EBC}"/>
                </a:ext>
              </a:extLst>
            </p:cNvPr>
            <p:cNvSpPr/>
            <p:nvPr/>
          </p:nvSpPr>
          <p:spPr>
            <a:xfrm>
              <a:off x="3482134" y="4299563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763D07E-B774-5F4A-98C7-67B8A6113E2F}"/>
                </a:ext>
              </a:extLst>
            </p:cNvPr>
            <p:cNvCxnSpPr>
              <a:cxnSpLocks/>
              <a:stCxn id="72" idx="0"/>
              <a:endCxn id="46" idx="4"/>
            </p:cNvCxnSpPr>
            <p:nvPr/>
          </p:nvCxnSpPr>
          <p:spPr>
            <a:xfrm flipV="1">
              <a:off x="3250300" y="4451963"/>
              <a:ext cx="308034" cy="37466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77CBAA9-0C00-0046-B214-DF999382B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7394" y="4451964"/>
              <a:ext cx="100940" cy="368132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01202CF-37E5-944D-B011-64C8B82424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58336" y="4451964"/>
              <a:ext cx="340500" cy="368132"/>
            </a:xfrm>
            <a:prstGeom prst="line">
              <a:avLst/>
            </a:prstGeom>
            <a:ln w="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8967996-4321-9345-9A0D-D4D786EDBA0C}"/>
                </a:ext>
              </a:extLst>
            </p:cNvPr>
            <p:cNvCxnSpPr>
              <a:cxnSpLocks/>
              <a:endCxn id="46" idx="4"/>
            </p:cNvCxnSpPr>
            <p:nvPr/>
          </p:nvCxnSpPr>
          <p:spPr>
            <a:xfrm flipH="1" flipV="1">
              <a:off x="3558334" y="4451963"/>
              <a:ext cx="188102" cy="36813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2DE77BF-C1B1-4F42-9534-B9934A64F25A}"/>
                </a:ext>
              </a:extLst>
            </p:cNvPr>
            <p:cNvCxnSpPr>
              <a:cxnSpLocks/>
              <a:endCxn id="46" idx="4"/>
            </p:cNvCxnSpPr>
            <p:nvPr/>
          </p:nvCxnSpPr>
          <p:spPr>
            <a:xfrm flipH="1" flipV="1">
              <a:off x="3558334" y="4451963"/>
              <a:ext cx="70260" cy="38551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9298998-9654-B147-9B4B-CB97863A96BF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H="1" flipV="1">
              <a:off x="2839344" y="3434349"/>
              <a:ext cx="718990" cy="86521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395912E-6484-BE4F-88E3-C46B42ACDEA3}"/>
                </a:ext>
              </a:extLst>
            </p:cNvPr>
            <p:cNvSpPr txBox="1"/>
            <p:nvPr/>
          </p:nvSpPr>
          <p:spPr>
            <a:xfrm>
              <a:off x="2476500" y="2384363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root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654C02-088C-9F42-8B81-5C6E231FE028}"/>
                </a:ext>
              </a:extLst>
            </p:cNvPr>
            <p:cNvSpPr txBox="1"/>
            <p:nvPr/>
          </p:nvSpPr>
          <p:spPr>
            <a:xfrm>
              <a:off x="1541661" y="3132264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kern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990EC1-D8FD-384D-A4ED-5309A480E4F5}"/>
                </a:ext>
              </a:extLst>
            </p:cNvPr>
            <p:cNvSpPr txBox="1"/>
            <p:nvPr/>
          </p:nvSpPr>
          <p:spPr>
            <a:xfrm>
              <a:off x="1187177" y="3635198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kern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37E8241-BC31-474A-958F-D4A9447AA280}"/>
                </a:ext>
              </a:extLst>
            </p:cNvPr>
            <p:cNvSpPr txBox="1"/>
            <p:nvPr/>
          </p:nvSpPr>
          <p:spPr>
            <a:xfrm>
              <a:off x="699536" y="4652813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i="1" kern="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i="1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9942C9B-D8AD-8E4A-8CA2-05484542D446}"/>
                </a:ext>
              </a:extLst>
            </p:cNvPr>
            <p:cNvSpPr/>
            <p:nvPr/>
          </p:nvSpPr>
          <p:spPr>
            <a:xfrm>
              <a:off x="1752600" y="378140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3C89B60-DCBE-DB45-B723-0B6911559A9B}"/>
                </a:ext>
              </a:extLst>
            </p:cNvPr>
            <p:cNvSpPr/>
            <p:nvPr/>
          </p:nvSpPr>
          <p:spPr>
            <a:xfrm>
              <a:off x="1962400" y="378140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F809DEB-A245-0E43-BB90-9BA8D412C34C}"/>
                </a:ext>
              </a:extLst>
            </p:cNvPr>
            <p:cNvSpPr/>
            <p:nvPr/>
          </p:nvSpPr>
          <p:spPr>
            <a:xfrm>
              <a:off x="2403842" y="378140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9F0FC46-A9F6-0341-A97E-BB04B7A9830C}"/>
                </a:ext>
              </a:extLst>
            </p:cNvPr>
            <p:cNvSpPr/>
            <p:nvPr/>
          </p:nvSpPr>
          <p:spPr>
            <a:xfrm>
              <a:off x="1431616" y="4306041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F005A7B-9ECE-9C4B-8F3B-A95D046596F3}"/>
                </a:ext>
              </a:extLst>
            </p:cNvPr>
            <p:cNvSpPr/>
            <p:nvPr/>
          </p:nvSpPr>
          <p:spPr>
            <a:xfrm>
              <a:off x="1641416" y="4306041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6D1687E-37A5-D549-B6BE-EDA4419811C0}"/>
                </a:ext>
              </a:extLst>
            </p:cNvPr>
            <p:cNvSpPr/>
            <p:nvPr/>
          </p:nvSpPr>
          <p:spPr>
            <a:xfrm>
              <a:off x="2082858" y="4306041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4022991-930C-7740-8C37-3C6907862DF5}"/>
                </a:ext>
              </a:extLst>
            </p:cNvPr>
            <p:cNvSpPr/>
            <p:nvPr/>
          </p:nvSpPr>
          <p:spPr>
            <a:xfrm>
              <a:off x="1128164" y="4815839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CB2375E-3FFF-614C-A7D6-5A87F62546D6}"/>
                </a:ext>
              </a:extLst>
            </p:cNvPr>
            <p:cNvSpPr/>
            <p:nvPr/>
          </p:nvSpPr>
          <p:spPr>
            <a:xfrm>
              <a:off x="1337964" y="4815839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1D59695-FD2B-DF42-BBE8-1EAFE691EF75}"/>
                </a:ext>
              </a:extLst>
            </p:cNvPr>
            <p:cNvSpPr/>
            <p:nvPr/>
          </p:nvSpPr>
          <p:spPr>
            <a:xfrm>
              <a:off x="1779406" y="4815839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8BB2939-6788-A348-B3C8-D2B1C0B78744}"/>
                </a:ext>
              </a:extLst>
            </p:cNvPr>
            <p:cNvSpPr/>
            <p:nvPr/>
          </p:nvSpPr>
          <p:spPr>
            <a:xfrm>
              <a:off x="3174100" y="4826628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5E86AD4-DB7D-B844-9D2B-85541B286375}"/>
                </a:ext>
              </a:extLst>
            </p:cNvPr>
            <p:cNvSpPr/>
            <p:nvPr/>
          </p:nvSpPr>
          <p:spPr>
            <a:xfrm>
              <a:off x="3383900" y="4826628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CC0F063-1441-2D44-AB38-E28A763FCA3F}"/>
                </a:ext>
              </a:extLst>
            </p:cNvPr>
            <p:cNvSpPr/>
            <p:nvPr/>
          </p:nvSpPr>
          <p:spPr>
            <a:xfrm>
              <a:off x="3825342" y="4826628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22449352-5B28-7546-9143-9F0749225E1D}"/>
              </a:ext>
            </a:extLst>
          </p:cNvPr>
          <p:cNvSpPr/>
          <p:nvPr/>
        </p:nvSpPr>
        <p:spPr>
          <a:xfrm>
            <a:off x="5663292" y="3384536"/>
            <a:ext cx="152400" cy="152400"/>
          </a:xfrm>
          <a:prstGeom prst="ellipse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085803A-E5BE-CC4F-A5DC-8CF460B45997}"/>
              </a:ext>
            </a:extLst>
          </p:cNvPr>
          <p:cNvSpPr/>
          <p:nvPr/>
        </p:nvSpPr>
        <p:spPr>
          <a:xfrm>
            <a:off x="6112827" y="2867646"/>
            <a:ext cx="152400" cy="1524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1E98F0A-847D-8146-8CF2-E5FA4AF79D54}"/>
              </a:ext>
            </a:extLst>
          </p:cNvPr>
          <p:cNvCxnSpPr>
            <a:cxnSpLocks/>
            <a:stCxn id="76" idx="0"/>
            <a:endCxn id="77" idx="4"/>
          </p:cNvCxnSpPr>
          <p:nvPr/>
        </p:nvCxnSpPr>
        <p:spPr>
          <a:xfrm flipV="1">
            <a:off x="5739492" y="3020046"/>
            <a:ext cx="449535" cy="36449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DC86D9C1-0634-AD41-AC86-E69605F539AA}"/>
              </a:ext>
            </a:extLst>
          </p:cNvPr>
          <p:cNvSpPr txBox="1"/>
          <p:nvPr/>
        </p:nvSpPr>
        <p:spPr>
          <a:xfrm>
            <a:off x="6082392" y="249594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00B793-451B-5A45-9197-953AE57030FF}"/>
              </a:ext>
            </a:extLst>
          </p:cNvPr>
          <p:cNvSpPr txBox="1"/>
          <p:nvPr/>
        </p:nvSpPr>
        <p:spPr>
          <a:xfrm>
            <a:off x="5147553" y="324384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38AC0FE-0E89-1948-8087-575C5617D73E}"/>
              </a:ext>
            </a:extLst>
          </p:cNvPr>
          <p:cNvCxnSpPr>
            <a:cxnSpLocks/>
            <a:stCxn id="95" idx="0"/>
            <a:endCxn id="77" idx="4"/>
          </p:cNvCxnSpPr>
          <p:nvPr/>
        </p:nvCxnSpPr>
        <p:spPr>
          <a:xfrm flipH="1" flipV="1">
            <a:off x="6189027" y="3020046"/>
            <a:ext cx="311103" cy="408954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3813EDE9-98AB-7C43-80EA-B20936738EB0}"/>
              </a:ext>
            </a:extLst>
          </p:cNvPr>
          <p:cNvSpPr/>
          <p:nvPr/>
        </p:nvSpPr>
        <p:spPr>
          <a:xfrm>
            <a:off x="6044290" y="3429000"/>
            <a:ext cx="911680" cy="163285"/>
          </a:xfrm>
          <a:prstGeom prst="ellipse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A5BADAD-2308-7347-9871-8A87ED670884}"/>
              </a:ext>
            </a:extLst>
          </p:cNvPr>
          <p:cNvSpPr/>
          <p:nvPr/>
        </p:nvSpPr>
        <p:spPr>
          <a:xfrm>
            <a:off x="5987142" y="3945150"/>
            <a:ext cx="152400" cy="152400"/>
          </a:xfrm>
          <a:prstGeom prst="ellipse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2B383EC-C574-4C40-9A48-9DF27EB1D329}"/>
              </a:ext>
            </a:extLst>
          </p:cNvPr>
          <p:cNvCxnSpPr>
            <a:cxnSpLocks/>
            <a:stCxn id="97" idx="0"/>
          </p:cNvCxnSpPr>
          <p:nvPr/>
        </p:nvCxnSpPr>
        <p:spPr>
          <a:xfrm flipV="1">
            <a:off x="6063342" y="3580660"/>
            <a:ext cx="449535" cy="36449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EEE94D4-7248-BB48-9F4C-6837BADBA968}"/>
              </a:ext>
            </a:extLst>
          </p:cNvPr>
          <p:cNvCxnSpPr>
            <a:cxnSpLocks/>
          </p:cNvCxnSpPr>
          <p:nvPr/>
        </p:nvCxnSpPr>
        <p:spPr>
          <a:xfrm flipH="1" flipV="1">
            <a:off x="6512877" y="3580660"/>
            <a:ext cx="311103" cy="408954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4A3DBADA-7597-6F4D-8ED7-89B64684C9D6}"/>
              </a:ext>
            </a:extLst>
          </p:cNvPr>
          <p:cNvSpPr/>
          <p:nvPr/>
        </p:nvSpPr>
        <p:spPr>
          <a:xfrm>
            <a:off x="6319154" y="3965122"/>
            <a:ext cx="1053196" cy="182336"/>
          </a:xfrm>
          <a:prstGeom prst="ellipse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3661CBE-3693-F44C-8DB0-782A5F2B700B}"/>
              </a:ext>
            </a:extLst>
          </p:cNvPr>
          <p:cNvSpPr/>
          <p:nvPr/>
        </p:nvSpPr>
        <p:spPr>
          <a:xfrm>
            <a:off x="6310992" y="4522093"/>
            <a:ext cx="152400" cy="152400"/>
          </a:xfrm>
          <a:prstGeom prst="ellipse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C750B6D-82F2-A941-9A25-A05DBDF4A414}"/>
              </a:ext>
            </a:extLst>
          </p:cNvPr>
          <p:cNvCxnSpPr>
            <a:cxnSpLocks/>
            <a:stCxn id="101" idx="0"/>
          </p:cNvCxnSpPr>
          <p:nvPr/>
        </p:nvCxnSpPr>
        <p:spPr>
          <a:xfrm flipV="1">
            <a:off x="6387192" y="4157603"/>
            <a:ext cx="449535" cy="36449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3CE648D-8E65-CA4B-BB97-D55E6B5E1701}"/>
              </a:ext>
            </a:extLst>
          </p:cNvPr>
          <p:cNvCxnSpPr>
            <a:cxnSpLocks/>
          </p:cNvCxnSpPr>
          <p:nvPr/>
        </p:nvCxnSpPr>
        <p:spPr>
          <a:xfrm flipH="1" flipV="1">
            <a:off x="6836727" y="4157603"/>
            <a:ext cx="311103" cy="408954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9C5F125B-B5F7-D745-8F3B-C9377F5DEC12}"/>
              </a:ext>
            </a:extLst>
          </p:cNvPr>
          <p:cNvSpPr/>
          <p:nvPr/>
        </p:nvSpPr>
        <p:spPr>
          <a:xfrm>
            <a:off x="6643004" y="4542065"/>
            <a:ext cx="1202874" cy="225878"/>
          </a:xfrm>
          <a:prstGeom prst="ellipse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105" name="Rectangle 2">
            <a:extLst>
              <a:ext uri="{FF2B5EF4-FFF2-40B4-BE49-F238E27FC236}">
                <a16:creationId xmlns:a16="http://schemas.microsoft.com/office/drawing/2014/main" id="{D952CB2C-BA68-4B47-B0D0-841DF5DD7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Search-tree branching</a:t>
            </a:r>
          </a:p>
        </p:txBody>
      </p:sp>
      <p:sp>
        <p:nvSpPr>
          <p:cNvPr id="107" name="Rectangle 3">
            <a:extLst>
              <a:ext uri="{FF2B5EF4-FFF2-40B4-BE49-F238E27FC236}">
                <a16:creationId xmlns:a16="http://schemas.microsoft.com/office/drawing/2014/main" id="{FD712747-0DC9-6449-860D-15D5DEFA0B0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8975"/>
            <a:ext cx="4114800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000" kern="0" dirty="0">
                <a:solidFill>
                  <a:srgbClr val="3965BC"/>
                </a:solidFill>
              </a:rPr>
              <a:t>K-way branching</a:t>
            </a:r>
          </a:p>
          <a:p>
            <a:pPr marL="7937" lvl="1" indent="0" eaLnBrk="1" hangingPunct="1">
              <a:buNone/>
            </a:pPr>
            <a:r>
              <a:rPr lang="en-US" altLang="en-US" sz="1600" kern="0" dirty="0"/>
              <a:t>One branch for every value in the domain</a:t>
            </a:r>
          </a:p>
        </p:txBody>
      </p:sp>
      <p:sp>
        <p:nvSpPr>
          <p:cNvPr id="108" name="Rectangle 3">
            <a:extLst>
              <a:ext uri="{FF2B5EF4-FFF2-40B4-BE49-F238E27FC236}">
                <a16:creationId xmlns:a16="http://schemas.microsoft.com/office/drawing/2014/main" id="{19E4EE21-ECDB-5646-9606-4A894E14F21C}"/>
              </a:ext>
            </a:extLst>
          </p:cNvPr>
          <p:cNvSpPr txBox="1">
            <a:spLocks noChangeArrowheads="1"/>
          </p:cNvSpPr>
          <p:nvPr/>
        </p:nvSpPr>
        <p:spPr>
          <a:xfrm>
            <a:off x="4405992" y="1218975"/>
            <a:ext cx="4558394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800" kern="0" dirty="0">
                <a:solidFill>
                  <a:srgbClr val="3965BC"/>
                </a:solidFill>
              </a:rPr>
              <a:t>Binary branching</a:t>
            </a:r>
          </a:p>
          <a:p>
            <a:pPr marL="177800" lvl="1" indent="-169863" eaLnBrk="1" hangingPunct="1"/>
            <a:r>
              <a:rPr lang="en-US" altLang="en-US" sz="1600" kern="0" dirty="0"/>
              <a:t>One branch for the first value</a:t>
            </a:r>
          </a:p>
          <a:p>
            <a:pPr marL="177800" lvl="1" indent="-169863" eaLnBrk="1" hangingPunct="1"/>
            <a:r>
              <a:rPr lang="en-US" altLang="en-US" sz="1600" kern="0" dirty="0"/>
              <a:t>One branch for all remaining values in domain</a:t>
            </a:r>
          </a:p>
          <a:p>
            <a:pPr marL="177800" lvl="1" indent="-169863" eaLnBrk="1" hangingPunct="1"/>
            <a:r>
              <a:rPr lang="en-US" altLang="en-US" sz="1600" kern="0" dirty="0"/>
              <a:t>Used in commercial solvers: ILOG, Eclipse</a:t>
            </a:r>
          </a:p>
        </p:txBody>
      </p:sp>
      <p:sp>
        <p:nvSpPr>
          <p:cNvPr id="109" name="Rectangle 3">
            <a:extLst>
              <a:ext uri="{FF2B5EF4-FFF2-40B4-BE49-F238E27FC236}">
                <a16:creationId xmlns:a16="http://schemas.microsoft.com/office/drawing/2014/main" id="{F4AD4A9E-0502-8A45-A876-8889A5AD8714}"/>
              </a:ext>
            </a:extLst>
          </p:cNvPr>
          <p:cNvSpPr txBox="1">
            <a:spLocks noChangeArrowheads="1"/>
          </p:cNvSpPr>
          <p:nvPr/>
        </p:nvSpPr>
        <p:spPr>
          <a:xfrm>
            <a:off x="786491" y="5363937"/>
            <a:ext cx="7304316" cy="4082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600" kern="0" dirty="0"/>
              <a:t>Have different behaviors (e.g., </a:t>
            </a:r>
            <a:r>
              <a:rPr lang="en-US" altLang="en-US" sz="1400" kern="0" dirty="0"/>
              <a:t>WRT value ordering heuristics </a:t>
            </a:r>
            <a:r>
              <a:rPr lang="en-US" altLang="en-US" sz="1400" kern="0" dirty="0">
                <a:hlinkClick r:id="rId2"/>
              </a:rPr>
              <a:t>[Smith, IJCAI 95]</a:t>
            </a:r>
            <a:r>
              <a:rPr lang="en-US" altLang="en-US" sz="1600" kern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773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oter Placeholder 4">
            <a:extLst>
              <a:ext uri="{FF2B5EF4-FFF2-40B4-BE49-F238E27FC236}">
                <a16:creationId xmlns:a16="http://schemas.microsoft.com/office/drawing/2014/main" id="{9A777C72-73AC-1144-BA4E-959F839E60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A5C4DDEC-DA64-574B-BFC7-5FBFCF8E6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3FBECE-F2BB-374C-BDD4-69C1D8638FF4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9D689E7-F7C4-5148-BD04-C4E59CDB3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762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Practical applications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C060967-D15A-1843-8675-FD7ACF4AF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486400"/>
          </a:xfrm>
          <a:noFill/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Radio resource management (RRM)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Databases (computing joins, view updates)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Temporal and spatial reasoning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Planning, scheduling, resource allocation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Design and configuration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Graphics, visualization, interfaces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Hardware verification and software engineering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HC Interaction and decision support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Molecular biology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Robotics, machine vision and computational linguistics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Transportation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Qualitative and diagnostic reasoning</a:t>
            </a:r>
            <a:endParaRPr lang="en-US" alt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100819F5-C853-6F49-BB05-8BD55D81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111250"/>
            <a:ext cx="289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Adapted from E.C. Freuder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Footer Placeholder 4">
            <a:extLst>
              <a:ext uri="{FF2B5EF4-FFF2-40B4-BE49-F238E27FC236}">
                <a16:creationId xmlns:a16="http://schemas.microsoft.com/office/drawing/2014/main" id="{015D254D-EFF7-6540-93D5-CBDCFA7077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10594" name="Slide Number Placeholder 5">
            <a:extLst>
              <a:ext uri="{FF2B5EF4-FFF2-40B4-BE49-F238E27FC236}">
                <a16:creationId xmlns:a16="http://schemas.microsoft.com/office/drawing/2014/main" id="{F97624B5-7079-094A-BEA6-AE093B7A5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9B6561-A8B1-CF45-896E-27ECAA2ADBE9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24A015A4-0B32-964B-8DD0-88C7D626D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pPr eaLnBrk="1" hangingPunct="1"/>
            <a:r>
              <a:rPr lang="en-US" altLang="en-US" sz="4000"/>
              <a:t>Summary of backtrack search</a:t>
            </a:r>
          </a:p>
        </p:txBody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C0096C4D-1EB0-C64D-B661-9528B2363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4200" y="1143000"/>
            <a:ext cx="7797800" cy="4627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Constructive, systematic, exhaustive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In general sound  and complete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Back-checking: expands nodes consistent with past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Backtracking: Chronological vs. intelligent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Ordering heuristics: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Static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Dynamic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Dynamic variable-value pairs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Looking ahead: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Partial look-ahead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>
                <a:solidFill>
                  <a:srgbClr val="000000"/>
                </a:solidFill>
              </a:rPr>
              <a:t>Forward checking (FC)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>
                <a:solidFill>
                  <a:srgbClr val="000000"/>
                </a:solidFill>
              </a:rPr>
              <a:t>Directional arc-consistency (DAC)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Full (a.k.a. Maintaining Arc-consistency or MAC)</a:t>
            </a:r>
            <a:endParaRPr lang="en-US" altLang="en-US" sz="20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Footer Placeholder 4">
            <a:extLst>
              <a:ext uri="{FF2B5EF4-FFF2-40B4-BE49-F238E27FC236}">
                <a16:creationId xmlns:a16="http://schemas.microsoft.com/office/drawing/2014/main" id="{AD59AF7B-2C92-6D43-9A79-B535DCF7C6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12642" name="Slide Number Placeholder 5">
            <a:extLst>
              <a:ext uri="{FF2B5EF4-FFF2-40B4-BE49-F238E27FC236}">
                <a16:creationId xmlns:a16="http://schemas.microsoft.com/office/drawing/2014/main" id="{9C5DD58F-6ECA-0D43-95A4-7071DC336E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3BABAD-FBF0-6D47-A596-AA2BB02DBD4A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C8D4948D-E1CB-5A4F-94C8-A8D5B803E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/>
            <a:r>
              <a:rPr lang="en-US" altLang="en-US" sz="3600"/>
              <a:t>CSP: a decision problem </a:t>
            </a:r>
            <a:r>
              <a:rPr lang="en-US" altLang="en-US" sz="2800"/>
              <a:t>(NP-complete)</a:t>
            </a:r>
            <a:endParaRPr lang="en-US" altLang="en-US" sz="3200"/>
          </a:p>
        </p:txBody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C6CAEFB-F8EC-E949-B14B-BA6205C01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9900" y="1384300"/>
            <a:ext cx="8458200" cy="42846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b="1">
                <a:solidFill>
                  <a:srgbClr val="000000"/>
                </a:solidFill>
              </a:rPr>
              <a:t>Modeling</a:t>
            </a:r>
            <a:r>
              <a:rPr lang="en-US" altLang="en-US" sz="2600">
                <a:solidFill>
                  <a:srgbClr val="000000"/>
                </a:solidFill>
              </a:rPr>
              <a:t>: abstraction and reformulation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b="1">
                <a:solidFill>
                  <a:srgbClr val="000000"/>
                </a:solidFill>
              </a:rPr>
              <a:t>Preprocessing techniques</a:t>
            </a:r>
            <a:r>
              <a:rPr lang="en-US" altLang="en-US" sz="2600">
                <a:solidFill>
                  <a:srgbClr val="000000"/>
                </a:solidFill>
              </a:rPr>
              <a:t>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eliminate non-acceptable tuples </a:t>
            </a:r>
            <a:r>
              <a:rPr lang="en-US" altLang="en-US" sz="2200" u="sng">
                <a:solidFill>
                  <a:srgbClr val="000000"/>
                </a:solidFill>
              </a:rPr>
              <a:t>prior</a:t>
            </a:r>
            <a:r>
              <a:rPr lang="en-US" altLang="en-US" sz="2200">
                <a:solidFill>
                  <a:srgbClr val="000000"/>
                </a:solidFill>
              </a:rPr>
              <a:t> to search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b="1">
                <a:solidFill>
                  <a:srgbClr val="000000"/>
                </a:solidFill>
              </a:rPr>
              <a:t>Systematic search</a:t>
            </a:r>
            <a:r>
              <a:rPr lang="en-US" altLang="en-US" sz="2600">
                <a:solidFill>
                  <a:srgbClr val="000000"/>
                </a:solidFill>
              </a:rPr>
              <a:t>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potentially </a:t>
            </a:r>
            <a:r>
              <a:rPr lang="en-US" altLang="en-US" sz="2200" i="1">
                <a:solidFill>
                  <a:srgbClr val="000000"/>
                </a:solidFill>
              </a:rPr>
              <a:t>d</a:t>
            </a:r>
            <a:r>
              <a:rPr lang="en-US" altLang="en-US" sz="2200" i="1" baseline="30000">
                <a:solidFill>
                  <a:srgbClr val="000000"/>
                </a:solidFill>
              </a:rPr>
              <a:t>n</a:t>
            </a:r>
            <a:r>
              <a:rPr lang="en-US" altLang="en-US" sz="2200">
                <a:solidFill>
                  <a:srgbClr val="000000"/>
                </a:solidFill>
              </a:rPr>
              <a:t> paths of fixed lengths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chronological backtracking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intelligent backtracking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variable/value ordering heuristics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b="1">
                <a:solidFill>
                  <a:srgbClr val="000000"/>
                </a:solidFill>
              </a:rPr>
              <a:t>Search ‘hybrids:’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Mixing  consistency checking with search: look-ahead strategies</a:t>
            </a:r>
            <a:endParaRPr lang="en-US" altLang="en-US" sz="32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Footer Placeholder 4">
            <a:extLst>
              <a:ext uri="{FF2B5EF4-FFF2-40B4-BE49-F238E27FC236}">
                <a16:creationId xmlns:a16="http://schemas.microsoft.com/office/drawing/2014/main" id="{C2BDBC20-566A-2642-8FE1-C4DFC9CC0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14690" name="Slide Number Placeholder 5">
            <a:extLst>
              <a:ext uri="{FF2B5EF4-FFF2-40B4-BE49-F238E27FC236}">
                <a16:creationId xmlns:a16="http://schemas.microsoft.com/office/drawing/2014/main" id="{B43B43B7-B044-C94B-8D5F-62A95B3C82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20089C-1D75-A544-8821-170923CA8D1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5F80A070-586F-0647-82F8-9A286D92B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pPr eaLnBrk="1" hangingPunct="1"/>
            <a:r>
              <a:rPr lang="en-US" altLang="en-US" sz="4000" b="0">
                <a:solidFill>
                  <a:srgbClr val="000000"/>
                </a:solidFill>
              </a:rPr>
              <a:t> </a:t>
            </a:r>
            <a:r>
              <a:rPr lang="en-US" altLang="en-US" sz="4000"/>
              <a:t>Non-Systematic Search</a:t>
            </a:r>
          </a:p>
        </p:txBody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ED3EDE64-4812-EB4C-96E9-DA925D029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12825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Iterative repair, local search: </a:t>
            </a:r>
            <a:r>
              <a:rPr lang="en-US" altLang="en-US" sz="2800">
                <a:solidFill>
                  <a:srgbClr val="000000"/>
                </a:solidFill>
              </a:rPr>
              <a:t>modifies a global but inconsistent solution to decrease the number of violated constraints</a:t>
            </a:r>
            <a:endParaRPr lang="en-US" altLang="en-US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Examples</a:t>
            </a:r>
            <a:r>
              <a:rPr lang="en-US" altLang="en-US" sz="3600">
                <a:solidFill>
                  <a:srgbClr val="000000"/>
                </a:solidFill>
              </a:rPr>
              <a:t>: </a:t>
            </a:r>
            <a:r>
              <a:rPr lang="en-US" altLang="en-US" sz="2800">
                <a:solidFill>
                  <a:srgbClr val="000000"/>
                </a:solidFill>
              </a:rPr>
              <a:t>Hill climbing, taboo search, simulated annealing, GSAT, WalkSAT, Genetic Algorithms, Swarm intelligence, etc.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Features</a:t>
            </a:r>
            <a:r>
              <a:rPr lang="en-US" altLang="en-US" sz="3600">
                <a:solidFill>
                  <a:srgbClr val="000000"/>
                </a:solidFill>
              </a:rPr>
              <a:t>: </a:t>
            </a:r>
            <a:r>
              <a:rPr lang="en-US" altLang="en-US" sz="2800" u="sng">
                <a:solidFill>
                  <a:srgbClr val="000000"/>
                </a:solidFill>
              </a:rPr>
              <a:t>Incomplete &amp; not sound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Advantage: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anytime algorithm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Shortcoming: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cannot tell that no solution exists</a:t>
            </a:r>
          </a:p>
          <a:p>
            <a:pPr lvl="1" eaLnBrk="1" hangingPunct="1"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Footer Placeholder 4">
            <a:extLst>
              <a:ext uri="{FF2B5EF4-FFF2-40B4-BE49-F238E27FC236}">
                <a16:creationId xmlns:a16="http://schemas.microsoft.com/office/drawing/2014/main" id="{BC6B3435-513C-B54E-9965-C21B6B3D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16738" name="Slide Number Placeholder 5">
            <a:extLst>
              <a:ext uri="{FF2B5EF4-FFF2-40B4-BE49-F238E27FC236}">
                <a16:creationId xmlns:a16="http://schemas.microsoft.com/office/drawing/2014/main" id="{BCF737C9-47B1-8B46-A9CB-5D7E9366FF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365EEA-2396-ED4D-9FD8-234D55D182D1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114EE2E4-F27E-9A41-94B0-71717B45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Outline of CSP 101</a:t>
            </a:r>
          </a:p>
        </p:txBody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6FD475BC-CE6E-6A44-91B4-BCBF56BB0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382000" cy="4343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n-US" altLang="en-US" sz="2800">
                <a:solidFill>
                  <a:schemeClr val="bg2"/>
                </a:solidFill>
              </a:rPr>
              <a:t>We have seen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2"/>
                </a:solidFill>
              </a:rPr>
              <a:t>Motivating example, application areas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2"/>
                </a:solidFill>
              </a:rPr>
              <a:t>CSP: Definition, representation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2"/>
                </a:solidFill>
              </a:rPr>
              <a:t>Some simple modeling examples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2"/>
                </a:solidFill>
              </a:rPr>
              <a:t>More on definition and formal characterization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2"/>
                </a:solidFill>
              </a:rPr>
              <a:t>Basic solving techniques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n-US" altLang="en-US" sz="2800" b="1">
                <a:solidFill>
                  <a:srgbClr val="A50021"/>
                </a:solidFill>
              </a:rPr>
              <a:t>We will move to 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en-US" altLang="en-US" sz="2400" b="1">
                <a:solidFill>
                  <a:srgbClr val="A50021"/>
                </a:solidFill>
              </a:rPr>
              <a:t>Arc consistency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en-US" altLang="en-US" sz="2400" b="1">
                <a:solidFill>
                  <a:srgbClr val="A50021"/>
                </a:solidFill>
              </a:rPr>
              <a:t>Backtrack search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Tx/>
              <a:buBlip>
                <a:blip r:embed="rId3"/>
              </a:buBlip>
            </a:pPr>
            <a:r>
              <a:rPr lang="en-US" altLang="en-US" sz="2800">
                <a:solidFill>
                  <a:schemeClr val="bg2"/>
                </a:solidFill>
              </a:rPr>
              <a:t>Advanced solving techniques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Tx/>
              <a:buBlip>
                <a:blip r:embed="rId3"/>
              </a:buBlip>
            </a:pPr>
            <a:r>
              <a:rPr lang="en-US" altLang="en-US" sz="2800">
                <a:solidFill>
                  <a:schemeClr val="bg2"/>
                </a:solidFill>
              </a:rPr>
              <a:t>Issues &amp; research directions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Footer Placeholder 4">
            <a:extLst>
              <a:ext uri="{FF2B5EF4-FFF2-40B4-BE49-F238E27FC236}">
                <a16:creationId xmlns:a16="http://schemas.microsoft.com/office/drawing/2014/main" id="{CF9E2893-5037-1A41-9EE3-A587419435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18786" name="Slide Number Placeholder 5">
            <a:extLst>
              <a:ext uri="{FF2B5EF4-FFF2-40B4-BE49-F238E27FC236}">
                <a16:creationId xmlns:a16="http://schemas.microsoft.com/office/drawing/2014/main" id="{0EBA83F0-A72C-DB4A-A015-82E4BFBE3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05B564-A07B-F241-8874-268A18CF5B9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DF7404A9-6837-9D43-B75D-642305932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Take-Away Message</a:t>
            </a:r>
            <a:endParaRPr lang="en-US" altLang="en-US" sz="4800"/>
          </a:p>
        </p:txBody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3A6845F9-AC06-704A-BF15-4E6465B25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65238"/>
            <a:ext cx="8610600" cy="20113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CP = Modeling + Inference + Search</a:t>
            </a:r>
          </a:p>
        </p:txBody>
      </p:sp>
      <p:sp>
        <p:nvSpPr>
          <p:cNvPr id="118789" name="TextBox 1">
            <a:extLst>
              <a:ext uri="{FF2B5EF4-FFF2-40B4-BE49-F238E27FC236}">
                <a16:creationId xmlns:a16="http://schemas.microsoft.com/office/drawing/2014/main" id="{4686E334-B8F7-B440-8176-8150BADCE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76600"/>
            <a:ext cx="3276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Systematic (chronological backtracking, with/without intelligence, etc.) or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Non-systematic (hill climbing, taboo, etc.)</a:t>
            </a:r>
          </a:p>
        </p:txBody>
      </p:sp>
      <p:sp>
        <p:nvSpPr>
          <p:cNvPr id="118790" name="TextBox 6">
            <a:extLst>
              <a:ext uri="{FF2B5EF4-FFF2-40B4-BE49-F238E27FC236}">
                <a16:creationId xmlns:a16="http://schemas.microsoft.com/office/drawing/2014/main" id="{536493F9-5BD9-CC48-B043-59DD81B7C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276600"/>
            <a:ext cx="236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Enforcing consistency (filtering) and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Propagation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(E.g., AC, PC, etc.)</a:t>
            </a:r>
          </a:p>
        </p:txBody>
      </p:sp>
      <p:sp>
        <p:nvSpPr>
          <p:cNvPr id="118791" name="TextBox 7">
            <a:extLst>
              <a:ext uri="{FF2B5EF4-FFF2-40B4-BE49-F238E27FC236}">
                <a16:creationId xmlns:a16="http://schemas.microsoft.com/office/drawing/2014/main" id="{AA9AB5D8-8289-844A-A8E3-607C57384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167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Variables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Domains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Constraints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Query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A15EA4-38A1-4749-AEB7-650586A2D866}"/>
              </a:ext>
            </a:extLst>
          </p:cNvPr>
          <p:cNvCxnSpPr/>
          <p:nvPr/>
        </p:nvCxnSpPr>
        <p:spPr>
          <a:xfrm flipH="1">
            <a:off x="4114800" y="24384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A893F9-1EAA-1B41-9075-38B7C1047F8E}"/>
              </a:ext>
            </a:extLst>
          </p:cNvPr>
          <p:cNvCxnSpPr/>
          <p:nvPr/>
        </p:nvCxnSpPr>
        <p:spPr>
          <a:xfrm flipH="1">
            <a:off x="6362700" y="23622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12D6C9-3751-F244-B24F-E191C2ED9201}"/>
              </a:ext>
            </a:extLst>
          </p:cNvPr>
          <p:cNvCxnSpPr/>
          <p:nvPr/>
        </p:nvCxnSpPr>
        <p:spPr>
          <a:xfrm flipH="1">
            <a:off x="2209800" y="24384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E3F8FE0-4B32-D143-9DCD-DE456408E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Real Practical Application (I)</a:t>
            </a:r>
          </a:p>
        </p:txBody>
      </p:sp>
      <p:sp>
        <p:nvSpPr>
          <p:cNvPr id="18434" name="Content Placeholder 5">
            <a:extLst>
              <a:ext uri="{FF2B5EF4-FFF2-40B4-BE49-F238E27FC236}">
                <a16:creationId xmlns:a16="http://schemas.microsoft.com/office/drawing/2014/main" id="{75F8B817-8792-C84B-8C06-5A56EF5817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5238"/>
            <a:ext cx="8458200" cy="4678362"/>
          </a:xfrm>
        </p:spPr>
        <p:txBody>
          <a:bodyPr/>
          <a:lstStyle/>
          <a:p>
            <a:r>
              <a:rPr lang="en-US" altLang="en-US" sz="2800"/>
              <a:t>Netherlands have one of most dense railroad networks in the world, with 5,500 trains per day </a:t>
            </a:r>
          </a:p>
          <a:p>
            <a:r>
              <a:rPr lang="en-US" altLang="en-US" sz="2800"/>
              <a:t>In 2009, the entire timetable has been redesigned from scratch (via OR techniques and Constraint Programming) </a:t>
            </a:r>
          </a:p>
          <a:p>
            <a:r>
              <a:rPr lang="en-US" altLang="en-US" sz="2800"/>
              <a:t>More robust schedule </a:t>
            </a:r>
          </a:p>
          <a:p>
            <a:r>
              <a:rPr lang="en-US" altLang="en-US" sz="2800"/>
              <a:t>More effective </a:t>
            </a:r>
          </a:p>
          <a:p>
            <a:r>
              <a:rPr lang="en-US" altLang="en-US" sz="2800"/>
              <a:t>Profit increase: ~$75M </a:t>
            </a:r>
          </a:p>
        </p:txBody>
      </p:sp>
      <p:sp>
        <p:nvSpPr>
          <p:cNvPr id="18435" name="Footer Placeholder 2">
            <a:extLst>
              <a:ext uri="{FF2B5EF4-FFF2-40B4-BE49-F238E27FC236}">
                <a16:creationId xmlns:a16="http://schemas.microsoft.com/office/drawing/2014/main" id="{9DC02E55-8103-D349-9032-B8AE7E56C2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9B52C365-2011-2840-B1C3-351CEE503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090567-02FA-F24A-B1D7-EFEC5C8384FD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C5FF500E-A690-1346-8B38-466438A5F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111250"/>
            <a:ext cx="327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Borrowed from Milano&amp;Lombardi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8438" name="Picture 8" descr="Screen Shot 2015-08-26 at 11.55.35 AM 1.png">
            <a:extLst>
              <a:ext uri="{FF2B5EF4-FFF2-40B4-BE49-F238E27FC236}">
                <a16:creationId xmlns:a16="http://schemas.microsoft.com/office/drawing/2014/main" id="{A800DE26-A5A8-CA4D-A49F-6945D05BA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7338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A9DBABE-CD9B-C94F-84FA-D0CDAB8FC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Real Practical Application (II)</a:t>
            </a:r>
          </a:p>
        </p:txBody>
      </p:sp>
      <p:sp>
        <p:nvSpPr>
          <p:cNvPr id="19458" name="Content Placeholder 5">
            <a:extLst>
              <a:ext uri="{FF2B5EF4-FFF2-40B4-BE49-F238E27FC236}">
                <a16:creationId xmlns:a16="http://schemas.microsoft.com/office/drawing/2014/main" id="{B4024E88-FAD1-5045-BC3C-710A7432AF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5238"/>
            <a:ext cx="6172200" cy="4678362"/>
          </a:xfrm>
        </p:spPr>
        <p:txBody>
          <a:bodyPr/>
          <a:lstStyle/>
          <a:p>
            <a:r>
              <a:rPr lang="en-US" altLang="en-US" sz="2800"/>
              <a:t>The port of Singapore is one of the world’s largest container hubs </a:t>
            </a:r>
          </a:p>
          <a:p>
            <a:r>
              <a:rPr lang="en-US" altLang="en-US" sz="2800"/>
              <a:t>200 shipping lines with connections to 600 ports in 123 countries </a:t>
            </a:r>
          </a:p>
          <a:p>
            <a:r>
              <a:rPr lang="en-US" altLang="en-US" sz="2800"/>
              <a:t>Yard locations and loading plans must be assigned under a large number of operational and safety requirements </a:t>
            </a:r>
          </a:p>
          <a:p>
            <a:r>
              <a:rPr lang="en-US" altLang="en-US" sz="2800"/>
              <a:t>The Yard planning system, based on CP is assisting the job</a:t>
            </a:r>
          </a:p>
        </p:txBody>
      </p:sp>
      <p:sp>
        <p:nvSpPr>
          <p:cNvPr id="19459" name="Footer Placeholder 2">
            <a:extLst>
              <a:ext uri="{FF2B5EF4-FFF2-40B4-BE49-F238E27FC236}">
                <a16:creationId xmlns:a16="http://schemas.microsoft.com/office/drawing/2014/main" id="{0BCF9BFB-2AFD-B144-BFF0-E6321D0220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7DD36AD-B0CE-4A42-8E15-32C65D387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121CBB-8A5A-2A4F-B3B0-41CA39C1AF1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365AAB85-383F-B74E-9ED5-B6524A6E6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111250"/>
            <a:ext cx="327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Borrowed from Milano&amp;Lombardi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462" name="Picture 8" descr="Screen Shot 2015-08-26 at 11.55.14 AM.png">
            <a:extLst>
              <a:ext uri="{FF2B5EF4-FFF2-40B4-BE49-F238E27FC236}">
                <a16:creationId xmlns:a16="http://schemas.microsoft.com/office/drawing/2014/main" id="{B1968584-EA25-9B49-AB8A-CA3855FED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2382838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4">
            <a:extLst>
              <a:ext uri="{FF2B5EF4-FFF2-40B4-BE49-F238E27FC236}">
                <a16:creationId xmlns:a16="http://schemas.microsoft.com/office/drawing/2014/main" id="{A8B96343-A093-F34C-9820-D555A0D84F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72CB2DE8-6EF4-9A40-856D-CC86D8B0A3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FFAA58-B671-5946-975C-7CD78F9C01A2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30C834B-A77E-5E47-8543-79514C27B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762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Constraint Processing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37A14DF-B166-2A4D-B09F-F0ED809DF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20000" cy="3810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</a:rPr>
              <a:t>is about ...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Solving a decision problem…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… While allowing the user to state </a:t>
            </a:r>
            <a:r>
              <a:rPr lang="en-US" altLang="en-US" sz="2400" u="sng">
                <a:solidFill>
                  <a:srgbClr val="000000"/>
                </a:solidFill>
              </a:rPr>
              <a:t>arbitrary</a:t>
            </a:r>
            <a:r>
              <a:rPr lang="en-US" altLang="en-US" sz="2400">
                <a:solidFill>
                  <a:srgbClr val="000000"/>
                </a:solidFill>
              </a:rPr>
              <a:t> constraints in an expressive way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Providing concise and high-level feedback about alternatives and conflicts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CP = Model + Constraint Reasoning + Search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We will learn what these are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</a:rPr>
              <a:t>Related areas:</a:t>
            </a:r>
            <a:r>
              <a:rPr lang="en-US" altLang="en-US" sz="240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AI, OR, Algorithmic, DB, TCS, Prog. Languages, etc.</a:t>
            </a: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SystLabLectureTemplate">
  <a:themeElements>
    <a:clrScheme name="ConSystLabLecture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SystLabLectureTemplate">
      <a:majorFont>
        <a:latin typeface="Helvetica"/>
        <a:ea typeface="宋体"/>
        <a:cs typeface=""/>
      </a:majorFont>
      <a:minorFont>
        <a:latin typeface="Helvetic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SystLabLectur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C:\WINDOWS\TEMPOR~1\CONTENT.IE5\KDQNO5QJ\CSP-CO~2.POT</Template>
  <TotalTime>8136</TotalTime>
  <Words>4258</Words>
  <Application>Microsoft Macintosh PowerPoint</Application>
  <PresentationFormat>On-screen Show (4:3)</PresentationFormat>
  <Paragraphs>1060</Paragraphs>
  <Slides>64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Courier New</vt:lpstr>
      <vt:lpstr>Helvetica</vt:lpstr>
      <vt:lpstr>Lucida Grande</vt:lpstr>
      <vt:lpstr>Symbol</vt:lpstr>
      <vt:lpstr>Times New Roman</vt:lpstr>
      <vt:lpstr>Wingdings</vt:lpstr>
      <vt:lpstr>ConSystLabLectureTemplate</vt:lpstr>
      <vt:lpstr>Equation</vt:lpstr>
      <vt:lpstr>PowerPoint Presentation</vt:lpstr>
      <vt:lpstr>Take Away Message</vt:lpstr>
      <vt:lpstr>Outline</vt:lpstr>
      <vt:lpstr>Motivating example</vt:lpstr>
      <vt:lpstr>Motivating example (cont’d)</vt:lpstr>
      <vt:lpstr>Practical applications</vt:lpstr>
      <vt:lpstr>Real Practical Application (I)</vt:lpstr>
      <vt:lpstr>Real Practical Application (II)</vt:lpstr>
      <vt:lpstr>Constraint Processing</vt:lpstr>
      <vt:lpstr>Power of Constraints Processing</vt:lpstr>
      <vt:lpstr>Outline</vt:lpstr>
      <vt:lpstr>Defining a problem</vt:lpstr>
      <vt:lpstr>Definition of a CSP</vt:lpstr>
      <vt:lpstr>Query</vt:lpstr>
      <vt:lpstr>Domain Types</vt:lpstr>
      <vt:lpstr>CSP Representation (I)</vt:lpstr>
      <vt:lpstr>CSP Representation (II)</vt:lpstr>
      <vt:lpstr>Example I: Sudoku</vt:lpstr>
      <vt:lpstr>Constraint Definition</vt:lpstr>
      <vt:lpstr>Relation Definition</vt:lpstr>
      <vt:lpstr>Constraint Implementation</vt:lpstr>
      <vt:lpstr>Outline</vt:lpstr>
      <vt:lpstr>Example II: Temporal reasoning</vt:lpstr>
      <vt:lpstr>Example III:  Map coloring</vt:lpstr>
      <vt:lpstr>Example III:  Map coloring (cont’d)</vt:lpstr>
      <vt:lpstr>Example IV:  Resource Allocation</vt:lpstr>
      <vt:lpstr>Example IV:  RA (cont’d)</vt:lpstr>
      <vt:lpstr>Example V: Cryptarithmetic puzzles</vt:lpstr>
      <vt:lpstr>Example VI: Kendoku</vt:lpstr>
      <vt:lpstr>Example VII:  Product Configuration</vt:lpstr>
      <vt:lpstr>Example VIII:  Puzzle</vt:lpstr>
      <vt:lpstr>Example VIII:  Puzzle (cont’d)</vt:lpstr>
      <vt:lpstr>Constraint types: examples</vt:lpstr>
      <vt:lpstr>More examples</vt:lpstr>
      <vt:lpstr>Outline</vt:lpstr>
      <vt:lpstr>Representation (again)</vt:lpstr>
      <vt:lpstr>Complexity of CSP</vt:lpstr>
      <vt:lpstr>Proving NP-completeness</vt:lpstr>
      <vt:lpstr>What is SAT?</vt:lpstr>
      <vt:lpstr>CSP is NP-Complete</vt:lpstr>
      <vt:lpstr>Problem Reduction</vt:lpstr>
      <vt:lpstr>CSP into SAT (cont.)</vt:lpstr>
      <vt:lpstr>Outline</vt:lpstr>
      <vt:lpstr>How to solve a CSP?</vt:lpstr>
      <vt:lpstr>Before starting search! </vt:lpstr>
      <vt:lpstr> Importance of Modeling</vt:lpstr>
      <vt:lpstr>Constraint Checking</vt:lpstr>
      <vt:lpstr>Constraint Checking</vt:lpstr>
      <vt:lpstr>Systematic Search</vt:lpstr>
      <vt:lpstr>Systematic search: Ordering heuristics</vt:lpstr>
      <vt:lpstr>Systematic search: Back-checking</vt:lpstr>
      <vt:lpstr>Back-checking</vt:lpstr>
      <vt:lpstr>Lookahead</vt:lpstr>
      <vt:lpstr>Example: Back-checking </vt:lpstr>
      <vt:lpstr>Example: Forward checking </vt:lpstr>
      <vt:lpstr>Systematic search: Chronological backtracking</vt:lpstr>
      <vt:lpstr>Systematic search: Intelligent backtracking</vt:lpstr>
      <vt:lpstr>Improving BT search</vt:lpstr>
      <vt:lpstr>Search-tree branching</vt:lpstr>
      <vt:lpstr>Summary of backtrack search</vt:lpstr>
      <vt:lpstr>CSP: a decision problem (NP-complete)</vt:lpstr>
      <vt:lpstr> Non-Systematic Search</vt:lpstr>
      <vt:lpstr>Outline of CSP 101</vt:lpstr>
      <vt:lpstr>Take-Away Message</vt:lpstr>
    </vt:vector>
  </TitlesOfParts>
  <Company>Anderson Speciality Woods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Constraint Processing  CSCE421/821, Fall 2003</dc:title>
  <dc:creator>Catherine Lee Anderson</dc:creator>
  <cp:lastModifiedBy>Berthe Choueiry</cp:lastModifiedBy>
  <cp:revision>333</cp:revision>
  <dcterms:created xsi:type="dcterms:W3CDTF">2011-09-20T23:54:34Z</dcterms:created>
  <dcterms:modified xsi:type="dcterms:W3CDTF">2022-01-26T05:27:33Z</dcterms:modified>
</cp:coreProperties>
</file>