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7" r:id="rId11"/>
    <p:sldId id="288" r:id="rId12"/>
    <p:sldId id="289" r:id="rId13"/>
    <p:sldId id="290" r:id="rId14"/>
    <p:sldId id="316" r:id="rId15"/>
    <p:sldId id="286" r:id="rId16"/>
    <p:sldId id="291" r:id="rId17"/>
    <p:sldId id="292" r:id="rId18"/>
    <p:sldId id="315" r:id="rId19"/>
    <p:sldId id="293" r:id="rId20"/>
    <p:sldId id="308" r:id="rId21"/>
    <p:sldId id="295" r:id="rId22"/>
    <p:sldId id="296" r:id="rId23"/>
    <p:sldId id="297" r:id="rId24"/>
    <p:sldId id="298" r:id="rId25"/>
    <p:sldId id="309" r:id="rId26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itchFamily="2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A70339C-D8DB-6E48-8612-29CE421D1E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967F8508-2411-B849-9471-D77D9DF56F3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E8E6297E-2787-EA44-866A-1388C51B2DC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E31793CC-DF63-884D-9BF6-66552C5808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165D0C-8B79-DD4F-9935-7FF98EBB9E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6C14107-EF6D-4F41-9BC0-B4846CD28F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7C6D34A-531B-EA49-8C62-9960CF4FAE3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60D05145-1080-8C48-B8D0-B104AB5B4C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B9F39F4-09C6-AB46-B6EA-345551417A6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4E8C9ED-B512-DF45-A86B-14C9894530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spcBef>
                <a:spcPct val="0"/>
              </a:spcBef>
              <a:buClrTx/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19230AC-1D6B-3D41-AC66-9882D17C25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79" tIns="46240" rIns="92479" bIns="4624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spcBef>
                <a:spcPct val="0"/>
              </a:spcBef>
              <a:buClrTx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60990AC-63A4-4B47-97A9-059520D9822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C1B50-6032-0141-84FB-E681E839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873EF-5B30-BB41-97A6-D35AF3213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69608-B37F-9B46-B91F-2D628353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69DAB4-97A8-0C4A-93BF-FF618F51F1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7525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D6836-CB61-CF4C-8AF7-E720ED65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C163-222E-8744-AE72-7CBCD8CD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A0B34-8823-C44F-A232-ACE22A60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F329ED-B3DD-4A42-BE09-2B573874E3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669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3F9AE-0C43-7049-9F49-F644D28138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2A17B-3CC4-004D-BD3E-222ABB2A9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0AED0-D478-9445-84EF-0179E205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448C19-F034-E147-A113-EB969F2E47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37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ED607A-36C2-3045-9DB7-1B7A9C757EE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120343-2D20-C142-8CF2-34733930A2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32B34-566D-B746-9816-F4E9B0E874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948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FA65-78CB-B140-BC2B-C8E3CDA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D9952-065F-8748-A6DE-E0E98BEE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E1D4-2591-A248-B63F-E6F3B5A0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191ABE-4BA3-E74F-9D54-A92C11C75B7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22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4B387-AFB6-EE45-95D6-4F8314F7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D55FB-6481-3043-8482-DE8818C5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867FF-1F56-6249-B428-8FC9F4F86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1B254D-1FA7-1A4E-8496-355C283269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4355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1ECB5B-90C0-B544-AD74-AB540A192E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B73B2E-5FAD-D149-B137-FAF052C8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E55CE-3DF3-7945-82B7-3FF3C2D0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7FD835-40C1-744E-BBA9-E5F2091997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115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9BAB3-A7B0-EA4B-B989-FE2C41EC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FB10E-F26E-D24C-97E2-54AB7AC10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93CF0F-3AAF-E84F-B359-F672B52F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5AE703-DFD0-F64F-97E1-B71B4EE573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3566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C81089-6FE3-914E-8B01-F7A162E7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AE2706-8F40-8E42-9CF1-516B88DAD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4A39B-5A85-6040-8575-F52C4D79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539894-2E7A-3644-B52B-EA44D43038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211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92E26-B216-2143-B781-7831281DAF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9102-B333-EB46-AC61-467D5F14E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EE8BC-DAC8-9F45-8968-D87208910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D8E5B1-A0E9-0648-A3A0-05C8E2B2A9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979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E36F7-CBA7-5C4D-B786-BBC0014C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A65BC"/>
              </a:buClr>
              <a:defRPr>
                <a:latin typeface="Helvetica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20,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DEED8-50BD-A54B-B8A6-8EF1A95F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CE4AD-F7AA-C04F-B133-3F4F63AE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7D7153-E654-DA49-BE0B-EF661332F2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212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C97AD89-3096-2346-80D9-AB8E17A12B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92BE6-D245-6340-B93B-8C32DD711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496A81-3D40-1F49-86D2-DFAE5C5214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BT: A Theoretical Evaluation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3266D6-4F7D-B24C-AC16-E0419814F2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7E48A2-A0B5-6A47-8358-FB042EC6FA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3BDD544B-BF33-F14B-A1E5-B608A3B54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B7B18CF3-B74F-9440-9F8C-7D1F7602E0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BF7A7530-2D62-5C4F-A0F5-891B973662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3F73F45C-7FD2-154C-AD1C-9215A8300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Helvetica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  <a:latin typeface="Arial" charset="0"/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2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F7CFF065-3588-3243-90C7-5399111368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0682AF96-A242-5441-AA01-D9093AB558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1E2F5E-BF18-514D-ACE1-501B5443F3F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E3A9252-A7F7-3F43-96E8-4D1F2BACC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971800"/>
            <a:ext cx="8077200" cy="233203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Foundations of Constraint Processing</a:t>
            </a:r>
            <a:r>
              <a:rPr lang="en-US" altLang="en-US" sz="2000" b="1" dirty="0"/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 err="1">
                <a:solidFill>
                  <a:schemeClr val="accent2"/>
                </a:solidFill>
              </a:rPr>
              <a:t>www.cse.unl.edu</a:t>
            </a:r>
            <a:r>
              <a:rPr lang="en-US" altLang="en-US" sz="1600" b="1" dirty="0">
                <a:solidFill>
                  <a:schemeClr val="accent2"/>
                </a:solidFill>
              </a:rPr>
              <a:t>/~</a:t>
            </a:r>
            <a:r>
              <a:rPr lang="en-US" altLang="en-US" sz="16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1600" b="1" dirty="0">
                <a:solidFill>
                  <a:schemeClr val="accent2"/>
                </a:solidFill>
              </a:rPr>
              <a:t>/S20-421-821/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accent2"/>
                </a:solidFill>
              </a:rPr>
              <a:t>All questions to Piazza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Berthe Y. </a:t>
            </a:r>
            <a:r>
              <a:rPr lang="en-US" altLang="en-US" sz="1400" dirty="0" err="1"/>
              <a:t>Choueiry</a:t>
            </a:r>
            <a:r>
              <a:rPr lang="en-US" altLang="en-US" sz="1400" dirty="0"/>
              <a:t> (Shu-we-</a:t>
            </a:r>
            <a:r>
              <a:rPr lang="en-US" altLang="en-US" sz="1400" dirty="0" err="1"/>
              <a:t>ri</a:t>
            </a:r>
            <a:r>
              <a:rPr lang="en-US" altLang="en-US" sz="14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400" dirty="0"/>
              <a:t>Avery Hall, Room 360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400" dirty="0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022674AF-81A7-5342-9C58-BAC266642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139825"/>
            <a:ext cx="82296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Algorithms: A Theoretical Evaluation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800" b="1">
              <a:solidFill>
                <a:srgbClr val="3A65B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9E145D3E-D673-5B41-BA85-47AEC4E8E6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5E90D752-11F7-FA4B-A9D3-158B75468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C6A3F65-C063-E94C-B82E-AC3C58806BC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35D84166-E316-6847-9C8A-A53C773DCD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Chronological backtracking</a:t>
            </a:r>
          </a:p>
        </p:txBody>
      </p:sp>
      <p:sp>
        <p:nvSpPr>
          <p:cNvPr id="24580" name="Oval 261">
            <a:extLst>
              <a:ext uri="{FF2B5EF4-FFF2-40B4-BE49-F238E27FC236}">
                <a16:creationId xmlns:a16="http://schemas.microsoft.com/office/drawing/2014/main" id="{0815FCF8-71BD-7848-B142-EC08FCA61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1816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1" name="Oval 262">
            <a:extLst>
              <a:ext uri="{FF2B5EF4-FFF2-40B4-BE49-F238E27FC236}">
                <a16:creationId xmlns:a16="http://schemas.microsoft.com/office/drawing/2014/main" id="{8DEA8C4C-19AD-144D-8639-5852AA6E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410200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4582" name="Text Box 263">
            <a:extLst>
              <a:ext uri="{FF2B5EF4-FFF2-40B4-BE49-F238E27FC236}">
                <a16:creationId xmlns:a16="http://schemas.microsoft.com/office/drawing/2014/main" id="{4A747FF3-412F-EE49-AE8A-2DDB065C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175" y="5281613"/>
            <a:ext cx="1752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Consistent nodes</a:t>
            </a:r>
          </a:p>
        </p:txBody>
      </p:sp>
      <p:sp>
        <p:nvSpPr>
          <p:cNvPr id="24583" name="Text Box 264">
            <a:extLst>
              <a:ext uri="{FF2B5EF4-FFF2-40B4-BE49-F238E27FC236}">
                <a16:creationId xmlns:a16="http://schemas.microsoft.com/office/drawing/2014/main" id="{16C6A461-5483-0244-95BB-E1BECB11B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5072063"/>
            <a:ext cx="18780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/>
              <a:t>Inconsistent nodes</a:t>
            </a:r>
          </a:p>
        </p:txBody>
      </p:sp>
      <p:sp>
        <p:nvSpPr>
          <p:cNvPr id="24584" name="Text Box 265">
            <a:extLst>
              <a:ext uri="{FF2B5EF4-FFF2-40B4-BE49-F238E27FC236}">
                <a16:creationId xmlns:a16="http://schemas.microsoft.com/office/drawing/2014/main" id="{A2260E31-E2E5-3540-B9A9-ADBD0EEE9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953000"/>
            <a:ext cx="14478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Denotes queen responsible for exclusion</a:t>
            </a:r>
          </a:p>
        </p:txBody>
      </p:sp>
      <p:sp>
        <p:nvSpPr>
          <p:cNvPr id="24585" name="Text Box 268">
            <a:extLst>
              <a:ext uri="{FF2B5EF4-FFF2-40B4-BE49-F238E27FC236}">
                <a16:creationId xmlns:a16="http://schemas.microsoft.com/office/drawing/2014/main" id="{A8F30BB7-E393-564E-8D5F-FEE994276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240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/>
              <a:t>First queen</a:t>
            </a:r>
          </a:p>
        </p:txBody>
      </p:sp>
      <p:sp>
        <p:nvSpPr>
          <p:cNvPr id="24586" name="Freeform 269">
            <a:extLst>
              <a:ext uri="{FF2B5EF4-FFF2-40B4-BE49-F238E27FC236}">
                <a16:creationId xmlns:a16="http://schemas.microsoft.com/office/drawing/2014/main" id="{A2D9E5C0-E3D3-3044-9367-FC51AB3857F1}"/>
              </a:ext>
            </a:extLst>
          </p:cNvPr>
          <p:cNvSpPr>
            <a:spLocks/>
          </p:cNvSpPr>
          <p:nvPr/>
        </p:nvSpPr>
        <p:spPr bwMode="auto">
          <a:xfrm>
            <a:off x="6629400" y="1739900"/>
            <a:ext cx="520700" cy="1155700"/>
          </a:xfrm>
          <a:custGeom>
            <a:avLst/>
            <a:gdLst>
              <a:gd name="T0" fmla="*/ 2147483646 w 328"/>
              <a:gd name="T1" fmla="*/ 2147483646 h 728"/>
              <a:gd name="T2" fmla="*/ 2147483646 w 328"/>
              <a:gd name="T3" fmla="*/ 2147483646 h 728"/>
              <a:gd name="T4" fmla="*/ 2147483646 w 328"/>
              <a:gd name="T5" fmla="*/ 2147483646 h 728"/>
              <a:gd name="T6" fmla="*/ 0 w 328"/>
              <a:gd name="T7" fmla="*/ 2147483646 h 728"/>
              <a:gd name="T8" fmla="*/ 0 60000 65536"/>
              <a:gd name="T9" fmla="*/ 0 60000 65536"/>
              <a:gd name="T10" fmla="*/ 0 60000 65536"/>
              <a:gd name="T11" fmla="*/ 0 60000 65536"/>
              <a:gd name="T12" fmla="*/ 0 w 328"/>
              <a:gd name="T13" fmla="*/ 0 h 728"/>
              <a:gd name="T14" fmla="*/ 328 w 328"/>
              <a:gd name="T15" fmla="*/ 728 h 7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28" h="728">
                <a:moveTo>
                  <a:pt x="288" y="8"/>
                </a:moveTo>
                <a:cubicBezTo>
                  <a:pt x="308" y="4"/>
                  <a:pt x="328" y="0"/>
                  <a:pt x="288" y="56"/>
                </a:cubicBezTo>
                <a:cubicBezTo>
                  <a:pt x="248" y="112"/>
                  <a:pt x="96" y="232"/>
                  <a:pt x="48" y="344"/>
                </a:cubicBezTo>
                <a:cubicBezTo>
                  <a:pt x="0" y="456"/>
                  <a:pt x="0" y="592"/>
                  <a:pt x="0" y="728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7" name="Group 273">
            <a:extLst>
              <a:ext uri="{FF2B5EF4-FFF2-40B4-BE49-F238E27FC236}">
                <a16:creationId xmlns:a16="http://schemas.microsoft.com/office/drawing/2014/main" id="{C6D588D5-1EBC-3047-8B13-8E71D82F8D5D}"/>
              </a:ext>
            </a:extLst>
          </p:cNvPr>
          <p:cNvGrpSpPr>
            <a:grpSpLocks/>
          </p:cNvGrpSpPr>
          <p:nvPr/>
        </p:nvGrpSpPr>
        <p:grpSpPr bwMode="auto">
          <a:xfrm>
            <a:off x="146050" y="1752600"/>
            <a:ext cx="5873750" cy="3300413"/>
            <a:chOff x="92" y="1104"/>
            <a:chExt cx="3700" cy="2079"/>
          </a:xfrm>
        </p:grpSpPr>
        <p:sp>
          <p:nvSpPr>
            <p:cNvPr id="24655" name="Line 169">
              <a:extLst>
                <a:ext uri="{FF2B5EF4-FFF2-40B4-BE49-F238E27FC236}">
                  <a16:creationId xmlns:a16="http://schemas.microsoft.com/office/drawing/2014/main" id="{82A23379-55DD-FD4D-A437-410C8BCC8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07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6" name="Line 170">
              <a:extLst>
                <a:ext uri="{FF2B5EF4-FFF2-40B4-BE49-F238E27FC236}">
                  <a16:creationId xmlns:a16="http://schemas.microsoft.com/office/drawing/2014/main" id="{6B49C2F3-1D62-FA44-8CE7-666F43246C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64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7" name="Line 171">
              <a:extLst>
                <a:ext uri="{FF2B5EF4-FFF2-40B4-BE49-F238E27FC236}">
                  <a16:creationId xmlns:a16="http://schemas.microsoft.com/office/drawing/2014/main" id="{CB396CBD-5608-4147-B50A-0DBB7934C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2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8" name="Line 172">
              <a:extLst>
                <a:ext uri="{FF2B5EF4-FFF2-40B4-BE49-F238E27FC236}">
                  <a16:creationId xmlns:a16="http://schemas.microsoft.com/office/drawing/2014/main" id="{0EEE0070-3B40-884A-9EF8-78B0C655DF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7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59" name="Text Box 175">
              <a:extLst>
                <a:ext uri="{FF2B5EF4-FFF2-40B4-BE49-F238E27FC236}">
                  <a16:creationId xmlns:a16="http://schemas.microsoft.com/office/drawing/2014/main" id="{599CF24D-E290-E34D-BF4C-6FCBDB479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22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60" name="Text Box 176">
              <a:extLst>
                <a:ext uri="{FF2B5EF4-FFF2-40B4-BE49-F238E27FC236}">
                  <a16:creationId xmlns:a16="http://schemas.microsoft.com/office/drawing/2014/main" id="{F52A5BD2-F31D-1F45-A756-51DC4A513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" y="164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61" name="Text Box 177">
              <a:extLst>
                <a:ext uri="{FF2B5EF4-FFF2-40B4-BE49-F238E27FC236}">
                  <a16:creationId xmlns:a16="http://schemas.microsoft.com/office/drawing/2014/main" id="{68CCCE78-AD04-224C-A47D-B7FAA675A6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" y="206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62" name="Text Box 178">
              <a:extLst>
                <a:ext uri="{FF2B5EF4-FFF2-40B4-BE49-F238E27FC236}">
                  <a16:creationId xmlns:a16="http://schemas.microsoft.com/office/drawing/2014/main" id="{B71852BD-75B0-FA4A-B8B8-86C06D447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" y="252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63" name="Text Box 179">
              <a:extLst>
                <a:ext uri="{FF2B5EF4-FFF2-40B4-BE49-F238E27FC236}">
                  <a16:creationId xmlns:a16="http://schemas.microsoft.com/office/drawing/2014/main" id="{0759721A-A43D-E841-AD5E-BF7B5C390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" y="295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64" name="Oval 181">
              <a:extLst>
                <a:ext uri="{FF2B5EF4-FFF2-40B4-BE49-F238E27FC236}">
                  <a16:creationId xmlns:a16="http://schemas.microsoft.com/office/drawing/2014/main" id="{29D0F410-BD50-7F44-B43B-FA9CA2D74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5" name="Oval 182">
              <a:extLst>
                <a:ext uri="{FF2B5EF4-FFF2-40B4-BE49-F238E27FC236}">
                  <a16:creationId xmlns:a16="http://schemas.microsoft.com/office/drawing/2014/main" id="{843B0EC9-78D1-3F49-97EE-9848AFE42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6" name="Oval 183">
              <a:extLst>
                <a:ext uri="{FF2B5EF4-FFF2-40B4-BE49-F238E27FC236}">
                  <a16:creationId xmlns:a16="http://schemas.microsoft.com/office/drawing/2014/main" id="{0ED05888-EF1E-2E4B-997A-FEEAE2F11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7" name="Oval 184">
              <a:extLst>
                <a:ext uri="{FF2B5EF4-FFF2-40B4-BE49-F238E27FC236}">
                  <a16:creationId xmlns:a16="http://schemas.microsoft.com/office/drawing/2014/main" id="{B4C1CF38-0570-BA41-8EF1-A7D73943F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8" name="Oval 185">
              <a:extLst>
                <a:ext uri="{FF2B5EF4-FFF2-40B4-BE49-F238E27FC236}">
                  <a16:creationId xmlns:a16="http://schemas.microsoft.com/office/drawing/2014/main" id="{236850E8-7940-3A43-9DE2-BC991B65E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69" name="Oval 186">
              <a:extLst>
                <a:ext uri="{FF2B5EF4-FFF2-40B4-BE49-F238E27FC236}">
                  <a16:creationId xmlns:a16="http://schemas.microsoft.com/office/drawing/2014/main" id="{841E0EB1-437E-3F4A-8882-68A812C80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" y="303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0" name="Oval 187">
              <a:extLst>
                <a:ext uri="{FF2B5EF4-FFF2-40B4-BE49-F238E27FC236}">
                  <a16:creationId xmlns:a16="http://schemas.microsoft.com/office/drawing/2014/main" id="{51685D7C-5E18-B147-A15D-3BE70B6C3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1" name="Oval 188">
              <a:extLst>
                <a:ext uri="{FF2B5EF4-FFF2-40B4-BE49-F238E27FC236}">
                  <a16:creationId xmlns:a16="http://schemas.microsoft.com/office/drawing/2014/main" id="{23294F3C-7B08-0C46-AD17-05D5DB3FD4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2" name="Oval 189">
              <a:extLst>
                <a:ext uri="{FF2B5EF4-FFF2-40B4-BE49-F238E27FC236}">
                  <a16:creationId xmlns:a16="http://schemas.microsoft.com/office/drawing/2014/main" id="{A62739E1-84B6-1142-A07D-559DEA52FE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3" name="Oval 190">
              <a:extLst>
                <a:ext uri="{FF2B5EF4-FFF2-40B4-BE49-F238E27FC236}">
                  <a16:creationId xmlns:a16="http://schemas.microsoft.com/office/drawing/2014/main" id="{43FA0F15-839F-9343-97FD-DEBBB4736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8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4" name="Oval 191">
              <a:extLst>
                <a:ext uri="{FF2B5EF4-FFF2-40B4-BE49-F238E27FC236}">
                  <a16:creationId xmlns:a16="http://schemas.microsoft.com/office/drawing/2014/main" id="{5EBB63DE-DB7F-F348-B3EE-7A8D844556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5" name="Oval 192">
              <a:extLst>
                <a:ext uri="{FF2B5EF4-FFF2-40B4-BE49-F238E27FC236}">
                  <a16:creationId xmlns:a16="http://schemas.microsoft.com/office/drawing/2014/main" id="{7820708F-3520-7540-A7FE-85CD1B46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6" name="Line 194">
              <a:extLst>
                <a:ext uri="{FF2B5EF4-FFF2-40B4-BE49-F238E27FC236}">
                  <a16:creationId xmlns:a16="http://schemas.microsoft.com/office/drawing/2014/main" id="{9A931D14-D4CC-1A4F-9BDB-62AD61FDD7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2688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7" name="Line 195">
              <a:extLst>
                <a:ext uri="{FF2B5EF4-FFF2-40B4-BE49-F238E27FC236}">
                  <a16:creationId xmlns:a16="http://schemas.microsoft.com/office/drawing/2014/main" id="{023AAE0E-6292-E749-9EBA-2FB13A9FD9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78" name="Oval 200">
              <a:extLst>
                <a:ext uri="{FF2B5EF4-FFF2-40B4-BE49-F238E27FC236}">
                  <a16:creationId xmlns:a16="http://schemas.microsoft.com/office/drawing/2014/main" id="{3FE1C242-861F-F847-90AD-F58FD9AE6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79" name="Oval 201">
              <a:extLst>
                <a:ext uri="{FF2B5EF4-FFF2-40B4-BE49-F238E27FC236}">
                  <a16:creationId xmlns:a16="http://schemas.microsoft.com/office/drawing/2014/main" id="{315CBF72-A347-3349-8701-38FC078F8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0" name="Oval 202">
              <a:extLst>
                <a:ext uri="{FF2B5EF4-FFF2-40B4-BE49-F238E27FC236}">
                  <a16:creationId xmlns:a16="http://schemas.microsoft.com/office/drawing/2014/main" id="{9C663D64-F723-2045-9DA9-B840E78BA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1" name="Oval 203">
              <a:extLst>
                <a:ext uri="{FF2B5EF4-FFF2-40B4-BE49-F238E27FC236}">
                  <a16:creationId xmlns:a16="http://schemas.microsoft.com/office/drawing/2014/main" id="{87FF185B-C74A-CF45-8336-64B0B9139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2" name="Oval 204">
              <a:extLst>
                <a:ext uri="{FF2B5EF4-FFF2-40B4-BE49-F238E27FC236}">
                  <a16:creationId xmlns:a16="http://schemas.microsoft.com/office/drawing/2014/main" id="{7592EF2D-AB7D-C541-944D-B6B601D2E2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15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3" name="Oval 205">
              <a:extLst>
                <a:ext uri="{FF2B5EF4-FFF2-40B4-BE49-F238E27FC236}">
                  <a16:creationId xmlns:a16="http://schemas.microsoft.com/office/drawing/2014/main" id="{F5BB7CD4-0269-0E44-A083-0FC9C9C56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3016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4" name="Oval 206">
              <a:extLst>
                <a:ext uri="{FF2B5EF4-FFF2-40B4-BE49-F238E27FC236}">
                  <a16:creationId xmlns:a16="http://schemas.microsoft.com/office/drawing/2014/main" id="{B86CA013-B1C0-334C-A5F0-102289412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5" name="Oval 207">
              <a:extLst>
                <a:ext uri="{FF2B5EF4-FFF2-40B4-BE49-F238E27FC236}">
                  <a16:creationId xmlns:a16="http://schemas.microsoft.com/office/drawing/2014/main" id="{07D57F66-2DDD-484F-83E1-789C17262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6" name="Oval 208">
              <a:extLst>
                <a:ext uri="{FF2B5EF4-FFF2-40B4-BE49-F238E27FC236}">
                  <a16:creationId xmlns:a16="http://schemas.microsoft.com/office/drawing/2014/main" id="{74C0E3B3-29D8-D24E-91B0-128136E4D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2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7" name="Oval 209">
              <a:extLst>
                <a:ext uri="{FF2B5EF4-FFF2-40B4-BE49-F238E27FC236}">
                  <a16:creationId xmlns:a16="http://schemas.microsoft.com/office/drawing/2014/main" id="{A54CDA69-F8E4-6046-A0AC-1FE6C639DC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0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8" name="Oval 210">
              <a:extLst>
                <a:ext uri="{FF2B5EF4-FFF2-40B4-BE49-F238E27FC236}">
                  <a16:creationId xmlns:a16="http://schemas.microsoft.com/office/drawing/2014/main" id="{36338E50-7B97-4841-9ABD-4D6BBBA51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3024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89" name="Oval 211">
              <a:extLst>
                <a:ext uri="{FF2B5EF4-FFF2-40B4-BE49-F238E27FC236}">
                  <a16:creationId xmlns:a16="http://schemas.microsoft.com/office/drawing/2014/main" id="{6FA46A81-8488-5C46-ABED-C56FBB759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0" name="Oval 212">
              <a:extLst>
                <a:ext uri="{FF2B5EF4-FFF2-40B4-BE49-F238E27FC236}">
                  <a16:creationId xmlns:a16="http://schemas.microsoft.com/office/drawing/2014/main" id="{23DF620B-4FA4-3D43-8247-2ABACE3E6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592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1" name="Oval 213">
              <a:extLst>
                <a:ext uri="{FF2B5EF4-FFF2-40B4-BE49-F238E27FC236}">
                  <a16:creationId xmlns:a16="http://schemas.microsoft.com/office/drawing/2014/main" id="{8F343D3D-2B21-EE47-B311-794E2C815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2" name="Oval 214">
              <a:extLst>
                <a:ext uri="{FF2B5EF4-FFF2-40B4-BE49-F238E27FC236}">
                  <a16:creationId xmlns:a16="http://schemas.microsoft.com/office/drawing/2014/main" id="{A8C7186D-2357-4945-A451-0EF993F085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60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3" name="Oval 215">
              <a:extLst>
                <a:ext uri="{FF2B5EF4-FFF2-40B4-BE49-F238E27FC236}">
                  <a16:creationId xmlns:a16="http://schemas.microsoft.com/office/drawing/2014/main" id="{2CFCA4C3-AB00-644C-B15E-8944A61EB0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" y="2608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4" name="Oval 216">
              <a:extLst>
                <a:ext uri="{FF2B5EF4-FFF2-40B4-BE49-F238E27FC236}">
                  <a16:creationId xmlns:a16="http://schemas.microsoft.com/office/drawing/2014/main" id="{FAEC38B0-CEF6-8444-A64F-2B0300039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2600"/>
              <a:ext cx="96" cy="96"/>
            </a:xfrm>
            <a:prstGeom prst="ellipse">
              <a:avLst/>
            </a:prstGeom>
            <a:solidFill>
              <a:schemeClr val="tx2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5" name="Oval 217">
              <a:extLst>
                <a:ext uri="{FF2B5EF4-FFF2-40B4-BE49-F238E27FC236}">
                  <a16:creationId xmlns:a16="http://schemas.microsoft.com/office/drawing/2014/main" id="{52FB6047-B6E1-DC46-93B2-226EA8498C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2" y="1728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6" name="Oval 218">
              <a:extLst>
                <a:ext uri="{FF2B5EF4-FFF2-40B4-BE49-F238E27FC236}">
                  <a16:creationId xmlns:a16="http://schemas.microsoft.com/office/drawing/2014/main" id="{61FD69CC-0E5C-1B40-ADD3-E089AEEDA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6" y="2160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7" name="Oval 219">
              <a:extLst>
                <a:ext uri="{FF2B5EF4-FFF2-40B4-BE49-F238E27FC236}">
                  <a16:creationId xmlns:a16="http://schemas.microsoft.com/office/drawing/2014/main" id="{EAB5CEB7-B017-884B-87E2-FC22E9EEB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0" y="1304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98" name="Line 220">
              <a:extLst>
                <a:ext uri="{FF2B5EF4-FFF2-40B4-BE49-F238E27FC236}">
                  <a16:creationId xmlns:a16="http://schemas.microsoft.com/office/drawing/2014/main" id="{1BC8B500-84AD-1A47-8A35-668E22CA91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104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99" name="Line 221">
              <a:extLst>
                <a:ext uri="{FF2B5EF4-FFF2-40B4-BE49-F238E27FC236}">
                  <a16:creationId xmlns:a16="http://schemas.microsoft.com/office/drawing/2014/main" id="{A97710FB-54B4-A449-A753-5177D052E4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688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0" name="Line 222">
              <a:extLst>
                <a:ext uri="{FF2B5EF4-FFF2-40B4-BE49-F238E27FC236}">
                  <a16:creationId xmlns:a16="http://schemas.microsoft.com/office/drawing/2014/main" id="{A6547533-9C6B-2841-A1EA-C32D279F2C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1" name="Line 223">
              <a:extLst>
                <a:ext uri="{FF2B5EF4-FFF2-40B4-BE49-F238E27FC236}">
                  <a16:creationId xmlns:a16="http://schemas.microsoft.com/office/drawing/2014/main" id="{7CE04E11-7D6A-A144-83A6-CAFAC7660C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24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2" name="Line 224">
              <a:extLst>
                <a:ext uri="{FF2B5EF4-FFF2-40B4-BE49-F238E27FC236}">
                  <a16:creationId xmlns:a16="http://schemas.microsoft.com/office/drawing/2014/main" id="{C80678C2-0202-B048-9671-C9E3AC0FF8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688"/>
              <a:ext cx="38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3" name="Line 225">
              <a:extLst>
                <a:ext uri="{FF2B5EF4-FFF2-40B4-BE49-F238E27FC236}">
                  <a16:creationId xmlns:a16="http://schemas.microsoft.com/office/drawing/2014/main" id="{53C01B91-5B81-7640-BDA1-FD495DFD56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" y="2256"/>
              <a:ext cx="19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4" name="Line 226">
              <a:extLst>
                <a:ext uri="{FF2B5EF4-FFF2-40B4-BE49-F238E27FC236}">
                  <a16:creationId xmlns:a16="http://schemas.microsoft.com/office/drawing/2014/main" id="{BEDC0A49-9FD9-684B-A061-8D9B9AE1AE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" y="2256"/>
              <a:ext cx="4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5" name="Line 227">
              <a:extLst>
                <a:ext uri="{FF2B5EF4-FFF2-40B4-BE49-F238E27FC236}">
                  <a16:creationId xmlns:a16="http://schemas.microsoft.com/office/drawing/2014/main" id="{1839569B-6795-9844-833B-E6E6F6372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9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6" name="Line 228">
              <a:extLst>
                <a:ext uri="{FF2B5EF4-FFF2-40B4-BE49-F238E27FC236}">
                  <a16:creationId xmlns:a16="http://schemas.microsoft.com/office/drawing/2014/main" id="{BA0C4816-0BCA-9749-94C2-ED6EC849C0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7" name="Line 229">
              <a:extLst>
                <a:ext uri="{FF2B5EF4-FFF2-40B4-BE49-F238E27FC236}">
                  <a16:creationId xmlns:a16="http://schemas.microsoft.com/office/drawing/2014/main" id="{07DB4039-F6E1-0A40-9430-23BBCE85A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2256"/>
              <a:ext cx="81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8" name="Line 230">
              <a:extLst>
                <a:ext uri="{FF2B5EF4-FFF2-40B4-BE49-F238E27FC236}">
                  <a16:creationId xmlns:a16="http://schemas.microsoft.com/office/drawing/2014/main" id="{B7165502-430C-7244-AAAA-46FAC356B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256"/>
              <a:ext cx="86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09" name="Line 231">
              <a:extLst>
                <a:ext uri="{FF2B5EF4-FFF2-40B4-BE49-F238E27FC236}">
                  <a16:creationId xmlns:a16="http://schemas.microsoft.com/office/drawing/2014/main" id="{EC5A2F8B-EDD8-FA4E-919B-84554E481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8" y="1824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0" name="Line 232">
              <a:extLst>
                <a:ext uri="{FF2B5EF4-FFF2-40B4-BE49-F238E27FC236}">
                  <a16:creationId xmlns:a16="http://schemas.microsoft.com/office/drawing/2014/main" id="{C5169F55-D1B1-2845-9027-9798076D8E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8" y="1824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1" name="Line 233">
              <a:extLst>
                <a:ext uri="{FF2B5EF4-FFF2-40B4-BE49-F238E27FC236}">
                  <a16:creationId xmlns:a16="http://schemas.microsoft.com/office/drawing/2014/main" id="{1FB17BB5-CDF0-124C-88C5-05DD876EF8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1824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2" name="Line 234">
              <a:extLst>
                <a:ext uri="{FF2B5EF4-FFF2-40B4-BE49-F238E27FC236}">
                  <a16:creationId xmlns:a16="http://schemas.microsoft.com/office/drawing/2014/main" id="{D10BF39F-D91B-3D4E-A48A-EB14A0B558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6" y="1824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3" name="Line 235">
              <a:extLst>
                <a:ext uri="{FF2B5EF4-FFF2-40B4-BE49-F238E27FC236}">
                  <a16:creationId xmlns:a16="http://schemas.microsoft.com/office/drawing/2014/main" id="{B6F5A50B-16DF-C349-8C21-82AA607FBF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72" y="1824"/>
              <a:ext cx="4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4" name="Line 236">
              <a:extLst>
                <a:ext uri="{FF2B5EF4-FFF2-40B4-BE49-F238E27FC236}">
                  <a16:creationId xmlns:a16="http://schemas.microsoft.com/office/drawing/2014/main" id="{506617B1-05E0-AB40-B9E4-0A3FBEB6F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1824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5" name="Line 237">
              <a:extLst>
                <a:ext uri="{FF2B5EF4-FFF2-40B4-BE49-F238E27FC236}">
                  <a16:creationId xmlns:a16="http://schemas.microsoft.com/office/drawing/2014/main" id="{810A7F43-7942-814E-8410-2BFF2D41C9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72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6" name="Line 238">
              <a:extLst>
                <a:ext uri="{FF2B5EF4-FFF2-40B4-BE49-F238E27FC236}">
                  <a16:creationId xmlns:a16="http://schemas.microsoft.com/office/drawing/2014/main" id="{20EFEB6B-52D6-1B4A-9CAD-F4154CA7C6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256"/>
              <a:ext cx="57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7" name="Line 239">
              <a:extLst>
                <a:ext uri="{FF2B5EF4-FFF2-40B4-BE49-F238E27FC236}">
                  <a16:creationId xmlns:a16="http://schemas.microsoft.com/office/drawing/2014/main" id="{306485D9-37A8-E34F-A8F7-912AFC4A6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256"/>
              <a:ext cx="38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8" name="Line 240">
              <a:extLst>
                <a:ext uri="{FF2B5EF4-FFF2-40B4-BE49-F238E27FC236}">
                  <a16:creationId xmlns:a16="http://schemas.microsoft.com/office/drawing/2014/main" id="{202B6F61-DBC3-3C42-8633-2DCBAC757E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9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19" name="Line 241">
              <a:extLst>
                <a:ext uri="{FF2B5EF4-FFF2-40B4-BE49-F238E27FC236}">
                  <a16:creationId xmlns:a16="http://schemas.microsoft.com/office/drawing/2014/main" id="{BEE2C87A-BB6A-1B4D-899C-E0325C43A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0" name="Line 242">
              <a:extLst>
                <a:ext uri="{FF2B5EF4-FFF2-40B4-BE49-F238E27FC236}">
                  <a16:creationId xmlns:a16="http://schemas.microsoft.com/office/drawing/2014/main" id="{16335D9F-B07B-9848-A1E3-E482F46113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" y="2256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1" name="Line 243">
              <a:extLst>
                <a:ext uri="{FF2B5EF4-FFF2-40B4-BE49-F238E27FC236}">
                  <a16:creationId xmlns:a16="http://schemas.microsoft.com/office/drawing/2014/main" id="{078EF1C5-5E4F-2547-A1A3-3132049C0D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1392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2" name="Line 244">
              <a:extLst>
                <a:ext uri="{FF2B5EF4-FFF2-40B4-BE49-F238E27FC236}">
                  <a16:creationId xmlns:a16="http://schemas.microsoft.com/office/drawing/2014/main" id="{E1972203-6317-5243-9860-E11550363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2688"/>
              <a:ext cx="336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3" name="Line 245">
              <a:extLst>
                <a:ext uri="{FF2B5EF4-FFF2-40B4-BE49-F238E27FC236}">
                  <a16:creationId xmlns:a16="http://schemas.microsoft.com/office/drawing/2014/main" id="{4BC196BF-66B4-3C4F-BA94-9D17333865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2688"/>
              <a:ext cx="14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4" name="Line 246">
              <a:extLst>
                <a:ext uri="{FF2B5EF4-FFF2-40B4-BE49-F238E27FC236}">
                  <a16:creationId xmlns:a16="http://schemas.microsoft.com/office/drawing/2014/main" id="{26615BC1-46E2-D048-8B2D-C89FB46DAC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688"/>
              <a:ext cx="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5" name="Line 247">
              <a:extLst>
                <a:ext uri="{FF2B5EF4-FFF2-40B4-BE49-F238E27FC236}">
                  <a16:creationId xmlns:a16="http://schemas.microsoft.com/office/drawing/2014/main" id="{986B6CBD-3ADD-E44A-9DCD-29696D99F5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1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6" name="Line 248">
              <a:extLst>
                <a:ext uri="{FF2B5EF4-FFF2-40B4-BE49-F238E27FC236}">
                  <a16:creationId xmlns:a16="http://schemas.microsoft.com/office/drawing/2014/main" id="{3EC05921-1765-8F4E-A417-7D286D69E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288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7" name="Line 249">
              <a:extLst>
                <a:ext uri="{FF2B5EF4-FFF2-40B4-BE49-F238E27FC236}">
                  <a16:creationId xmlns:a16="http://schemas.microsoft.com/office/drawing/2014/main" id="{795B0B6E-42C0-9B4B-AD7C-D57D3E008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688"/>
              <a:ext cx="432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8" name="Line 250">
              <a:extLst>
                <a:ext uri="{FF2B5EF4-FFF2-40B4-BE49-F238E27FC236}">
                  <a16:creationId xmlns:a16="http://schemas.microsoft.com/office/drawing/2014/main" id="{61E25D08-4619-D349-A66C-7598D1A4DE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9" name="Line 251">
              <a:extLst>
                <a:ext uri="{FF2B5EF4-FFF2-40B4-BE49-F238E27FC236}">
                  <a16:creationId xmlns:a16="http://schemas.microsoft.com/office/drawing/2014/main" id="{7531A560-076B-0648-B996-5A667B335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392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0" name="Line 252">
              <a:extLst>
                <a:ext uri="{FF2B5EF4-FFF2-40B4-BE49-F238E27FC236}">
                  <a16:creationId xmlns:a16="http://schemas.microsoft.com/office/drawing/2014/main" id="{C8635B3D-7948-A449-BE45-76658B133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08" y="1392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1" name="Line 253">
              <a:extLst>
                <a:ext uri="{FF2B5EF4-FFF2-40B4-BE49-F238E27FC236}">
                  <a16:creationId xmlns:a16="http://schemas.microsoft.com/office/drawing/2014/main" id="{C4BBB016-8530-8249-B6F7-52E2E19A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20" y="1392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32" name="Text Box 254">
              <a:extLst>
                <a:ext uri="{FF2B5EF4-FFF2-40B4-BE49-F238E27FC236}">
                  <a16:creationId xmlns:a16="http://schemas.microsoft.com/office/drawing/2014/main" id="{E7AF4472-D08A-384B-8AE8-B8740783D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7" y="1160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4733" name="Text Box 255">
              <a:extLst>
                <a:ext uri="{FF2B5EF4-FFF2-40B4-BE49-F238E27FC236}">
                  <a16:creationId xmlns:a16="http://schemas.microsoft.com/office/drawing/2014/main" id="{0C65884E-CDDD-C64C-9268-231DD6E3C0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9" y="1587"/>
              <a:ext cx="30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4734" name="Text Box 257">
              <a:extLst>
                <a:ext uri="{FF2B5EF4-FFF2-40B4-BE49-F238E27FC236}">
                  <a16:creationId xmlns:a16="http://schemas.microsoft.com/office/drawing/2014/main" id="{3B0FD436-A8CA-3D40-A284-7CBFA9B5F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" y="1953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4735" name="Text Box 258">
              <a:extLst>
                <a:ext uri="{FF2B5EF4-FFF2-40B4-BE49-F238E27FC236}">
                  <a16:creationId xmlns:a16="http://schemas.microsoft.com/office/drawing/2014/main" id="{E0A40D81-038F-0148-AACA-01BF41827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4736" name="Text Box 259">
              <a:extLst>
                <a:ext uri="{FF2B5EF4-FFF2-40B4-BE49-F238E27FC236}">
                  <a16:creationId xmlns:a16="http://schemas.microsoft.com/office/drawing/2014/main" id="{E2EFA663-83D6-5C4A-9C57-DD01BD4D01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1968"/>
              <a:ext cx="3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4737" name="Text Box 260">
              <a:extLst>
                <a:ext uri="{FF2B5EF4-FFF2-40B4-BE49-F238E27FC236}">
                  <a16:creationId xmlns:a16="http://schemas.microsoft.com/office/drawing/2014/main" id="{17D34341-672D-CF4C-821B-24F4296A65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8" y="2592"/>
              <a:ext cx="4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25364</a:t>
              </a:r>
            </a:p>
          </p:txBody>
        </p:sp>
        <p:sp>
          <p:nvSpPr>
            <p:cNvPr id="24738" name="Line 272">
              <a:extLst>
                <a:ext uri="{FF2B5EF4-FFF2-40B4-BE49-F238E27FC236}">
                  <a16:creationId xmlns:a16="http://schemas.microsoft.com/office/drawing/2014/main" id="{EB199C02-D6F8-B44D-9518-FABA2C18B1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13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8" name="Group 340">
            <a:extLst>
              <a:ext uri="{FF2B5EF4-FFF2-40B4-BE49-F238E27FC236}">
                <a16:creationId xmlns:a16="http://schemas.microsoft.com/office/drawing/2014/main" id="{44CB8371-F1E1-1948-AAE9-84A6CFB6FB8E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438400"/>
            <a:ext cx="2581275" cy="2574925"/>
            <a:chOff x="1872" y="1920"/>
            <a:chExt cx="1626" cy="1622"/>
          </a:xfrm>
        </p:grpSpPr>
        <p:sp>
          <p:nvSpPr>
            <p:cNvPr id="24590" name="Rectangle 341">
              <a:extLst>
                <a:ext uri="{FF2B5EF4-FFF2-40B4-BE49-F238E27FC236}">
                  <a16:creationId xmlns:a16="http://schemas.microsoft.com/office/drawing/2014/main" id="{09D00951-C73B-F24D-98FA-8E82D843D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591" name="Rectangle 342">
              <a:extLst>
                <a:ext uri="{FF2B5EF4-FFF2-40B4-BE49-F238E27FC236}">
                  <a16:creationId xmlns:a16="http://schemas.microsoft.com/office/drawing/2014/main" id="{7BC501AC-2CB5-9F49-940A-5570DA450B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2" name="Rectangle 343">
              <a:extLst>
                <a:ext uri="{FF2B5EF4-FFF2-40B4-BE49-F238E27FC236}">
                  <a16:creationId xmlns:a16="http://schemas.microsoft.com/office/drawing/2014/main" id="{09AD243E-DB37-8A48-BB86-30FF7C2DA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3" name="Rectangle 344">
              <a:extLst>
                <a:ext uri="{FF2B5EF4-FFF2-40B4-BE49-F238E27FC236}">
                  <a16:creationId xmlns:a16="http://schemas.microsoft.com/office/drawing/2014/main" id="{091C6392-2AB0-4940-A011-05984E4DC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4" name="Rectangle 345">
              <a:extLst>
                <a:ext uri="{FF2B5EF4-FFF2-40B4-BE49-F238E27FC236}">
                  <a16:creationId xmlns:a16="http://schemas.microsoft.com/office/drawing/2014/main" id="{CF3489DF-7A5E-ED4F-808E-9DC0019EAF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5" name="Rectangle 346">
              <a:extLst>
                <a:ext uri="{FF2B5EF4-FFF2-40B4-BE49-F238E27FC236}">
                  <a16:creationId xmlns:a16="http://schemas.microsoft.com/office/drawing/2014/main" id="{DCD8B21D-CC12-B044-AE68-F249D9302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596" name="Rectangle 347">
              <a:extLst>
                <a:ext uri="{FF2B5EF4-FFF2-40B4-BE49-F238E27FC236}">
                  <a16:creationId xmlns:a16="http://schemas.microsoft.com/office/drawing/2014/main" id="{5AF7411E-2585-E44B-8F06-5B57F936EC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7" name="Rectangle 348">
              <a:extLst>
                <a:ext uri="{FF2B5EF4-FFF2-40B4-BE49-F238E27FC236}">
                  <a16:creationId xmlns:a16="http://schemas.microsoft.com/office/drawing/2014/main" id="{B199991E-0546-474D-B7B2-95E75CE14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598" name="Rectangle 349">
              <a:extLst>
                <a:ext uri="{FF2B5EF4-FFF2-40B4-BE49-F238E27FC236}">
                  <a16:creationId xmlns:a16="http://schemas.microsoft.com/office/drawing/2014/main" id="{F036102B-57C9-9E4D-8E3F-0410BA1CA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599" name="Rectangle 350">
              <a:extLst>
                <a:ext uri="{FF2B5EF4-FFF2-40B4-BE49-F238E27FC236}">
                  <a16:creationId xmlns:a16="http://schemas.microsoft.com/office/drawing/2014/main" id="{C507E2A4-9487-5A41-9AD8-53293CDA6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00" name="Rectangle 351">
              <a:extLst>
                <a:ext uri="{FF2B5EF4-FFF2-40B4-BE49-F238E27FC236}">
                  <a16:creationId xmlns:a16="http://schemas.microsoft.com/office/drawing/2014/main" id="{CC294D07-2AFB-9748-BE68-8A47628B7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01" name="Rectangle 352">
              <a:extLst>
                <a:ext uri="{FF2B5EF4-FFF2-40B4-BE49-F238E27FC236}">
                  <a16:creationId xmlns:a16="http://schemas.microsoft.com/office/drawing/2014/main" id="{D83F3C83-013A-C44B-ADB9-1E39EBAF8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2" name="Rectangle 353">
              <a:extLst>
                <a:ext uri="{FF2B5EF4-FFF2-40B4-BE49-F238E27FC236}">
                  <a16:creationId xmlns:a16="http://schemas.microsoft.com/office/drawing/2014/main" id="{3ACD7A15-9734-5E45-9A45-3B9480D42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3" name="Rectangle 354">
              <a:extLst>
                <a:ext uri="{FF2B5EF4-FFF2-40B4-BE49-F238E27FC236}">
                  <a16:creationId xmlns:a16="http://schemas.microsoft.com/office/drawing/2014/main" id="{6497F5FF-F766-C147-87EE-BC033F9D1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4" name="Rectangle 355">
              <a:extLst>
                <a:ext uri="{FF2B5EF4-FFF2-40B4-BE49-F238E27FC236}">
                  <a16:creationId xmlns:a16="http://schemas.microsoft.com/office/drawing/2014/main" id="{46C45E6C-CEC5-0D44-8EA3-326B1BD38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5" name="Rectangle 356">
              <a:extLst>
                <a:ext uri="{FF2B5EF4-FFF2-40B4-BE49-F238E27FC236}">
                  <a16:creationId xmlns:a16="http://schemas.microsoft.com/office/drawing/2014/main" id="{2B7B25D3-9D48-7A42-BCA9-19C219584F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06" name="Rectangle 357">
              <a:extLst>
                <a:ext uri="{FF2B5EF4-FFF2-40B4-BE49-F238E27FC236}">
                  <a16:creationId xmlns:a16="http://schemas.microsoft.com/office/drawing/2014/main" id="{C6432DC5-55D6-784F-8394-5DFFA49BD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7" name="Rectangle 358">
              <a:extLst>
                <a:ext uri="{FF2B5EF4-FFF2-40B4-BE49-F238E27FC236}">
                  <a16:creationId xmlns:a16="http://schemas.microsoft.com/office/drawing/2014/main" id="{3B9F8F89-0D4B-1447-97E4-44CA48287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08" name="Rectangle 359">
              <a:extLst>
                <a:ext uri="{FF2B5EF4-FFF2-40B4-BE49-F238E27FC236}">
                  <a16:creationId xmlns:a16="http://schemas.microsoft.com/office/drawing/2014/main" id="{EFC3F553-20FD-DE43-A7D8-CEF4E7C2F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09" name="Rectangle 360">
              <a:extLst>
                <a:ext uri="{FF2B5EF4-FFF2-40B4-BE49-F238E27FC236}">
                  <a16:creationId xmlns:a16="http://schemas.microsoft.com/office/drawing/2014/main" id="{B7E1EC4D-F5F6-684E-BF7C-E22DA9EF0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10" name="Rectangle 361">
              <a:extLst>
                <a:ext uri="{FF2B5EF4-FFF2-40B4-BE49-F238E27FC236}">
                  <a16:creationId xmlns:a16="http://schemas.microsoft.com/office/drawing/2014/main" id="{26C007AE-223F-3640-B4F5-4301AABDA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11" name="Rectangle 362">
              <a:extLst>
                <a:ext uri="{FF2B5EF4-FFF2-40B4-BE49-F238E27FC236}">
                  <a16:creationId xmlns:a16="http://schemas.microsoft.com/office/drawing/2014/main" id="{5B39FD42-2A82-414B-83BD-A2A0725E2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12" name="Rectangle 363">
              <a:extLst>
                <a:ext uri="{FF2B5EF4-FFF2-40B4-BE49-F238E27FC236}">
                  <a16:creationId xmlns:a16="http://schemas.microsoft.com/office/drawing/2014/main" id="{978C7748-9A60-EB42-AC77-44CC9DFE7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3" name="Rectangle 364">
              <a:extLst>
                <a:ext uri="{FF2B5EF4-FFF2-40B4-BE49-F238E27FC236}">
                  <a16:creationId xmlns:a16="http://schemas.microsoft.com/office/drawing/2014/main" id="{4D1FD502-56E9-274D-AFCF-1DA1E9C7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14" name="Rectangle 365">
              <a:extLst>
                <a:ext uri="{FF2B5EF4-FFF2-40B4-BE49-F238E27FC236}">
                  <a16:creationId xmlns:a16="http://schemas.microsoft.com/office/drawing/2014/main" id="{CF4BCEBD-5CC8-934D-8191-C0052A363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5" name="Rectangle 366">
              <a:extLst>
                <a:ext uri="{FF2B5EF4-FFF2-40B4-BE49-F238E27FC236}">
                  <a16:creationId xmlns:a16="http://schemas.microsoft.com/office/drawing/2014/main" id="{BE136801-4056-1A40-A79B-B48320B92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6" name="Rectangle 367">
              <a:extLst>
                <a:ext uri="{FF2B5EF4-FFF2-40B4-BE49-F238E27FC236}">
                  <a16:creationId xmlns:a16="http://schemas.microsoft.com/office/drawing/2014/main" id="{4233680E-9659-1C4B-9731-28FEC5074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7" name="Rectangle 368">
              <a:extLst>
                <a:ext uri="{FF2B5EF4-FFF2-40B4-BE49-F238E27FC236}">
                  <a16:creationId xmlns:a16="http://schemas.microsoft.com/office/drawing/2014/main" id="{0286B1E8-DF77-D845-A6BA-31D9A04BC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8" name="Rectangle 369">
              <a:extLst>
                <a:ext uri="{FF2B5EF4-FFF2-40B4-BE49-F238E27FC236}">
                  <a16:creationId xmlns:a16="http://schemas.microsoft.com/office/drawing/2014/main" id="{B766A80B-B259-F04F-B698-66272DA6F0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19" name="Rectangle 370">
              <a:extLst>
                <a:ext uri="{FF2B5EF4-FFF2-40B4-BE49-F238E27FC236}">
                  <a16:creationId xmlns:a16="http://schemas.microsoft.com/office/drawing/2014/main" id="{FEAADEDD-4F9C-0F40-BDA3-6FE095B1A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4620" name="Rectangle 371">
              <a:extLst>
                <a:ext uri="{FF2B5EF4-FFF2-40B4-BE49-F238E27FC236}">
                  <a16:creationId xmlns:a16="http://schemas.microsoft.com/office/drawing/2014/main" id="{39B2D591-9EB5-5A47-A910-29E9DA0E2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21" name="Rectangle 372">
              <a:extLst>
                <a:ext uri="{FF2B5EF4-FFF2-40B4-BE49-F238E27FC236}">
                  <a16:creationId xmlns:a16="http://schemas.microsoft.com/office/drawing/2014/main" id="{95BFEA0D-FC71-1448-87A9-47AA76555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22" name="Rectangle 373">
              <a:extLst>
                <a:ext uri="{FF2B5EF4-FFF2-40B4-BE49-F238E27FC236}">
                  <a16:creationId xmlns:a16="http://schemas.microsoft.com/office/drawing/2014/main" id="{4E756BEF-722F-C348-A39B-6E052E130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3" name="Rectangle 374">
              <a:extLst>
                <a:ext uri="{FF2B5EF4-FFF2-40B4-BE49-F238E27FC236}">
                  <a16:creationId xmlns:a16="http://schemas.microsoft.com/office/drawing/2014/main" id="{79C56122-7AD0-944C-8F1B-9F5940102C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4" name="Rectangle 375">
              <a:extLst>
                <a:ext uri="{FF2B5EF4-FFF2-40B4-BE49-F238E27FC236}">
                  <a16:creationId xmlns:a16="http://schemas.microsoft.com/office/drawing/2014/main" id="{F3BD9867-F9FB-4E44-8E32-A4D05284E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25" name="Rectangle 376">
              <a:extLst>
                <a:ext uri="{FF2B5EF4-FFF2-40B4-BE49-F238E27FC236}">
                  <a16:creationId xmlns:a16="http://schemas.microsoft.com/office/drawing/2014/main" id="{9C799342-70E4-5A4D-B26E-E38007F88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4626" name="Line 377">
              <a:extLst>
                <a:ext uri="{FF2B5EF4-FFF2-40B4-BE49-F238E27FC236}">
                  <a16:creationId xmlns:a16="http://schemas.microsoft.com/office/drawing/2014/main" id="{F63819F3-C2E7-EC41-9906-17224B564F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7" name="Line 378">
              <a:extLst>
                <a:ext uri="{FF2B5EF4-FFF2-40B4-BE49-F238E27FC236}">
                  <a16:creationId xmlns:a16="http://schemas.microsoft.com/office/drawing/2014/main" id="{EF9A1777-2566-254E-8764-CD2A7850C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8" name="Line 379">
              <a:extLst>
                <a:ext uri="{FF2B5EF4-FFF2-40B4-BE49-F238E27FC236}">
                  <a16:creationId xmlns:a16="http://schemas.microsoft.com/office/drawing/2014/main" id="{A4C5DF15-5A57-A243-A7E5-BF8815203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9" name="Line 380">
              <a:extLst>
                <a:ext uri="{FF2B5EF4-FFF2-40B4-BE49-F238E27FC236}">
                  <a16:creationId xmlns:a16="http://schemas.microsoft.com/office/drawing/2014/main" id="{755FBB6F-A8F1-F044-BA2B-1AF603176F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0" name="Line 381">
              <a:extLst>
                <a:ext uri="{FF2B5EF4-FFF2-40B4-BE49-F238E27FC236}">
                  <a16:creationId xmlns:a16="http://schemas.microsoft.com/office/drawing/2014/main" id="{65F20F0E-136D-0048-B17F-37872839F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1" name="Line 382">
              <a:extLst>
                <a:ext uri="{FF2B5EF4-FFF2-40B4-BE49-F238E27FC236}">
                  <a16:creationId xmlns:a16="http://schemas.microsoft.com/office/drawing/2014/main" id="{2A116DAE-532E-054C-9E0C-66F05F878E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2" name="Line 383">
              <a:extLst>
                <a:ext uri="{FF2B5EF4-FFF2-40B4-BE49-F238E27FC236}">
                  <a16:creationId xmlns:a16="http://schemas.microsoft.com/office/drawing/2014/main" id="{8D77B539-7CA3-9C49-B844-6FA9B92966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3" name="Line 384">
              <a:extLst>
                <a:ext uri="{FF2B5EF4-FFF2-40B4-BE49-F238E27FC236}">
                  <a16:creationId xmlns:a16="http://schemas.microsoft.com/office/drawing/2014/main" id="{0B66559C-98D5-BB4A-867B-FC691DAC91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4" name="Line 385">
              <a:extLst>
                <a:ext uri="{FF2B5EF4-FFF2-40B4-BE49-F238E27FC236}">
                  <a16:creationId xmlns:a16="http://schemas.microsoft.com/office/drawing/2014/main" id="{34C86DCD-4B86-4549-AB0C-ACCD1B2BF5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5" name="Line 386">
              <a:extLst>
                <a:ext uri="{FF2B5EF4-FFF2-40B4-BE49-F238E27FC236}">
                  <a16:creationId xmlns:a16="http://schemas.microsoft.com/office/drawing/2014/main" id="{6A0DFD5C-5A74-9D46-82ED-D4F0C672AA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6" name="Line 387">
              <a:extLst>
                <a:ext uri="{FF2B5EF4-FFF2-40B4-BE49-F238E27FC236}">
                  <a16:creationId xmlns:a16="http://schemas.microsoft.com/office/drawing/2014/main" id="{D4DEFE1C-265F-844E-899C-C64E708AE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7" name="Line 388">
              <a:extLst>
                <a:ext uri="{FF2B5EF4-FFF2-40B4-BE49-F238E27FC236}">
                  <a16:creationId xmlns:a16="http://schemas.microsoft.com/office/drawing/2014/main" id="{2D2FFF6B-1CD8-794C-AB0B-1F009CE419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8" name="Line 389">
              <a:extLst>
                <a:ext uri="{FF2B5EF4-FFF2-40B4-BE49-F238E27FC236}">
                  <a16:creationId xmlns:a16="http://schemas.microsoft.com/office/drawing/2014/main" id="{06D9E850-978F-FE42-BF77-258A8C4F7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39" name="Line 390">
              <a:extLst>
                <a:ext uri="{FF2B5EF4-FFF2-40B4-BE49-F238E27FC236}">
                  <a16:creationId xmlns:a16="http://schemas.microsoft.com/office/drawing/2014/main" id="{100D1A8B-3755-8F4D-8E15-F48173AE1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0" name="Line 391">
              <a:extLst>
                <a:ext uri="{FF2B5EF4-FFF2-40B4-BE49-F238E27FC236}">
                  <a16:creationId xmlns:a16="http://schemas.microsoft.com/office/drawing/2014/main" id="{83F9DD9B-E68D-F44F-8D02-7F5991D9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1" name="Rectangle 392">
              <a:extLst>
                <a:ext uri="{FF2B5EF4-FFF2-40B4-BE49-F238E27FC236}">
                  <a16:creationId xmlns:a16="http://schemas.microsoft.com/office/drawing/2014/main" id="{48FEA443-443F-AF40-BA6E-09F70AD09F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4642" name="Rectangle 393">
              <a:extLst>
                <a:ext uri="{FF2B5EF4-FFF2-40B4-BE49-F238E27FC236}">
                  <a16:creationId xmlns:a16="http://schemas.microsoft.com/office/drawing/2014/main" id="{9D7C0B25-B5C6-5244-8DE8-F10974C2CE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4643" name="Rectangle 394">
              <a:extLst>
                <a:ext uri="{FF2B5EF4-FFF2-40B4-BE49-F238E27FC236}">
                  <a16:creationId xmlns:a16="http://schemas.microsoft.com/office/drawing/2014/main" id="{5DA88C56-9CA8-B54A-8994-2E9FCB2A7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4644" name="Rectangle 395">
              <a:extLst>
                <a:ext uri="{FF2B5EF4-FFF2-40B4-BE49-F238E27FC236}">
                  <a16:creationId xmlns:a16="http://schemas.microsoft.com/office/drawing/2014/main" id="{5F4F0F3E-D652-AB4E-A900-EF79B50EE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4645" name="Rectangle 396">
              <a:extLst>
                <a:ext uri="{FF2B5EF4-FFF2-40B4-BE49-F238E27FC236}">
                  <a16:creationId xmlns:a16="http://schemas.microsoft.com/office/drawing/2014/main" id="{AC843747-FDC7-D54A-BFBC-13BFB9883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4646" name="Rectangle 397">
              <a:extLst>
                <a:ext uri="{FF2B5EF4-FFF2-40B4-BE49-F238E27FC236}">
                  <a16:creationId xmlns:a16="http://schemas.microsoft.com/office/drawing/2014/main" id="{68FE0FC6-741D-DC4B-BD16-FE50B708A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4647" name="Line 398">
              <a:extLst>
                <a:ext uri="{FF2B5EF4-FFF2-40B4-BE49-F238E27FC236}">
                  <a16:creationId xmlns:a16="http://schemas.microsoft.com/office/drawing/2014/main" id="{DF6C8A9D-1564-9248-BC14-258E88475E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48" name="Rectangle 399">
              <a:extLst>
                <a:ext uri="{FF2B5EF4-FFF2-40B4-BE49-F238E27FC236}">
                  <a16:creationId xmlns:a16="http://schemas.microsoft.com/office/drawing/2014/main" id="{1C7585C9-2A0A-3C4B-A699-43DCAAA68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4649" name="Rectangle 400">
              <a:extLst>
                <a:ext uri="{FF2B5EF4-FFF2-40B4-BE49-F238E27FC236}">
                  <a16:creationId xmlns:a16="http://schemas.microsoft.com/office/drawing/2014/main" id="{51737B7E-62EE-8C48-817A-90957AADC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4650" name="Rectangle 401">
              <a:extLst>
                <a:ext uri="{FF2B5EF4-FFF2-40B4-BE49-F238E27FC236}">
                  <a16:creationId xmlns:a16="http://schemas.microsoft.com/office/drawing/2014/main" id="{8CC45DE3-8145-1440-A90B-7F6DD52F88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4651" name="Rectangle 402">
              <a:extLst>
                <a:ext uri="{FF2B5EF4-FFF2-40B4-BE49-F238E27FC236}">
                  <a16:creationId xmlns:a16="http://schemas.microsoft.com/office/drawing/2014/main" id="{F73E0C65-EF71-2841-A53F-CBF9A8CC4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4652" name="Rectangle 403">
              <a:extLst>
                <a:ext uri="{FF2B5EF4-FFF2-40B4-BE49-F238E27FC236}">
                  <a16:creationId xmlns:a16="http://schemas.microsoft.com/office/drawing/2014/main" id="{1DD35649-E0FC-834A-A417-53824759F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4653" name="Rectangle 404">
              <a:extLst>
                <a:ext uri="{FF2B5EF4-FFF2-40B4-BE49-F238E27FC236}">
                  <a16:creationId xmlns:a16="http://schemas.microsoft.com/office/drawing/2014/main" id="{6DEB7471-5206-044A-84B4-BB5272075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4654" name="Line 405">
              <a:extLst>
                <a:ext uri="{FF2B5EF4-FFF2-40B4-BE49-F238E27FC236}">
                  <a16:creationId xmlns:a16="http://schemas.microsoft.com/office/drawing/2014/main" id="{4B8823A3-63AD-0943-B70D-98805BB32D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9" name="Freeform 267">
            <a:extLst>
              <a:ext uri="{FF2B5EF4-FFF2-40B4-BE49-F238E27FC236}">
                <a16:creationId xmlns:a16="http://schemas.microsoft.com/office/drawing/2014/main" id="{F67C3532-3C97-E84A-B65C-60B2C8DA6F56}"/>
              </a:ext>
            </a:extLst>
          </p:cNvPr>
          <p:cNvSpPr>
            <a:spLocks/>
          </p:cNvSpPr>
          <p:nvPr/>
        </p:nvSpPr>
        <p:spPr bwMode="auto">
          <a:xfrm>
            <a:off x="7988300" y="4495800"/>
            <a:ext cx="317500" cy="1066800"/>
          </a:xfrm>
          <a:custGeom>
            <a:avLst/>
            <a:gdLst>
              <a:gd name="T0" fmla="*/ 0 w 152"/>
              <a:gd name="T1" fmla="*/ 2147483646 h 528"/>
              <a:gd name="T2" fmla="*/ 2147483646 w 152"/>
              <a:gd name="T3" fmla="*/ 2147483646 h 528"/>
              <a:gd name="T4" fmla="*/ 2147483646 w 152"/>
              <a:gd name="T5" fmla="*/ 0 h 528"/>
              <a:gd name="T6" fmla="*/ 0 60000 65536"/>
              <a:gd name="T7" fmla="*/ 0 60000 65536"/>
              <a:gd name="T8" fmla="*/ 0 60000 65536"/>
              <a:gd name="T9" fmla="*/ 0 w 152"/>
              <a:gd name="T10" fmla="*/ 0 h 528"/>
              <a:gd name="T11" fmla="*/ 152 w 152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2" h="528">
                <a:moveTo>
                  <a:pt x="0" y="528"/>
                </a:moveTo>
                <a:cubicBezTo>
                  <a:pt x="68" y="476"/>
                  <a:pt x="136" y="424"/>
                  <a:pt x="144" y="336"/>
                </a:cubicBezTo>
                <a:cubicBezTo>
                  <a:pt x="152" y="248"/>
                  <a:pt x="64" y="56"/>
                  <a:pt x="4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Footer Placeholder 4">
            <a:extLst>
              <a:ext uri="{FF2B5EF4-FFF2-40B4-BE49-F238E27FC236}">
                <a16:creationId xmlns:a16="http://schemas.microsoft.com/office/drawing/2014/main" id="{F92689AC-1C92-2D4D-956B-5DB7080AD6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D116852-887C-CE43-B21D-AF24C64870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FEB80C-BB86-1C46-B2E9-E0EA4A7F592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7A554B91-FF6A-484A-99CC-694CC77AA3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81BCBB2-6D78-D747-BC37-4C387AB46B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05800" cy="1096962"/>
          </a:xfrm>
        </p:spPr>
        <p:txBody>
          <a:bodyPr/>
          <a:lstStyle/>
          <a:p>
            <a:pPr eaLnBrk="1" hangingPunct="1"/>
            <a:r>
              <a:rPr lang="en-US" altLang="en-US" sz="2400"/>
              <a:t>Reaches dead-end at Q6, when expanding 25364</a:t>
            </a:r>
          </a:p>
          <a:p>
            <a:pPr eaLnBrk="1" hangingPunct="1"/>
            <a:r>
              <a:rPr lang="en-US" altLang="en-US" sz="2400"/>
              <a:t>Bjumps to Q4: 25365 and 25366 are safely skipped</a:t>
            </a:r>
          </a:p>
        </p:txBody>
      </p:sp>
      <p:sp>
        <p:nvSpPr>
          <p:cNvPr id="25605" name="Text Box 82">
            <a:extLst>
              <a:ext uri="{FF2B5EF4-FFF2-40B4-BE49-F238E27FC236}">
                <a16:creationId xmlns:a16="http://schemas.microsoft.com/office/drawing/2014/main" id="{D89340B4-0D7B-614F-9A55-3C31AC9F8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4526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25606" name="Text Box 83">
            <a:extLst>
              <a:ext uri="{FF2B5EF4-FFF2-40B4-BE49-F238E27FC236}">
                <a16:creationId xmlns:a16="http://schemas.microsoft.com/office/drawing/2014/main" id="{BCD916DA-63FE-2943-A353-C951B8153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31257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25607" name="Text Box 84">
            <a:extLst>
              <a:ext uri="{FF2B5EF4-FFF2-40B4-BE49-F238E27FC236}">
                <a16:creationId xmlns:a16="http://schemas.microsoft.com/office/drawing/2014/main" id="{A84FC5E6-FE02-DA4A-897E-557E3CDB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37861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4</a:t>
            </a:r>
          </a:p>
        </p:txBody>
      </p:sp>
      <p:sp>
        <p:nvSpPr>
          <p:cNvPr id="25608" name="Text Box 85">
            <a:extLst>
              <a:ext uri="{FF2B5EF4-FFF2-40B4-BE49-F238E27FC236}">
                <a16:creationId xmlns:a16="http://schemas.microsoft.com/office/drawing/2014/main" id="{05AB42EE-5BD6-6F46-9838-EE50779FE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45100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5</a:t>
            </a:r>
          </a:p>
        </p:txBody>
      </p:sp>
      <p:sp>
        <p:nvSpPr>
          <p:cNvPr id="25609" name="Text Box 86">
            <a:extLst>
              <a:ext uri="{FF2B5EF4-FFF2-40B4-BE49-F238E27FC236}">
                <a16:creationId xmlns:a16="http://schemas.microsoft.com/office/drawing/2014/main" id="{F2CD6418-CE0D-1D4E-861B-6FA460AB8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51958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6</a:t>
            </a:r>
          </a:p>
        </p:txBody>
      </p:sp>
      <p:sp>
        <p:nvSpPr>
          <p:cNvPr id="25610" name="Oval 87">
            <a:extLst>
              <a:ext uri="{FF2B5EF4-FFF2-40B4-BE49-F238E27FC236}">
                <a16:creationId xmlns:a16="http://schemas.microsoft.com/office/drawing/2014/main" id="{B9EB8F75-807A-D647-BA96-668AC2CE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101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1" name="Oval 88">
            <a:extLst>
              <a:ext uri="{FF2B5EF4-FFF2-40B4-BE49-F238E27FC236}">
                <a16:creationId xmlns:a16="http://schemas.microsoft.com/office/drawing/2014/main" id="{3A6D5C8B-76FB-DE41-B2C8-6FE53B5A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2" name="Oval 89">
            <a:extLst>
              <a:ext uri="{FF2B5EF4-FFF2-40B4-BE49-F238E27FC236}">
                <a16:creationId xmlns:a16="http://schemas.microsoft.com/office/drawing/2014/main" id="{5451CDBF-4DF2-244A-B621-3072FFF05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8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3" name="Oval 90">
            <a:extLst>
              <a:ext uri="{FF2B5EF4-FFF2-40B4-BE49-F238E27FC236}">
                <a16:creationId xmlns:a16="http://schemas.microsoft.com/office/drawing/2014/main" id="{110D4B08-65EC-5041-9C45-0DDFC7A28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4" name="Oval 91">
            <a:extLst>
              <a:ext uri="{FF2B5EF4-FFF2-40B4-BE49-F238E27FC236}">
                <a16:creationId xmlns:a16="http://schemas.microsoft.com/office/drawing/2014/main" id="{3B6EEFDF-5A4A-E845-8596-6806314F1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3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5" name="Oval 92">
            <a:extLst>
              <a:ext uri="{FF2B5EF4-FFF2-40B4-BE49-F238E27FC236}">
                <a16:creationId xmlns:a16="http://schemas.microsoft.com/office/drawing/2014/main" id="{F695C051-8162-254F-8868-F9C4F32D7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200" y="5322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6" name="Oval 93">
            <a:extLst>
              <a:ext uri="{FF2B5EF4-FFF2-40B4-BE49-F238E27FC236}">
                <a16:creationId xmlns:a16="http://schemas.microsoft.com/office/drawing/2014/main" id="{64A0AB1B-D5E4-334D-B260-B513C6FCC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4637088"/>
            <a:ext cx="152400" cy="152400"/>
          </a:xfrm>
          <a:prstGeom prst="ellipse">
            <a:avLst/>
          </a:prstGeom>
          <a:solidFill>
            <a:schemeClr val="tx2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7" name="Oval 94">
            <a:extLst>
              <a:ext uri="{FF2B5EF4-FFF2-40B4-BE49-F238E27FC236}">
                <a16:creationId xmlns:a16="http://schemas.microsoft.com/office/drawing/2014/main" id="{7BD7A811-0BED-0A42-AA39-EF4F5C340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6243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8" name="Oval 95">
            <a:extLst>
              <a:ext uri="{FF2B5EF4-FFF2-40B4-BE49-F238E27FC236}">
                <a16:creationId xmlns:a16="http://schemas.microsoft.com/office/drawing/2014/main" id="{1124EF97-BD86-DC4D-8E6C-67B862AF8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6370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19" name="Oval 96">
            <a:extLst>
              <a:ext uri="{FF2B5EF4-FFF2-40B4-BE49-F238E27FC236}">
                <a16:creationId xmlns:a16="http://schemas.microsoft.com/office/drawing/2014/main" id="{A27AB55A-619F-0A4F-9E18-23C963597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0" name="Line 99">
            <a:extLst>
              <a:ext uri="{FF2B5EF4-FFF2-40B4-BE49-F238E27FC236}">
                <a16:creationId xmlns:a16="http://schemas.microsoft.com/office/drawing/2014/main" id="{A7611C0A-C1A2-F54B-9697-F6D28EA332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7767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100">
            <a:extLst>
              <a:ext uri="{FF2B5EF4-FFF2-40B4-BE49-F238E27FC236}">
                <a16:creationId xmlns:a16="http://schemas.microsoft.com/office/drawing/2014/main" id="{19401ABC-EDA9-634C-A6E1-FF8F92B1CA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Oval 101">
            <a:extLst>
              <a:ext uri="{FF2B5EF4-FFF2-40B4-BE49-F238E27FC236}">
                <a16:creationId xmlns:a16="http://schemas.microsoft.com/office/drawing/2014/main" id="{52EA0BA8-20B0-1C44-936A-BD63B60A1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3" name="Oval 102">
            <a:extLst>
              <a:ext uri="{FF2B5EF4-FFF2-40B4-BE49-F238E27FC236}">
                <a16:creationId xmlns:a16="http://schemas.microsoft.com/office/drawing/2014/main" id="{CAF32417-F7DA-5F47-924A-9E890A84B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4" name="Oval 103">
            <a:extLst>
              <a:ext uri="{FF2B5EF4-FFF2-40B4-BE49-F238E27FC236}">
                <a16:creationId xmlns:a16="http://schemas.microsoft.com/office/drawing/2014/main" id="{A020F621-5DA2-B343-AAF8-387909D16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97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5" name="Oval 104">
            <a:extLst>
              <a:ext uri="{FF2B5EF4-FFF2-40B4-BE49-F238E27FC236}">
                <a16:creationId xmlns:a16="http://schemas.microsoft.com/office/drawing/2014/main" id="{A67B9084-EB40-F942-88B5-44720C524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6" name="Oval 105">
            <a:extLst>
              <a:ext uri="{FF2B5EF4-FFF2-40B4-BE49-F238E27FC236}">
                <a16:creationId xmlns:a16="http://schemas.microsoft.com/office/drawing/2014/main" id="{E8DA3445-746D-C84B-A410-30D6A1532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8800" y="39258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7" name="Oval 106">
            <a:extLst>
              <a:ext uri="{FF2B5EF4-FFF2-40B4-BE49-F238E27FC236}">
                <a16:creationId xmlns:a16="http://schemas.microsoft.com/office/drawing/2014/main" id="{35D5F01B-EF78-AD49-B707-8ED030407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2974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8" name="Oval 107">
            <a:extLst>
              <a:ext uri="{FF2B5EF4-FFF2-40B4-BE49-F238E27FC236}">
                <a16:creationId xmlns:a16="http://schemas.microsoft.com/office/drawing/2014/main" id="{C6D473F9-0703-A846-9346-81A7E5FA6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01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29" name="Oval 108">
            <a:extLst>
              <a:ext uri="{FF2B5EF4-FFF2-40B4-BE49-F238E27FC236}">
                <a16:creationId xmlns:a16="http://schemas.microsoft.com/office/drawing/2014/main" id="{7FE0E0C9-1326-C54D-8BC3-F878DD377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0" name="Oval 109">
            <a:extLst>
              <a:ext uri="{FF2B5EF4-FFF2-40B4-BE49-F238E27FC236}">
                <a16:creationId xmlns:a16="http://schemas.microsoft.com/office/drawing/2014/main" id="{BB210712-E1CC-3E4A-A4F4-A746E034B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7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1" name="Oval 110">
            <a:extLst>
              <a:ext uri="{FF2B5EF4-FFF2-40B4-BE49-F238E27FC236}">
                <a16:creationId xmlns:a16="http://schemas.microsoft.com/office/drawing/2014/main" id="{DEDB795A-92F3-2645-8523-A8D2045EF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59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2" name="Oval 111">
            <a:extLst>
              <a:ext uri="{FF2B5EF4-FFF2-40B4-BE49-F238E27FC236}">
                <a16:creationId xmlns:a16="http://schemas.microsoft.com/office/drawing/2014/main" id="{70F635DB-0811-7F4D-B049-0BF3535FE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5310188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3" name="Oval 115">
            <a:extLst>
              <a:ext uri="{FF2B5EF4-FFF2-40B4-BE49-F238E27FC236}">
                <a16:creationId xmlns:a16="http://schemas.microsoft.com/office/drawing/2014/main" id="{0EC56086-1DE4-CE41-BCE2-769128F72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6370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4" name="Oval 116">
            <a:extLst>
              <a:ext uri="{FF2B5EF4-FFF2-40B4-BE49-F238E27FC236}">
                <a16:creationId xmlns:a16="http://schemas.microsoft.com/office/drawing/2014/main" id="{C9022776-1201-744C-8840-1FCBB4FDA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5" name="Oval 117">
            <a:extLst>
              <a:ext uri="{FF2B5EF4-FFF2-40B4-BE49-F238E27FC236}">
                <a16:creationId xmlns:a16="http://schemas.microsoft.com/office/drawing/2014/main" id="{5342C192-AF0E-A14D-9B27-09DB51B63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6" name="Oval 118">
            <a:extLst>
              <a:ext uri="{FF2B5EF4-FFF2-40B4-BE49-F238E27FC236}">
                <a16:creationId xmlns:a16="http://schemas.microsoft.com/office/drawing/2014/main" id="{CAE33C9D-F45E-6246-B75D-4DAEA63AF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32527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7" name="Oval 119">
            <a:extLst>
              <a:ext uri="{FF2B5EF4-FFF2-40B4-BE49-F238E27FC236}">
                <a16:creationId xmlns:a16="http://schemas.microsoft.com/office/drawing/2014/main" id="{9F9AD89A-54BD-8440-93CE-56936BB4C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39385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8" name="Oval 120">
            <a:extLst>
              <a:ext uri="{FF2B5EF4-FFF2-40B4-BE49-F238E27FC236}">
                <a16:creationId xmlns:a16="http://schemas.microsoft.com/office/drawing/2014/main" id="{3779A226-3783-7142-BD70-DD03EB531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7900" y="2579688"/>
            <a:ext cx="1524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39" name="Line 121">
            <a:extLst>
              <a:ext uri="{FF2B5EF4-FFF2-40B4-BE49-F238E27FC236}">
                <a16:creationId xmlns:a16="http://schemas.microsoft.com/office/drawing/2014/main" id="{00F6C905-F9B9-7C43-B2FE-A76CE8B69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262188"/>
            <a:ext cx="152400" cy="304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0" name="Line 122">
            <a:extLst>
              <a:ext uri="{FF2B5EF4-FFF2-40B4-BE49-F238E27FC236}">
                <a16:creationId xmlns:a16="http://schemas.microsoft.com/office/drawing/2014/main" id="{CD80F04D-78C3-7D41-A8ED-99D4CBAE6E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5400" y="47767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Line 123">
            <a:extLst>
              <a:ext uri="{FF2B5EF4-FFF2-40B4-BE49-F238E27FC236}">
                <a16:creationId xmlns:a16="http://schemas.microsoft.com/office/drawing/2014/main" id="{A9C51CC8-EFBA-DF4D-B6E4-AA0134BF4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2" name="Line 124">
            <a:extLst>
              <a:ext uri="{FF2B5EF4-FFF2-40B4-BE49-F238E27FC236}">
                <a16:creationId xmlns:a16="http://schemas.microsoft.com/office/drawing/2014/main" id="{CD8D1D8B-F437-2745-A852-2DC31B02B8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381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Line 125">
            <a:extLst>
              <a:ext uri="{FF2B5EF4-FFF2-40B4-BE49-F238E27FC236}">
                <a16:creationId xmlns:a16="http://schemas.microsoft.com/office/drawing/2014/main" id="{9EB96785-6886-C64F-8355-E7579763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4776788"/>
            <a:ext cx="609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4" name="Line 126">
            <a:extLst>
              <a:ext uri="{FF2B5EF4-FFF2-40B4-BE49-F238E27FC236}">
                <a16:creationId xmlns:a16="http://schemas.microsoft.com/office/drawing/2014/main" id="{3CF280EC-311F-B142-9AA3-EBA1226D27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" y="4090988"/>
            <a:ext cx="304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5" name="Line 127">
            <a:extLst>
              <a:ext uri="{FF2B5EF4-FFF2-40B4-BE49-F238E27FC236}">
                <a16:creationId xmlns:a16="http://schemas.microsoft.com/office/drawing/2014/main" id="{C6871360-5C71-6245-AC3F-C5B0618449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4090988"/>
            <a:ext cx="76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6" name="Line 128">
            <a:extLst>
              <a:ext uri="{FF2B5EF4-FFF2-40B4-BE49-F238E27FC236}">
                <a16:creationId xmlns:a16="http://schemas.microsoft.com/office/drawing/2014/main" id="{9DCD0EC8-53AC-654F-9388-2C14ADDA2EA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152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7" name="Line 129">
            <a:extLst>
              <a:ext uri="{FF2B5EF4-FFF2-40B4-BE49-F238E27FC236}">
                <a16:creationId xmlns:a16="http://schemas.microsoft.com/office/drawing/2014/main" id="{E94CEB8F-A2FF-3446-A972-D48D6812E2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909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8" name="Line 132">
            <a:extLst>
              <a:ext uri="{FF2B5EF4-FFF2-40B4-BE49-F238E27FC236}">
                <a16:creationId xmlns:a16="http://schemas.microsoft.com/office/drawing/2014/main" id="{9DD2BCF2-270B-0B46-9219-E417A4FC73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0600" y="3405188"/>
            <a:ext cx="2133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9" name="Line 133">
            <a:extLst>
              <a:ext uri="{FF2B5EF4-FFF2-40B4-BE49-F238E27FC236}">
                <a16:creationId xmlns:a16="http://schemas.microsoft.com/office/drawing/2014/main" id="{FE1E2DCF-7F15-F74D-A5D9-3D16FA9EE1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405188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Line 134">
            <a:extLst>
              <a:ext uri="{FF2B5EF4-FFF2-40B4-BE49-F238E27FC236}">
                <a16:creationId xmlns:a16="http://schemas.microsoft.com/office/drawing/2014/main" id="{7560DFA8-1B0D-6642-BB95-F90A5BCE84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405188"/>
            <a:ext cx="381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1" name="Line 135">
            <a:extLst>
              <a:ext uri="{FF2B5EF4-FFF2-40B4-BE49-F238E27FC236}">
                <a16:creationId xmlns:a16="http://schemas.microsoft.com/office/drawing/2014/main" id="{D8B89908-208A-7348-BEDC-459D0E3F96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3405188"/>
            <a:ext cx="152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2" name="Line 136">
            <a:extLst>
              <a:ext uri="{FF2B5EF4-FFF2-40B4-BE49-F238E27FC236}">
                <a16:creationId xmlns:a16="http://schemas.microsoft.com/office/drawing/2014/main" id="{7122CC8F-ECE1-7944-BFED-6D87471E4A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3405188"/>
            <a:ext cx="76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137">
            <a:extLst>
              <a:ext uri="{FF2B5EF4-FFF2-40B4-BE49-F238E27FC236}">
                <a16:creationId xmlns:a16="http://schemas.microsoft.com/office/drawing/2014/main" id="{0043DC78-B0EE-004D-A20B-2324B431F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405188"/>
            <a:ext cx="1752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Line 141">
            <a:extLst>
              <a:ext uri="{FF2B5EF4-FFF2-40B4-BE49-F238E27FC236}">
                <a16:creationId xmlns:a16="http://schemas.microsoft.com/office/drawing/2014/main" id="{A81042F4-F5C1-1845-97B5-8E43619412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1524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Line 142">
            <a:extLst>
              <a:ext uri="{FF2B5EF4-FFF2-40B4-BE49-F238E27FC236}">
                <a16:creationId xmlns:a16="http://schemas.microsoft.com/office/drawing/2014/main" id="{BA10D595-749C-4D4C-B9AD-53C5276C8B1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762000" cy="6334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6" name="Line 143">
            <a:extLst>
              <a:ext uri="{FF2B5EF4-FFF2-40B4-BE49-F238E27FC236}">
                <a16:creationId xmlns:a16="http://schemas.microsoft.com/office/drawing/2014/main" id="{34341FC2-80B4-1A4F-B2E3-E09A471C70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4090988"/>
            <a:ext cx="990600" cy="557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7" name="Line 144">
            <a:extLst>
              <a:ext uri="{FF2B5EF4-FFF2-40B4-BE49-F238E27FC236}">
                <a16:creationId xmlns:a16="http://schemas.microsoft.com/office/drawing/2014/main" id="{89368602-8744-0240-9C0C-87287F7F18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719388"/>
            <a:ext cx="4572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8" name="Line 145">
            <a:extLst>
              <a:ext uri="{FF2B5EF4-FFF2-40B4-BE49-F238E27FC236}">
                <a16:creationId xmlns:a16="http://schemas.microsoft.com/office/drawing/2014/main" id="{643B5F0A-C6A8-7840-A879-3F4A8DF4E0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776788"/>
            <a:ext cx="533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9" name="Line 146">
            <a:extLst>
              <a:ext uri="{FF2B5EF4-FFF2-40B4-BE49-F238E27FC236}">
                <a16:creationId xmlns:a16="http://schemas.microsoft.com/office/drawing/2014/main" id="{7BE05A49-46C1-EE4D-89F0-7757796571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4776788"/>
            <a:ext cx="2286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0" name="Line 147">
            <a:extLst>
              <a:ext uri="{FF2B5EF4-FFF2-40B4-BE49-F238E27FC236}">
                <a16:creationId xmlns:a16="http://schemas.microsoft.com/office/drawing/2014/main" id="{A423964B-D90E-C842-BEC1-1407ABD7AE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4776788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1" name="Line 148">
            <a:extLst>
              <a:ext uri="{FF2B5EF4-FFF2-40B4-BE49-F238E27FC236}">
                <a16:creationId xmlns:a16="http://schemas.microsoft.com/office/drawing/2014/main" id="{A7E69A6B-4020-0A45-9265-E8753DDBB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228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2" name="Line 149">
            <a:extLst>
              <a:ext uri="{FF2B5EF4-FFF2-40B4-BE49-F238E27FC236}">
                <a16:creationId xmlns:a16="http://schemas.microsoft.com/office/drawing/2014/main" id="{88ACE4B1-4220-4A40-952A-B34E831E2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4572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3" name="Line 150">
            <a:extLst>
              <a:ext uri="{FF2B5EF4-FFF2-40B4-BE49-F238E27FC236}">
                <a16:creationId xmlns:a16="http://schemas.microsoft.com/office/drawing/2014/main" id="{D388D924-61A7-3742-A464-3520D3288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776788"/>
            <a:ext cx="685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4" name="Line 151">
            <a:extLst>
              <a:ext uri="{FF2B5EF4-FFF2-40B4-BE49-F238E27FC236}">
                <a16:creationId xmlns:a16="http://schemas.microsoft.com/office/drawing/2014/main" id="{1EB22F62-030B-074D-8505-7387A1FC92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5" name="Line 152">
            <a:extLst>
              <a:ext uri="{FF2B5EF4-FFF2-40B4-BE49-F238E27FC236}">
                <a16:creationId xmlns:a16="http://schemas.microsoft.com/office/drawing/2014/main" id="{BDAD1040-350E-6046-B750-B9C761ED90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19388"/>
            <a:ext cx="152400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6" name="Line 153">
            <a:extLst>
              <a:ext uri="{FF2B5EF4-FFF2-40B4-BE49-F238E27FC236}">
                <a16:creationId xmlns:a16="http://schemas.microsoft.com/office/drawing/2014/main" id="{E2B2FBF3-A251-0E4B-9CDC-F5CE0EA7D5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2719388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7" name="Line 154">
            <a:extLst>
              <a:ext uri="{FF2B5EF4-FFF2-40B4-BE49-F238E27FC236}">
                <a16:creationId xmlns:a16="http://schemas.microsoft.com/office/drawing/2014/main" id="{10316890-607D-9F47-BB18-98B818EAF2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2719388"/>
            <a:ext cx="304800" cy="762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8" name="Text Box 155">
            <a:extLst>
              <a:ext uri="{FF2B5EF4-FFF2-40B4-BE49-F238E27FC236}">
                <a16:creationId xmlns:a16="http://schemas.microsoft.com/office/drawing/2014/main" id="{BA9D4412-9F0A-3641-B1DC-9DC130723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4888" y="2351088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</a:t>
            </a:r>
          </a:p>
        </p:txBody>
      </p:sp>
      <p:sp>
        <p:nvSpPr>
          <p:cNvPr id="25669" name="Text Box 156">
            <a:extLst>
              <a:ext uri="{FF2B5EF4-FFF2-40B4-BE49-F238E27FC236}">
                <a16:creationId xmlns:a16="http://schemas.microsoft.com/office/drawing/2014/main" id="{350EF616-4B80-7241-8E39-B619DC843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3028950"/>
            <a:ext cx="479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</a:t>
            </a:r>
          </a:p>
        </p:txBody>
      </p:sp>
      <p:sp>
        <p:nvSpPr>
          <p:cNvPr id="25670" name="Text Box 157">
            <a:extLst>
              <a:ext uri="{FF2B5EF4-FFF2-40B4-BE49-F238E27FC236}">
                <a16:creationId xmlns:a16="http://schemas.microsoft.com/office/drawing/2014/main" id="{06730D74-EF9E-BB42-A4DC-3299451F3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3" y="3609975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</a:t>
            </a:r>
          </a:p>
        </p:txBody>
      </p:sp>
      <p:sp>
        <p:nvSpPr>
          <p:cNvPr id="25671" name="Text Box 158">
            <a:extLst>
              <a:ext uri="{FF2B5EF4-FFF2-40B4-BE49-F238E27FC236}">
                <a16:creationId xmlns:a16="http://schemas.microsoft.com/office/drawing/2014/main" id="{B5569EEE-6005-5C47-B8B7-CAFBF1EA2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25314</a:t>
            </a:r>
          </a:p>
        </p:txBody>
      </p:sp>
      <p:sp>
        <p:nvSpPr>
          <p:cNvPr id="25672" name="Text Box 159">
            <a:extLst>
              <a:ext uri="{FF2B5EF4-FFF2-40B4-BE49-F238E27FC236}">
                <a16:creationId xmlns:a16="http://schemas.microsoft.com/office/drawing/2014/main" id="{2E0BF48D-3E9A-A24B-B555-B77F11BDF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3788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</a:t>
            </a:r>
          </a:p>
        </p:txBody>
      </p:sp>
      <p:sp>
        <p:nvSpPr>
          <p:cNvPr id="25673" name="Oval 170">
            <a:extLst>
              <a:ext uri="{FF2B5EF4-FFF2-40B4-BE49-F238E27FC236}">
                <a16:creationId xmlns:a16="http://schemas.microsoft.com/office/drawing/2014/main" id="{5ACB11EA-09EC-1442-93FA-569586066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495800"/>
            <a:ext cx="533400" cy="4572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4" name="Oval 171">
            <a:extLst>
              <a:ext uri="{FF2B5EF4-FFF2-40B4-BE49-F238E27FC236}">
                <a16:creationId xmlns:a16="http://schemas.microsoft.com/office/drawing/2014/main" id="{3499ADD1-8BCB-464D-A605-A3DE8407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572000"/>
            <a:ext cx="533400" cy="304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75" name="Line 172">
            <a:extLst>
              <a:ext uri="{FF2B5EF4-FFF2-40B4-BE49-F238E27FC236}">
                <a16:creationId xmlns:a16="http://schemas.microsoft.com/office/drawing/2014/main" id="{80D171D9-5250-964E-8915-FF850E45E0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6670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6" name="Line 173">
            <a:extLst>
              <a:ext uri="{FF2B5EF4-FFF2-40B4-BE49-F238E27FC236}">
                <a16:creationId xmlns:a16="http://schemas.microsoft.com/office/drawing/2014/main" id="{6433B1A8-7F71-2F45-BEAC-6A4F4FEE4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33528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7" name="Line 174">
            <a:extLst>
              <a:ext uri="{FF2B5EF4-FFF2-40B4-BE49-F238E27FC236}">
                <a16:creationId xmlns:a16="http://schemas.microsoft.com/office/drawing/2014/main" id="{9655BD80-D14C-3242-8333-83F22E1694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0386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8" name="Line 175">
            <a:extLst>
              <a:ext uri="{FF2B5EF4-FFF2-40B4-BE49-F238E27FC236}">
                <a16:creationId xmlns:a16="http://schemas.microsoft.com/office/drawing/2014/main" id="{68B48228-EEAF-B142-B29C-C811E3924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47244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9" name="Line 176">
            <a:extLst>
              <a:ext uri="{FF2B5EF4-FFF2-40B4-BE49-F238E27FC236}">
                <a16:creationId xmlns:a16="http://schemas.microsoft.com/office/drawing/2014/main" id="{AC7E305B-02C0-0B4F-8842-FCCCE6567F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5410200"/>
            <a:ext cx="5562600" cy="0"/>
          </a:xfrm>
          <a:prstGeom prst="line">
            <a:avLst/>
          </a:prstGeom>
          <a:noFill/>
          <a:ln w="190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5680" name="AutoShape 180">
            <a:extLst>
              <a:ext uri="{FF2B5EF4-FFF2-40B4-BE49-F238E27FC236}">
                <a16:creationId xmlns:a16="http://schemas.microsoft.com/office/drawing/2014/main" id="{486C315D-FEDF-D140-8DC7-A4469A2B312F}"/>
              </a:ext>
            </a:extLst>
          </p:cNvPr>
          <p:cNvCxnSpPr>
            <a:cxnSpLocks noChangeShapeType="1"/>
            <a:stCxn id="25663" idx="1"/>
          </p:cNvCxnSpPr>
          <p:nvPr/>
        </p:nvCxnSpPr>
        <p:spPr bwMode="auto">
          <a:xfrm rot="16200000" flipV="1">
            <a:off x="4922043" y="4679157"/>
            <a:ext cx="1357313" cy="76200"/>
          </a:xfrm>
          <a:prstGeom prst="curvedConnector5">
            <a:avLst>
              <a:gd name="adj1" fmla="val 19648"/>
              <a:gd name="adj2" fmla="val 422917"/>
              <a:gd name="adj3" fmla="val 72866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81" name="Oval 190">
            <a:extLst>
              <a:ext uri="{FF2B5EF4-FFF2-40B4-BE49-F238E27FC236}">
                <a16:creationId xmlns:a16="http://schemas.microsoft.com/office/drawing/2014/main" id="{D0AE1847-E5F1-334B-BAEB-736100AB0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2" name="Oval 191">
            <a:extLst>
              <a:ext uri="{FF2B5EF4-FFF2-40B4-BE49-F238E27FC236}">
                <a16:creationId xmlns:a16="http://schemas.microsoft.com/office/drawing/2014/main" id="{77E633D6-1320-7043-860D-474F0CB05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6355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3" name="Line 192">
            <a:extLst>
              <a:ext uri="{FF2B5EF4-FFF2-40B4-BE49-F238E27FC236}">
                <a16:creationId xmlns:a16="http://schemas.microsoft.com/office/drawing/2014/main" id="{C72D022C-AA67-E144-B5D0-5E929285B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089400"/>
            <a:ext cx="12954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4" name="Line 193">
            <a:extLst>
              <a:ext uri="{FF2B5EF4-FFF2-40B4-BE49-F238E27FC236}">
                <a16:creationId xmlns:a16="http://schemas.microsoft.com/office/drawing/2014/main" id="{C99B1C82-39EE-214D-96AB-0938C94D21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089400"/>
            <a:ext cx="1371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5" name="Oval 194">
            <a:extLst>
              <a:ext uri="{FF2B5EF4-FFF2-40B4-BE49-F238E27FC236}">
                <a16:creationId xmlns:a16="http://schemas.microsoft.com/office/drawing/2014/main" id="{30951B61-DD24-C544-AB65-A2E66061B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6" name="Oval 195">
            <a:extLst>
              <a:ext uri="{FF2B5EF4-FFF2-40B4-BE49-F238E27FC236}">
                <a16:creationId xmlns:a16="http://schemas.microsoft.com/office/drawing/2014/main" id="{9FA3D0E7-D28F-BA4C-85FC-18EC1E068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7" name="Oval 196">
            <a:extLst>
              <a:ext uri="{FF2B5EF4-FFF2-40B4-BE49-F238E27FC236}">
                <a16:creationId xmlns:a16="http://schemas.microsoft.com/office/drawing/2014/main" id="{A451ED1F-0A7A-2F49-B561-6BA489ED8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60900"/>
            <a:ext cx="152400" cy="152400"/>
          </a:xfrm>
          <a:prstGeom prst="ellipse">
            <a:avLst/>
          </a:prstGeom>
          <a:solidFill>
            <a:schemeClr val="tx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5688" name="Line 197">
            <a:extLst>
              <a:ext uri="{FF2B5EF4-FFF2-40B4-BE49-F238E27FC236}">
                <a16:creationId xmlns:a16="http://schemas.microsoft.com/office/drawing/2014/main" id="{F748158F-B71F-D143-B2C4-9666C1339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57600" y="41148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9" name="Line 198">
            <a:extLst>
              <a:ext uri="{FF2B5EF4-FFF2-40B4-BE49-F238E27FC236}">
                <a16:creationId xmlns:a16="http://schemas.microsoft.com/office/drawing/2014/main" id="{8F879DFB-3B48-1947-998B-46F3A6E48A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86200" y="4114800"/>
            <a:ext cx="9144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0" name="Line 199">
            <a:extLst>
              <a:ext uri="{FF2B5EF4-FFF2-40B4-BE49-F238E27FC236}">
                <a16:creationId xmlns:a16="http://schemas.microsoft.com/office/drawing/2014/main" id="{9E67AA48-A738-BF42-9FB2-70CA6834D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4114800"/>
            <a:ext cx="609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1" name="Text Box 200">
            <a:extLst>
              <a:ext uri="{FF2B5EF4-FFF2-40B4-BE49-F238E27FC236}">
                <a16:creationId xmlns:a16="http://schemas.microsoft.com/office/drawing/2014/main" id="{82A0EE86-0BA6-D046-A30E-2B6DCC2A3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6725" y="4648200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  <p:grpSp>
        <p:nvGrpSpPr>
          <p:cNvPr id="25692" name="Group 267">
            <a:extLst>
              <a:ext uri="{FF2B5EF4-FFF2-40B4-BE49-F238E27FC236}">
                <a16:creationId xmlns:a16="http://schemas.microsoft.com/office/drawing/2014/main" id="{4D8471E7-68A9-F349-86F5-A36FFF90E356}"/>
              </a:ext>
            </a:extLst>
          </p:cNvPr>
          <p:cNvGrpSpPr>
            <a:grpSpLocks/>
          </p:cNvGrpSpPr>
          <p:nvPr/>
        </p:nvGrpSpPr>
        <p:grpSpPr bwMode="auto">
          <a:xfrm>
            <a:off x="6257925" y="2743200"/>
            <a:ext cx="2581275" cy="2574925"/>
            <a:chOff x="1872" y="1920"/>
            <a:chExt cx="1626" cy="1622"/>
          </a:xfrm>
        </p:grpSpPr>
        <p:sp>
          <p:nvSpPr>
            <p:cNvPr id="25693" name="Rectangle 268">
              <a:extLst>
                <a:ext uri="{FF2B5EF4-FFF2-40B4-BE49-F238E27FC236}">
                  <a16:creationId xmlns:a16="http://schemas.microsoft.com/office/drawing/2014/main" id="{AB44B962-A34B-8F4A-A89F-B360E9BAB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694" name="Rectangle 269">
              <a:extLst>
                <a:ext uri="{FF2B5EF4-FFF2-40B4-BE49-F238E27FC236}">
                  <a16:creationId xmlns:a16="http://schemas.microsoft.com/office/drawing/2014/main" id="{5A0E4BB1-8A12-984F-8CC0-DD7C1EF9A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695" name="Rectangle 270">
              <a:extLst>
                <a:ext uri="{FF2B5EF4-FFF2-40B4-BE49-F238E27FC236}">
                  <a16:creationId xmlns:a16="http://schemas.microsoft.com/office/drawing/2014/main" id="{B5817FFC-8846-8447-B156-402FFA98F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6" name="Rectangle 271">
              <a:extLst>
                <a:ext uri="{FF2B5EF4-FFF2-40B4-BE49-F238E27FC236}">
                  <a16:creationId xmlns:a16="http://schemas.microsoft.com/office/drawing/2014/main" id="{7FF9658F-972C-154A-BD84-F6143255A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697" name="Rectangle 272">
              <a:extLst>
                <a:ext uri="{FF2B5EF4-FFF2-40B4-BE49-F238E27FC236}">
                  <a16:creationId xmlns:a16="http://schemas.microsoft.com/office/drawing/2014/main" id="{881A35BF-8AC7-444F-843E-BA1780BD7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8" name="Rectangle 273">
              <a:extLst>
                <a:ext uri="{FF2B5EF4-FFF2-40B4-BE49-F238E27FC236}">
                  <a16:creationId xmlns:a16="http://schemas.microsoft.com/office/drawing/2014/main" id="{AECDD503-0FF7-5A40-998C-22C6D30C3C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699" name="Rectangle 274">
              <a:extLst>
                <a:ext uri="{FF2B5EF4-FFF2-40B4-BE49-F238E27FC236}">
                  <a16:creationId xmlns:a16="http://schemas.microsoft.com/office/drawing/2014/main" id="{35819E04-B908-0040-AE5B-7E7B7F734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0" name="Rectangle 275">
              <a:extLst>
                <a:ext uri="{FF2B5EF4-FFF2-40B4-BE49-F238E27FC236}">
                  <a16:creationId xmlns:a16="http://schemas.microsoft.com/office/drawing/2014/main" id="{907EE80E-DFCB-6746-9314-B4520D6C9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1" name="Rectangle 276">
              <a:extLst>
                <a:ext uri="{FF2B5EF4-FFF2-40B4-BE49-F238E27FC236}">
                  <a16:creationId xmlns:a16="http://schemas.microsoft.com/office/drawing/2014/main" id="{F337FF75-0CE6-374A-9F6C-3633A829AD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2" name="Rectangle 277">
              <a:extLst>
                <a:ext uri="{FF2B5EF4-FFF2-40B4-BE49-F238E27FC236}">
                  <a16:creationId xmlns:a16="http://schemas.microsoft.com/office/drawing/2014/main" id="{73D1F689-7691-D54A-98CB-536AEA908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03" name="Rectangle 278">
              <a:extLst>
                <a:ext uri="{FF2B5EF4-FFF2-40B4-BE49-F238E27FC236}">
                  <a16:creationId xmlns:a16="http://schemas.microsoft.com/office/drawing/2014/main" id="{6F8B016F-FA58-B74F-8E91-B15AFB22D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04" name="Rectangle 279">
              <a:extLst>
                <a:ext uri="{FF2B5EF4-FFF2-40B4-BE49-F238E27FC236}">
                  <a16:creationId xmlns:a16="http://schemas.microsoft.com/office/drawing/2014/main" id="{B466C164-15CF-B549-A4B9-9D2F5D29B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5" name="Rectangle 280">
              <a:extLst>
                <a:ext uri="{FF2B5EF4-FFF2-40B4-BE49-F238E27FC236}">
                  <a16:creationId xmlns:a16="http://schemas.microsoft.com/office/drawing/2014/main" id="{AABC579C-97FB-3E48-BB2F-301E8B65B4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6" name="Rectangle 281">
              <a:extLst>
                <a:ext uri="{FF2B5EF4-FFF2-40B4-BE49-F238E27FC236}">
                  <a16:creationId xmlns:a16="http://schemas.microsoft.com/office/drawing/2014/main" id="{C454A997-A417-424A-972A-83682A609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07" name="Rectangle 282">
              <a:extLst>
                <a:ext uri="{FF2B5EF4-FFF2-40B4-BE49-F238E27FC236}">
                  <a16:creationId xmlns:a16="http://schemas.microsoft.com/office/drawing/2014/main" id="{9412D2CF-BD6C-E44B-845C-90F9833B5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08" name="Rectangle 283">
              <a:extLst>
                <a:ext uri="{FF2B5EF4-FFF2-40B4-BE49-F238E27FC236}">
                  <a16:creationId xmlns:a16="http://schemas.microsoft.com/office/drawing/2014/main" id="{C5414252-0904-F342-B6C5-9F1BCCD18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09" name="Rectangle 284">
              <a:extLst>
                <a:ext uri="{FF2B5EF4-FFF2-40B4-BE49-F238E27FC236}">
                  <a16:creationId xmlns:a16="http://schemas.microsoft.com/office/drawing/2014/main" id="{94E6F0D0-F5B1-4A47-8487-7E1AD16CA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0" name="Rectangle 285">
              <a:extLst>
                <a:ext uri="{FF2B5EF4-FFF2-40B4-BE49-F238E27FC236}">
                  <a16:creationId xmlns:a16="http://schemas.microsoft.com/office/drawing/2014/main" id="{15792E9D-B890-BD4F-B468-BF8AEC927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1" name="Rectangle 286">
              <a:extLst>
                <a:ext uri="{FF2B5EF4-FFF2-40B4-BE49-F238E27FC236}">
                  <a16:creationId xmlns:a16="http://schemas.microsoft.com/office/drawing/2014/main" id="{C20CD537-4AEA-2E47-BFB9-F1E2F54F3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2" name="Rectangle 287">
              <a:extLst>
                <a:ext uri="{FF2B5EF4-FFF2-40B4-BE49-F238E27FC236}">
                  <a16:creationId xmlns:a16="http://schemas.microsoft.com/office/drawing/2014/main" id="{4FFB3E53-8526-814E-8238-BE46AC9D9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13" name="Rectangle 288">
              <a:extLst>
                <a:ext uri="{FF2B5EF4-FFF2-40B4-BE49-F238E27FC236}">
                  <a16:creationId xmlns:a16="http://schemas.microsoft.com/office/drawing/2014/main" id="{65EC4AD5-3FBB-5E4E-BE16-32E9473AB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14" name="Rectangle 289">
              <a:extLst>
                <a:ext uri="{FF2B5EF4-FFF2-40B4-BE49-F238E27FC236}">
                  <a16:creationId xmlns:a16="http://schemas.microsoft.com/office/drawing/2014/main" id="{3A21329B-BC5E-7044-B9D5-F61BF61C8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15" name="Rectangle 290">
              <a:extLst>
                <a:ext uri="{FF2B5EF4-FFF2-40B4-BE49-F238E27FC236}">
                  <a16:creationId xmlns:a16="http://schemas.microsoft.com/office/drawing/2014/main" id="{EA31BEFF-89D2-3848-98FE-CC2C9FBF9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6" name="Rectangle 291">
              <a:extLst>
                <a:ext uri="{FF2B5EF4-FFF2-40B4-BE49-F238E27FC236}">
                  <a16:creationId xmlns:a16="http://schemas.microsoft.com/office/drawing/2014/main" id="{ACCEA27A-F9A2-3F41-B904-A6A6BB360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17" name="Rectangle 292">
              <a:extLst>
                <a:ext uri="{FF2B5EF4-FFF2-40B4-BE49-F238E27FC236}">
                  <a16:creationId xmlns:a16="http://schemas.microsoft.com/office/drawing/2014/main" id="{09D89A68-B62C-A34D-8EE0-349F195BD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8" name="Rectangle 293">
              <a:extLst>
                <a:ext uri="{FF2B5EF4-FFF2-40B4-BE49-F238E27FC236}">
                  <a16:creationId xmlns:a16="http://schemas.microsoft.com/office/drawing/2014/main" id="{F25B8B49-EE91-CA49-96D3-72AA08C7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19" name="Rectangle 294">
              <a:extLst>
                <a:ext uri="{FF2B5EF4-FFF2-40B4-BE49-F238E27FC236}">
                  <a16:creationId xmlns:a16="http://schemas.microsoft.com/office/drawing/2014/main" id="{B4C08EEB-625B-6940-847C-9FDCF9864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0" name="Rectangle 295">
              <a:extLst>
                <a:ext uri="{FF2B5EF4-FFF2-40B4-BE49-F238E27FC236}">
                  <a16:creationId xmlns:a16="http://schemas.microsoft.com/office/drawing/2014/main" id="{4A8978C5-0D99-2F48-BA8A-52B36441A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1" name="Rectangle 296">
              <a:extLst>
                <a:ext uri="{FF2B5EF4-FFF2-40B4-BE49-F238E27FC236}">
                  <a16:creationId xmlns:a16="http://schemas.microsoft.com/office/drawing/2014/main" id="{9E942537-3AEC-EA46-8EEE-E38CDAB3E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2" name="Rectangle 297">
              <a:extLst>
                <a:ext uri="{FF2B5EF4-FFF2-40B4-BE49-F238E27FC236}">
                  <a16:creationId xmlns:a16="http://schemas.microsoft.com/office/drawing/2014/main" id="{E191D4AA-2217-AF45-A6C1-545FE3CBE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5723" name="Rectangle 298">
              <a:extLst>
                <a:ext uri="{FF2B5EF4-FFF2-40B4-BE49-F238E27FC236}">
                  <a16:creationId xmlns:a16="http://schemas.microsoft.com/office/drawing/2014/main" id="{B10F9F20-0EDD-AF41-A749-2EC4062E05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24" name="Rectangle 299">
              <a:extLst>
                <a:ext uri="{FF2B5EF4-FFF2-40B4-BE49-F238E27FC236}">
                  <a16:creationId xmlns:a16="http://schemas.microsoft.com/office/drawing/2014/main" id="{83177D4C-31F6-D344-8A0B-A6B5672DE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25" name="Rectangle 300">
              <a:extLst>
                <a:ext uri="{FF2B5EF4-FFF2-40B4-BE49-F238E27FC236}">
                  <a16:creationId xmlns:a16="http://schemas.microsoft.com/office/drawing/2014/main" id="{50977839-FFF8-434B-80DB-80AD4FE17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6" name="Rectangle 301">
              <a:extLst>
                <a:ext uri="{FF2B5EF4-FFF2-40B4-BE49-F238E27FC236}">
                  <a16:creationId xmlns:a16="http://schemas.microsoft.com/office/drawing/2014/main" id="{E59318DB-4E72-944E-A245-B75E85383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7" name="Rectangle 302">
              <a:extLst>
                <a:ext uri="{FF2B5EF4-FFF2-40B4-BE49-F238E27FC236}">
                  <a16:creationId xmlns:a16="http://schemas.microsoft.com/office/drawing/2014/main" id="{C60F1FE4-594D-1342-B7DC-AFC99FD499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28" name="Rectangle 303">
              <a:extLst>
                <a:ext uri="{FF2B5EF4-FFF2-40B4-BE49-F238E27FC236}">
                  <a16:creationId xmlns:a16="http://schemas.microsoft.com/office/drawing/2014/main" id="{1DAF4BE8-7D38-7444-967A-88B05E84A4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5729" name="Line 304">
              <a:extLst>
                <a:ext uri="{FF2B5EF4-FFF2-40B4-BE49-F238E27FC236}">
                  <a16:creationId xmlns:a16="http://schemas.microsoft.com/office/drawing/2014/main" id="{2397423A-B0FD-324A-A0F5-F7ECA752D6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0" name="Line 305">
              <a:extLst>
                <a:ext uri="{FF2B5EF4-FFF2-40B4-BE49-F238E27FC236}">
                  <a16:creationId xmlns:a16="http://schemas.microsoft.com/office/drawing/2014/main" id="{ABA14468-2BF0-2241-AB70-469395BB10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1" name="Line 306">
              <a:extLst>
                <a:ext uri="{FF2B5EF4-FFF2-40B4-BE49-F238E27FC236}">
                  <a16:creationId xmlns:a16="http://schemas.microsoft.com/office/drawing/2014/main" id="{29FF3663-B134-9B4A-B337-46A1D190B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2" name="Line 307">
              <a:extLst>
                <a:ext uri="{FF2B5EF4-FFF2-40B4-BE49-F238E27FC236}">
                  <a16:creationId xmlns:a16="http://schemas.microsoft.com/office/drawing/2014/main" id="{AB8D220B-242F-3848-AD88-AA430CEC64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3" name="Line 308">
              <a:extLst>
                <a:ext uri="{FF2B5EF4-FFF2-40B4-BE49-F238E27FC236}">
                  <a16:creationId xmlns:a16="http://schemas.microsoft.com/office/drawing/2014/main" id="{296CDA23-96DB-3248-A559-5114A00A5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4" name="Line 309">
              <a:extLst>
                <a:ext uri="{FF2B5EF4-FFF2-40B4-BE49-F238E27FC236}">
                  <a16:creationId xmlns:a16="http://schemas.microsoft.com/office/drawing/2014/main" id="{4CB4660C-E19C-1448-B3E5-6CF97CA96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5" name="Line 310">
              <a:extLst>
                <a:ext uri="{FF2B5EF4-FFF2-40B4-BE49-F238E27FC236}">
                  <a16:creationId xmlns:a16="http://schemas.microsoft.com/office/drawing/2014/main" id="{0ED00A49-6888-4C48-B154-66F9859D50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6" name="Line 311">
              <a:extLst>
                <a:ext uri="{FF2B5EF4-FFF2-40B4-BE49-F238E27FC236}">
                  <a16:creationId xmlns:a16="http://schemas.microsoft.com/office/drawing/2014/main" id="{3BEBCA94-CE78-4542-8CF6-AE06D2514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7" name="Line 312">
              <a:extLst>
                <a:ext uri="{FF2B5EF4-FFF2-40B4-BE49-F238E27FC236}">
                  <a16:creationId xmlns:a16="http://schemas.microsoft.com/office/drawing/2014/main" id="{B24BBAAF-7418-1247-8464-F18A325FD3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8" name="Line 313">
              <a:extLst>
                <a:ext uri="{FF2B5EF4-FFF2-40B4-BE49-F238E27FC236}">
                  <a16:creationId xmlns:a16="http://schemas.microsoft.com/office/drawing/2014/main" id="{E2942C1F-2016-7645-900B-FC6CA1385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39" name="Line 314">
              <a:extLst>
                <a:ext uri="{FF2B5EF4-FFF2-40B4-BE49-F238E27FC236}">
                  <a16:creationId xmlns:a16="http://schemas.microsoft.com/office/drawing/2014/main" id="{B2B0C316-BBFE-8240-B6BD-AA5A8F16BA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0" name="Line 315">
              <a:extLst>
                <a:ext uri="{FF2B5EF4-FFF2-40B4-BE49-F238E27FC236}">
                  <a16:creationId xmlns:a16="http://schemas.microsoft.com/office/drawing/2014/main" id="{95B03D5F-2B19-E646-A41B-C93D212AE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1" name="Line 316">
              <a:extLst>
                <a:ext uri="{FF2B5EF4-FFF2-40B4-BE49-F238E27FC236}">
                  <a16:creationId xmlns:a16="http://schemas.microsoft.com/office/drawing/2014/main" id="{862FCA84-E6CE-2244-BE1A-E0FBA99862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2" name="Line 317">
              <a:extLst>
                <a:ext uri="{FF2B5EF4-FFF2-40B4-BE49-F238E27FC236}">
                  <a16:creationId xmlns:a16="http://schemas.microsoft.com/office/drawing/2014/main" id="{8D47554B-3407-5746-B183-ED3C85BAF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3" name="Line 318">
              <a:extLst>
                <a:ext uri="{FF2B5EF4-FFF2-40B4-BE49-F238E27FC236}">
                  <a16:creationId xmlns:a16="http://schemas.microsoft.com/office/drawing/2014/main" id="{9F051658-4DF2-6B4E-8C9F-127DFB980B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44" name="Rectangle 319">
              <a:extLst>
                <a:ext uri="{FF2B5EF4-FFF2-40B4-BE49-F238E27FC236}">
                  <a16:creationId xmlns:a16="http://schemas.microsoft.com/office/drawing/2014/main" id="{F82C2A13-7678-3A48-99AA-D7D22FD55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5745" name="Rectangle 320">
              <a:extLst>
                <a:ext uri="{FF2B5EF4-FFF2-40B4-BE49-F238E27FC236}">
                  <a16:creationId xmlns:a16="http://schemas.microsoft.com/office/drawing/2014/main" id="{26A1AA16-3344-2D44-830D-6D12739EB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5746" name="Rectangle 321">
              <a:extLst>
                <a:ext uri="{FF2B5EF4-FFF2-40B4-BE49-F238E27FC236}">
                  <a16:creationId xmlns:a16="http://schemas.microsoft.com/office/drawing/2014/main" id="{057A0145-81FB-374E-AA48-67E1E012B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5747" name="Rectangle 322">
              <a:extLst>
                <a:ext uri="{FF2B5EF4-FFF2-40B4-BE49-F238E27FC236}">
                  <a16:creationId xmlns:a16="http://schemas.microsoft.com/office/drawing/2014/main" id="{F6A64BB5-C799-E844-96D6-B4AA82E0A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5748" name="Rectangle 323">
              <a:extLst>
                <a:ext uri="{FF2B5EF4-FFF2-40B4-BE49-F238E27FC236}">
                  <a16:creationId xmlns:a16="http://schemas.microsoft.com/office/drawing/2014/main" id="{F67EB54F-A2FF-B048-B055-803AB77EE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5749" name="Rectangle 324">
              <a:extLst>
                <a:ext uri="{FF2B5EF4-FFF2-40B4-BE49-F238E27FC236}">
                  <a16:creationId xmlns:a16="http://schemas.microsoft.com/office/drawing/2014/main" id="{CA5DBF3A-4A56-7544-9FF8-A58983266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5750" name="Line 325">
              <a:extLst>
                <a:ext uri="{FF2B5EF4-FFF2-40B4-BE49-F238E27FC236}">
                  <a16:creationId xmlns:a16="http://schemas.microsoft.com/office/drawing/2014/main" id="{E089D460-2635-C74C-8905-618CC7EA29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51" name="Rectangle 326">
              <a:extLst>
                <a:ext uri="{FF2B5EF4-FFF2-40B4-BE49-F238E27FC236}">
                  <a16:creationId xmlns:a16="http://schemas.microsoft.com/office/drawing/2014/main" id="{811AA827-FADE-0049-8679-AEEAB052E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5752" name="Rectangle 327">
              <a:extLst>
                <a:ext uri="{FF2B5EF4-FFF2-40B4-BE49-F238E27FC236}">
                  <a16:creationId xmlns:a16="http://schemas.microsoft.com/office/drawing/2014/main" id="{BEE24713-E59B-7A46-8F69-0D9844315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5753" name="Rectangle 328">
              <a:extLst>
                <a:ext uri="{FF2B5EF4-FFF2-40B4-BE49-F238E27FC236}">
                  <a16:creationId xmlns:a16="http://schemas.microsoft.com/office/drawing/2014/main" id="{53B6AE06-BC3F-3548-BD14-3E9679878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5754" name="Rectangle 329">
              <a:extLst>
                <a:ext uri="{FF2B5EF4-FFF2-40B4-BE49-F238E27FC236}">
                  <a16:creationId xmlns:a16="http://schemas.microsoft.com/office/drawing/2014/main" id="{2D590DB7-8CCB-FA48-B4BF-7EE3DBE06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5755" name="Rectangle 330">
              <a:extLst>
                <a:ext uri="{FF2B5EF4-FFF2-40B4-BE49-F238E27FC236}">
                  <a16:creationId xmlns:a16="http://schemas.microsoft.com/office/drawing/2014/main" id="{0E924B8D-45D8-0143-A84E-E7946AF81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5756" name="Rectangle 331">
              <a:extLst>
                <a:ext uri="{FF2B5EF4-FFF2-40B4-BE49-F238E27FC236}">
                  <a16:creationId xmlns:a16="http://schemas.microsoft.com/office/drawing/2014/main" id="{58DBAD8D-2951-D24C-9E8F-14D438F86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5757" name="Line 332">
              <a:extLst>
                <a:ext uri="{FF2B5EF4-FFF2-40B4-BE49-F238E27FC236}">
                  <a16:creationId xmlns:a16="http://schemas.microsoft.com/office/drawing/2014/main" id="{652677E2-A0C5-CD4C-B974-170603C7D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Footer Placeholder 4">
            <a:extLst>
              <a:ext uri="{FF2B5EF4-FFF2-40B4-BE49-F238E27FC236}">
                <a16:creationId xmlns:a16="http://schemas.microsoft.com/office/drawing/2014/main" id="{C8E22015-999D-0746-B1A0-CF2CD9C436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6BC78FFB-39EF-594F-A182-FA5E9F2AD9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4EAAF-271C-B34F-AE28-2AF35DB9D0A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6A9A4D3-4559-1341-BE24-A12C8432D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Conflict directed backjumping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33FF5218-EC9F-A140-9E53-BEDC594E7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1676400"/>
          </a:xfrm>
        </p:spPr>
        <p:txBody>
          <a:bodyPr/>
          <a:lstStyle/>
          <a:p>
            <a:pPr eaLnBrk="1" hangingPunct="1"/>
            <a:r>
              <a:rPr lang="en-US" altLang="en-US" sz="2000"/>
              <a:t>Reaches dead-end when expanding 25314</a:t>
            </a:r>
          </a:p>
          <a:p>
            <a:pPr eaLnBrk="1" hangingPunct="1"/>
            <a:r>
              <a:rPr lang="en-US" altLang="en-US" sz="2000"/>
              <a:t>Conflict-set of Q6 is {1,2,3}</a:t>
            </a:r>
          </a:p>
          <a:p>
            <a:pPr eaLnBrk="1" hangingPunct="1"/>
            <a:r>
              <a:rPr lang="en-US" altLang="en-US" sz="2000"/>
              <a:t>Tries Q5=5, 6; then BJumps to Q3</a:t>
            </a:r>
          </a:p>
          <a:p>
            <a:pPr eaLnBrk="1" hangingPunct="1"/>
            <a:r>
              <a:rPr lang="en-US" altLang="en-US" sz="2000"/>
              <a:t>253 is inconsistent with </a:t>
            </a:r>
            <a:r>
              <a:rPr lang="en-US" altLang="en-US" sz="2000">
                <a:solidFill>
                  <a:srgbClr val="A50021"/>
                </a:solidFill>
              </a:rPr>
              <a:t>{Q5,Q6}</a:t>
            </a:r>
            <a:r>
              <a:rPr lang="en-US" altLang="en-US" sz="2000"/>
              <a:t>, but consistent with Q5 &amp; Q6 (separately)</a:t>
            </a:r>
          </a:p>
        </p:txBody>
      </p:sp>
      <p:grpSp>
        <p:nvGrpSpPr>
          <p:cNvPr id="26629" name="Group 274">
            <a:extLst>
              <a:ext uri="{FF2B5EF4-FFF2-40B4-BE49-F238E27FC236}">
                <a16:creationId xmlns:a16="http://schemas.microsoft.com/office/drawing/2014/main" id="{8DED0481-DFF2-954B-867B-2BDD05F80E2E}"/>
              </a:ext>
            </a:extLst>
          </p:cNvPr>
          <p:cNvGrpSpPr>
            <a:grpSpLocks/>
          </p:cNvGrpSpPr>
          <p:nvPr/>
        </p:nvGrpSpPr>
        <p:grpSpPr bwMode="auto">
          <a:xfrm>
            <a:off x="688975" y="2590800"/>
            <a:ext cx="5711825" cy="3314700"/>
            <a:chOff x="237" y="1824"/>
            <a:chExt cx="3699" cy="2112"/>
          </a:xfrm>
        </p:grpSpPr>
        <p:grpSp>
          <p:nvGrpSpPr>
            <p:cNvPr id="26696" name="Group 177">
              <a:extLst>
                <a:ext uri="{FF2B5EF4-FFF2-40B4-BE49-F238E27FC236}">
                  <a16:creationId xmlns:a16="http://schemas.microsoft.com/office/drawing/2014/main" id="{46DB9634-175F-804C-9B05-7EDD71D1D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7" y="1824"/>
              <a:ext cx="3699" cy="1941"/>
              <a:chOff x="89" y="1104"/>
              <a:chExt cx="3703" cy="2101"/>
            </a:xfrm>
          </p:grpSpPr>
          <p:sp>
            <p:nvSpPr>
              <p:cNvPr id="26700" name="Line 178">
                <a:extLst>
                  <a:ext uri="{FF2B5EF4-FFF2-40B4-BE49-F238E27FC236}">
                    <a16:creationId xmlns:a16="http://schemas.microsoft.com/office/drawing/2014/main" id="{468700C9-38D4-9748-8153-3A3D98B343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1" name="Line 179">
                <a:extLst>
                  <a:ext uri="{FF2B5EF4-FFF2-40B4-BE49-F238E27FC236}">
                    <a16:creationId xmlns:a16="http://schemas.microsoft.com/office/drawing/2014/main" id="{EFFEB908-CF56-EE49-A271-102B2ECC20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2" name="Line 180">
                <a:extLst>
                  <a:ext uri="{FF2B5EF4-FFF2-40B4-BE49-F238E27FC236}">
                    <a16:creationId xmlns:a16="http://schemas.microsoft.com/office/drawing/2014/main" id="{271F45A7-C2C8-1E41-BD94-B8C58B76D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3" name="Line 181">
                <a:extLst>
                  <a:ext uri="{FF2B5EF4-FFF2-40B4-BE49-F238E27FC236}">
                    <a16:creationId xmlns:a16="http://schemas.microsoft.com/office/drawing/2014/main" id="{E1D9FA40-42EE-B34A-8758-62D682B1C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04" name="Text Box 182">
                <a:extLst>
                  <a:ext uri="{FF2B5EF4-FFF2-40B4-BE49-F238E27FC236}">
                    <a16:creationId xmlns:a16="http://schemas.microsoft.com/office/drawing/2014/main" id="{AD6765CA-27ED-FF4B-B0CC-53CA0C6B37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224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6705" name="Text Box 183">
                <a:extLst>
                  <a:ext uri="{FF2B5EF4-FFF2-40B4-BE49-F238E27FC236}">
                    <a16:creationId xmlns:a16="http://schemas.microsoft.com/office/drawing/2014/main" id="{E9B54178-F3CA-8E45-B0DF-8C932515D7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" y="1648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6706" name="Text Box 184">
                <a:extLst>
                  <a:ext uri="{FF2B5EF4-FFF2-40B4-BE49-F238E27FC236}">
                    <a16:creationId xmlns:a16="http://schemas.microsoft.com/office/drawing/2014/main" id="{09621904-8BA6-8D4A-BEB5-13228D90B4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3"/>
                <a:ext cx="201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6707" name="Text Box 185">
                <a:extLst>
                  <a:ext uri="{FF2B5EF4-FFF2-40B4-BE49-F238E27FC236}">
                    <a16:creationId xmlns:a16="http://schemas.microsoft.com/office/drawing/2014/main" id="{48944947-24B7-8F4D-B053-DE9BF1F6F9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2519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6708" name="Text Box 186">
                <a:extLst>
                  <a:ext uri="{FF2B5EF4-FFF2-40B4-BE49-F238E27FC236}">
                    <a16:creationId xmlns:a16="http://schemas.microsoft.com/office/drawing/2014/main" id="{CF50AF4F-16DD-A74A-BA7E-0E101F52BD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" y="2952"/>
                <a:ext cx="202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6709" name="Oval 187">
                <a:extLst>
                  <a:ext uri="{FF2B5EF4-FFF2-40B4-BE49-F238E27FC236}">
                    <a16:creationId xmlns:a16="http://schemas.microsoft.com/office/drawing/2014/main" id="{983EA406-E652-F542-B296-CF886AC2A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0" name="Oval 188">
                <a:extLst>
                  <a:ext uri="{FF2B5EF4-FFF2-40B4-BE49-F238E27FC236}">
                    <a16:creationId xmlns:a16="http://schemas.microsoft.com/office/drawing/2014/main" id="{EA63EC9A-9996-E141-8218-263161F1AE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1" name="Oval 189">
                <a:extLst>
                  <a:ext uri="{FF2B5EF4-FFF2-40B4-BE49-F238E27FC236}">
                    <a16:creationId xmlns:a16="http://schemas.microsoft.com/office/drawing/2014/main" id="{1EB87CB8-7701-0F4F-A048-B1485F0D0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2" name="Oval 190">
                <a:extLst>
                  <a:ext uri="{FF2B5EF4-FFF2-40B4-BE49-F238E27FC236}">
                    <a16:creationId xmlns:a16="http://schemas.microsoft.com/office/drawing/2014/main" id="{A8B54279-5360-D74F-AB31-8D95D1587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3" name="Oval 191">
                <a:extLst>
                  <a:ext uri="{FF2B5EF4-FFF2-40B4-BE49-F238E27FC236}">
                    <a16:creationId xmlns:a16="http://schemas.microsoft.com/office/drawing/2014/main" id="{98D048A0-8A63-2143-9131-E3A2883BF8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4" name="Oval 192">
                <a:extLst>
                  <a:ext uri="{FF2B5EF4-FFF2-40B4-BE49-F238E27FC236}">
                    <a16:creationId xmlns:a16="http://schemas.microsoft.com/office/drawing/2014/main" id="{CFD429BE-B39E-F74F-BFB0-7DDBBE77A3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5" name="Oval 193">
                <a:extLst>
                  <a:ext uri="{FF2B5EF4-FFF2-40B4-BE49-F238E27FC236}">
                    <a16:creationId xmlns:a16="http://schemas.microsoft.com/office/drawing/2014/main" id="{469035C7-6534-9D43-87F9-06FA694327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6" name="Oval 194">
                <a:extLst>
                  <a:ext uri="{FF2B5EF4-FFF2-40B4-BE49-F238E27FC236}">
                    <a16:creationId xmlns:a16="http://schemas.microsoft.com/office/drawing/2014/main" id="{6EC52E58-0AC9-6748-8689-985856459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7" name="Oval 195">
                <a:extLst>
                  <a:ext uri="{FF2B5EF4-FFF2-40B4-BE49-F238E27FC236}">
                    <a16:creationId xmlns:a16="http://schemas.microsoft.com/office/drawing/2014/main" id="{243681B2-1E2A-AF4E-AFF3-129CC326E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8" name="Oval 196">
                <a:extLst>
                  <a:ext uri="{FF2B5EF4-FFF2-40B4-BE49-F238E27FC236}">
                    <a16:creationId xmlns:a16="http://schemas.microsoft.com/office/drawing/2014/main" id="{295BE28C-BCA6-8342-81A5-F06568B328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19" name="Oval 197">
                <a:extLst>
                  <a:ext uri="{FF2B5EF4-FFF2-40B4-BE49-F238E27FC236}">
                    <a16:creationId xmlns:a16="http://schemas.microsoft.com/office/drawing/2014/main" id="{19EC7B4B-5791-1741-AB88-449A48B44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0" name="Oval 198">
                <a:extLst>
                  <a:ext uri="{FF2B5EF4-FFF2-40B4-BE49-F238E27FC236}">
                    <a16:creationId xmlns:a16="http://schemas.microsoft.com/office/drawing/2014/main" id="{A76ACE4E-543F-984D-8A8D-ED2034B6E9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1" name="Line 199">
                <a:extLst>
                  <a:ext uri="{FF2B5EF4-FFF2-40B4-BE49-F238E27FC236}">
                    <a16:creationId xmlns:a16="http://schemas.microsoft.com/office/drawing/2014/main" id="{9FE8EDC0-5B41-CD4C-AA5E-7DA1F4CE11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2" name="Line 200">
                <a:extLst>
                  <a:ext uri="{FF2B5EF4-FFF2-40B4-BE49-F238E27FC236}">
                    <a16:creationId xmlns:a16="http://schemas.microsoft.com/office/drawing/2014/main" id="{98CE5EB8-237F-0044-BA80-083AEBA01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23" name="Oval 201">
                <a:extLst>
                  <a:ext uri="{FF2B5EF4-FFF2-40B4-BE49-F238E27FC236}">
                    <a16:creationId xmlns:a16="http://schemas.microsoft.com/office/drawing/2014/main" id="{4C181B4D-8911-AB45-86D7-C9FCAAF0E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4" name="Oval 202">
                <a:extLst>
                  <a:ext uri="{FF2B5EF4-FFF2-40B4-BE49-F238E27FC236}">
                    <a16:creationId xmlns:a16="http://schemas.microsoft.com/office/drawing/2014/main" id="{E39B246A-9A83-9C4F-B66E-C2E8C6A8F3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5" name="Oval 203">
                <a:extLst>
                  <a:ext uri="{FF2B5EF4-FFF2-40B4-BE49-F238E27FC236}">
                    <a16:creationId xmlns:a16="http://schemas.microsoft.com/office/drawing/2014/main" id="{1C1E196F-6D35-174A-A554-6C5D1FA20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6" name="Oval 204">
                <a:extLst>
                  <a:ext uri="{FF2B5EF4-FFF2-40B4-BE49-F238E27FC236}">
                    <a16:creationId xmlns:a16="http://schemas.microsoft.com/office/drawing/2014/main" id="{F14BAD14-7DBF-D041-9701-AA1862BA0C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7" name="Oval 205">
                <a:extLst>
                  <a:ext uri="{FF2B5EF4-FFF2-40B4-BE49-F238E27FC236}">
                    <a16:creationId xmlns:a16="http://schemas.microsoft.com/office/drawing/2014/main" id="{8774A8E1-2051-A94F-BB5C-27C48EE5C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8" name="Oval 206">
                <a:extLst>
                  <a:ext uri="{FF2B5EF4-FFF2-40B4-BE49-F238E27FC236}">
                    <a16:creationId xmlns:a16="http://schemas.microsoft.com/office/drawing/2014/main" id="{2F6BD5CC-32AC-0944-B95C-F9092504F6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29" name="Oval 207">
                <a:extLst>
                  <a:ext uri="{FF2B5EF4-FFF2-40B4-BE49-F238E27FC236}">
                    <a16:creationId xmlns:a16="http://schemas.microsoft.com/office/drawing/2014/main" id="{5AC68778-3342-5546-A316-BE279A2D0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0" name="Oval 208">
                <a:extLst>
                  <a:ext uri="{FF2B5EF4-FFF2-40B4-BE49-F238E27FC236}">
                    <a16:creationId xmlns:a16="http://schemas.microsoft.com/office/drawing/2014/main" id="{08673F54-8793-E64F-B169-F0DA87CB2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1" name="Oval 209">
                <a:extLst>
                  <a:ext uri="{FF2B5EF4-FFF2-40B4-BE49-F238E27FC236}">
                    <a16:creationId xmlns:a16="http://schemas.microsoft.com/office/drawing/2014/main" id="{5E49D008-1A31-CD46-A8F0-8732E8413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2" name="Oval 210">
                <a:extLst>
                  <a:ext uri="{FF2B5EF4-FFF2-40B4-BE49-F238E27FC236}">
                    <a16:creationId xmlns:a16="http://schemas.microsoft.com/office/drawing/2014/main" id="{FFD9D73F-CD7D-DA45-8B64-F4CEB8C455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3" name="Oval 211">
                <a:extLst>
                  <a:ext uri="{FF2B5EF4-FFF2-40B4-BE49-F238E27FC236}">
                    <a16:creationId xmlns:a16="http://schemas.microsoft.com/office/drawing/2014/main" id="{D13F967D-C48D-034B-B68C-106D32BCA9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4" name="Oval 212">
                <a:extLst>
                  <a:ext uri="{FF2B5EF4-FFF2-40B4-BE49-F238E27FC236}">
                    <a16:creationId xmlns:a16="http://schemas.microsoft.com/office/drawing/2014/main" id="{9E650FD2-C06D-D94F-814F-5A2E05A2D3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5" name="Oval 213">
                <a:extLst>
                  <a:ext uri="{FF2B5EF4-FFF2-40B4-BE49-F238E27FC236}">
                    <a16:creationId xmlns:a16="http://schemas.microsoft.com/office/drawing/2014/main" id="{0F5C70FE-EB5A-A04D-A198-59C65FB3D9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6" name="Oval 214">
                <a:extLst>
                  <a:ext uri="{FF2B5EF4-FFF2-40B4-BE49-F238E27FC236}">
                    <a16:creationId xmlns:a16="http://schemas.microsoft.com/office/drawing/2014/main" id="{4DEB6845-886A-2345-94C1-5310064C0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7" name="Oval 215">
                <a:extLst>
                  <a:ext uri="{FF2B5EF4-FFF2-40B4-BE49-F238E27FC236}">
                    <a16:creationId xmlns:a16="http://schemas.microsoft.com/office/drawing/2014/main" id="{7BAED3E7-0F6E-0E49-A34A-2A24619291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8" name="Oval 216">
                <a:extLst>
                  <a:ext uri="{FF2B5EF4-FFF2-40B4-BE49-F238E27FC236}">
                    <a16:creationId xmlns:a16="http://schemas.microsoft.com/office/drawing/2014/main" id="{C7940266-B3B8-A344-9F56-6248A4E28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39" name="Oval 217">
                <a:extLst>
                  <a:ext uri="{FF2B5EF4-FFF2-40B4-BE49-F238E27FC236}">
                    <a16:creationId xmlns:a16="http://schemas.microsoft.com/office/drawing/2014/main" id="{DA8210EB-06AE-E140-BB13-2E7F5DE1E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0" name="Oval 218">
                <a:extLst>
                  <a:ext uri="{FF2B5EF4-FFF2-40B4-BE49-F238E27FC236}">
                    <a16:creationId xmlns:a16="http://schemas.microsoft.com/office/drawing/2014/main" id="{8DA730FF-F9FE-8C4F-AC74-441167C274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1" name="Oval 219">
                <a:extLst>
                  <a:ext uri="{FF2B5EF4-FFF2-40B4-BE49-F238E27FC236}">
                    <a16:creationId xmlns:a16="http://schemas.microsoft.com/office/drawing/2014/main" id="{16690537-47B6-A14C-B9ED-76E1CCBDDD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2" name="Oval 220">
                <a:extLst>
                  <a:ext uri="{FF2B5EF4-FFF2-40B4-BE49-F238E27FC236}">
                    <a16:creationId xmlns:a16="http://schemas.microsoft.com/office/drawing/2014/main" id="{A38F6557-2019-784C-8FF8-46A9400235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743" name="Line 221">
                <a:extLst>
                  <a:ext uri="{FF2B5EF4-FFF2-40B4-BE49-F238E27FC236}">
                    <a16:creationId xmlns:a16="http://schemas.microsoft.com/office/drawing/2014/main" id="{C397A39C-8A49-EB4B-90EE-CEC65FCFB0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4" name="Line 222">
                <a:extLst>
                  <a:ext uri="{FF2B5EF4-FFF2-40B4-BE49-F238E27FC236}">
                    <a16:creationId xmlns:a16="http://schemas.microsoft.com/office/drawing/2014/main" id="{23C02FD7-1BC4-1C4D-94B4-78951DA21B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5" name="Line 223">
                <a:extLst>
                  <a:ext uri="{FF2B5EF4-FFF2-40B4-BE49-F238E27FC236}">
                    <a16:creationId xmlns:a16="http://schemas.microsoft.com/office/drawing/2014/main" id="{898E5F87-351C-124A-A54A-D3CE45D85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6" name="Line 224">
                <a:extLst>
                  <a:ext uri="{FF2B5EF4-FFF2-40B4-BE49-F238E27FC236}">
                    <a16:creationId xmlns:a16="http://schemas.microsoft.com/office/drawing/2014/main" id="{B2B00F7D-C0E5-654E-8EDF-5566B97F39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7" name="Line 225">
                <a:extLst>
                  <a:ext uri="{FF2B5EF4-FFF2-40B4-BE49-F238E27FC236}">
                    <a16:creationId xmlns:a16="http://schemas.microsoft.com/office/drawing/2014/main" id="{E487EB41-079F-304A-BA67-0ED2B4E59C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8" name="Line 226">
                <a:extLst>
                  <a:ext uri="{FF2B5EF4-FFF2-40B4-BE49-F238E27FC236}">
                    <a16:creationId xmlns:a16="http://schemas.microsoft.com/office/drawing/2014/main" id="{B1CF324D-52EB-E34B-845C-B9A9F45CB3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49" name="Line 227">
                <a:extLst>
                  <a:ext uri="{FF2B5EF4-FFF2-40B4-BE49-F238E27FC236}">
                    <a16:creationId xmlns:a16="http://schemas.microsoft.com/office/drawing/2014/main" id="{7BEC886E-135B-834B-8FEC-E56AD0E17A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0" name="Line 228">
                <a:extLst>
                  <a:ext uri="{FF2B5EF4-FFF2-40B4-BE49-F238E27FC236}">
                    <a16:creationId xmlns:a16="http://schemas.microsoft.com/office/drawing/2014/main" id="{F1A264D3-746A-5741-A6EE-95BB6FD00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1" name="Line 229">
                <a:extLst>
                  <a:ext uri="{FF2B5EF4-FFF2-40B4-BE49-F238E27FC236}">
                    <a16:creationId xmlns:a16="http://schemas.microsoft.com/office/drawing/2014/main" id="{6B7BD172-D76A-494F-AE78-A24E8F589A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2" name="Line 230">
                <a:extLst>
                  <a:ext uri="{FF2B5EF4-FFF2-40B4-BE49-F238E27FC236}">
                    <a16:creationId xmlns:a16="http://schemas.microsoft.com/office/drawing/2014/main" id="{567B8C66-4660-234F-8BAD-20C80D163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3" name="Line 231">
                <a:extLst>
                  <a:ext uri="{FF2B5EF4-FFF2-40B4-BE49-F238E27FC236}">
                    <a16:creationId xmlns:a16="http://schemas.microsoft.com/office/drawing/2014/main" id="{C9641B6F-4D51-A146-8FCA-C85288AE08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4" name="Line 232">
                <a:extLst>
                  <a:ext uri="{FF2B5EF4-FFF2-40B4-BE49-F238E27FC236}">
                    <a16:creationId xmlns:a16="http://schemas.microsoft.com/office/drawing/2014/main" id="{C989DD31-80C9-F344-BE67-651018CD3F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5" name="Line 233">
                <a:extLst>
                  <a:ext uri="{FF2B5EF4-FFF2-40B4-BE49-F238E27FC236}">
                    <a16:creationId xmlns:a16="http://schemas.microsoft.com/office/drawing/2014/main" id="{6CB97825-9769-E349-9CCE-CB0568AB6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6" name="Line 234">
                <a:extLst>
                  <a:ext uri="{FF2B5EF4-FFF2-40B4-BE49-F238E27FC236}">
                    <a16:creationId xmlns:a16="http://schemas.microsoft.com/office/drawing/2014/main" id="{43801DC3-3802-A14F-9530-D4EB376E95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7" name="Line 235">
                <a:extLst>
                  <a:ext uri="{FF2B5EF4-FFF2-40B4-BE49-F238E27FC236}">
                    <a16:creationId xmlns:a16="http://schemas.microsoft.com/office/drawing/2014/main" id="{3FC57827-2BDB-5149-A0FA-9484085CB8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8" name="Line 236">
                <a:extLst>
                  <a:ext uri="{FF2B5EF4-FFF2-40B4-BE49-F238E27FC236}">
                    <a16:creationId xmlns:a16="http://schemas.microsoft.com/office/drawing/2014/main" id="{4C079F22-1116-F744-B4B1-189DB60E78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59" name="Line 237">
                <a:extLst>
                  <a:ext uri="{FF2B5EF4-FFF2-40B4-BE49-F238E27FC236}">
                    <a16:creationId xmlns:a16="http://schemas.microsoft.com/office/drawing/2014/main" id="{AC7D104A-D02F-2644-BF05-2934E9A663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0" name="Line 238">
                <a:extLst>
                  <a:ext uri="{FF2B5EF4-FFF2-40B4-BE49-F238E27FC236}">
                    <a16:creationId xmlns:a16="http://schemas.microsoft.com/office/drawing/2014/main" id="{5DA7F066-E68F-F846-9405-17671166F8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1" name="Line 239">
                <a:extLst>
                  <a:ext uri="{FF2B5EF4-FFF2-40B4-BE49-F238E27FC236}">
                    <a16:creationId xmlns:a16="http://schemas.microsoft.com/office/drawing/2014/main" id="{96E2FA75-ED94-4A49-A2F4-BE53EBA5CC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2" name="Line 240">
                <a:extLst>
                  <a:ext uri="{FF2B5EF4-FFF2-40B4-BE49-F238E27FC236}">
                    <a16:creationId xmlns:a16="http://schemas.microsoft.com/office/drawing/2014/main" id="{5110FB44-94CB-3841-A7F1-DCA724945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3" name="Line 241">
                <a:extLst>
                  <a:ext uri="{FF2B5EF4-FFF2-40B4-BE49-F238E27FC236}">
                    <a16:creationId xmlns:a16="http://schemas.microsoft.com/office/drawing/2014/main" id="{4D42E7B2-A060-034F-AF2F-D7BFFD730B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4" name="Line 242">
                <a:extLst>
                  <a:ext uri="{FF2B5EF4-FFF2-40B4-BE49-F238E27FC236}">
                    <a16:creationId xmlns:a16="http://schemas.microsoft.com/office/drawing/2014/main" id="{A1F2D480-1FCF-EF41-B50A-5BC75B719B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5" name="Line 243">
                <a:extLst>
                  <a:ext uri="{FF2B5EF4-FFF2-40B4-BE49-F238E27FC236}">
                    <a16:creationId xmlns:a16="http://schemas.microsoft.com/office/drawing/2014/main" id="{7353DB65-A73A-704E-99B3-BEF6E42254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6" name="Line 244">
                <a:extLst>
                  <a:ext uri="{FF2B5EF4-FFF2-40B4-BE49-F238E27FC236}">
                    <a16:creationId xmlns:a16="http://schemas.microsoft.com/office/drawing/2014/main" id="{50CD8807-314B-D24F-806F-CC1000704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7" name="Line 245">
                <a:extLst>
                  <a:ext uri="{FF2B5EF4-FFF2-40B4-BE49-F238E27FC236}">
                    <a16:creationId xmlns:a16="http://schemas.microsoft.com/office/drawing/2014/main" id="{976B8EFD-0213-4946-AB31-31E5A3477D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8" name="Line 246">
                <a:extLst>
                  <a:ext uri="{FF2B5EF4-FFF2-40B4-BE49-F238E27FC236}">
                    <a16:creationId xmlns:a16="http://schemas.microsoft.com/office/drawing/2014/main" id="{24FA27F0-5ED8-2445-BC36-BB77B45B69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69" name="Line 247">
                <a:extLst>
                  <a:ext uri="{FF2B5EF4-FFF2-40B4-BE49-F238E27FC236}">
                    <a16:creationId xmlns:a16="http://schemas.microsoft.com/office/drawing/2014/main" id="{035E47DF-856A-C74F-8BA2-E903589ED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0" name="Line 248">
                <a:extLst>
                  <a:ext uri="{FF2B5EF4-FFF2-40B4-BE49-F238E27FC236}">
                    <a16:creationId xmlns:a16="http://schemas.microsoft.com/office/drawing/2014/main" id="{1A62B7EE-4254-A849-8FC9-153AF96A65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1" name="Line 249">
                <a:extLst>
                  <a:ext uri="{FF2B5EF4-FFF2-40B4-BE49-F238E27FC236}">
                    <a16:creationId xmlns:a16="http://schemas.microsoft.com/office/drawing/2014/main" id="{A11916E5-D03E-8845-B86D-FA907750B8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2" name="Line 250">
                <a:extLst>
                  <a:ext uri="{FF2B5EF4-FFF2-40B4-BE49-F238E27FC236}">
                    <a16:creationId xmlns:a16="http://schemas.microsoft.com/office/drawing/2014/main" id="{0C2FD8F1-8D4D-E340-845D-F69BD83714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3" name="Line 251">
                <a:extLst>
                  <a:ext uri="{FF2B5EF4-FFF2-40B4-BE49-F238E27FC236}">
                    <a16:creationId xmlns:a16="http://schemas.microsoft.com/office/drawing/2014/main" id="{997D0153-D63F-9840-A9C4-C4A2666EBA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4" name="Line 252">
                <a:extLst>
                  <a:ext uri="{FF2B5EF4-FFF2-40B4-BE49-F238E27FC236}">
                    <a16:creationId xmlns:a16="http://schemas.microsoft.com/office/drawing/2014/main" id="{5E183AD0-2534-E64C-8127-D942F6E4A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5" name="Line 253">
                <a:extLst>
                  <a:ext uri="{FF2B5EF4-FFF2-40B4-BE49-F238E27FC236}">
                    <a16:creationId xmlns:a16="http://schemas.microsoft.com/office/drawing/2014/main" id="{B4F91E7B-B056-3746-9136-063716EF06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6" name="Line 254">
                <a:extLst>
                  <a:ext uri="{FF2B5EF4-FFF2-40B4-BE49-F238E27FC236}">
                    <a16:creationId xmlns:a16="http://schemas.microsoft.com/office/drawing/2014/main" id="{0426E48E-2F42-3043-B46B-FFF74B5ACF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77" name="Text Box 255">
                <a:extLst>
                  <a:ext uri="{FF2B5EF4-FFF2-40B4-BE49-F238E27FC236}">
                    <a16:creationId xmlns:a16="http://schemas.microsoft.com/office/drawing/2014/main" id="{B6F47EAB-5E78-9244-891F-18FC922B5F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8"/>
                <a:ext cx="247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6778" name="Text Box 256">
                <a:extLst>
                  <a:ext uri="{FF2B5EF4-FFF2-40B4-BE49-F238E27FC236}">
                    <a16:creationId xmlns:a16="http://schemas.microsoft.com/office/drawing/2014/main" id="{13B99236-3F40-E34C-AE3C-286A49DA66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6" y="1587"/>
                <a:ext cx="310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6779" name="Text Box 257">
                <a:extLst>
                  <a:ext uri="{FF2B5EF4-FFF2-40B4-BE49-F238E27FC236}">
                    <a16:creationId xmlns:a16="http://schemas.microsoft.com/office/drawing/2014/main" id="{59E4BC3F-E3B9-0B49-AF69-A968E665A4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" y="1955"/>
                <a:ext cx="376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6780" name="Text Box 258">
                <a:extLst>
                  <a:ext uri="{FF2B5EF4-FFF2-40B4-BE49-F238E27FC236}">
                    <a16:creationId xmlns:a16="http://schemas.microsoft.com/office/drawing/2014/main" id="{566D9613-2DEF-3147-868C-109504BFB3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6781" name="Text Box 259">
                <a:extLst>
                  <a:ext uri="{FF2B5EF4-FFF2-40B4-BE49-F238E27FC236}">
                    <a16:creationId xmlns:a16="http://schemas.microsoft.com/office/drawing/2014/main" id="{4DEACDB1-1FC0-5849-8406-E19D691B91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4" y="1968"/>
                <a:ext cx="374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6782" name="Text Box 260">
                <a:extLst>
                  <a:ext uri="{FF2B5EF4-FFF2-40B4-BE49-F238E27FC236}">
                    <a16:creationId xmlns:a16="http://schemas.microsoft.com/office/drawing/2014/main" id="{D0FB87C1-4DB5-1946-8E76-EBB273283A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3" y="2591"/>
                <a:ext cx="438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6783" name="Line 261">
                <a:extLst>
                  <a:ext uri="{FF2B5EF4-FFF2-40B4-BE49-F238E27FC236}">
                    <a16:creationId xmlns:a16="http://schemas.microsoft.com/office/drawing/2014/main" id="{16E5D431-5EAE-9A4D-A127-B057A82BA2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6697" name="Group 273">
              <a:extLst>
                <a:ext uri="{FF2B5EF4-FFF2-40B4-BE49-F238E27FC236}">
                  <a16:creationId xmlns:a16="http://schemas.microsoft.com/office/drawing/2014/main" id="{3A7BF486-B8AC-2B43-9486-2684F8B15C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2" y="2448"/>
              <a:ext cx="2704" cy="1488"/>
              <a:chOff x="1072" y="2448"/>
              <a:chExt cx="2704" cy="1488"/>
            </a:xfrm>
          </p:grpSpPr>
          <p:sp>
            <p:nvSpPr>
              <p:cNvPr id="26698" name="Freeform 270">
                <a:extLst>
                  <a:ext uri="{FF2B5EF4-FFF2-40B4-BE49-F238E27FC236}">
                    <a16:creationId xmlns:a16="http://schemas.microsoft.com/office/drawing/2014/main" id="{DF6DB49B-6FE4-4644-A950-E92DA0A5A8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2" y="2448"/>
                <a:ext cx="1568" cy="768"/>
              </a:xfrm>
              <a:custGeom>
                <a:avLst/>
                <a:gdLst>
                  <a:gd name="T0" fmla="*/ 512 w 1568"/>
                  <a:gd name="T1" fmla="*/ 768 h 768"/>
                  <a:gd name="T2" fmla="*/ 176 w 1568"/>
                  <a:gd name="T3" fmla="*/ 384 h 768"/>
                  <a:gd name="T4" fmla="*/ 1568 w 1568"/>
                  <a:gd name="T5" fmla="*/ 0 h 768"/>
                  <a:gd name="T6" fmla="*/ 0 60000 65536"/>
                  <a:gd name="T7" fmla="*/ 0 60000 65536"/>
                  <a:gd name="T8" fmla="*/ 0 60000 65536"/>
                  <a:gd name="T9" fmla="*/ 0 w 1568"/>
                  <a:gd name="T10" fmla="*/ 0 h 768"/>
                  <a:gd name="T11" fmla="*/ 1568 w 1568"/>
                  <a:gd name="T12" fmla="*/ 768 h 76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568" h="768">
                    <a:moveTo>
                      <a:pt x="512" y="768"/>
                    </a:moveTo>
                    <a:cubicBezTo>
                      <a:pt x="256" y="640"/>
                      <a:pt x="0" y="512"/>
                      <a:pt x="176" y="384"/>
                    </a:cubicBezTo>
                    <a:cubicBezTo>
                      <a:pt x="352" y="256"/>
                      <a:pt x="960" y="128"/>
                      <a:pt x="1568" y="0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99" name="Freeform 272">
                <a:extLst>
                  <a:ext uri="{FF2B5EF4-FFF2-40B4-BE49-F238E27FC236}">
                    <a16:creationId xmlns:a16="http://schemas.microsoft.com/office/drawing/2014/main" id="{7FAF6837-00DC-0E4E-8734-7EB34C728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2" y="2592"/>
                <a:ext cx="2384" cy="1344"/>
              </a:xfrm>
              <a:custGeom>
                <a:avLst/>
                <a:gdLst>
                  <a:gd name="T0" fmla="*/ 64 w 2384"/>
                  <a:gd name="T1" fmla="*/ 288 h 1344"/>
                  <a:gd name="T2" fmla="*/ 640 w 2384"/>
                  <a:gd name="T3" fmla="*/ 624 h 1344"/>
                  <a:gd name="T4" fmla="*/ 1120 w 2384"/>
                  <a:gd name="T5" fmla="*/ 1008 h 1344"/>
                  <a:gd name="T6" fmla="*/ 1600 w 2384"/>
                  <a:gd name="T7" fmla="*/ 1296 h 1344"/>
                  <a:gd name="T8" fmla="*/ 2080 w 2384"/>
                  <a:gd name="T9" fmla="*/ 1296 h 1344"/>
                  <a:gd name="T10" fmla="*/ 2368 w 2384"/>
                  <a:gd name="T11" fmla="*/ 1152 h 1344"/>
                  <a:gd name="T12" fmla="*/ 2176 w 2384"/>
                  <a:gd name="T13" fmla="*/ 432 h 1344"/>
                  <a:gd name="T14" fmla="*/ 1984 w 2384"/>
                  <a:gd name="T15" fmla="*/ 48 h 1344"/>
                  <a:gd name="T16" fmla="*/ 976 w 2384"/>
                  <a:gd name="T17" fmla="*/ 144 h 1344"/>
                  <a:gd name="T18" fmla="*/ 160 w 2384"/>
                  <a:gd name="T19" fmla="*/ 192 h 1344"/>
                  <a:gd name="T20" fmla="*/ 16 w 2384"/>
                  <a:gd name="T21" fmla="*/ 240 h 1344"/>
                  <a:gd name="T22" fmla="*/ 64 w 2384"/>
                  <a:gd name="T23" fmla="*/ 336 h 134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384"/>
                  <a:gd name="T37" fmla="*/ 0 h 1344"/>
                  <a:gd name="T38" fmla="*/ 2384 w 2384"/>
                  <a:gd name="T39" fmla="*/ 1344 h 134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384" h="1344">
                    <a:moveTo>
                      <a:pt x="64" y="288"/>
                    </a:moveTo>
                    <a:cubicBezTo>
                      <a:pt x="264" y="396"/>
                      <a:pt x="464" y="504"/>
                      <a:pt x="640" y="624"/>
                    </a:cubicBezTo>
                    <a:cubicBezTo>
                      <a:pt x="816" y="744"/>
                      <a:pt x="960" y="896"/>
                      <a:pt x="1120" y="1008"/>
                    </a:cubicBezTo>
                    <a:cubicBezTo>
                      <a:pt x="1280" y="1120"/>
                      <a:pt x="1440" y="1248"/>
                      <a:pt x="1600" y="1296"/>
                    </a:cubicBezTo>
                    <a:cubicBezTo>
                      <a:pt x="1760" y="1344"/>
                      <a:pt x="1952" y="1320"/>
                      <a:pt x="2080" y="1296"/>
                    </a:cubicBezTo>
                    <a:cubicBezTo>
                      <a:pt x="2208" y="1272"/>
                      <a:pt x="2352" y="1296"/>
                      <a:pt x="2368" y="1152"/>
                    </a:cubicBezTo>
                    <a:cubicBezTo>
                      <a:pt x="2384" y="1008"/>
                      <a:pt x="2240" y="616"/>
                      <a:pt x="2176" y="432"/>
                    </a:cubicBezTo>
                    <a:cubicBezTo>
                      <a:pt x="2112" y="248"/>
                      <a:pt x="2184" y="96"/>
                      <a:pt x="1984" y="48"/>
                    </a:cubicBezTo>
                    <a:cubicBezTo>
                      <a:pt x="1784" y="0"/>
                      <a:pt x="1280" y="120"/>
                      <a:pt x="976" y="144"/>
                    </a:cubicBezTo>
                    <a:cubicBezTo>
                      <a:pt x="672" y="168"/>
                      <a:pt x="320" y="176"/>
                      <a:pt x="160" y="192"/>
                    </a:cubicBezTo>
                    <a:cubicBezTo>
                      <a:pt x="0" y="208"/>
                      <a:pt x="32" y="216"/>
                      <a:pt x="16" y="240"/>
                    </a:cubicBezTo>
                    <a:cubicBezTo>
                      <a:pt x="0" y="264"/>
                      <a:pt x="56" y="320"/>
                      <a:pt x="64" y="33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6630" name="Group 341">
            <a:extLst>
              <a:ext uri="{FF2B5EF4-FFF2-40B4-BE49-F238E27FC236}">
                <a16:creationId xmlns:a16="http://schemas.microsoft.com/office/drawing/2014/main" id="{E97F4758-19B6-1F4F-A3AE-DC5BE5A46881}"/>
              </a:ext>
            </a:extLst>
          </p:cNvPr>
          <p:cNvGrpSpPr>
            <a:grpSpLocks/>
          </p:cNvGrpSpPr>
          <p:nvPr/>
        </p:nvGrpSpPr>
        <p:grpSpPr bwMode="auto">
          <a:xfrm>
            <a:off x="6410325" y="2895600"/>
            <a:ext cx="2581275" cy="2574925"/>
            <a:chOff x="1872" y="1920"/>
            <a:chExt cx="1626" cy="1622"/>
          </a:xfrm>
        </p:grpSpPr>
        <p:sp>
          <p:nvSpPr>
            <p:cNvPr id="26631" name="Rectangle 342">
              <a:extLst>
                <a:ext uri="{FF2B5EF4-FFF2-40B4-BE49-F238E27FC236}">
                  <a16:creationId xmlns:a16="http://schemas.microsoft.com/office/drawing/2014/main" id="{267FD03A-94A8-804B-A887-CF8C0DDEA3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32" name="Rectangle 343">
              <a:extLst>
                <a:ext uri="{FF2B5EF4-FFF2-40B4-BE49-F238E27FC236}">
                  <a16:creationId xmlns:a16="http://schemas.microsoft.com/office/drawing/2014/main" id="{0C25C93E-0536-BD44-9F2D-66AADEE5FB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33" name="Rectangle 344">
              <a:extLst>
                <a:ext uri="{FF2B5EF4-FFF2-40B4-BE49-F238E27FC236}">
                  <a16:creationId xmlns:a16="http://schemas.microsoft.com/office/drawing/2014/main" id="{392C93B8-4123-F742-A9EC-BFA4B8F742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4" name="Rectangle 345">
              <a:extLst>
                <a:ext uri="{FF2B5EF4-FFF2-40B4-BE49-F238E27FC236}">
                  <a16:creationId xmlns:a16="http://schemas.microsoft.com/office/drawing/2014/main" id="{1A3A640A-147B-4846-9559-E71695A00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5" name="Rectangle 346">
              <a:extLst>
                <a:ext uri="{FF2B5EF4-FFF2-40B4-BE49-F238E27FC236}">
                  <a16:creationId xmlns:a16="http://schemas.microsoft.com/office/drawing/2014/main" id="{A21C717E-0F37-164B-918A-B0187FD4A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6" name="Rectangle 347">
              <a:extLst>
                <a:ext uri="{FF2B5EF4-FFF2-40B4-BE49-F238E27FC236}">
                  <a16:creationId xmlns:a16="http://schemas.microsoft.com/office/drawing/2014/main" id="{496D5191-2C95-CB4A-B3B6-9B693EED6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37" name="Rectangle 348">
              <a:extLst>
                <a:ext uri="{FF2B5EF4-FFF2-40B4-BE49-F238E27FC236}">
                  <a16:creationId xmlns:a16="http://schemas.microsoft.com/office/drawing/2014/main" id="{0B98DBA8-D6F1-AC4C-B380-504B2DBC6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8" name="Rectangle 349">
              <a:extLst>
                <a:ext uri="{FF2B5EF4-FFF2-40B4-BE49-F238E27FC236}">
                  <a16:creationId xmlns:a16="http://schemas.microsoft.com/office/drawing/2014/main" id="{23FA2FC9-951D-0A4B-A777-0B69CE66A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39" name="Rectangle 350">
              <a:extLst>
                <a:ext uri="{FF2B5EF4-FFF2-40B4-BE49-F238E27FC236}">
                  <a16:creationId xmlns:a16="http://schemas.microsoft.com/office/drawing/2014/main" id="{A9818FD1-6DA8-0142-BE52-5EC9E8FB0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0" name="Rectangle 351">
              <a:extLst>
                <a:ext uri="{FF2B5EF4-FFF2-40B4-BE49-F238E27FC236}">
                  <a16:creationId xmlns:a16="http://schemas.microsoft.com/office/drawing/2014/main" id="{1AAEF853-5B67-3D43-8B0C-CDD218262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41" name="Rectangle 352">
              <a:extLst>
                <a:ext uri="{FF2B5EF4-FFF2-40B4-BE49-F238E27FC236}">
                  <a16:creationId xmlns:a16="http://schemas.microsoft.com/office/drawing/2014/main" id="{C820F0C4-1EA5-B140-89FC-A03632E1FA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42" name="Rectangle 353">
              <a:extLst>
                <a:ext uri="{FF2B5EF4-FFF2-40B4-BE49-F238E27FC236}">
                  <a16:creationId xmlns:a16="http://schemas.microsoft.com/office/drawing/2014/main" id="{795A8A0F-A147-6448-83C5-94C2EB3F3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3" name="Rectangle 354">
              <a:extLst>
                <a:ext uri="{FF2B5EF4-FFF2-40B4-BE49-F238E27FC236}">
                  <a16:creationId xmlns:a16="http://schemas.microsoft.com/office/drawing/2014/main" id="{4755C35C-7CE6-3E4B-AEF1-5D02316897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4" name="Rectangle 355">
              <a:extLst>
                <a:ext uri="{FF2B5EF4-FFF2-40B4-BE49-F238E27FC236}">
                  <a16:creationId xmlns:a16="http://schemas.microsoft.com/office/drawing/2014/main" id="{93412024-D8B6-5847-8FF7-66864CC09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5" name="Rectangle 356">
              <a:extLst>
                <a:ext uri="{FF2B5EF4-FFF2-40B4-BE49-F238E27FC236}">
                  <a16:creationId xmlns:a16="http://schemas.microsoft.com/office/drawing/2014/main" id="{27274951-2BE0-9048-B03C-730C90F7D2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46" name="Rectangle 357">
              <a:extLst>
                <a:ext uri="{FF2B5EF4-FFF2-40B4-BE49-F238E27FC236}">
                  <a16:creationId xmlns:a16="http://schemas.microsoft.com/office/drawing/2014/main" id="{C10BA5EE-B4F3-D54F-9A88-87A7D41A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47" name="Rectangle 358">
              <a:extLst>
                <a:ext uri="{FF2B5EF4-FFF2-40B4-BE49-F238E27FC236}">
                  <a16:creationId xmlns:a16="http://schemas.microsoft.com/office/drawing/2014/main" id="{672115B4-EDEF-134C-A12F-16FBF7051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8" name="Rectangle 359">
              <a:extLst>
                <a:ext uri="{FF2B5EF4-FFF2-40B4-BE49-F238E27FC236}">
                  <a16:creationId xmlns:a16="http://schemas.microsoft.com/office/drawing/2014/main" id="{B79897B0-38C3-3740-8E92-2748C41B2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49" name="Rectangle 360">
              <a:extLst>
                <a:ext uri="{FF2B5EF4-FFF2-40B4-BE49-F238E27FC236}">
                  <a16:creationId xmlns:a16="http://schemas.microsoft.com/office/drawing/2014/main" id="{78028AE1-FD3E-5943-B5FB-5B9E5A688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0" name="Rectangle 361">
              <a:extLst>
                <a:ext uri="{FF2B5EF4-FFF2-40B4-BE49-F238E27FC236}">
                  <a16:creationId xmlns:a16="http://schemas.microsoft.com/office/drawing/2014/main" id="{1688B8B6-F2B3-AB46-ADFF-B19EA25C3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51" name="Rectangle 362">
              <a:extLst>
                <a:ext uri="{FF2B5EF4-FFF2-40B4-BE49-F238E27FC236}">
                  <a16:creationId xmlns:a16="http://schemas.microsoft.com/office/drawing/2014/main" id="{A44336B1-17D1-0F49-A254-5B4A3F593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52" name="Rectangle 363">
              <a:extLst>
                <a:ext uri="{FF2B5EF4-FFF2-40B4-BE49-F238E27FC236}">
                  <a16:creationId xmlns:a16="http://schemas.microsoft.com/office/drawing/2014/main" id="{802EAB43-18E0-E74E-9C32-2786BEE11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53" name="Rectangle 364">
              <a:extLst>
                <a:ext uri="{FF2B5EF4-FFF2-40B4-BE49-F238E27FC236}">
                  <a16:creationId xmlns:a16="http://schemas.microsoft.com/office/drawing/2014/main" id="{854978F9-AAB3-F94C-878E-C07E82AD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4" name="Rectangle 365">
              <a:extLst>
                <a:ext uri="{FF2B5EF4-FFF2-40B4-BE49-F238E27FC236}">
                  <a16:creationId xmlns:a16="http://schemas.microsoft.com/office/drawing/2014/main" id="{231B00EA-75FF-0F4C-B0BB-7F9033D9B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55" name="Rectangle 366">
              <a:extLst>
                <a:ext uri="{FF2B5EF4-FFF2-40B4-BE49-F238E27FC236}">
                  <a16:creationId xmlns:a16="http://schemas.microsoft.com/office/drawing/2014/main" id="{6CE86661-253B-6645-A6E2-80558BEF4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6" name="Rectangle 367">
              <a:extLst>
                <a:ext uri="{FF2B5EF4-FFF2-40B4-BE49-F238E27FC236}">
                  <a16:creationId xmlns:a16="http://schemas.microsoft.com/office/drawing/2014/main" id="{32091BFC-877A-864F-940D-2874153817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7" name="Rectangle 368">
              <a:extLst>
                <a:ext uri="{FF2B5EF4-FFF2-40B4-BE49-F238E27FC236}">
                  <a16:creationId xmlns:a16="http://schemas.microsoft.com/office/drawing/2014/main" id="{DCE23706-6946-BD4F-8B77-9B286A1128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8" name="Rectangle 369">
              <a:extLst>
                <a:ext uri="{FF2B5EF4-FFF2-40B4-BE49-F238E27FC236}">
                  <a16:creationId xmlns:a16="http://schemas.microsoft.com/office/drawing/2014/main" id="{FA47234C-F2E1-F644-B486-C774A6051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59" name="Rectangle 370">
              <a:extLst>
                <a:ext uri="{FF2B5EF4-FFF2-40B4-BE49-F238E27FC236}">
                  <a16:creationId xmlns:a16="http://schemas.microsoft.com/office/drawing/2014/main" id="{0B5EF0BF-C299-694C-86D2-47589AEC8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0" name="Rectangle 371">
              <a:extLst>
                <a:ext uri="{FF2B5EF4-FFF2-40B4-BE49-F238E27FC236}">
                  <a16:creationId xmlns:a16="http://schemas.microsoft.com/office/drawing/2014/main" id="{1DD2ADD6-BCAF-F943-962E-F4E381021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6661" name="Rectangle 372">
              <a:extLst>
                <a:ext uri="{FF2B5EF4-FFF2-40B4-BE49-F238E27FC236}">
                  <a16:creationId xmlns:a16="http://schemas.microsoft.com/office/drawing/2014/main" id="{98FA3023-DB3A-A04A-9A14-C7C0BA98F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62" name="Rectangle 373">
              <a:extLst>
                <a:ext uri="{FF2B5EF4-FFF2-40B4-BE49-F238E27FC236}">
                  <a16:creationId xmlns:a16="http://schemas.microsoft.com/office/drawing/2014/main" id="{435BE172-68B5-0044-B987-695929B49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63" name="Rectangle 374">
              <a:extLst>
                <a:ext uri="{FF2B5EF4-FFF2-40B4-BE49-F238E27FC236}">
                  <a16:creationId xmlns:a16="http://schemas.microsoft.com/office/drawing/2014/main" id="{FAD357FB-3E0D-8240-B577-3C9E92801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4" name="Rectangle 375">
              <a:extLst>
                <a:ext uri="{FF2B5EF4-FFF2-40B4-BE49-F238E27FC236}">
                  <a16:creationId xmlns:a16="http://schemas.microsoft.com/office/drawing/2014/main" id="{49F2ABF7-3675-D24E-9BCF-59E8F65D8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5" name="Rectangle 376">
              <a:extLst>
                <a:ext uri="{FF2B5EF4-FFF2-40B4-BE49-F238E27FC236}">
                  <a16:creationId xmlns:a16="http://schemas.microsoft.com/office/drawing/2014/main" id="{B4A89024-F00F-EB4E-86E7-85E805AF1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66" name="Rectangle 377">
              <a:extLst>
                <a:ext uri="{FF2B5EF4-FFF2-40B4-BE49-F238E27FC236}">
                  <a16:creationId xmlns:a16="http://schemas.microsoft.com/office/drawing/2014/main" id="{C2B4B4A5-2B1F-8A41-A459-7F6F4096A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6667" name="Line 378">
              <a:extLst>
                <a:ext uri="{FF2B5EF4-FFF2-40B4-BE49-F238E27FC236}">
                  <a16:creationId xmlns:a16="http://schemas.microsoft.com/office/drawing/2014/main" id="{D9C67FCA-25D0-684E-910A-5A5A18EA5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8" name="Line 379">
              <a:extLst>
                <a:ext uri="{FF2B5EF4-FFF2-40B4-BE49-F238E27FC236}">
                  <a16:creationId xmlns:a16="http://schemas.microsoft.com/office/drawing/2014/main" id="{A7D59F4A-4BD1-2140-900E-2DEB2CBC6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9" name="Line 380">
              <a:extLst>
                <a:ext uri="{FF2B5EF4-FFF2-40B4-BE49-F238E27FC236}">
                  <a16:creationId xmlns:a16="http://schemas.microsoft.com/office/drawing/2014/main" id="{502031C3-2E6E-4946-BD5D-8CAD9824F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0" name="Line 381">
              <a:extLst>
                <a:ext uri="{FF2B5EF4-FFF2-40B4-BE49-F238E27FC236}">
                  <a16:creationId xmlns:a16="http://schemas.microsoft.com/office/drawing/2014/main" id="{49A6C795-7171-674D-AC0A-25574DFB5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1" name="Line 382">
              <a:extLst>
                <a:ext uri="{FF2B5EF4-FFF2-40B4-BE49-F238E27FC236}">
                  <a16:creationId xmlns:a16="http://schemas.microsoft.com/office/drawing/2014/main" id="{87838F7E-7911-4E4C-9365-D0993F476F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2" name="Line 383">
              <a:extLst>
                <a:ext uri="{FF2B5EF4-FFF2-40B4-BE49-F238E27FC236}">
                  <a16:creationId xmlns:a16="http://schemas.microsoft.com/office/drawing/2014/main" id="{55932359-A00A-9B41-8BE1-65CBDD7CC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3" name="Line 384">
              <a:extLst>
                <a:ext uri="{FF2B5EF4-FFF2-40B4-BE49-F238E27FC236}">
                  <a16:creationId xmlns:a16="http://schemas.microsoft.com/office/drawing/2014/main" id="{0A2BB050-ABD0-9E46-9F57-CA24DCED6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4" name="Line 385">
              <a:extLst>
                <a:ext uri="{FF2B5EF4-FFF2-40B4-BE49-F238E27FC236}">
                  <a16:creationId xmlns:a16="http://schemas.microsoft.com/office/drawing/2014/main" id="{D9685FC2-6B92-0941-ADE8-83C850082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5" name="Line 386">
              <a:extLst>
                <a:ext uri="{FF2B5EF4-FFF2-40B4-BE49-F238E27FC236}">
                  <a16:creationId xmlns:a16="http://schemas.microsoft.com/office/drawing/2014/main" id="{7EE221D2-93B5-3345-AF3C-6409DD03A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6" name="Line 387">
              <a:extLst>
                <a:ext uri="{FF2B5EF4-FFF2-40B4-BE49-F238E27FC236}">
                  <a16:creationId xmlns:a16="http://schemas.microsoft.com/office/drawing/2014/main" id="{6FC9A24F-F597-5544-81B0-979A93DEF9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7" name="Line 388">
              <a:extLst>
                <a:ext uri="{FF2B5EF4-FFF2-40B4-BE49-F238E27FC236}">
                  <a16:creationId xmlns:a16="http://schemas.microsoft.com/office/drawing/2014/main" id="{2735F7C7-A438-4B4F-ABE7-2770AC9450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8" name="Line 389">
              <a:extLst>
                <a:ext uri="{FF2B5EF4-FFF2-40B4-BE49-F238E27FC236}">
                  <a16:creationId xmlns:a16="http://schemas.microsoft.com/office/drawing/2014/main" id="{64981985-184A-1E4F-9B5A-3E305BB56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79" name="Line 390">
              <a:extLst>
                <a:ext uri="{FF2B5EF4-FFF2-40B4-BE49-F238E27FC236}">
                  <a16:creationId xmlns:a16="http://schemas.microsoft.com/office/drawing/2014/main" id="{FB903D9F-F9CF-3B45-A221-F942AE2DAF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Line 391">
              <a:extLst>
                <a:ext uri="{FF2B5EF4-FFF2-40B4-BE49-F238E27FC236}">
                  <a16:creationId xmlns:a16="http://schemas.microsoft.com/office/drawing/2014/main" id="{0EFC85C6-E691-314B-B6D6-F60A43A8A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1" name="Line 392">
              <a:extLst>
                <a:ext uri="{FF2B5EF4-FFF2-40B4-BE49-F238E27FC236}">
                  <a16:creationId xmlns:a16="http://schemas.microsoft.com/office/drawing/2014/main" id="{ACC7B8C2-3288-7249-8AF8-498935860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Rectangle 393">
              <a:extLst>
                <a:ext uri="{FF2B5EF4-FFF2-40B4-BE49-F238E27FC236}">
                  <a16:creationId xmlns:a16="http://schemas.microsoft.com/office/drawing/2014/main" id="{BFEBD022-EC5F-1C42-BA44-43A0B2C9C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6683" name="Rectangle 394">
              <a:extLst>
                <a:ext uri="{FF2B5EF4-FFF2-40B4-BE49-F238E27FC236}">
                  <a16:creationId xmlns:a16="http://schemas.microsoft.com/office/drawing/2014/main" id="{E2863D77-E973-B04D-98B6-5149CA2FA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6684" name="Rectangle 395">
              <a:extLst>
                <a:ext uri="{FF2B5EF4-FFF2-40B4-BE49-F238E27FC236}">
                  <a16:creationId xmlns:a16="http://schemas.microsoft.com/office/drawing/2014/main" id="{AD9EF3DA-DC59-274C-BA62-880A364A9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6685" name="Rectangle 396">
              <a:extLst>
                <a:ext uri="{FF2B5EF4-FFF2-40B4-BE49-F238E27FC236}">
                  <a16:creationId xmlns:a16="http://schemas.microsoft.com/office/drawing/2014/main" id="{A605C483-3720-D74D-8492-CF14EAA329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6686" name="Rectangle 397">
              <a:extLst>
                <a:ext uri="{FF2B5EF4-FFF2-40B4-BE49-F238E27FC236}">
                  <a16:creationId xmlns:a16="http://schemas.microsoft.com/office/drawing/2014/main" id="{D6717229-18C2-8B4B-A603-CADE10629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6687" name="Rectangle 398">
              <a:extLst>
                <a:ext uri="{FF2B5EF4-FFF2-40B4-BE49-F238E27FC236}">
                  <a16:creationId xmlns:a16="http://schemas.microsoft.com/office/drawing/2014/main" id="{2083023E-776F-824C-A842-BB35E5543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6688" name="Line 399">
              <a:extLst>
                <a:ext uri="{FF2B5EF4-FFF2-40B4-BE49-F238E27FC236}">
                  <a16:creationId xmlns:a16="http://schemas.microsoft.com/office/drawing/2014/main" id="{03AF0DD4-1C9A-3445-80F8-54E6697E47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9" name="Rectangle 400">
              <a:extLst>
                <a:ext uri="{FF2B5EF4-FFF2-40B4-BE49-F238E27FC236}">
                  <a16:creationId xmlns:a16="http://schemas.microsoft.com/office/drawing/2014/main" id="{816517F2-B2D1-C84D-A8E2-E8D220084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6690" name="Rectangle 401">
              <a:extLst>
                <a:ext uri="{FF2B5EF4-FFF2-40B4-BE49-F238E27FC236}">
                  <a16:creationId xmlns:a16="http://schemas.microsoft.com/office/drawing/2014/main" id="{D11BBFE4-1546-2C4D-86DE-1A308C94D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6691" name="Rectangle 402">
              <a:extLst>
                <a:ext uri="{FF2B5EF4-FFF2-40B4-BE49-F238E27FC236}">
                  <a16:creationId xmlns:a16="http://schemas.microsoft.com/office/drawing/2014/main" id="{7FA8D7F5-DE63-3F4B-A789-5FF66894DF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6692" name="Rectangle 403">
              <a:extLst>
                <a:ext uri="{FF2B5EF4-FFF2-40B4-BE49-F238E27FC236}">
                  <a16:creationId xmlns:a16="http://schemas.microsoft.com/office/drawing/2014/main" id="{72AB99D1-FF42-2B45-903F-59B9A624C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6693" name="Rectangle 404">
              <a:extLst>
                <a:ext uri="{FF2B5EF4-FFF2-40B4-BE49-F238E27FC236}">
                  <a16:creationId xmlns:a16="http://schemas.microsoft.com/office/drawing/2014/main" id="{DA393570-AE78-EC42-89BE-E454EC6A4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6694" name="Rectangle 405">
              <a:extLst>
                <a:ext uri="{FF2B5EF4-FFF2-40B4-BE49-F238E27FC236}">
                  <a16:creationId xmlns:a16="http://schemas.microsoft.com/office/drawing/2014/main" id="{AC8F107E-6275-4847-8004-C2204BFD70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6695" name="Line 406">
              <a:extLst>
                <a:ext uri="{FF2B5EF4-FFF2-40B4-BE49-F238E27FC236}">
                  <a16:creationId xmlns:a16="http://schemas.microsoft.com/office/drawing/2014/main" id="{6FACC125-FECE-9D48-98B7-7B2445DFD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Footer Placeholder 4">
            <a:extLst>
              <a:ext uri="{FF2B5EF4-FFF2-40B4-BE49-F238E27FC236}">
                <a16:creationId xmlns:a16="http://schemas.microsoft.com/office/drawing/2014/main" id="{6EC70267-4907-2B42-BA86-5E5E8FD496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3B209A28-4DB2-E147-8F67-039DEC4DDC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B2EA3D-4127-E146-8E19-D9524E531CD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4A542F1-8C39-D04C-B251-DF9E6B820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531D759C-1F2E-BE41-A0E6-27FD066E0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eaLnBrk="1" hangingPunct="1"/>
            <a:r>
              <a:rPr lang="en-US" altLang="en-US" sz="2000"/>
              <a:t>Visits only consistent nodes, but not 25364</a:t>
            </a:r>
          </a:p>
          <a:p>
            <a:pPr eaLnBrk="1" hangingPunct="1"/>
            <a:r>
              <a:rPr lang="en-US" altLang="en-US" sz="2000"/>
              <a:t>FC detects dead-end because Q4=6 and Q6 are inconsistent</a:t>
            </a:r>
          </a:p>
          <a:p>
            <a:pPr eaLnBrk="1" hangingPunct="1"/>
            <a:r>
              <a:rPr lang="en-US" altLang="en-US" sz="2000"/>
              <a:t>FC detects inconsistency between current partial solutions and a future variable </a:t>
            </a:r>
            <a:r>
              <a:rPr lang="en-US" altLang="en-US" sz="2000" b="1" u="sng">
                <a:solidFill>
                  <a:srgbClr val="A50021"/>
                </a:solidFill>
              </a:rPr>
              <a:t>before</a:t>
            </a:r>
            <a:r>
              <a:rPr lang="en-US" altLang="en-US" sz="2000"/>
              <a:t> reaching it</a:t>
            </a:r>
          </a:p>
          <a:p>
            <a:pPr eaLnBrk="1" hangingPunct="1"/>
            <a:r>
              <a:rPr lang="en-US" altLang="en-US" sz="2000"/>
              <a:t>FC cannot detect inconsistency between a </a:t>
            </a:r>
            <a:r>
              <a:rPr lang="en-US" altLang="en-US" sz="2000" b="1" u="sng">
                <a:solidFill>
                  <a:srgbClr val="A50021"/>
                </a:solidFill>
              </a:rPr>
              <a:t>set</a:t>
            </a:r>
            <a:r>
              <a:rPr lang="en-US" altLang="en-US" sz="2000"/>
              <a:t> of variables: 2536 is visited by FC but skipped by CBJ</a:t>
            </a:r>
            <a:endParaRPr lang="en-US" altLang="en-US" sz="2800"/>
          </a:p>
        </p:txBody>
      </p:sp>
      <p:grpSp>
        <p:nvGrpSpPr>
          <p:cNvPr id="27653" name="Group 254">
            <a:extLst>
              <a:ext uri="{FF2B5EF4-FFF2-40B4-BE49-F238E27FC236}">
                <a16:creationId xmlns:a16="http://schemas.microsoft.com/office/drawing/2014/main" id="{33A322BB-0567-5547-A701-1D42AAE7695E}"/>
              </a:ext>
            </a:extLst>
          </p:cNvPr>
          <p:cNvGrpSpPr>
            <a:grpSpLocks/>
          </p:cNvGrpSpPr>
          <p:nvPr/>
        </p:nvGrpSpPr>
        <p:grpSpPr bwMode="auto">
          <a:xfrm>
            <a:off x="679450" y="3176588"/>
            <a:ext cx="5645150" cy="2690812"/>
            <a:chOff x="280" y="1440"/>
            <a:chExt cx="3704" cy="2140"/>
          </a:xfrm>
        </p:grpSpPr>
        <p:sp>
          <p:nvSpPr>
            <p:cNvPr id="27723" name="Line 170">
              <a:extLst>
                <a:ext uri="{FF2B5EF4-FFF2-40B4-BE49-F238E27FC236}">
                  <a16:creationId xmlns:a16="http://schemas.microsoft.com/office/drawing/2014/main" id="{43591048-E23F-5340-80F1-BCD7A2B00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408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171">
              <a:extLst>
                <a:ext uri="{FF2B5EF4-FFF2-40B4-BE49-F238E27FC236}">
                  <a16:creationId xmlns:a16="http://schemas.microsoft.com/office/drawing/2014/main" id="{68FF6C4F-8A2A-EF44-9F0A-D36BA11F4B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976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172">
              <a:extLst>
                <a:ext uri="{FF2B5EF4-FFF2-40B4-BE49-F238E27FC236}">
                  <a16:creationId xmlns:a16="http://schemas.microsoft.com/office/drawing/2014/main" id="{D4CDA0C4-D058-464B-A515-DF097E535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544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173">
              <a:extLst>
                <a:ext uri="{FF2B5EF4-FFF2-40B4-BE49-F238E27FC236}">
                  <a16:creationId xmlns:a16="http://schemas.microsoft.com/office/drawing/2014/main" id="{40EBD1EF-F589-BB43-BE64-75544E032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112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Text Box 174">
              <a:extLst>
                <a:ext uri="{FF2B5EF4-FFF2-40B4-BE49-F238E27FC236}">
                  <a16:creationId xmlns:a16="http://schemas.microsoft.com/office/drawing/2014/main" id="{DDE24517-3581-A645-810D-E3D68FD1A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560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8" name="Text Box 175">
              <a:extLst>
                <a:ext uri="{FF2B5EF4-FFF2-40B4-BE49-F238E27FC236}">
                  <a16:creationId xmlns:a16="http://schemas.microsoft.com/office/drawing/2014/main" id="{9C672F08-C263-8749-9B3A-0D4EB37DAA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1984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9" name="Text Box 176">
              <a:extLst>
                <a:ext uri="{FF2B5EF4-FFF2-40B4-BE49-F238E27FC236}">
                  <a16:creationId xmlns:a16="http://schemas.microsoft.com/office/drawing/2014/main" id="{4C5B5CBA-9D1A-0F4C-943A-B41B9869C2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" y="2400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30" name="Text Box 177">
              <a:extLst>
                <a:ext uri="{FF2B5EF4-FFF2-40B4-BE49-F238E27FC236}">
                  <a16:creationId xmlns:a16="http://schemas.microsoft.com/office/drawing/2014/main" id="{1EED8101-21D3-0A41-8B37-CD2317D32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2" y="2857"/>
              <a:ext cx="20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31" name="Text Box 178">
              <a:extLst>
                <a:ext uri="{FF2B5EF4-FFF2-40B4-BE49-F238E27FC236}">
                  <a16:creationId xmlns:a16="http://schemas.microsoft.com/office/drawing/2014/main" id="{07A717EF-60D2-2A45-9D34-41E5DE5CEF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" y="3288"/>
              <a:ext cx="204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32" name="Oval 188">
              <a:extLst>
                <a:ext uri="{FF2B5EF4-FFF2-40B4-BE49-F238E27FC236}">
                  <a16:creationId xmlns:a16="http://schemas.microsoft.com/office/drawing/2014/main" id="{3C286D36-0A23-574C-B156-3E433DAF6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" y="293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3" name="Oval 193">
              <a:extLst>
                <a:ext uri="{FF2B5EF4-FFF2-40B4-BE49-F238E27FC236}">
                  <a16:creationId xmlns:a16="http://schemas.microsoft.com/office/drawing/2014/main" id="{B5875D3B-357E-8843-BC88-305384A0D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4" name="Oval 210">
              <a:extLst>
                <a:ext uri="{FF2B5EF4-FFF2-40B4-BE49-F238E27FC236}">
                  <a16:creationId xmlns:a16="http://schemas.microsoft.com/office/drawing/2014/main" id="{03E27EAE-BE1A-6847-B987-DD332CA76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2064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5" name="Oval 211">
              <a:extLst>
                <a:ext uri="{FF2B5EF4-FFF2-40B4-BE49-F238E27FC236}">
                  <a16:creationId xmlns:a16="http://schemas.microsoft.com/office/drawing/2014/main" id="{E43699E0-0BE2-6847-80D5-DD5EDF751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8" y="2496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6" name="Oval 212">
              <a:extLst>
                <a:ext uri="{FF2B5EF4-FFF2-40B4-BE49-F238E27FC236}">
                  <a16:creationId xmlns:a16="http://schemas.microsoft.com/office/drawing/2014/main" id="{9F740395-E5F3-C245-AEBC-0712BBA4D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2" y="1640"/>
              <a:ext cx="96" cy="9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737" name="Line 213">
              <a:extLst>
                <a:ext uri="{FF2B5EF4-FFF2-40B4-BE49-F238E27FC236}">
                  <a16:creationId xmlns:a16="http://schemas.microsoft.com/office/drawing/2014/main" id="{059B30E0-79EB-E94C-9916-17E39F05E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440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221">
              <a:extLst>
                <a:ext uri="{FF2B5EF4-FFF2-40B4-BE49-F238E27FC236}">
                  <a16:creationId xmlns:a16="http://schemas.microsoft.com/office/drawing/2014/main" id="{6176A144-939C-D042-854C-A2515746F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2592"/>
              <a:ext cx="240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224">
              <a:extLst>
                <a:ext uri="{FF2B5EF4-FFF2-40B4-BE49-F238E27FC236}">
                  <a16:creationId xmlns:a16="http://schemas.microsoft.com/office/drawing/2014/main" id="{3E70FB0F-D9A9-4F4E-A657-714CED0EE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0" y="2160"/>
              <a:ext cx="134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229">
              <a:extLst>
                <a:ext uri="{FF2B5EF4-FFF2-40B4-BE49-F238E27FC236}">
                  <a16:creationId xmlns:a16="http://schemas.microsoft.com/office/drawing/2014/main" id="{3014CAE6-699D-8146-9049-917C52785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0"/>
              <a:ext cx="1104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Line 236">
              <a:extLst>
                <a:ext uri="{FF2B5EF4-FFF2-40B4-BE49-F238E27FC236}">
                  <a16:creationId xmlns:a16="http://schemas.microsoft.com/office/drawing/2014/main" id="{34A385AE-80F9-FD4C-828A-E3E5868E4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4" y="1728"/>
              <a:ext cx="288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Line 243">
              <a:extLst>
                <a:ext uri="{FF2B5EF4-FFF2-40B4-BE49-F238E27FC236}">
                  <a16:creationId xmlns:a16="http://schemas.microsoft.com/office/drawing/2014/main" id="{3951808C-3A17-8441-93F9-5CDCDF31E9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3" name="Line 244">
              <a:extLst>
                <a:ext uri="{FF2B5EF4-FFF2-40B4-BE49-F238E27FC236}">
                  <a16:creationId xmlns:a16="http://schemas.microsoft.com/office/drawing/2014/main" id="{CDFF7D25-80D7-E642-9F3E-6F2EE7E17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728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4" name="Line 245">
              <a:extLst>
                <a:ext uri="{FF2B5EF4-FFF2-40B4-BE49-F238E27FC236}">
                  <a16:creationId xmlns:a16="http://schemas.microsoft.com/office/drawing/2014/main" id="{64D43DAE-92DC-E54A-841B-D5BA05966F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00" y="1728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Line 246">
              <a:extLst>
                <a:ext uri="{FF2B5EF4-FFF2-40B4-BE49-F238E27FC236}">
                  <a16:creationId xmlns:a16="http://schemas.microsoft.com/office/drawing/2014/main" id="{A1244299-B5B8-E54E-AE36-71B9214BE5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2" y="1728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Text Box 247">
              <a:extLst>
                <a:ext uri="{FF2B5EF4-FFF2-40B4-BE49-F238E27FC236}">
                  <a16:creationId xmlns:a16="http://schemas.microsoft.com/office/drawing/2014/main" id="{BE3ADE53-A36D-7B4E-821E-78C4254E12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1496"/>
              <a:ext cx="250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</a:t>
              </a:r>
            </a:p>
          </p:txBody>
        </p:sp>
        <p:sp>
          <p:nvSpPr>
            <p:cNvPr id="27747" name="Text Box 248">
              <a:extLst>
                <a:ext uri="{FF2B5EF4-FFF2-40B4-BE49-F238E27FC236}">
                  <a16:creationId xmlns:a16="http://schemas.microsoft.com/office/drawing/2014/main" id="{1EC2B467-768F-894C-A936-E3D02F260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4" y="1923"/>
              <a:ext cx="315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22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</a:t>
              </a:r>
            </a:p>
          </p:txBody>
        </p:sp>
        <p:sp>
          <p:nvSpPr>
            <p:cNvPr id="27748" name="Text Box 249">
              <a:extLst>
                <a:ext uri="{FF2B5EF4-FFF2-40B4-BE49-F238E27FC236}">
                  <a16:creationId xmlns:a16="http://schemas.microsoft.com/office/drawing/2014/main" id="{C82C9C0D-3396-C14B-950A-8347A5B8F8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2290"/>
              <a:ext cx="379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</a:t>
              </a:r>
            </a:p>
          </p:txBody>
        </p:sp>
        <p:sp>
          <p:nvSpPr>
            <p:cNvPr id="27749" name="Text Box 250">
              <a:extLst>
                <a:ext uri="{FF2B5EF4-FFF2-40B4-BE49-F238E27FC236}">
                  <a16:creationId xmlns:a16="http://schemas.microsoft.com/office/drawing/2014/main" id="{2CAE6939-86E7-2F48-B762-6685E333F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" y="2928"/>
              <a:ext cx="4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25314</a:t>
              </a:r>
            </a:p>
          </p:txBody>
        </p:sp>
        <p:sp>
          <p:nvSpPr>
            <p:cNvPr id="27750" name="Text Box 251">
              <a:extLst>
                <a:ext uri="{FF2B5EF4-FFF2-40B4-BE49-F238E27FC236}">
                  <a16:creationId xmlns:a16="http://schemas.microsoft.com/office/drawing/2014/main" id="{F0304551-8C89-224F-B537-E7520E557C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4" y="2303"/>
              <a:ext cx="379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400" b="1"/>
                <a:t>2536</a:t>
              </a:r>
            </a:p>
          </p:txBody>
        </p:sp>
        <p:sp>
          <p:nvSpPr>
            <p:cNvPr id="27751" name="Line 253">
              <a:extLst>
                <a:ext uri="{FF2B5EF4-FFF2-40B4-BE49-F238E27FC236}">
                  <a16:creationId xmlns:a16="http://schemas.microsoft.com/office/drawing/2014/main" id="{CF1A7688-400B-8548-87C0-834569FC0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680"/>
              <a:ext cx="3504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54" name="Group 321">
            <a:extLst>
              <a:ext uri="{FF2B5EF4-FFF2-40B4-BE49-F238E27FC236}">
                <a16:creationId xmlns:a16="http://schemas.microsoft.com/office/drawing/2014/main" id="{2DB8BA46-3AB1-6046-8037-3933A15044B4}"/>
              </a:ext>
            </a:extLst>
          </p:cNvPr>
          <p:cNvGrpSpPr>
            <a:grpSpLocks/>
          </p:cNvGrpSpPr>
          <p:nvPr/>
        </p:nvGrpSpPr>
        <p:grpSpPr bwMode="auto">
          <a:xfrm>
            <a:off x="6334125" y="3063875"/>
            <a:ext cx="2581275" cy="2574925"/>
            <a:chOff x="1872" y="1920"/>
            <a:chExt cx="1626" cy="1622"/>
          </a:xfrm>
        </p:grpSpPr>
        <p:sp>
          <p:nvSpPr>
            <p:cNvPr id="27658" name="Rectangle 322">
              <a:extLst>
                <a:ext uri="{FF2B5EF4-FFF2-40B4-BE49-F238E27FC236}">
                  <a16:creationId xmlns:a16="http://schemas.microsoft.com/office/drawing/2014/main" id="{BFB3CB80-177D-E342-9C1B-3F568E99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59" name="Rectangle 323">
              <a:extLst>
                <a:ext uri="{FF2B5EF4-FFF2-40B4-BE49-F238E27FC236}">
                  <a16:creationId xmlns:a16="http://schemas.microsoft.com/office/drawing/2014/main" id="{856D02A7-2E48-3D47-97D6-06D62AF0F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0" name="Rectangle 324">
              <a:extLst>
                <a:ext uri="{FF2B5EF4-FFF2-40B4-BE49-F238E27FC236}">
                  <a16:creationId xmlns:a16="http://schemas.microsoft.com/office/drawing/2014/main" id="{085C7F64-8F5F-184F-BC13-0EF6BE587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1" name="Rectangle 325">
              <a:extLst>
                <a:ext uri="{FF2B5EF4-FFF2-40B4-BE49-F238E27FC236}">
                  <a16:creationId xmlns:a16="http://schemas.microsoft.com/office/drawing/2014/main" id="{F4F9694C-88A4-8844-82E5-A0AE3512B5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2" name="Rectangle 326">
              <a:extLst>
                <a:ext uri="{FF2B5EF4-FFF2-40B4-BE49-F238E27FC236}">
                  <a16:creationId xmlns:a16="http://schemas.microsoft.com/office/drawing/2014/main" id="{7E33A367-8626-824E-A8E2-61F334FC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3" name="Rectangle 327">
              <a:extLst>
                <a:ext uri="{FF2B5EF4-FFF2-40B4-BE49-F238E27FC236}">
                  <a16:creationId xmlns:a16="http://schemas.microsoft.com/office/drawing/2014/main" id="{8D62085B-8227-D24A-89CF-089763EEBC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64" name="Rectangle 328">
              <a:extLst>
                <a:ext uri="{FF2B5EF4-FFF2-40B4-BE49-F238E27FC236}">
                  <a16:creationId xmlns:a16="http://schemas.microsoft.com/office/drawing/2014/main" id="{774B649A-6074-9F4E-85C4-D8EB1169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5" name="Rectangle 329">
              <a:extLst>
                <a:ext uri="{FF2B5EF4-FFF2-40B4-BE49-F238E27FC236}">
                  <a16:creationId xmlns:a16="http://schemas.microsoft.com/office/drawing/2014/main" id="{DBD8CA7B-E660-2041-9494-737A42870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6" name="Rectangle 330">
              <a:extLst>
                <a:ext uri="{FF2B5EF4-FFF2-40B4-BE49-F238E27FC236}">
                  <a16:creationId xmlns:a16="http://schemas.microsoft.com/office/drawing/2014/main" id="{2551D596-309A-0842-AD6B-30E82B52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67" name="Rectangle 331">
              <a:extLst>
                <a:ext uri="{FF2B5EF4-FFF2-40B4-BE49-F238E27FC236}">
                  <a16:creationId xmlns:a16="http://schemas.microsoft.com/office/drawing/2014/main" id="{E22BAED7-5A15-CC4D-ADCF-0F6BCE88A4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68" name="Rectangle 332">
              <a:extLst>
                <a:ext uri="{FF2B5EF4-FFF2-40B4-BE49-F238E27FC236}">
                  <a16:creationId xmlns:a16="http://schemas.microsoft.com/office/drawing/2014/main" id="{C00B192D-1EEF-8846-80E0-0E50F2FC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69" name="Rectangle 333">
              <a:extLst>
                <a:ext uri="{FF2B5EF4-FFF2-40B4-BE49-F238E27FC236}">
                  <a16:creationId xmlns:a16="http://schemas.microsoft.com/office/drawing/2014/main" id="{BBEDDF8E-A276-134A-B357-8C902E84A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0" name="Rectangle 334">
              <a:extLst>
                <a:ext uri="{FF2B5EF4-FFF2-40B4-BE49-F238E27FC236}">
                  <a16:creationId xmlns:a16="http://schemas.microsoft.com/office/drawing/2014/main" id="{64C249A2-7C80-C34F-993D-E6D62228B0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1" name="Rectangle 335">
              <a:extLst>
                <a:ext uri="{FF2B5EF4-FFF2-40B4-BE49-F238E27FC236}">
                  <a16:creationId xmlns:a16="http://schemas.microsoft.com/office/drawing/2014/main" id="{872D64B0-376B-1C47-81A5-E384E2EF4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2" name="Rectangle 336">
              <a:extLst>
                <a:ext uri="{FF2B5EF4-FFF2-40B4-BE49-F238E27FC236}">
                  <a16:creationId xmlns:a16="http://schemas.microsoft.com/office/drawing/2014/main" id="{965567AF-9FA5-DF4C-ABFC-6926D38241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3" name="Rectangle 337">
              <a:extLst>
                <a:ext uri="{FF2B5EF4-FFF2-40B4-BE49-F238E27FC236}">
                  <a16:creationId xmlns:a16="http://schemas.microsoft.com/office/drawing/2014/main" id="{D655CED9-C401-FC45-8F32-D7E617512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74" name="Rectangle 338">
              <a:extLst>
                <a:ext uri="{FF2B5EF4-FFF2-40B4-BE49-F238E27FC236}">
                  <a16:creationId xmlns:a16="http://schemas.microsoft.com/office/drawing/2014/main" id="{9B151C9B-8F58-EF47-8700-484E6A9A8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5" name="Rectangle 339">
              <a:extLst>
                <a:ext uri="{FF2B5EF4-FFF2-40B4-BE49-F238E27FC236}">
                  <a16:creationId xmlns:a16="http://schemas.microsoft.com/office/drawing/2014/main" id="{C0EFADC3-FACF-6942-B65A-F98170F34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76" name="Rectangle 340">
              <a:extLst>
                <a:ext uri="{FF2B5EF4-FFF2-40B4-BE49-F238E27FC236}">
                  <a16:creationId xmlns:a16="http://schemas.microsoft.com/office/drawing/2014/main" id="{72C82E9F-2C7C-0D43-8612-4674B2C14B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7" name="Rectangle 341">
              <a:extLst>
                <a:ext uri="{FF2B5EF4-FFF2-40B4-BE49-F238E27FC236}">
                  <a16:creationId xmlns:a16="http://schemas.microsoft.com/office/drawing/2014/main" id="{FBA7F785-4BA7-9E4E-B9A4-7C917BD987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78" name="Rectangle 342">
              <a:extLst>
                <a:ext uri="{FF2B5EF4-FFF2-40B4-BE49-F238E27FC236}">
                  <a16:creationId xmlns:a16="http://schemas.microsoft.com/office/drawing/2014/main" id="{C07AD291-C74C-4E46-8598-242825983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79" name="Rectangle 343">
              <a:extLst>
                <a:ext uri="{FF2B5EF4-FFF2-40B4-BE49-F238E27FC236}">
                  <a16:creationId xmlns:a16="http://schemas.microsoft.com/office/drawing/2014/main" id="{9ABC09C1-A046-124A-819E-A5C3C1246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0" name="Rectangle 344">
              <a:extLst>
                <a:ext uri="{FF2B5EF4-FFF2-40B4-BE49-F238E27FC236}">
                  <a16:creationId xmlns:a16="http://schemas.microsoft.com/office/drawing/2014/main" id="{F0337037-9F8F-8A4B-B9B4-A21118682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1" name="Rectangle 345">
              <a:extLst>
                <a:ext uri="{FF2B5EF4-FFF2-40B4-BE49-F238E27FC236}">
                  <a16:creationId xmlns:a16="http://schemas.microsoft.com/office/drawing/2014/main" id="{641653D3-7947-BF4F-BD55-D9D77F136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82" name="Rectangle 346">
              <a:extLst>
                <a:ext uri="{FF2B5EF4-FFF2-40B4-BE49-F238E27FC236}">
                  <a16:creationId xmlns:a16="http://schemas.microsoft.com/office/drawing/2014/main" id="{94E735D8-8B2E-F74C-BA02-DB9032A61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3" name="Rectangle 347">
              <a:extLst>
                <a:ext uri="{FF2B5EF4-FFF2-40B4-BE49-F238E27FC236}">
                  <a16:creationId xmlns:a16="http://schemas.microsoft.com/office/drawing/2014/main" id="{654370EC-3569-5140-A492-DB928BACD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4" name="Rectangle 348">
              <a:extLst>
                <a:ext uri="{FF2B5EF4-FFF2-40B4-BE49-F238E27FC236}">
                  <a16:creationId xmlns:a16="http://schemas.microsoft.com/office/drawing/2014/main" id="{484B0DE4-114D-6243-8382-6026B482B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5" name="Rectangle 349">
              <a:extLst>
                <a:ext uri="{FF2B5EF4-FFF2-40B4-BE49-F238E27FC236}">
                  <a16:creationId xmlns:a16="http://schemas.microsoft.com/office/drawing/2014/main" id="{CFC9D303-84A4-F54B-B145-53F73AD82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6" name="Rectangle 350">
              <a:extLst>
                <a:ext uri="{FF2B5EF4-FFF2-40B4-BE49-F238E27FC236}">
                  <a16:creationId xmlns:a16="http://schemas.microsoft.com/office/drawing/2014/main" id="{E75F1E81-5236-DB46-A942-9247ACEB6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87" name="Rectangle 351">
              <a:extLst>
                <a:ext uri="{FF2B5EF4-FFF2-40B4-BE49-F238E27FC236}">
                  <a16:creationId xmlns:a16="http://schemas.microsoft.com/office/drawing/2014/main" id="{D6A2D64B-208C-CB43-AE41-68280FDA8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7688" name="Rectangle 352">
              <a:extLst>
                <a:ext uri="{FF2B5EF4-FFF2-40B4-BE49-F238E27FC236}">
                  <a16:creationId xmlns:a16="http://schemas.microsoft.com/office/drawing/2014/main" id="{5290832C-B6BE-4A4E-A698-09A5416664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689" name="Rectangle 353">
              <a:extLst>
                <a:ext uri="{FF2B5EF4-FFF2-40B4-BE49-F238E27FC236}">
                  <a16:creationId xmlns:a16="http://schemas.microsoft.com/office/drawing/2014/main" id="{9AE7F359-3451-3A45-A8D3-4A1276567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690" name="Rectangle 354">
              <a:extLst>
                <a:ext uri="{FF2B5EF4-FFF2-40B4-BE49-F238E27FC236}">
                  <a16:creationId xmlns:a16="http://schemas.microsoft.com/office/drawing/2014/main" id="{727290CF-17B9-7940-B6F2-671F494A4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1" name="Rectangle 355">
              <a:extLst>
                <a:ext uri="{FF2B5EF4-FFF2-40B4-BE49-F238E27FC236}">
                  <a16:creationId xmlns:a16="http://schemas.microsoft.com/office/drawing/2014/main" id="{9FDA39E4-22B1-B44E-AB4B-F7FF826D5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2" name="Rectangle 356">
              <a:extLst>
                <a:ext uri="{FF2B5EF4-FFF2-40B4-BE49-F238E27FC236}">
                  <a16:creationId xmlns:a16="http://schemas.microsoft.com/office/drawing/2014/main" id="{CBC19360-03B6-7345-9880-C19BA7F11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693" name="Rectangle 357">
              <a:extLst>
                <a:ext uri="{FF2B5EF4-FFF2-40B4-BE49-F238E27FC236}">
                  <a16:creationId xmlns:a16="http://schemas.microsoft.com/office/drawing/2014/main" id="{118254A4-AD9E-B84A-8390-27D591395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7694" name="Line 358">
              <a:extLst>
                <a:ext uri="{FF2B5EF4-FFF2-40B4-BE49-F238E27FC236}">
                  <a16:creationId xmlns:a16="http://schemas.microsoft.com/office/drawing/2014/main" id="{5455BF26-3A22-F645-8FA5-555A06667E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359">
              <a:extLst>
                <a:ext uri="{FF2B5EF4-FFF2-40B4-BE49-F238E27FC236}">
                  <a16:creationId xmlns:a16="http://schemas.microsoft.com/office/drawing/2014/main" id="{484C36F5-8131-2746-AAB2-122055237C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Line 360">
              <a:extLst>
                <a:ext uri="{FF2B5EF4-FFF2-40B4-BE49-F238E27FC236}">
                  <a16:creationId xmlns:a16="http://schemas.microsoft.com/office/drawing/2014/main" id="{D795728D-3917-9C4F-93E4-9E9E7F0A9C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361">
              <a:extLst>
                <a:ext uri="{FF2B5EF4-FFF2-40B4-BE49-F238E27FC236}">
                  <a16:creationId xmlns:a16="http://schemas.microsoft.com/office/drawing/2014/main" id="{48C700D7-8A81-7B4E-8048-70B21578D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Line 362">
              <a:extLst>
                <a:ext uri="{FF2B5EF4-FFF2-40B4-BE49-F238E27FC236}">
                  <a16:creationId xmlns:a16="http://schemas.microsoft.com/office/drawing/2014/main" id="{BBD23D9D-925E-E54C-B351-D8DFA9F82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363">
              <a:extLst>
                <a:ext uri="{FF2B5EF4-FFF2-40B4-BE49-F238E27FC236}">
                  <a16:creationId xmlns:a16="http://schemas.microsoft.com/office/drawing/2014/main" id="{B8FAF876-E34B-D04E-B99F-D2DD8CE287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364">
              <a:extLst>
                <a:ext uri="{FF2B5EF4-FFF2-40B4-BE49-F238E27FC236}">
                  <a16:creationId xmlns:a16="http://schemas.microsoft.com/office/drawing/2014/main" id="{24AD893B-A76F-604D-86AC-E1DA9DDC8D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365">
              <a:extLst>
                <a:ext uri="{FF2B5EF4-FFF2-40B4-BE49-F238E27FC236}">
                  <a16:creationId xmlns:a16="http://schemas.microsoft.com/office/drawing/2014/main" id="{BF51DC52-577B-CA43-92CE-7225CB6C5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366">
              <a:extLst>
                <a:ext uri="{FF2B5EF4-FFF2-40B4-BE49-F238E27FC236}">
                  <a16:creationId xmlns:a16="http://schemas.microsoft.com/office/drawing/2014/main" id="{15B9CD12-6B7E-8542-AB82-C92A60B96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367">
              <a:extLst>
                <a:ext uri="{FF2B5EF4-FFF2-40B4-BE49-F238E27FC236}">
                  <a16:creationId xmlns:a16="http://schemas.microsoft.com/office/drawing/2014/main" id="{4A87F6E2-A796-E349-AFB3-4BFBAB8AEB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368">
              <a:extLst>
                <a:ext uri="{FF2B5EF4-FFF2-40B4-BE49-F238E27FC236}">
                  <a16:creationId xmlns:a16="http://schemas.microsoft.com/office/drawing/2014/main" id="{75D1A5C2-D207-A148-BF91-6F1E82236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369">
              <a:extLst>
                <a:ext uri="{FF2B5EF4-FFF2-40B4-BE49-F238E27FC236}">
                  <a16:creationId xmlns:a16="http://schemas.microsoft.com/office/drawing/2014/main" id="{51E092FD-6E20-784A-B1E3-0B75BEC93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370">
              <a:extLst>
                <a:ext uri="{FF2B5EF4-FFF2-40B4-BE49-F238E27FC236}">
                  <a16:creationId xmlns:a16="http://schemas.microsoft.com/office/drawing/2014/main" id="{1181A98A-4840-A34D-A1CE-47EBC482C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371">
              <a:extLst>
                <a:ext uri="{FF2B5EF4-FFF2-40B4-BE49-F238E27FC236}">
                  <a16:creationId xmlns:a16="http://schemas.microsoft.com/office/drawing/2014/main" id="{92D2D6CB-385A-CD4D-BFA7-B37124A0FD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372">
              <a:extLst>
                <a:ext uri="{FF2B5EF4-FFF2-40B4-BE49-F238E27FC236}">
                  <a16:creationId xmlns:a16="http://schemas.microsoft.com/office/drawing/2014/main" id="{BCC813D1-431F-AA4F-9311-C41CB82D4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373">
              <a:extLst>
                <a:ext uri="{FF2B5EF4-FFF2-40B4-BE49-F238E27FC236}">
                  <a16:creationId xmlns:a16="http://schemas.microsoft.com/office/drawing/2014/main" id="{309DBE51-C172-C841-836F-A58F920429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7710" name="Rectangle 374">
              <a:extLst>
                <a:ext uri="{FF2B5EF4-FFF2-40B4-BE49-F238E27FC236}">
                  <a16:creationId xmlns:a16="http://schemas.microsoft.com/office/drawing/2014/main" id="{1D12DC44-A440-C74C-8799-FF41C9357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7711" name="Rectangle 375">
              <a:extLst>
                <a:ext uri="{FF2B5EF4-FFF2-40B4-BE49-F238E27FC236}">
                  <a16:creationId xmlns:a16="http://schemas.microsoft.com/office/drawing/2014/main" id="{85270527-C6B5-6148-BF9F-5D31552C5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7712" name="Rectangle 376">
              <a:extLst>
                <a:ext uri="{FF2B5EF4-FFF2-40B4-BE49-F238E27FC236}">
                  <a16:creationId xmlns:a16="http://schemas.microsoft.com/office/drawing/2014/main" id="{D90C7449-BC1A-B940-94F2-730891F8B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7713" name="Rectangle 377">
              <a:extLst>
                <a:ext uri="{FF2B5EF4-FFF2-40B4-BE49-F238E27FC236}">
                  <a16:creationId xmlns:a16="http://schemas.microsoft.com/office/drawing/2014/main" id="{079CF3D3-489B-2C45-B5A5-B45715ED4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7714" name="Rectangle 378">
              <a:extLst>
                <a:ext uri="{FF2B5EF4-FFF2-40B4-BE49-F238E27FC236}">
                  <a16:creationId xmlns:a16="http://schemas.microsoft.com/office/drawing/2014/main" id="{3DA92E93-237F-6D42-8991-EDD63E864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7715" name="Line 379">
              <a:extLst>
                <a:ext uri="{FF2B5EF4-FFF2-40B4-BE49-F238E27FC236}">
                  <a16:creationId xmlns:a16="http://schemas.microsoft.com/office/drawing/2014/main" id="{C0385ABE-49DD-F74F-9B3C-EAEF6CA121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380">
              <a:extLst>
                <a:ext uri="{FF2B5EF4-FFF2-40B4-BE49-F238E27FC236}">
                  <a16:creationId xmlns:a16="http://schemas.microsoft.com/office/drawing/2014/main" id="{79873E78-8AE4-D74B-8264-00637526E5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7717" name="Rectangle 381">
              <a:extLst>
                <a:ext uri="{FF2B5EF4-FFF2-40B4-BE49-F238E27FC236}">
                  <a16:creationId xmlns:a16="http://schemas.microsoft.com/office/drawing/2014/main" id="{7A181743-2C27-4443-8047-E3765091F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7718" name="Rectangle 382">
              <a:extLst>
                <a:ext uri="{FF2B5EF4-FFF2-40B4-BE49-F238E27FC236}">
                  <a16:creationId xmlns:a16="http://schemas.microsoft.com/office/drawing/2014/main" id="{793A0549-48F5-3B42-A97A-DB490C400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7719" name="Rectangle 383">
              <a:extLst>
                <a:ext uri="{FF2B5EF4-FFF2-40B4-BE49-F238E27FC236}">
                  <a16:creationId xmlns:a16="http://schemas.microsoft.com/office/drawing/2014/main" id="{1F799529-7DB1-DA45-9EE5-D370C8C8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7720" name="Rectangle 384">
              <a:extLst>
                <a:ext uri="{FF2B5EF4-FFF2-40B4-BE49-F238E27FC236}">
                  <a16:creationId xmlns:a16="http://schemas.microsoft.com/office/drawing/2014/main" id="{A56CF0AA-F10F-8845-8163-86EDDCB72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7721" name="Rectangle 385">
              <a:extLst>
                <a:ext uri="{FF2B5EF4-FFF2-40B4-BE49-F238E27FC236}">
                  <a16:creationId xmlns:a16="http://schemas.microsoft.com/office/drawing/2014/main" id="{EE9FD91F-8B7C-544A-B73F-1259D5267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7722" name="Line 386">
              <a:extLst>
                <a:ext uri="{FF2B5EF4-FFF2-40B4-BE49-F238E27FC236}">
                  <a16:creationId xmlns:a16="http://schemas.microsoft.com/office/drawing/2014/main" id="{558AA23E-3095-F74C-A93F-9E9902FD7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5" name="Oval 160">
            <a:extLst>
              <a:ext uri="{FF2B5EF4-FFF2-40B4-BE49-F238E27FC236}">
                <a16:creationId xmlns:a16="http://schemas.microsoft.com/office/drawing/2014/main" id="{3D444B08-31D8-254A-B146-AB92F95DE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6988" y="5041900"/>
            <a:ext cx="150812" cy="131763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27656" name="Line 186">
            <a:extLst>
              <a:ext uri="{FF2B5EF4-FFF2-40B4-BE49-F238E27FC236}">
                <a16:creationId xmlns:a16="http://schemas.microsoft.com/office/drawing/2014/main" id="{E1FA47DA-F9AA-1A43-A797-633A3757D9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4572000"/>
            <a:ext cx="153988" cy="4587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Text Box 205">
            <a:extLst>
              <a:ext uri="{FF2B5EF4-FFF2-40B4-BE49-F238E27FC236}">
                <a16:creationId xmlns:a16="http://schemas.microsoft.com/office/drawing/2014/main" id="{CF6DBE8D-6984-7C4B-B65F-17705832C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5032375"/>
            <a:ext cx="676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400" b="1"/>
              <a:t>25364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2">
            <a:extLst>
              <a:ext uri="{FF2B5EF4-FFF2-40B4-BE49-F238E27FC236}">
                <a16:creationId xmlns:a16="http://schemas.microsoft.com/office/drawing/2014/main" id="{3D7C695F-F83B-0248-AB64-303621EB60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Important Lemmas</a:t>
            </a:r>
          </a:p>
        </p:txBody>
      </p:sp>
      <p:sp>
        <p:nvSpPr>
          <p:cNvPr id="28674" name="Footer Placeholder 3">
            <a:extLst>
              <a:ext uri="{FF2B5EF4-FFF2-40B4-BE49-F238E27FC236}">
                <a16:creationId xmlns:a16="http://schemas.microsoft.com/office/drawing/2014/main" id="{CFDB208D-CA9C-2A43-946F-9B25E0F850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 algn="ctr">
              <a:spcBef>
                <a:spcPct val="20000"/>
              </a:spcBef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defRPr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en-US" altLang="zh-CN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8675" name="Slide Number Placeholder 4">
            <a:extLst>
              <a:ext uri="{FF2B5EF4-FFF2-40B4-BE49-F238E27FC236}">
                <a16:creationId xmlns:a16="http://schemas.microsoft.com/office/drawing/2014/main" id="{BED6A479-91FE-324F-BC9F-ED10F7A35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202B32-BE84-9942-948E-D4F1655DF5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pic>
        <p:nvPicPr>
          <p:cNvPr id="28676" name="Picture 6">
            <a:extLst>
              <a:ext uri="{FF2B5EF4-FFF2-40B4-BE49-F238E27FC236}">
                <a16:creationId xmlns:a16="http://schemas.microsoft.com/office/drawing/2014/main" id="{DC8299AD-18C1-D146-B40E-5CFF44B5B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00200"/>
            <a:ext cx="6299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7">
            <a:extLst>
              <a:ext uri="{FF2B5EF4-FFF2-40B4-BE49-F238E27FC236}">
                <a16:creationId xmlns:a16="http://schemas.microsoft.com/office/drawing/2014/main" id="{DDBA8B6C-7E03-C942-895A-2F8B6B596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971800"/>
            <a:ext cx="60452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ooter Placeholder 4">
            <a:extLst>
              <a:ext uri="{FF2B5EF4-FFF2-40B4-BE49-F238E27FC236}">
                <a16:creationId xmlns:a16="http://schemas.microsoft.com/office/drawing/2014/main" id="{AFA1FE86-596E-4540-8905-17386E1A64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3D184A82-769D-1E47-BD58-3C12BD5D9B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9147068-AA32-AF4A-B428-708B505E7B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5CFE8814-64B1-E342-9D47-5F4D68A13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 1: </a:t>
            </a:r>
            <a:r>
              <a:rPr lang="en-US" altLang="en-US" sz="3600"/>
              <a:t>sufficient conditions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54A61ACB-29B4-D248-B7FB-550116308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9144000" cy="2590800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 node if its parent is consistent</a:t>
            </a:r>
          </a:p>
          <a:p>
            <a:pPr eaLnBrk="1" hangingPunct="1"/>
            <a:r>
              <a:rPr lang="en-US" altLang="en-US" sz="2200"/>
              <a:t>BJ visits a node if its parent is consistent with all variables</a:t>
            </a:r>
          </a:p>
          <a:p>
            <a:pPr eaLnBrk="1" hangingPunct="1"/>
            <a:r>
              <a:rPr lang="en-US" altLang="en-US" sz="2200"/>
              <a:t>CBJ visits a node if its parent is consistent with all sets of variables</a:t>
            </a:r>
          </a:p>
          <a:p>
            <a:pPr eaLnBrk="1" hangingPunct="1"/>
            <a:r>
              <a:rPr lang="en-US" altLang="en-US" sz="2200"/>
              <a:t>FC visits a node if it is consistent and its parent is consistent with all variables</a:t>
            </a:r>
          </a:p>
        </p:txBody>
      </p:sp>
      <p:grpSp>
        <p:nvGrpSpPr>
          <p:cNvPr id="29701" name="Group 120">
            <a:extLst>
              <a:ext uri="{FF2B5EF4-FFF2-40B4-BE49-F238E27FC236}">
                <a16:creationId xmlns:a16="http://schemas.microsoft.com/office/drawing/2014/main" id="{CEBEA06A-5B0F-C246-BA59-53CBE2D78844}"/>
              </a:ext>
            </a:extLst>
          </p:cNvPr>
          <p:cNvGrpSpPr>
            <a:grpSpLocks/>
          </p:cNvGrpSpPr>
          <p:nvPr/>
        </p:nvGrpSpPr>
        <p:grpSpPr bwMode="auto">
          <a:xfrm>
            <a:off x="1255713" y="2794000"/>
            <a:ext cx="5792787" cy="3124200"/>
            <a:chOff x="239" y="1824"/>
            <a:chExt cx="3697" cy="2112"/>
          </a:xfrm>
        </p:grpSpPr>
        <p:sp>
          <p:nvSpPr>
            <p:cNvPr id="29702" name="Freeform 121">
              <a:extLst>
                <a:ext uri="{FF2B5EF4-FFF2-40B4-BE49-F238E27FC236}">
                  <a16:creationId xmlns:a16="http://schemas.microsoft.com/office/drawing/2014/main" id="{84D9BF2A-4789-7A4A-BCC8-CC83E6EF0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03" name="Group 122">
              <a:extLst>
                <a:ext uri="{FF2B5EF4-FFF2-40B4-BE49-F238E27FC236}">
                  <a16:creationId xmlns:a16="http://schemas.microsoft.com/office/drawing/2014/main" id="{58F0F24A-487F-5B49-A535-B5691429DD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55"/>
              <a:chOff x="91" y="1104"/>
              <a:chExt cx="3701" cy="2116"/>
            </a:xfrm>
          </p:grpSpPr>
          <p:sp>
            <p:nvSpPr>
              <p:cNvPr id="29707" name="Line 123">
                <a:extLst>
                  <a:ext uri="{FF2B5EF4-FFF2-40B4-BE49-F238E27FC236}">
                    <a16:creationId xmlns:a16="http://schemas.microsoft.com/office/drawing/2014/main" id="{89E6CC8A-3E1C-EF48-8D06-3C589354A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8" name="Line 124">
                <a:extLst>
                  <a:ext uri="{FF2B5EF4-FFF2-40B4-BE49-F238E27FC236}">
                    <a16:creationId xmlns:a16="http://schemas.microsoft.com/office/drawing/2014/main" id="{A2BE1707-93C7-6244-A0A8-D59ADBAF7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09" name="Line 125">
                <a:extLst>
                  <a:ext uri="{FF2B5EF4-FFF2-40B4-BE49-F238E27FC236}">
                    <a16:creationId xmlns:a16="http://schemas.microsoft.com/office/drawing/2014/main" id="{C5036266-5A4D-3149-8BE1-471B16E175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0" name="Line 126">
                <a:extLst>
                  <a:ext uri="{FF2B5EF4-FFF2-40B4-BE49-F238E27FC236}">
                    <a16:creationId xmlns:a16="http://schemas.microsoft.com/office/drawing/2014/main" id="{E1D8CD9B-4492-B94B-B68F-1E04466672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11" name="Text Box 127">
                <a:extLst>
                  <a:ext uri="{FF2B5EF4-FFF2-40B4-BE49-F238E27FC236}">
                    <a16:creationId xmlns:a16="http://schemas.microsoft.com/office/drawing/2014/main" id="{136380BF-4A6B-774E-88D9-81760ED855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4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29712" name="Text Box 128">
                <a:extLst>
                  <a:ext uri="{FF2B5EF4-FFF2-40B4-BE49-F238E27FC236}">
                    <a16:creationId xmlns:a16="http://schemas.microsoft.com/office/drawing/2014/main" id="{52706742-2943-8A49-B888-7C69033385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19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29713" name="Text Box 129">
                <a:extLst>
                  <a:ext uri="{FF2B5EF4-FFF2-40B4-BE49-F238E27FC236}">
                    <a16:creationId xmlns:a16="http://schemas.microsoft.com/office/drawing/2014/main" id="{3F2CD5D9-71A9-454E-8EE5-D3F90BE261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9" y="2065"/>
                <a:ext cx="199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29714" name="Text Box 130">
                <a:extLst>
                  <a:ext uri="{FF2B5EF4-FFF2-40B4-BE49-F238E27FC236}">
                    <a16:creationId xmlns:a16="http://schemas.microsoft.com/office/drawing/2014/main" id="{E6A03634-7D31-C745-B7D5-9970337757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0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29715" name="Text Box 131">
                <a:extLst>
                  <a:ext uri="{FF2B5EF4-FFF2-40B4-BE49-F238E27FC236}">
                    <a16:creationId xmlns:a16="http://schemas.microsoft.com/office/drawing/2014/main" id="{23FB3627-731C-794A-8DED-6B0F235BB1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199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29716" name="Oval 132">
                <a:extLst>
                  <a:ext uri="{FF2B5EF4-FFF2-40B4-BE49-F238E27FC236}">
                    <a16:creationId xmlns:a16="http://schemas.microsoft.com/office/drawing/2014/main" id="{6E92DEC9-3D1F-1A46-A377-85BEA35C9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7" name="Oval 133">
                <a:extLst>
                  <a:ext uri="{FF2B5EF4-FFF2-40B4-BE49-F238E27FC236}">
                    <a16:creationId xmlns:a16="http://schemas.microsoft.com/office/drawing/2014/main" id="{5F97E58B-62C4-4A4A-B0C9-00F5A0308F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8" name="Oval 134">
                <a:extLst>
                  <a:ext uri="{FF2B5EF4-FFF2-40B4-BE49-F238E27FC236}">
                    <a16:creationId xmlns:a16="http://schemas.microsoft.com/office/drawing/2014/main" id="{237CB540-FB33-0445-8E7C-77097BA465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19" name="Oval 135">
                <a:extLst>
                  <a:ext uri="{FF2B5EF4-FFF2-40B4-BE49-F238E27FC236}">
                    <a16:creationId xmlns:a16="http://schemas.microsoft.com/office/drawing/2014/main" id="{51D5836C-23C7-E84D-B285-2E01B8D4A6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0" name="Oval 136">
                <a:extLst>
                  <a:ext uri="{FF2B5EF4-FFF2-40B4-BE49-F238E27FC236}">
                    <a16:creationId xmlns:a16="http://schemas.microsoft.com/office/drawing/2014/main" id="{FDE60A7A-5592-6249-BB57-29D183FCE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1" name="Oval 137">
                <a:extLst>
                  <a:ext uri="{FF2B5EF4-FFF2-40B4-BE49-F238E27FC236}">
                    <a16:creationId xmlns:a16="http://schemas.microsoft.com/office/drawing/2014/main" id="{DD03A628-24D5-E14F-B17D-B31F83D4A5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2" name="Oval 138">
                <a:extLst>
                  <a:ext uri="{FF2B5EF4-FFF2-40B4-BE49-F238E27FC236}">
                    <a16:creationId xmlns:a16="http://schemas.microsoft.com/office/drawing/2014/main" id="{D843C48C-C403-7E41-91A1-B272F702B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3" name="Oval 139">
                <a:extLst>
                  <a:ext uri="{FF2B5EF4-FFF2-40B4-BE49-F238E27FC236}">
                    <a16:creationId xmlns:a16="http://schemas.microsoft.com/office/drawing/2014/main" id="{F9077972-E75E-584B-929D-9BDC038644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4" name="Oval 140">
                <a:extLst>
                  <a:ext uri="{FF2B5EF4-FFF2-40B4-BE49-F238E27FC236}">
                    <a16:creationId xmlns:a16="http://schemas.microsoft.com/office/drawing/2014/main" id="{8DB855BE-9E67-574B-B6A7-AC4983E317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5" name="Oval 141">
                <a:extLst>
                  <a:ext uri="{FF2B5EF4-FFF2-40B4-BE49-F238E27FC236}">
                    <a16:creationId xmlns:a16="http://schemas.microsoft.com/office/drawing/2014/main" id="{8DA3CB76-6A95-0041-883C-E32A68877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6" name="Oval 142">
                <a:extLst>
                  <a:ext uri="{FF2B5EF4-FFF2-40B4-BE49-F238E27FC236}">
                    <a16:creationId xmlns:a16="http://schemas.microsoft.com/office/drawing/2014/main" id="{E3A29E36-D0E0-1141-8C42-A9467CF34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7" name="Oval 143">
                <a:extLst>
                  <a:ext uri="{FF2B5EF4-FFF2-40B4-BE49-F238E27FC236}">
                    <a16:creationId xmlns:a16="http://schemas.microsoft.com/office/drawing/2014/main" id="{A78F0220-BC1E-7E45-8151-2BD17CB9FA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28" name="Line 144">
                <a:extLst>
                  <a:ext uri="{FF2B5EF4-FFF2-40B4-BE49-F238E27FC236}">
                    <a16:creationId xmlns:a16="http://schemas.microsoft.com/office/drawing/2014/main" id="{5702274B-CBCA-214E-A54D-C33551B5AC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29" name="Line 145">
                <a:extLst>
                  <a:ext uri="{FF2B5EF4-FFF2-40B4-BE49-F238E27FC236}">
                    <a16:creationId xmlns:a16="http://schemas.microsoft.com/office/drawing/2014/main" id="{70D9E819-6CFD-BD46-857F-598CD941B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0" name="Oval 146">
                <a:extLst>
                  <a:ext uri="{FF2B5EF4-FFF2-40B4-BE49-F238E27FC236}">
                    <a16:creationId xmlns:a16="http://schemas.microsoft.com/office/drawing/2014/main" id="{1C9B0911-0F8E-D348-AFE9-DC81D445A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1" name="Oval 147">
                <a:extLst>
                  <a:ext uri="{FF2B5EF4-FFF2-40B4-BE49-F238E27FC236}">
                    <a16:creationId xmlns:a16="http://schemas.microsoft.com/office/drawing/2014/main" id="{A85BCCEB-93A3-7846-95F7-286F649409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2" name="Oval 148">
                <a:extLst>
                  <a:ext uri="{FF2B5EF4-FFF2-40B4-BE49-F238E27FC236}">
                    <a16:creationId xmlns:a16="http://schemas.microsoft.com/office/drawing/2014/main" id="{E9FB4D36-5808-5B4F-B23D-6EA64AF3EC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3" name="Oval 149">
                <a:extLst>
                  <a:ext uri="{FF2B5EF4-FFF2-40B4-BE49-F238E27FC236}">
                    <a16:creationId xmlns:a16="http://schemas.microsoft.com/office/drawing/2014/main" id="{02DE76E4-8771-A748-9E2F-2C574A7977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4" name="Oval 150">
                <a:extLst>
                  <a:ext uri="{FF2B5EF4-FFF2-40B4-BE49-F238E27FC236}">
                    <a16:creationId xmlns:a16="http://schemas.microsoft.com/office/drawing/2014/main" id="{09636A5C-975E-B847-94E7-8666214B3C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5" name="Oval 151">
                <a:extLst>
                  <a:ext uri="{FF2B5EF4-FFF2-40B4-BE49-F238E27FC236}">
                    <a16:creationId xmlns:a16="http://schemas.microsoft.com/office/drawing/2014/main" id="{D5506091-1307-414F-B15A-BB562DC3B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6" name="Oval 152">
                <a:extLst>
                  <a:ext uri="{FF2B5EF4-FFF2-40B4-BE49-F238E27FC236}">
                    <a16:creationId xmlns:a16="http://schemas.microsoft.com/office/drawing/2014/main" id="{79C22133-097F-D24C-A26D-CB51CA5B5A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7" name="Oval 153">
                <a:extLst>
                  <a:ext uri="{FF2B5EF4-FFF2-40B4-BE49-F238E27FC236}">
                    <a16:creationId xmlns:a16="http://schemas.microsoft.com/office/drawing/2014/main" id="{9597A236-A79D-D641-8E6D-3245C4A2E8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8" name="Oval 154">
                <a:extLst>
                  <a:ext uri="{FF2B5EF4-FFF2-40B4-BE49-F238E27FC236}">
                    <a16:creationId xmlns:a16="http://schemas.microsoft.com/office/drawing/2014/main" id="{37A5DAC9-01FB-2E47-A0C2-B9CF188138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39" name="Oval 155">
                <a:extLst>
                  <a:ext uri="{FF2B5EF4-FFF2-40B4-BE49-F238E27FC236}">
                    <a16:creationId xmlns:a16="http://schemas.microsoft.com/office/drawing/2014/main" id="{7A97EE52-3603-AC4B-B15F-769CA25BE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0" name="Oval 156">
                <a:extLst>
                  <a:ext uri="{FF2B5EF4-FFF2-40B4-BE49-F238E27FC236}">
                    <a16:creationId xmlns:a16="http://schemas.microsoft.com/office/drawing/2014/main" id="{EF0C41D5-2923-8D45-B2CF-A1A9E6B93C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1" name="Oval 157">
                <a:extLst>
                  <a:ext uri="{FF2B5EF4-FFF2-40B4-BE49-F238E27FC236}">
                    <a16:creationId xmlns:a16="http://schemas.microsoft.com/office/drawing/2014/main" id="{A579E48F-0F28-AF45-84E7-6AC325F8F4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2" name="Oval 158">
                <a:extLst>
                  <a:ext uri="{FF2B5EF4-FFF2-40B4-BE49-F238E27FC236}">
                    <a16:creationId xmlns:a16="http://schemas.microsoft.com/office/drawing/2014/main" id="{2408BE7A-41BD-CC48-9454-23D5E5E22E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3" name="Oval 159">
                <a:extLst>
                  <a:ext uri="{FF2B5EF4-FFF2-40B4-BE49-F238E27FC236}">
                    <a16:creationId xmlns:a16="http://schemas.microsoft.com/office/drawing/2014/main" id="{D6751867-F6D6-644B-AFF6-4B0BB654E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4" name="Oval 160">
                <a:extLst>
                  <a:ext uri="{FF2B5EF4-FFF2-40B4-BE49-F238E27FC236}">
                    <a16:creationId xmlns:a16="http://schemas.microsoft.com/office/drawing/2014/main" id="{BDB19D69-7D26-F641-8E49-297C3B1398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5" name="Oval 161">
                <a:extLst>
                  <a:ext uri="{FF2B5EF4-FFF2-40B4-BE49-F238E27FC236}">
                    <a16:creationId xmlns:a16="http://schemas.microsoft.com/office/drawing/2014/main" id="{5550666A-2675-7243-AC5A-677AF327F1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6" name="Oval 162">
                <a:extLst>
                  <a:ext uri="{FF2B5EF4-FFF2-40B4-BE49-F238E27FC236}">
                    <a16:creationId xmlns:a16="http://schemas.microsoft.com/office/drawing/2014/main" id="{32EEF6EA-88F5-E945-9E86-E5381B91B3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7" name="Oval 163">
                <a:extLst>
                  <a:ext uri="{FF2B5EF4-FFF2-40B4-BE49-F238E27FC236}">
                    <a16:creationId xmlns:a16="http://schemas.microsoft.com/office/drawing/2014/main" id="{B6D47A6E-324F-7E47-85CC-F9331AD10B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8" name="Oval 164">
                <a:extLst>
                  <a:ext uri="{FF2B5EF4-FFF2-40B4-BE49-F238E27FC236}">
                    <a16:creationId xmlns:a16="http://schemas.microsoft.com/office/drawing/2014/main" id="{2581F040-C038-F141-B2CD-409FCE2D8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49" name="Oval 165">
                <a:extLst>
                  <a:ext uri="{FF2B5EF4-FFF2-40B4-BE49-F238E27FC236}">
                    <a16:creationId xmlns:a16="http://schemas.microsoft.com/office/drawing/2014/main" id="{FA3DD57A-51C7-D44B-A08B-FF6A8F6D99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9750" name="Line 166">
                <a:extLst>
                  <a:ext uri="{FF2B5EF4-FFF2-40B4-BE49-F238E27FC236}">
                    <a16:creationId xmlns:a16="http://schemas.microsoft.com/office/drawing/2014/main" id="{251179DB-EB5A-974F-8860-A34960E201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1" name="Line 167">
                <a:extLst>
                  <a:ext uri="{FF2B5EF4-FFF2-40B4-BE49-F238E27FC236}">
                    <a16:creationId xmlns:a16="http://schemas.microsoft.com/office/drawing/2014/main" id="{6A6F5E39-C338-6F4F-A756-DADC4A3153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2" name="Line 168">
                <a:extLst>
                  <a:ext uri="{FF2B5EF4-FFF2-40B4-BE49-F238E27FC236}">
                    <a16:creationId xmlns:a16="http://schemas.microsoft.com/office/drawing/2014/main" id="{A8543790-D93B-1A41-9629-ED026C1B237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3" name="Line 169">
                <a:extLst>
                  <a:ext uri="{FF2B5EF4-FFF2-40B4-BE49-F238E27FC236}">
                    <a16:creationId xmlns:a16="http://schemas.microsoft.com/office/drawing/2014/main" id="{546C882E-F2D8-D541-87F7-C36DE76F2D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4" name="Line 170">
                <a:extLst>
                  <a:ext uri="{FF2B5EF4-FFF2-40B4-BE49-F238E27FC236}">
                    <a16:creationId xmlns:a16="http://schemas.microsoft.com/office/drawing/2014/main" id="{8B2E49C1-0ACD-4443-95F8-13CDDFE9E8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5" name="Line 171">
                <a:extLst>
                  <a:ext uri="{FF2B5EF4-FFF2-40B4-BE49-F238E27FC236}">
                    <a16:creationId xmlns:a16="http://schemas.microsoft.com/office/drawing/2014/main" id="{C1929C0C-D6AB-164C-ABEA-50AC25817A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6" name="Line 172">
                <a:extLst>
                  <a:ext uri="{FF2B5EF4-FFF2-40B4-BE49-F238E27FC236}">
                    <a16:creationId xmlns:a16="http://schemas.microsoft.com/office/drawing/2014/main" id="{601121D2-4B83-874A-B69C-B7431D281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7" name="Line 173">
                <a:extLst>
                  <a:ext uri="{FF2B5EF4-FFF2-40B4-BE49-F238E27FC236}">
                    <a16:creationId xmlns:a16="http://schemas.microsoft.com/office/drawing/2014/main" id="{FEE96063-231E-B34C-BEDC-6655BF9158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8" name="Line 174">
                <a:extLst>
                  <a:ext uri="{FF2B5EF4-FFF2-40B4-BE49-F238E27FC236}">
                    <a16:creationId xmlns:a16="http://schemas.microsoft.com/office/drawing/2014/main" id="{519608F2-D530-2C4F-8444-B6F15A5DD7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59" name="Line 175">
                <a:extLst>
                  <a:ext uri="{FF2B5EF4-FFF2-40B4-BE49-F238E27FC236}">
                    <a16:creationId xmlns:a16="http://schemas.microsoft.com/office/drawing/2014/main" id="{C6CF3D89-DC5D-364B-BC1A-D0DA95174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0" name="Line 176">
                <a:extLst>
                  <a:ext uri="{FF2B5EF4-FFF2-40B4-BE49-F238E27FC236}">
                    <a16:creationId xmlns:a16="http://schemas.microsoft.com/office/drawing/2014/main" id="{F82F3828-A619-C44A-963A-ECEE18EF3F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1" name="Line 177">
                <a:extLst>
                  <a:ext uri="{FF2B5EF4-FFF2-40B4-BE49-F238E27FC236}">
                    <a16:creationId xmlns:a16="http://schemas.microsoft.com/office/drawing/2014/main" id="{B43CDABF-6EAC-7C45-A5FE-1C944337AD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2" name="Line 178">
                <a:extLst>
                  <a:ext uri="{FF2B5EF4-FFF2-40B4-BE49-F238E27FC236}">
                    <a16:creationId xmlns:a16="http://schemas.microsoft.com/office/drawing/2014/main" id="{C66590DC-A810-2C4D-B4A4-29B2BB93F5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3" name="Line 179">
                <a:extLst>
                  <a:ext uri="{FF2B5EF4-FFF2-40B4-BE49-F238E27FC236}">
                    <a16:creationId xmlns:a16="http://schemas.microsoft.com/office/drawing/2014/main" id="{B454F795-25FA-6444-BB88-5F53646767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4" name="Line 180">
                <a:extLst>
                  <a:ext uri="{FF2B5EF4-FFF2-40B4-BE49-F238E27FC236}">
                    <a16:creationId xmlns:a16="http://schemas.microsoft.com/office/drawing/2014/main" id="{A964393C-E44F-1944-8288-67192D226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5" name="Line 181">
                <a:extLst>
                  <a:ext uri="{FF2B5EF4-FFF2-40B4-BE49-F238E27FC236}">
                    <a16:creationId xmlns:a16="http://schemas.microsoft.com/office/drawing/2014/main" id="{64884A78-DDC1-B445-830D-9F4B1D177F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6" name="Line 182">
                <a:extLst>
                  <a:ext uri="{FF2B5EF4-FFF2-40B4-BE49-F238E27FC236}">
                    <a16:creationId xmlns:a16="http://schemas.microsoft.com/office/drawing/2014/main" id="{664A1C71-46E7-E649-A94E-6A04A8214B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7" name="Line 183">
                <a:extLst>
                  <a:ext uri="{FF2B5EF4-FFF2-40B4-BE49-F238E27FC236}">
                    <a16:creationId xmlns:a16="http://schemas.microsoft.com/office/drawing/2014/main" id="{52A62B61-A321-EE4D-8A34-4548CF3E4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8" name="Line 184">
                <a:extLst>
                  <a:ext uri="{FF2B5EF4-FFF2-40B4-BE49-F238E27FC236}">
                    <a16:creationId xmlns:a16="http://schemas.microsoft.com/office/drawing/2014/main" id="{9E2D460F-AFD1-5C4F-839C-F42ADE7611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69" name="Line 185">
                <a:extLst>
                  <a:ext uri="{FF2B5EF4-FFF2-40B4-BE49-F238E27FC236}">
                    <a16:creationId xmlns:a16="http://schemas.microsoft.com/office/drawing/2014/main" id="{2FDC903F-6D53-CB48-A588-9847855184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0" name="Line 186">
                <a:extLst>
                  <a:ext uri="{FF2B5EF4-FFF2-40B4-BE49-F238E27FC236}">
                    <a16:creationId xmlns:a16="http://schemas.microsoft.com/office/drawing/2014/main" id="{AAF847B2-CB16-1243-B7AE-F118846386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1" name="Line 187">
                <a:extLst>
                  <a:ext uri="{FF2B5EF4-FFF2-40B4-BE49-F238E27FC236}">
                    <a16:creationId xmlns:a16="http://schemas.microsoft.com/office/drawing/2014/main" id="{1F58F669-BF6A-7140-8390-C6A9383715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2" name="Line 188">
                <a:extLst>
                  <a:ext uri="{FF2B5EF4-FFF2-40B4-BE49-F238E27FC236}">
                    <a16:creationId xmlns:a16="http://schemas.microsoft.com/office/drawing/2014/main" id="{4299206D-344C-F44C-AA17-D2E9E9A664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3" name="Line 189">
                <a:extLst>
                  <a:ext uri="{FF2B5EF4-FFF2-40B4-BE49-F238E27FC236}">
                    <a16:creationId xmlns:a16="http://schemas.microsoft.com/office/drawing/2014/main" id="{1775B59E-70F9-D242-A8DA-69C45C913B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4" name="Line 190">
                <a:extLst>
                  <a:ext uri="{FF2B5EF4-FFF2-40B4-BE49-F238E27FC236}">
                    <a16:creationId xmlns:a16="http://schemas.microsoft.com/office/drawing/2014/main" id="{FE86FB38-E934-2748-BF3E-7702346736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5" name="Line 191">
                <a:extLst>
                  <a:ext uri="{FF2B5EF4-FFF2-40B4-BE49-F238E27FC236}">
                    <a16:creationId xmlns:a16="http://schemas.microsoft.com/office/drawing/2014/main" id="{31B77105-7755-7F40-B065-5D884114FC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6" name="Line 192">
                <a:extLst>
                  <a:ext uri="{FF2B5EF4-FFF2-40B4-BE49-F238E27FC236}">
                    <a16:creationId xmlns:a16="http://schemas.microsoft.com/office/drawing/2014/main" id="{FEF1F9CF-7D27-914E-8698-36276EDD6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7" name="Line 193">
                <a:extLst>
                  <a:ext uri="{FF2B5EF4-FFF2-40B4-BE49-F238E27FC236}">
                    <a16:creationId xmlns:a16="http://schemas.microsoft.com/office/drawing/2014/main" id="{0855D520-B53F-6A4F-A2C8-DA1104EDD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8" name="Line 194">
                <a:extLst>
                  <a:ext uri="{FF2B5EF4-FFF2-40B4-BE49-F238E27FC236}">
                    <a16:creationId xmlns:a16="http://schemas.microsoft.com/office/drawing/2014/main" id="{E86AC4AD-71B8-4847-8E5A-251AB58CA1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79" name="Line 195">
                <a:extLst>
                  <a:ext uri="{FF2B5EF4-FFF2-40B4-BE49-F238E27FC236}">
                    <a16:creationId xmlns:a16="http://schemas.microsoft.com/office/drawing/2014/main" id="{7AAC5D6D-0F53-3640-90F9-89D2A9E88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0" name="Line 196">
                <a:extLst>
                  <a:ext uri="{FF2B5EF4-FFF2-40B4-BE49-F238E27FC236}">
                    <a16:creationId xmlns:a16="http://schemas.microsoft.com/office/drawing/2014/main" id="{463ECCAD-9FBC-8E42-9728-51F14D4AE3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1" name="Line 197">
                <a:extLst>
                  <a:ext uri="{FF2B5EF4-FFF2-40B4-BE49-F238E27FC236}">
                    <a16:creationId xmlns:a16="http://schemas.microsoft.com/office/drawing/2014/main" id="{C0C2A287-6439-044D-BE77-AC03E0C3E5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2" name="Line 198">
                <a:extLst>
                  <a:ext uri="{FF2B5EF4-FFF2-40B4-BE49-F238E27FC236}">
                    <a16:creationId xmlns:a16="http://schemas.microsoft.com/office/drawing/2014/main" id="{8182DB91-31DB-7C4D-991C-1B0B93FA70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3" name="Line 199">
                <a:extLst>
                  <a:ext uri="{FF2B5EF4-FFF2-40B4-BE49-F238E27FC236}">
                    <a16:creationId xmlns:a16="http://schemas.microsoft.com/office/drawing/2014/main" id="{EF200F10-24BF-6942-990C-EFC80AB089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84" name="Text Box 200">
                <a:extLst>
                  <a:ext uri="{FF2B5EF4-FFF2-40B4-BE49-F238E27FC236}">
                    <a16:creationId xmlns:a16="http://schemas.microsoft.com/office/drawing/2014/main" id="{1766319E-C018-3B4D-8E45-3964B09512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6" y="1160"/>
                <a:ext cx="243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29785" name="Text Box 201">
                <a:extLst>
                  <a:ext uri="{FF2B5EF4-FFF2-40B4-BE49-F238E27FC236}">
                    <a16:creationId xmlns:a16="http://schemas.microsoft.com/office/drawing/2014/main" id="{60FB0426-D1EA-9A4E-83AE-52D9770FCB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6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29786" name="Text Box 202">
                <a:extLst>
                  <a:ext uri="{FF2B5EF4-FFF2-40B4-BE49-F238E27FC236}">
                    <a16:creationId xmlns:a16="http://schemas.microsoft.com/office/drawing/2014/main" id="{C4A5AFFB-EE23-D54B-94B4-38F421D196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" y="1953"/>
                <a:ext cx="369" cy="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29787" name="Text Box 203">
                <a:extLst>
                  <a:ext uri="{FF2B5EF4-FFF2-40B4-BE49-F238E27FC236}">
                    <a16:creationId xmlns:a16="http://schemas.microsoft.com/office/drawing/2014/main" id="{48930CD4-2404-2C4A-9A5C-25285A82F8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6" y="2593"/>
                <a:ext cx="431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29788" name="Text Box 204">
                <a:extLst>
                  <a:ext uri="{FF2B5EF4-FFF2-40B4-BE49-F238E27FC236}">
                    <a16:creationId xmlns:a16="http://schemas.microsoft.com/office/drawing/2014/main" id="{E8BA8870-0069-1A46-81B2-C3A7520625B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8" y="1968"/>
                <a:ext cx="369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29789" name="Text Box 205">
                <a:extLst>
                  <a:ext uri="{FF2B5EF4-FFF2-40B4-BE49-F238E27FC236}">
                    <a16:creationId xmlns:a16="http://schemas.microsoft.com/office/drawing/2014/main" id="{204E9A9C-0BA0-FC48-A1BF-6056FEFD0E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5" y="2593"/>
                <a:ext cx="432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29790" name="Line 206">
                <a:extLst>
                  <a:ext uri="{FF2B5EF4-FFF2-40B4-BE49-F238E27FC236}">
                    <a16:creationId xmlns:a16="http://schemas.microsoft.com/office/drawing/2014/main" id="{E5B9D587-2DB2-9646-8ABD-2E49844327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704" name="Freeform 207">
              <a:extLst>
                <a:ext uri="{FF2B5EF4-FFF2-40B4-BE49-F238E27FC236}">
                  <a16:creationId xmlns:a16="http://schemas.microsoft.com/office/drawing/2014/main" id="{CDB663ED-333F-1140-8A07-1AD79F82D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9705" name="AutoShape 208">
              <a:extLst>
                <a:ext uri="{FF2B5EF4-FFF2-40B4-BE49-F238E27FC236}">
                  <a16:creationId xmlns:a16="http://schemas.microsoft.com/office/drawing/2014/main" id="{96B1457C-85E7-3144-AABE-24555987312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706" name="Oval 209">
              <a:extLst>
                <a:ext uri="{FF2B5EF4-FFF2-40B4-BE49-F238E27FC236}">
                  <a16:creationId xmlns:a16="http://schemas.microsoft.com/office/drawing/2014/main" id="{40768A1C-C6B0-3A40-8FB8-4E94698F5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Footer Placeholder 4">
            <a:extLst>
              <a:ext uri="{FF2B5EF4-FFF2-40B4-BE49-F238E27FC236}">
                <a16:creationId xmlns:a16="http://schemas.microsoft.com/office/drawing/2014/main" id="{EB5D4949-B0E7-2A47-9EA7-525F5277FC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B2E8BBB9-3100-7846-A86E-875054B7F0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8ED865C-0830-F64F-B803-50447BC0638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E8315DE-7C7F-FC4F-9557-0EF154F958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Theorem2: </a:t>
            </a:r>
            <a:r>
              <a:rPr lang="en-US" altLang="en-US" sz="3600"/>
              <a:t>necessary conditions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BB9168B3-A61D-FA46-BD12-D5431A0DAD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3820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BT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CBJ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its parent is consistent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FC visits a node </a:t>
            </a:r>
            <a:r>
              <a:rPr lang="en-US" altLang="en-US" sz="2600">
                <a:solidFill>
                  <a:srgbClr val="A50021"/>
                </a:solidFill>
              </a:rPr>
              <a:t>only</a:t>
            </a:r>
            <a:r>
              <a:rPr lang="en-US" altLang="en-US" sz="2600"/>
              <a:t> if it is consistent </a:t>
            </a:r>
            <a:r>
              <a:rPr lang="en-US" altLang="en-US" sz="2600">
                <a:solidFill>
                  <a:srgbClr val="A50021"/>
                </a:solidFill>
              </a:rPr>
              <a:t>and</a:t>
            </a:r>
            <a:r>
              <a:rPr lang="en-US" altLang="en-US" sz="2600"/>
              <a:t> its parent is consistent with all variables</a:t>
            </a:r>
          </a:p>
        </p:txBody>
      </p:sp>
      <p:grpSp>
        <p:nvGrpSpPr>
          <p:cNvPr id="30725" name="Group 97">
            <a:extLst>
              <a:ext uri="{FF2B5EF4-FFF2-40B4-BE49-F238E27FC236}">
                <a16:creationId xmlns:a16="http://schemas.microsoft.com/office/drawing/2014/main" id="{92065AB7-1092-5D45-A81F-A64328FDB8B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3124200"/>
            <a:ext cx="5753100" cy="2946400"/>
            <a:chOff x="239" y="1824"/>
            <a:chExt cx="3697" cy="2112"/>
          </a:xfrm>
        </p:grpSpPr>
        <p:sp>
          <p:nvSpPr>
            <p:cNvPr id="30726" name="Freeform 98">
              <a:extLst>
                <a:ext uri="{FF2B5EF4-FFF2-40B4-BE49-F238E27FC236}">
                  <a16:creationId xmlns:a16="http://schemas.microsoft.com/office/drawing/2014/main" id="{7D70D117-CFB4-F44A-938F-0921775B8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2592"/>
              <a:ext cx="2384" cy="1344"/>
            </a:xfrm>
            <a:custGeom>
              <a:avLst/>
              <a:gdLst>
                <a:gd name="T0" fmla="*/ 64 w 2384"/>
                <a:gd name="T1" fmla="*/ 288 h 1344"/>
                <a:gd name="T2" fmla="*/ 640 w 2384"/>
                <a:gd name="T3" fmla="*/ 624 h 1344"/>
                <a:gd name="T4" fmla="*/ 1120 w 2384"/>
                <a:gd name="T5" fmla="*/ 1008 h 1344"/>
                <a:gd name="T6" fmla="*/ 1600 w 2384"/>
                <a:gd name="T7" fmla="*/ 1296 h 1344"/>
                <a:gd name="T8" fmla="*/ 2080 w 2384"/>
                <a:gd name="T9" fmla="*/ 1296 h 1344"/>
                <a:gd name="T10" fmla="*/ 2368 w 2384"/>
                <a:gd name="T11" fmla="*/ 1152 h 1344"/>
                <a:gd name="T12" fmla="*/ 2176 w 2384"/>
                <a:gd name="T13" fmla="*/ 432 h 1344"/>
                <a:gd name="T14" fmla="*/ 1984 w 2384"/>
                <a:gd name="T15" fmla="*/ 48 h 1344"/>
                <a:gd name="T16" fmla="*/ 976 w 2384"/>
                <a:gd name="T17" fmla="*/ 144 h 1344"/>
                <a:gd name="T18" fmla="*/ 160 w 2384"/>
                <a:gd name="T19" fmla="*/ 192 h 1344"/>
                <a:gd name="T20" fmla="*/ 16 w 2384"/>
                <a:gd name="T21" fmla="*/ 240 h 1344"/>
                <a:gd name="T22" fmla="*/ 64 w 2384"/>
                <a:gd name="T23" fmla="*/ 336 h 1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84"/>
                <a:gd name="T37" fmla="*/ 0 h 1344"/>
                <a:gd name="T38" fmla="*/ 2384 w 2384"/>
                <a:gd name="T39" fmla="*/ 1344 h 1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84" h="1344">
                  <a:moveTo>
                    <a:pt x="64" y="288"/>
                  </a:moveTo>
                  <a:cubicBezTo>
                    <a:pt x="264" y="396"/>
                    <a:pt x="464" y="504"/>
                    <a:pt x="640" y="624"/>
                  </a:cubicBezTo>
                  <a:cubicBezTo>
                    <a:pt x="816" y="744"/>
                    <a:pt x="960" y="896"/>
                    <a:pt x="1120" y="1008"/>
                  </a:cubicBezTo>
                  <a:cubicBezTo>
                    <a:pt x="1280" y="1120"/>
                    <a:pt x="1440" y="1248"/>
                    <a:pt x="1600" y="1296"/>
                  </a:cubicBezTo>
                  <a:cubicBezTo>
                    <a:pt x="1760" y="1344"/>
                    <a:pt x="1952" y="1320"/>
                    <a:pt x="2080" y="1296"/>
                  </a:cubicBezTo>
                  <a:cubicBezTo>
                    <a:pt x="2208" y="1272"/>
                    <a:pt x="2352" y="1296"/>
                    <a:pt x="2368" y="1152"/>
                  </a:cubicBezTo>
                  <a:cubicBezTo>
                    <a:pt x="2384" y="1008"/>
                    <a:pt x="2240" y="616"/>
                    <a:pt x="2176" y="432"/>
                  </a:cubicBezTo>
                  <a:cubicBezTo>
                    <a:pt x="2112" y="248"/>
                    <a:pt x="2184" y="96"/>
                    <a:pt x="1984" y="48"/>
                  </a:cubicBezTo>
                  <a:cubicBezTo>
                    <a:pt x="1784" y="0"/>
                    <a:pt x="1280" y="120"/>
                    <a:pt x="976" y="144"/>
                  </a:cubicBezTo>
                  <a:cubicBezTo>
                    <a:pt x="672" y="168"/>
                    <a:pt x="320" y="176"/>
                    <a:pt x="160" y="192"/>
                  </a:cubicBezTo>
                  <a:cubicBezTo>
                    <a:pt x="0" y="208"/>
                    <a:pt x="32" y="216"/>
                    <a:pt x="16" y="240"/>
                  </a:cubicBezTo>
                  <a:cubicBezTo>
                    <a:pt x="0" y="264"/>
                    <a:pt x="56" y="320"/>
                    <a:pt x="64" y="336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7" name="Group 99">
              <a:extLst>
                <a:ext uri="{FF2B5EF4-FFF2-40B4-BE49-F238E27FC236}">
                  <a16:creationId xmlns:a16="http://schemas.microsoft.com/office/drawing/2014/main" id="{C8B449B7-2832-B042-8F5C-1FB4E6FF1C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9" y="1824"/>
              <a:ext cx="3697" cy="1970"/>
              <a:chOff x="91" y="1104"/>
              <a:chExt cx="3701" cy="2132"/>
            </a:xfrm>
          </p:grpSpPr>
          <p:sp>
            <p:nvSpPr>
              <p:cNvPr id="30731" name="Line 100">
                <a:extLst>
                  <a:ext uri="{FF2B5EF4-FFF2-40B4-BE49-F238E27FC236}">
                    <a16:creationId xmlns:a16="http://schemas.microsoft.com/office/drawing/2014/main" id="{C29B8DA8-1665-D740-B5BB-7F636BC159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3072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2" name="Line 101">
                <a:extLst>
                  <a:ext uri="{FF2B5EF4-FFF2-40B4-BE49-F238E27FC236}">
                    <a16:creationId xmlns:a16="http://schemas.microsoft.com/office/drawing/2014/main" id="{7186F0A6-9769-9944-9880-9B807979A1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640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3" name="Line 102">
                <a:extLst>
                  <a:ext uri="{FF2B5EF4-FFF2-40B4-BE49-F238E27FC236}">
                    <a16:creationId xmlns:a16="http://schemas.microsoft.com/office/drawing/2014/main" id="{E9720F7E-F983-6F46-8D5B-58C4EE078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2208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4" name="Line 103">
                <a:extLst>
                  <a:ext uri="{FF2B5EF4-FFF2-40B4-BE49-F238E27FC236}">
                    <a16:creationId xmlns:a16="http://schemas.microsoft.com/office/drawing/2014/main" id="{35080818-C387-A448-990A-D907B0BF9C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776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5" name="Text Box 104">
                <a:extLst>
                  <a:ext uri="{FF2B5EF4-FFF2-40B4-BE49-F238E27FC236}">
                    <a16:creationId xmlns:a16="http://schemas.microsoft.com/office/drawing/2014/main" id="{479B2B83-6CD7-4140-AF1E-16884C360D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223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2</a:t>
                </a:r>
              </a:p>
            </p:txBody>
          </p:sp>
          <p:sp>
            <p:nvSpPr>
              <p:cNvPr id="30736" name="Text Box 105">
                <a:extLst>
                  <a:ext uri="{FF2B5EF4-FFF2-40B4-BE49-F238E27FC236}">
                    <a16:creationId xmlns:a16="http://schemas.microsoft.com/office/drawing/2014/main" id="{BA7560A9-D9A0-214E-9770-2DBC3FC689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" y="1648"/>
                <a:ext cx="200" cy="2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3</a:t>
                </a:r>
              </a:p>
            </p:txBody>
          </p:sp>
          <p:sp>
            <p:nvSpPr>
              <p:cNvPr id="30737" name="Text Box 106">
                <a:extLst>
                  <a:ext uri="{FF2B5EF4-FFF2-40B4-BE49-F238E27FC236}">
                    <a16:creationId xmlns:a16="http://schemas.microsoft.com/office/drawing/2014/main" id="{9E38C1E6-9CA8-D244-BAF6-B5046C5096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" y="2065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4</a:t>
                </a:r>
              </a:p>
            </p:txBody>
          </p:sp>
          <p:sp>
            <p:nvSpPr>
              <p:cNvPr id="30738" name="Text Box 107">
                <a:extLst>
                  <a:ext uri="{FF2B5EF4-FFF2-40B4-BE49-F238E27FC236}">
                    <a16:creationId xmlns:a16="http://schemas.microsoft.com/office/drawing/2014/main" id="{E9C547E4-6B11-6B49-83A6-AC1AFAC5C9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3" y="2521"/>
                <a:ext cx="200" cy="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5</a:t>
                </a:r>
              </a:p>
            </p:txBody>
          </p:sp>
          <p:sp>
            <p:nvSpPr>
              <p:cNvPr id="30739" name="Text Box 108">
                <a:extLst>
                  <a:ext uri="{FF2B5EF4-FFF2-40B4-BE49-F238E27FC236}">
                    <a16:creationId xmlns:a16="http://schemas.microsoft.com/office/drawing/2014/main" id="{88C34FCF-D9F0-C84D-A354-BAB592BFD3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" y="2952"/>
                <a:ext cx="200" cy="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800"/>
                  <a:t>6</a:t>
                </a:r>
              </a:p>
            </p:txBody>
          </p:sp>
          <p:sp>
            <p:nvSpPr>
              <p:cNvPr id="30740" name="Oval 109">
                <a:extLst>
                  <a:ext uri="{FF2B5EF4-FFF2-40B4-BE49-F238E27FC236}">
                    <a16:creationId xmlns:a16="http://schemas.microsoft.com/office/drawing/2014/main" id="{09AFC7B8-9E57-4948-9476-778544230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1" name="Oval 110">
                <a:extLst>
                  <a:ext uri="{FF2B5EF4-FFF2-40B4-BE49-F238E27FC236}">
                    <a16:creationId xmlns:a16="http://schemas.microsoft.com/office/drawing/2014/main" id="{3226A797-2491-5E46-8BFF-85E52FBF1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4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2" name="Oval 111">
                <a:extLst>
                  <a:ext uri="{FF2B5EF4-FFF2-40B4-BE49-F238E27FC236}">
                    <a16:creationId xmlns:a16="http://schemas.microsoft.com/office/drawing/2014/main" id="{E20D07E7-CA28-444B-A0A7-1A74990294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3" name="Oval 112">
                <a:extLst>
                  <a:ext uri="{FF2B5EF4-FFF2-40B4-BE49-F238E27FC236}">
                    <a16:creationId xmlns:a16="http://schemas.microsoft.com/office/drawing/2014/main" id="{7C998FEB-C10A-F349-AD25-582A89E11D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4" name="Oval 113">
                <a:extLst>
                  <a:ext uri="{FF2B5EF4-FFF2-40B4-BE49-F238E27FC236}">
                    <a16:creationId xmlns:a16="http://schemas.microsoft.com/office/drawing/2014/main" id="{EC2E6B2F-095D-9749-86C5-98EDF28155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36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5" name="Oval 114">
                <a:extLst>
                  <a:ext uri="{FF2B5EF4-FFF2-40B4-BE49-F238E27FC236}">
                    <a16:creationId xmlns:a16="http://schemas.microsoft.com/office/drawing/2014/main" id="{4FB4F5B6-53CC-BC4D-9C96-F68779254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2" y="303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6" name="Oval 115">
                <a:extLst>
                  <a:ext uri="{FF2B5EF4-FFF2-40B4-BE49-F238E27FC236}">
                    <a16:creationId xmlns:a16="http://schemas.microsoft.com/office/drawing/2014/main" id="{AA696518-325C-DD4B-B9E7-769C4462E1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7" name="Oval 116">
                <a:extLst>
                  <a:ext uri="{FF2B5EF4-FFF2-40B4-BE49-F238E27FC236}">
                    <a16:creationId xmlns:a16="http://schemas.microsoft.com/office/drawing/2014/main" id="{8EA75F23-3901-F24E-BCB6-6E6C8A0D8F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8" name="Oval 117">
                <a:extLst>
                  <a:ext uri="{FF2B5EF4-FFF2-40B4-BE49-F238E27FC236}">
                    <a16:creationId xmlns:a16="http://schemas.microsoft.com/office/drawing/2014/main" id="{46286B61-6941-0547-9F91-FCB00D3881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49" name="Oval 118">
                <a:extLst>
                  <a:ext uri="{FF2B5EF4-FFF2-40B4-BE49-F238E27FC236}">
                    <a16:creationId xmlns:a16="http://schemas.microsoft.com/office/drawing/2014/main" id="{7BE693EF-E16E-AB44-9530-A693A9B766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8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0" name="Oval 119">
                <a:extLst>
                  <a:ext uri="{FF2B5EF4-FFF2-40B4-BE49-F238E27FC236}">
                    <a16:creationId xmlns:a16="http://schemas.microsoft.com/office/drawing/2014/main" id="{F620D21C-D2D5-634C-ACAB-8DD2DB726E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1" name="Oval 120">
                <a:extLst>
                  <a:ext uri="{FF2B5EF4-FFF2-40B4-BE49-F238E27FC236}">
                    <a16:creationId xmlns:a16="http://schemas.microsoft.com/office/drawing/2014/main" id="{2CACFF25-53E1-2E40-8A53-18B698E677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92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2" name="Line 121">
                <a:extLst>
                  <a:ext uri="{FF2B5EF4-FFF2-40B4-BE49-F238E27FC236}">
                    <a16:creationId xmlns:a16="http://schemas.microsoft.com/office/drawing/2014/main" id="{444E1718-5683-724B-95B9-50B0AF70E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4" y="2688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3" name="Line 122">
                <a:extLst>
                  <a:ext uri="{FF2B5EF4-FFF2-40B4-BE49-F238E27FC236}">
                    <a16:creationId xmlns:a16="http://schemas.microsoft.com/office/drawing/2014/main" id="{CF56532E-6FDE-AA45-A159-4F2037E283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54" name="Oval 123">
                <a:extLst>
                  <a:ext uri="{FF2B5EF4-FFF2-40B4-BE49-F238E27FC236}">
                    <a16:creationId xmlns:a16="http://schemas.microsoft.com/office/drawing/2014/main" id="{8C199BB1-3229-AF41-8D8C-2EEDA68EE9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5" name="Oval 124">
                <a:extLst>
                  <a:ext uri="{FF2B5EF4-FFF2-40B4-BE49-F238E27FC236}">
                    <a16:creationId xmlns:a16="http://schemas.microsoft.com/office/drawing/2014/main" id="{D9F1FA23-B11D-AD41-A491-F4D3822474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6" name="Oval 125">
                <a:extLst>
                  <a:ext uri="{FF2B5EF4-FFF2-40B4-BE49-F238E27FC236}">
                    <a16:creationId xmlns:a16="http://schemas.microsoft.com/office/drawing/2014/main" id="{1D17B539-E481-1A4B-899A-6B9F5A523E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2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7" name="Oval 126">
                <a:extLst>
                  <a:ext uri="{FF2B5EF4-FFF2-40B4-BE49-F238E27FC236}">
                    <a16:creationId xmlns:a16="http://schemas.microsoft.com/office/drawing/2014/main" id="{D802CB9C-9578-104C-8DAA-2E2606FCAE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20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8" name="Oval 127">
                <a:extLst>
                  <a:ext uri="{FF2B5EF4-FFF2-40B4-BE49-F238E27FC236}">
                    <a16:creationId xmlns:a16="http://schemas.microsoft.com/office/drawing/2014/main" id="{80A6110E-26C1-064B-A43A-B4459F3AD0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6" y="215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59" name="Oval 128">
                <a:extLst>
                  <a:ext uri="{FF2B5EF4-FFF2-40B4-BE49-F238E27FC236}">
                    <a16:creationId xmlns:a16="http://schemas.microsoft.com/office/drawing/2014/main" id="{9F5290CC-2D98-E747-9945-8DF090BB43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3016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0" name="Oval 129">
                <a:extLst>
                  <a:ext uri="{FF2B5EF4-FFF2-40B4-BE49-F238E27FC236}">
                    <a16:creationId xmlns:a16="http://schemas.microsoft.com/office/drawing/2014/main" id="{C6480C97-F2C1-9B40-99A1-8F3DAF3699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8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1" name="Oval 130">
                <a:extLst>
                  <a:ext uri="{FF2B5EF4-FFF2-40B4-BE49-F238E27FC236}">
                    <a16:creationId xmlns:a16="http://schemas.microsoft.com/office/drawing/2014/main" id="{C7C1D697-8D37-5943-9C0A-A086726699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2" name="Oval 131">
                <a:extLst>
                  <a:ext uri="{FF2B5EF4-FFF2-40B4-BE49-F238E27FC236}">
                    <a16:creationId xmlns:a16="http://schemas.microsoft.com/office/drawing/2014/main" id="{50AC1BB9-A8A1-A349-A414-84691B6F9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3" name="Oval 132">
                <a:extLst>
                  <a:ext uri="{FF2B5EF4-FFF2-40B4-BE49-F238E27FC236}">
                    <a16:creationId xmlns:a16="http://schemas.microsoft.com/office/drawing/2014/main" id="{53C67AAE-2959-3A43-8DDA-AE0ADBCF65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0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4" name="Oval 133">
                <a:extLst>
                  <a:ext uri="{FF2B5EF4-FFF2-40B4-BE49-F238E27FC236}">
                    <a16:creationId xmlns:a16="http://schemas.microsoft.com/office/drawing/2014/main" id="{B893EC3C-0A5E-DE4C-BEFA-85AE47D71B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76" y="3024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5" name="Oval 134">
                <a:extLst>
                  <a:ext uri="{FF2B5EF4-FFF2-40B4-BE49-F238E27FC236}">
                    <a16:creationId xmlns:a16="http://schemas.microsoft.com/office/drawing/2014/main" id="{2505FA4F-EA22-E649-A9A7-A0F493171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6" name="Oval 135">
                <a:extLst>
                  <a:ext uri="{FF2B5EF4-FFF2-40B4-BE49-F238E27FC236}">
                    <a16:creationId xmlns:a16="http://schemas.microsoft.com/office/drawing/2014/main" id="{49501032-19FB-DF49-A3BF-F1BC45550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7" name="Oval 136">
                <a:extLst>
                  <a:ext uri="{FF2B5EF4-FFF2-40B4-BE49-F238E27FC236}">
                    <a16:creationId xmlns:a16="http://schemas.microsoft.com/office/drawing/2014/main" id="{E214A429-A06B-8246-B11C-27F71B300D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8" name="Oval 137">
                <a:extLst>
                  <a:ext uri="{FF2B5EF4-FFF2-40B4-BE49-F238E27FC236}">
                    <a16:creationId xmlns:a16="http://schemas.microsoft.com/office/drawing/2014/main" id="{25FBADA0-4055-2345-A03B-5BFAF069A2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60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69" name="Oval 138">
                <a:extLst>
                  <a:ext uri="{FF2B5EF4-FFF2-40B4-BE49-F238E27FC236}">
                    <a16:creationId xmlns:a16="http://schemas.microsoft.com/office/drawing/2014/main" id="{74AD58C4-A535-FD4A-A729-824D106ED6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52" y="2608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0" name="Oval 139">
                <a:extLst>
                  <a:ext uri="{FF2B5EF4-FFF2-40B4-BE49-F238E27FC236}">
                    <a16:creationId xmlns:a16="http://schemas.microsoft.com/office/drawing/2014/main" id="{5E8899F3-89F5-E449-8727-B6905D913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8" y="2600"/>
                <a:ext cx="96" cy="96"/>
              </a:xfrm>
              <a:prstGeom prst="ellipse">
                <a:avLst/>
              </a:prstGeom>
              <a:solidFill>
                <a:schemeClr val="tx2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1" name="Oval 140">
                <a:extLst>
                  <a:ext uri="{FF2B5EF4-FFF2-40B4-BE49-F238E27FC236}">
                    <a16:creationId xmlns:a16="http://schemas.microsoft.com/office/drawing/2014/main" id="{57255948-AB75-6E4E-AF13-D02E081936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2" y="1728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2" name="Oval 141">
                <a:extLst>
                  <a:ext uri="{FF2B5EF4-FFF2-40B4-BE49-F238E27FC236}">
                    <a16:creationId xmlns:a16="http://schemas.microsoft.com/office/drawing/2014/main" id="{7447BF06-65C6-E248-8D76-C5E15324C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96" y="2160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3" name="Oval 142">
                <a:extLst>
                  <a:ext uri="{FF2B5EF4-FFF2-40B4-BE49-F238E27FC236}">
                    <a16:creationId xmlns:a16="http://schemas.microsoft.com/office/drawing/2014/main" id="{73149BFC-3A83-0744-BBF0-2D13A912A6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20" y="1304"/>
                <a:ext cx="96" cy="96"/>
              </a:xfrm>
              <a:prstGeom prst="ellipse">
                <a:avLst/>
              </a:prstGeom>
              <a:noFill/>
              <a:ln w="31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0774" name="Line 143">
                <a:extLst>
                  <a:ext uri="{FF2B5EF4-FFF2-40B4-BE49-F238E27FC236}">
                    <a16:creationId xmlns:a16="http://schemas.microsoft.com/office/drawing/2014/main" id="{81806617-2B4E-DE4A-BA18-3D0834273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104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5" name="Line 144">
                <a:extLst>
                  <a:ext uri="{FF2B5EF4-FFF2-40B4-BE49-F238E27FC236}">
                    <a16:creationId xmlns:a16="http://schemas.microsoft.com/office/drawing/2014/main" id="{B3E08DB2-2E7A-D24C-B665-399067DAF4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0" y="2688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6" name="Line 145">
                <a:extLst>
                  <a:ext uri="{FF2B5EF4-FFF2-40B4-BE49-F238E27FC236}">
                    <a16:creationId xmlns:a16="http://schemas.microsoft.com/office/drawing/2014/main" id="{C347B5F0-7F9F-914E-80B7-34A1D2C03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7" name="Line 146">
                <a:extLst>
                  <a:ext uri="{FF2B5EF4-FFF2-40B4-BE49-F238E27FC236}">
                    <a16:creationId xmlns:a16="http://schemas.microsoft.com/office/drawing/2014/main" id="{FC836BF7-EF27-4A4A-96A4-AE87B1789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240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8" name="Line 147">
                <a:extLst>
                  <a:ext uri="{FF2B5EF4-FFF2-40B4-BE49-F238E27FC236}">
                    <a16:creationId xmlns:a16="http://schemas.microsoft.com/office/drawing/2014/main" id="{53559D8F-3DFD-E642-9838-5A1A9BD36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8" y="2688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9" name="Line 148">
                <a:extLst>
                  <a:ext uri="{FF2B5EF4-FFF2-40B4-BE49-F238E27FC236}">
                    <a16:creationId xmlns:a16="http://schemas.microsoft.com/office/drawing/2014/main" id="{7A54142F-94DB-234B-B20B-E225A3C665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6" y="2256"/>
                <a:ext cx="19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0" name="Line 149">
                <a:extLst>
                  <a:ext uri="{FF2B5EF4-FFF2-40B4-BE49-F238E27FC236}">
                    <a16:creationId xmlns:a16="http://schemas.microsoft.com/office/drawing/2014/main" id="{4E3F8E86-EC56-F547-998B-5A12B08814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0" y="2256"/>
                <a:ext cx="48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1" name="Line 150">
                <a:extLst>
                  <a:ext uri="{FF2B5EF4-FFF2-40B4-BE49-F238E27FC236}">
                    <a16:creationId xmlns:a16="http://schemas.microsoft.com/office/drawing/2014/main" id="{FF83FEED-0D65-3746-9973-24E4221B4E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9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2" name="Line 151">
                <a:extLst>
                  <a:ext uri="{FF2B5EF4-FFF2-40B4-BE49-F238E27FC236}">
                    <a16:creationId xmlns:a16="http://schemas.microsoft.com/office/drawing/2014/main" id="{7612B9EC-464A-1A48-AAF4-026F8A9C74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3" name="Line 152">
                <a:extLst>
                  <a:ext uri="{FF2B5EF4-FFF2-40B4-BE49-F238E27FC236}">
                    <a16:creationId xmlns:a16="http://schemas.microsoft.com/office/drawing/2014/main" id="{3D4ED834-6F83-F14B-A3C8-91188F340C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256"/>
                <a:ext cx="81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4" name="Line 153">
                <a:extLst>
                  <a:ext uri="{FF2B5EF4-FFF2-40B4-BE49-F238E27FC236}">
                    <a16:creationId xmlns:a16="http://schemas.microsoft.com/office/drawing/2014/main" id="{418F9280-5435-7E4E-A68F-A50342209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256"/>
                <a:ext cx="86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5" name="Line 154">
                <a:extLst>
                  <a:ext uri="{FF2B5EF4-FFF2-40B4-BE49-F238E27FC236}">
                    <a16:creationId xmlns:a16="http://schemas.microsoft.com/office/drawing/2014/main" id="{01E39B42-359B-5345-BC75-AA8057F82C3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8" y="1824"/>
                <a:ext cx="13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6" name="Line 155">
                <a:extLst>
                  <a:ext uri="{FF2B5EF4-FFF2-40B4-BE49-F238E27FC236}">
                    <a16:creationId xmlns:a16="http://schemas.microsoft.com/office/drawing/2014/main" id="{DE489372-DB17-1649-BA8B-99F26F0896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824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7" name="Line 156">
                <a:extLst>
                  <a:ext uri="{FF2B5EF4-FFF2-40B4-BE49-F238E27FC236}">
                    <a16:creationId xmlns:a16="http://schemas.microsoft.com/office/drawing/2014/main" id="{9238BFC7-860C-FC46-9A06-8883B9B09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1824"/>
                <a:ext cx="24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8" name="Line 157">
                <a:extLst>
                  <a:ext uri="{FF2B5EF4-FFF2-40B4-BE49-F238E27FC236}">
                    <a16:creationId xmlns:a16="http://schemas.microsoft.com/office/drawing/2014/main" id="{FF93BA61-DB26-2C45-88AD-80CF0AC661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76" y="1824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89" name="Line 158">
                <a:extLst>
                  <a:ext uri="{FF2B5EF4-FFF2-40B4-BE49-F238E27FC236}">
                    <a16:creationId xmlns:a16="http://schemas.microsoft.com/office/drawing/2014/main" id="{7AFA32D2-5E46-E84E-A730-D8DA025DAB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1872" y="1824"/>
                <a:ext cx="4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0" name="Line 159">
                <a:extLst>
                  <a:ext uri="{FF2B5EF4-FFF2-40B4-BE49-F238E27FC236}">
                    <a16:creationId xmlns:a16="http://schemas.microsoft.com/office/drawing/2014/main" id="{0205764E-00D8-244A-A0D1-0930C5760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110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1" name="Line 160">
                <a:extLst>
                  <a:ext uri="{FF2B5EF4-FFF2-40B4-BE49-F238E27FC236}">
                    <a16:creationId xmlns:a16="http://schemas.microsoft.com/office/drawing/2014/main" id="{717EDCCF-64E4-7B40-BFEF-F09DC1BDC1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08" y="2256"/>
                <a:ext cx="72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2" name="Line 161">
                <a:extLst>
                  <a:ext uri="{FF2B5EF4-FFF2-40B4-BE49-F238E27FC236}">
                    <a16:creationId xmlns:a16="http://schemas.microsoft.com/office/drawing/2014/main" id="{5E5551C1-922E-7F4F-810A-E8FCF35274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52" y="2256"/>
                <a:ext cx="57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3" name="Line 162">
                <a:extLst>
                  <a:ext uri="{FF2B5EF4-FFF2-40B4-BE49-F238E27FC236}">
                    <a16:creationId xmlns:a16="http://schemas.microsoft.com/office/drawing/2014/main" id="{A9F5DC04-B693-D546-B5F3-C8BD69F5A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44" y="2256"/>
                <a:ext cx="38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4" name="Line 163">
                <a:extLst>
                  <a:ext uri="{FF2B5EF4-FFF2-40B4-BE49-F238E27FC236}">
                    <a16:creationId xmlns:a16="http://schemas.microsoft.com/office/drawing/2014/main" id="{5D6CA8FB-2092-9747-BF0D-99FFFA368D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96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5" name="Line 164">
                <a:extLst>
                  <a:ext uri="{FF2B5EF4-FFF2-40B4-BE49-F238E27FC236}">
                    <a16:creationId xmlns:a16="http://schemas.microsoft.com/office/drawing/2014/main" id="{612D40A5-7EBF-364B-80A0-72D9CED1BA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6" name="Line 165">
                <a:extLst>
                  <a:ext uri="{FF2B5EF4-FFF2-40B4-BE49-F238E27FC236}">
                    <a16:creationId xmlns:a16="http://schemas.microsoft.com/office/drawing/2014/main" id="{5DDC19A1-964E-DD4F-8293-4CBCDF9F91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928" y="2256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7" name="Line 166">
                <a:extLst>
                  <a:ext uri="{FF2B5EF4-FFF2-40B4-BE49-F238E27FC236}">
                    <a16:creationId xmlns:a16="http://schemas.microsoft.com/office/drawing/2014/main" id="{C707C9A4-D31D-1640-8F2B-068FBBE3B7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72" y="1392"/>
                <a:ext cx="288" cy="3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8" name="Line 167">
                <a:extLst>
                  <a:ext uri="{FF2B5EF4-FFF2-40B4-BE49-F238E27FC236}">
                    <a16:creationId xmlns:a16="http://schemas.microsoft.com/office/drawing/2014/main" id="{809D3601-A5D7-4E4F-96E6-765C6AC05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8" y="2688"/>
                <a:ext cx="336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99" name="Line 168">
                <a:extLst>
                  <a:ext uri="{FF2B5EF4-FFF2-40B4-BE49-F238E27FC236}">
                    <a16:creationId xmlns:a16="http://schemas.microsoft.com/office/drawing/2014/main" id="{E63C5F35-53FB-D247-8C04-56EA064BE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144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0" name="Line 169">
                <a:extLst>
                  <a:ext uri="{FF2B5EF4-FFF2-40B4-BE49-F238E27FC236}">
                    <a16:creationId xmlns:a16="http://schemas.microsoft.com/office/drawing/2014/main" id="{B4F036B6-3C38-8242-AE89-12BE6CEEB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4" y="2688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1" name="Line 170">
                <a:extLst>
                  <a:ext uri="{FF2B5EF4-FFF2-40B4-BE49-F238E27FC236}">
                    <a16:creationId xmlns:a16="http://schemas.microsoft.com/office/drawing/2014/main" id="{740EE922-5BBC-654F-8484-B31007773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144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2" name="Line 171">
                <a:extLst>
                  <a:ext uri="{FF2B5EF4-FFF2-40B4-BE49-F238E27FC236}">
                    <a16:creationId xmlns:a16="http://schemas.microsoft.com/office/drawing/2014/main" id="{4545F663-FAB7-A243-9F47-9642E5CF11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288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3" name="Line 172">
                <a:extLst>
                  <a:ext uri="{FF2B5EF4-FFF2-40B4-BE49-F238E27FC236}">
                    <a16:creationId xmlns:a16="http://schemas.microsoft.com/office/drawing/2014/main" id="{A958EA41-C99F-AB4F-B650-00BB709D6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432" cy="3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4" name="Line 173">
                <a:extLst>
                  <a:ext uri="{FF2B5EF4-FFF2-40B4-BE49-F238E27FC236}">
                    <a16:creationId xmlns:a16="http://schemas.microsoft.com/office/drawing/2014/main" id="{598F1B73-5098-3D42-8464-11AE9298EF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24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5" name="Line 174">
                <a:extLst>
                  <a:ext uri="{FF2B5EF4-FFF2-40B4-BE49-F238E27FC236}">
                    <a16:creationId xmlns:a16="http://schemas.microsoft.com/office/drawing/2014/main" id="{1503DA7C-4ECB-DE40-A4BF-C4BF43E0C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0" y="139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6" name="Line 175">
                <a:extLst>
                  <a:ext uri="{FF2B5EF4-FFF2-40B4-BE49-F238E27FC236}">
                    <a16:creationId xmlns:a16="http://schemas.microsoft.com/office/drawing/2014/main" id="{CA013CAE-47E8-CA41-997A-20F55A2A7A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2208" y="1392"/>
                <a:ext cx="144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7" name="Line 176">
                <a:extLst>
                  <a:ext uri="{FF2B5EF4-FFF2-40B4-BE49-F238E27FC236}">
                    <a16:creationId xmlns:a16="http://schemas.microsoft.com/office/drawing/2014/main" id="{E5BE0E52-F139-4140-878C-A8B3E7AC8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20" y="1392"/>
                <a:ext cx="192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08" name="Text Box 177">
                <a:extLst>
                  <a:ext uri="{FF2B5EF4-FFF2-40B4-BE49-F238E27FC236}">
                    <a16:creationId xmlns:a16="http://schemas.microsoft.com/office/drawing/2014/main" id="{588AD4D5-E852-B349-8B13-A115069CA9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4" y="1159"/>
                <a:ext cx="245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</a:t>
                </a:r>
              </a:p>
            </p:txBody>
          </p:sp>
          <p:sp>
            <p:nvSpPr>
              <p:cNvPr id="30809" name="Text Box 178">
                <a:extLst>
                  <a:ext uri="{FF2B5EF4-FFF2-40B4-BE49-F238E27FC236}">
                    <a16:creationId xmlns:a16="http://schemas.microsoft.com/office/drawing/2014/main" id="{04BD3862-3CE8-174C-81F8-2837ADFC11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07" y="1587"/>
                <a:ext cx="308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</a:t>
                </a:r>
              </a:p>
            </p:txBody>
          </p:sp>
          <p:sp>
            <p:nvSpPr>
              <p:cNvPr id="30810" name="Text Box 179">
                <a:extLst>
                  <a:ext uri="{FF2B5EF4-FFF2-40B4-BE49-F238E27FC236}">
                    <a16:creationId xmlns:a16="http://schemas.microsoft.com/office/drawing/2014/main" id="{CC9AA3D8-D268-7546-8D6B-62AB669103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" y="1953"/>
                <a:ext cx="372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</a:t>
                </a:r>
              </a:p>
            </p:txBody>
          </p:sp>
          <p:sp>
            <p:nvSpPr>
              <p:cNvPr id="30811" name="Text Box 180">
                <a:extLst>
                  <a:ext uri="{FF2B5EF4-FFF2-40B4-BE49-F238E27FC236}">
                    <a16:creationId xmlns:a16="http://schemas.microsoft.com/office/drawing/2014/main" id="{F75E235A-5A05-3943-A440-0F7DCB8D82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25314</a:t>
                </a:r>
              </a:p>
            </p:txBody>
          </p:sp>
          <p:sp>
            <p:nvSpPr>
              <p:cNvPr id="30812" name="Text Box 181">
                <a:extLst>
                  <a:ext uri="{FF2B5EF4-FFF2-40B4-BE49-F238E27FC236}">
                    <a16:creationId xmlns:a16="http://schemas.microsoft.com/office/drawing/2014/main" id="{DD3AAF83-A761-3746-ABFF-4931232A01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7" y="1968"/>
                <a:ext cx="371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</a:t>
                </a:r>
              </a:p>
            </p:txBody>
          </p:sp>
          <p:sp>
            <p:nvSpPr>
              <p:cNvPr id="30813" name="Text Box 182">
                <a:extLst>
                  <a:ext uri="{FF2B5EF4-FFF2-40B4-BE49-F238E27FC236}">
                    <a16:creationId xmlns:a16="http://schemas.microsoft.com/office/drawing/2014/main" id="{34F47396-96E0-3044-B79A-94934F0665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4" y="2593"/>
                <a:ext cx="435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>
                  <a:buFontTx/>
                  <a:buNone/>
                </a:pPr>
                <a:r>
                  <a:rPr lang="en-US" altLang="en-US" sz="1400" b="1"/>
                  <a:t>25364</a:t>
                </a:r>
              </a:p>
            </p:txBody>
          </p:sp>
          <p:sp>
            <p:nvSpPr>
              <p:cNvPr id="30814" name="Line 183">
                <a:extLst>
                  <a:ext uri="{FF2B5EF4-FFF2-40B4-BE49-F238E27FC236}">
                    <a16:creationId xmlns:a16="http://schemas.microsoft.com/office/drawing/2014/main" id="{8408DC4F-B454-484A-AFE2-79D0071D1B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" y="1344"/>
                <a:ext cx="3504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28" name="Freeform 184">
              <a:extLst>
                <a:ext uri="{FF2B5EF4-FFF2-40B4-BE49-F238E27FC236}">
                  <a16:creationId xmlns:a16="http://schemas.microsoft.com/office/drawing/2014/main" id="{C178CBA3-1588-7342-855F-AD17449E3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2448"/>
              <a:ext cx="1568" cy="768"/>
            </a:xfrm>
            <a:custGeom>
              <a:avLst/>
              <a:gdLst>
                <a:gd name="T0" fmla="*/ 512 w 1568"/>
                <a:gd name="T1" fmla="*/ 768 h 768"/>
                <a:gd name="T2" fmla="*/ 176 w 1568"/>
                <a:gd name="T3" fmla="*/ 384 h 768"/>
                <a:gd name="T4" fmla="*/ 1568 w 1568"/>
                <a:gd name="T5" fmla="*/ 0 h 768"/>
                <a:gd name="T6" fmla="*/ 0 60000 65536"/>
                <a:gd name="T7" fmla="*/ 0 60000 65536"/>
                <a:gd name="T8" fmla="*/ 0 60000 65536"/>
                <a:gd name="T9" fmla="*/ 0 w 1568"/>
                <a:gd name="T10" fmla="*/ 0 h 768"/>
                <a:gd name="T11" fmla="*/ 1568 w 1568"/>
                <a:gd name="T12" fmla="*/ 768 h 7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68" h="768">
                  <a:moveTo>
                    <a:pt x="512" y="768"/>
                  </a:moveTo>
                  <a:cubicBezTo>
                    <a:pt x="256" y="640"/>
                    <a:pt x="0" y="512"/>
                    <a:pt x="176" y="384"/>
                  </a:cubicBezTo>
                  <a:cubicBezTo>
                    <a:pt x="352" y="256"/>
                    <a:pt x="960" y="128"/>
                    <a:pt x="1568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0729" name="AutoShape 185">
              <a:extLst>
                <a:ext uri="{FF2B5EF4-FFF2-40B4-BE49-F238E27FC236}">
                  <a16:creationId xmlns:a16="http://schemas.microsoft.com/office/drawing/2014/main" id="{A84DF178-DC82-3A45-B1AD-4280576D5E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 flipV="1">
              <a:off x="3100" y="3149"/>
              <a:ext cx="855" cy="48"/>
            </a:xfrm>
            <a:prstGeom prst="curvedConnector5">
              <a:avLst>
                <a:gd name="adj1" fmla="val 19648"/>
                <a:gd name="adj2" fmla="val 639579"/>
                <a:gd name="adj3" fmla="val 72866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30" name="Oval 186">
              <a:extLst>
                <a:ext uri="{FF2B5EF4-FFF2-40B4-BE49-F238E27FC236}">
                  <a16:creationId xmlns:a16="http://schemas.microsoft.com/office/drawing/2014/main" id="{36FCF954-7307-304B-9329-0DF9CC90B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8" y="3184"/>
              <a:ext cx="336" cy="1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Footer Placeholder 4">
            <a:extLst>
              <a:ext uri="{FF2B5EF4-FFF2-40B4-BE49-F238E27FC236}">
                <a16:creationId xmlns:a16="http://schemas.microsoft.com/office/drawing/2014/main" id="{412AA684-F320-9640-A00C-E60B95FCFA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BFD8742B-3A13-D142-A4C0-E435F9DC0B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9DB211-5A21-1543-9EF6-D71FF53ABDF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8DD7283C-1B5F-D643-A0BB-60DC80D50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Conditions graph</a:t>
            </a:r>
          </a:p>
        </p:txBody>
      </p:sp>
      <p:sp>
        <p:nvSpPr>
          <p:cNvPr id="31748" name="Oval 5">
            <a:extLst>
              <a:ext uri="{FF2B5EF4-FFF2-40B4-BE49-F238E27FC236}">
                <a16:creationId xmlns:a16="http://schemas.microsoft.com/office/drawing/2014/main" id="{81506C5E-2C1B-FA46-B320-143C0E18A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460CC501-7FAC-BC46-9EF3-746E3C16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1750" name="Oval 7">
            <a:extLst>
              <a:ext uri="{FF2B5EF4-FFF2-40B4-BE49-F238E27FC236}">
                <a16:creationId xmlns:a16="http://schemas.microsoft.com/office/drawing/2014/main" id="{C89B7ACC-F677-AE4D-978E-2989CF636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1751" name="Oval 8">
            <a:extLst>
              <a:ext uri="{FF2B5EF4-FFF2-40B4-BE49-F238E27FC236}">
                <a16:creationId xmlns:a16="http://schemas.microsoft.com/office/drawing/2014/main" id="{DB232F8F-B0B2-3843-AC39-3267B8AEC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1752" name="Oval 9">
            <a:extLst>
              <a:ext uri="{FF2B5EF4-FFF2-40B4-BE49-F238E27FC236}">
                <a16:creationId xmlns:a16="http://schemas.microsoft.com/office/drawing/2014/main" id="{F1D8D3F0-032E-D74C-90A9-40D675C46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1753" name="Rectangle 10">
            <a:extLst>
              <a:ext uri="{FF2B5EF4-FFF2-40B4-BE49-F238E27FC236}">
                <a16:creationId xmlns:a16="http://schemas.microsoft.com/office/drawing/2014/main" id="{52258DEB-CFF2-F941-8AFF-AD02CEC9D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1754" name="Rectangle 11">
            <a:extLst>
              <a:ext uri="{FF2B5EF4-FFF2-40B4-BE49-F238E27FC236}">
                <a16:creationId xmlns:a16="http://schemas.microsoft.com/office/drawing/2014/main" id="{B705EE78-B764-5F48-9C8D-FE06F0AE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1755" name="Rectangle 12">
            <a:extLst>
              <a:ext uri="{FF2B5EF4-FFF2-40B4-BE49-F238E27FC236}">
                <a16:creationId xmlns:a16="http://schemas.microsoft.com/office/drawing/2014/main" id="{F489FF78-F2B9-0942-BD93-C7C86EC29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Footer Placeholder 4">
            <a:extLst>
              <a:ext uri="{FF2B5EF4-FFF2-40B4-BE49-F238E27FC236}">
                <a16:creationId xmlns:a16="http://schemas.microsoft.com/office/drawing/2014/main" id="{36F42235-E758-9B40-B51A-B5F0E69B1CD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E6C3CE5F-9321-4D4B-A343-A92803AAE0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E205B-DD13-2043-9750-371A4F3DC5C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1" name="Oval 4">
            <a:extLst>
              <a:ext uri="{FF2B5EF4-FFF2-40B4-BE49-F238E27FC236}">
                <a16:creationId xmlns:a16="http://schemas.microsoft.com/office/drawing/2014/main" id="{75300144-292F-3942-8B65-CC3E376F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524000"/>
            <a:ext cx="12192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 visits p</a:t>
            </a:r>
          </a:p>
        </p:txBody>
      </p:sp>
      <p:sp>
        <p:nvSpPr>
          <p:cNvPr id="32772" name="Rectangle 5">
            <a:extLst>
              <a:ext uri="{FF2B5EF4-FFF2-40B4-BE49-F238E27FC236}">
                <a16:creationId xmlns:a16="http://schemas.microsoft.com/office/drawing/2014/main" id="{293591E8-9D51-F848-82C3-434462118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sets of variables</a:t>
            </a:r>
          </a:p>
        </p:txBody>
      </p:sp>
      <p:sp>
        <p:nvSpPr>
          <p:cNvPr id="32773" name="Oval 6">
            <a:extLst>
              <a:ext uri="{FF2B5EF4-FFF2-40B4-BE49-F238E27FC236}">
                <a16:creationId xmlns:a16="http://schemas.microsoft.com/office/drawing/2014/main" id="{4F848915-2EE2-1A49-BBF3-D17081CA9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 visits p</a:t>
            </a:r>
          </a:p>
        </p:txBody>
      </p:sp>
      <p:sp>
        <p:nvSpPr>
          <p:cNvPr id="32774" name="Oval 7">
            <a:extLst>
              <a:ext uri="{FF2B5EF4-FFF2-40B4-BE49-F238E27FC236}">
                <a16:creationId xmlns:a16="http://schemas.microsoft.com/office/drawing/2014/main" id="{5A811407-C7C0-8748-AA0A-5C585EA93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3505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 visits p</a:t>
            </a:r>
          </a:p>
        </p:txBody>
      </p:sp>
      <p:sp>
        <p:nvSpPr>
          <p:cNvPr id="32775" name="Oval 8">
            <a:extLst>
              <a:ext uri="{FF2B5EF4-FFF2-40B4-BE49-F238E27FC236}">
                <a16:creationId xmlns:a16="http://schemas.microsoft.com/office/drawing/2014/main" id="{4B61E17B-C969-BB45-838D-2A9E8D592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648200"/>
            <a:ext cx="1371600" cy="5334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 visits p</a:t>
            </a:r>
          </a:p>
        </p:txBody>
      </p:sp>
      <p:sp>
        <p:nvSpPr>
          <p:cNvPr id="32776" name="Rectangle 9">
            <a:extLst>
              <a:ext uri="{FF2B5EF4-FFF2-40B4-BE49-F238E27FC236}">
                <a16:creationId xmlns:a16="http://schemas.microsoft.com/office/drawing/2014/main" id="{8C1AD147-F389-6948-94C3-7911A41B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743200"/>
            <a:ext cx="2743200" cy="6096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all variables</a:t>
            </a:r>
          </a:p>
        </p:txBody>
      </p:sp>
      <p:sp>
        <p:nvSpPr>
          <p:cNvPr id="32777" name="Rectangle 10">
            <a:extLst>
              <a:ext uri="{FF2B5EF4-FFF2-40B4-BE49-F238E27FC236}">
                <a16:creationId xmlns:a16="http://schemas.microsoft.com/office/drawing/2014/main" id="{7E40C913-712A-C04B-A4AF-02D4EECE5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191000"/>
            <a:ext cx="2667000" cy="3810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Parent(p) consistent</a:t>
            </a:r>
          </a:p>
        </p:txBody>
      </p:sp>
      <p:sp>
        <p:nvSpPr>
          <p:cNvPr id="32778" name="Rectangle 11">
            <a:extLst>
              <a:ext uri="{FF2B5EF4-FFF2-40B4-BE49-F238E27FC236}">
                <a16:creationId xmlns:a16="http://schemas.microsoft.com/office/drawing/2014/main" id="{61AAF100-B149-B54B-AA85-ACE1EEDB5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2286000" cy="12954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800"/>
              <a:t>with all variables</a:t>
            </a:r>
          </a:p>
        </p:txBody>
      </p:sp>
      <p:sp>
        <p:nvSpPr>
          <p:cNvPr id="32779" name="Rectangle 12">
            <a:extLst>
              <a:ext uri="{FF2B5EF4-FFF2-40B4-BE49-F238E27FC236}">
                <a16:creationId xmlns:a16="http://schemas.microsoft.com/office/drawing/2014/main" id="{04FB366E-06D3-9B40-B150-E6EA32E81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8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3A65BC"/>
                </a:solidFill>
              </a:rPr>
              <a:t>Conditions graph</a:t>
            </a:r>
          </a:p>
        </p:txBody>
      </p:sp>
      <p:sp>
        <p:nvSpPr>
          <p:cNvPr id="32780" name="Line 13">
            <a:extLst>
              <a:ext uri="{FF2B5EF4-FFF2-40B4-BE49-F238E27FC236}">
                <a16:creationId xmlns:a16="http://schemas.microsoft.com/office/drawing/2014/main" id="{92384E2A-3CE1-EC4A-9176-A5F34656E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14">
            <a:extLst>
              <a:ext uri="{FF2B5EF4-FFF2-40B4-BE49-F238E27FC236}">
                <a16:creationId xmlns:a16="http://schemas.microsoft.com/office/drawing/2014/main" id="{3A60886B-FB19-7349-917B-8C0CACB0E0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15">
            <a:extLst>
              <a:ext uri="{FF2B5EF4-FFF2-40B4-BE49-F238E27FC236}">
                <a16:creationId xmlns:a16="http://schemas.microsoft.com/office/drawing/2014/main" id="{097CC79C-EC25-6945-B932-C60E3D3E2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9718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16">
            <a:extLst>
              <a:ext uri="{FF2B5EF4-FFF2-40B4-BE49-F238E27FC236}">
                <a16:creationId xmlns:a16="http://schemas.microsoft.com/office/drawing/2014/main" id="{4CD84406-ED14-D144-A424-EA793C2E12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4" name="Line 17">
            <a:extLst>
              <a:ext uri="{FF2B5EF4-FFF2-40B4-BE49-F238E27FC236}">
                <a16:creationId xmlns:a16="http://schemas.microsoft.com/office/drawing/2014/main" id="{DFFDB89C-E861-234D-9919-6DC017AE3A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5" name="Line 18">
            <a:extLst>
              <a:ext uri="{FF2B5EF4-FFF2-40B4-BE49-F238E27FC236}">
                <a16:creationId xmlns:a16="http://schemas.microsoft.com/office/drawing/2014/main" id="{BFB5C704-D8B9-D748-A8D0-B56CD32E3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1905000"/>
            <a:ext cx="11430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19">
            <a:extLst>
              <a:ext uri="{FF2B5EF4-FFF2-40B4-BE49-F238E27FC236}">
                <a16:creationId xmlns:a16="http://schemas.microsoft.com/office/drawing/2014/main" id="{16E5D42F-B065-964A-A631-3136ED6AF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048000"/>
            <a:ext cx="11430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20">
            <a:extLst>
              <a:ext uri="{FF2B5EF4-FFF2-40B4-BE49-F238E27FC236}">
                <a16:creationId xmlns:a16="http://schemas.microsoft.com/office/drawing/2014/main" id="{9F51A2CE-E5CA-4B45-87D9-F50C1B764D2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4419600"/>
            <a:ext cx="1143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21">
            <a:extLst>
              <a:ext uri="{FF2B5EF4-FFF2-40B4-BE49-F238E27FC236}">
                <a16:creationId xmlns:a16="http://schemas.microsoft.com/office/drawing/2014/main" id="{EB23F1DA-0B53-5146-8D73-73C3DFD9B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27432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22">
            <a:extLst>
              <a:ext uri="{FF2B5EF4-FFF2-40B4-BE49-F238E27FC236}">
                <a16:creationId xmlns:a16="http://schemas.microsoft.com/office/drawing/2014/main" id="{DB50CDF3-DBC4-464E-9EA5-FAD8626E68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743200"/>
            <a:ext cx="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23">
            <a:extLst>
              <a:ext uri="{FF2B5EF4-FFF2-40B4-BE49-F238E27FC236}">
                <a16:creationId xmlns:a16="http://schemas.microsoft.com/office/drawing/2014/main" id="{89F04EE0-18BC-714C-BBEE-20568F69A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38100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24">
            <a:extLst>
              <a:ext uri="{FF2B5EF4-FFF2-40B4-BE49-F238E27FC236}">
                <a16:creationId xmlns:a16="http://schemas.microsoft.com/office/drawing/2014/main" id="{3E4970AE-4680-A243-A3E4-B9A9F19EB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45720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25">
            <a:extLst>
              <a:ext uri="{FF2B5EF4-FFF2-40B4-BE49-F238E27FC236}">
                <a16:creationId xmlns:a16="http://schemas.microsoft.com/office/drawing/2014/main" id="{DDCA325B-D320-4045-9975-27BE6DA08C4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26">
            <a:extLst>
              <a:ext uri="{FF2B5EF4-FFF2-40B4-BE49-F238E27FC236}">
                <a16:creationId xmlns:a16="http://schemas.microsoft.com/office/drawing/2014/main" id="{6ECCA56C-3C88-554D-A2BD-8611A61FC3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4953000"/>
            <a:ext cx="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27">
            <a:extLst>
              <a:ext uri="{FF2B5EF4-FFF2-40B4-BE49-F238E27FC236}">
                <a16:creationId xmlns:a16="http://schemas.microsoft.com/office/drawing/2014/main" id="{A5D90095-E0E2-AC40-9756-598E3E988C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4953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28">
            <a:extLst>
              <a:ext uri="{FF2B5EF4-FFF2-40B4-BE49-F238E27FC236}">
                <a16:creationId xmlns:a16="http://schemas.microsoft.com/office/drawing/2014/main" id="{D81DB64F-C3F8-D34E-B9B4-E9155A1191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810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Footer Placeholder 4">
            <a:extLst>
              <a:ext uri="{FF2B5EF4-FFF2-40B4-BE49-F238E27FC236}">
                <a16:creationId xmlns:a16="http://schemas.microsoft.com/office/drawing/2014/main" id="{7DFB8CDB-E706-9C4F-8257-B9070BD271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62C392E6-07B4-F640-A3F2-91B7D68598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D5D2AF-15A6-884E-AC14-5705B4F0B55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05A8933-5905-1A4A-AFCC-0C5C0BB1EA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Corollary 1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E38E12C1-9795-1C4D-8A5C-90D8D8322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229600" cy="1935162"/>
          </a:xfrm>
        </p:spPr>
        <p:txBody>
          <a:bodyPr/>
          <a:lstStyle/>
          <a:p>
            <a:pPr eaLnBrk="1" hangingPunct="1"/>
            <a:r>
              <a:rPr lang="en-US" altLang="en-US" sz="2200"/>
              <a:t>BT visits all nodes BJ visits</a:t>
            </a:r>
          </a:p>
          <a:p>
            <a:pPr eaLnBrk="1" hangingPunct="1"/>
            <a:r>
              <a:rPr lang="en-US" altLang="en-US" sz="2200"/>
              <a:t>BT visits all nodes CBJ visits</a:t>
            </a:r>
          </a:p>
          <a:p>
            <a:pPr eaLnBrk="1" hangingPunct="1"/>
            <a:r>
              <a:rPr lang="en-US" altLang="en-US" sz="2200"/>
              <a:t>BT visits all nodes FC visits</a:t>
            </a:r>
          </a:p>
          <a:p>
            <a:pPr eaLnBrk="1" hangingPunct="1"/>
            <a:r>
              <a:rPr lang="en-US" altLang="en-US" sz="2200">
                <a:solidFill>
                  <a:srgbClr val="A50021"/>
                </a:solidFill>
              </a:rPr>
              <a:t>BJ visits all nodes FC visits (new result!)</a:t>
            </a: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9AFAAAFE-9B28-5944-AD18-652597665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95800"/>
            <a:ext cx="8229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200" b="1">
                <a:solidFill>
                  <a:srgbClr val="3A65BC"/>
                </a:solidFill>
              </a:rPr>
              <a:t>Theorem 3</a:t>
            </a:r>
            <a:r>
              <a:rPr lang="en-US" altLang="en-US" sz="2200">
                <a:solidFill>
                  <a:srgbClr val="3A65BC"/>
                </a:solidFill>
              </a:rPr>
              <a:t>:</a:t>
            </a:r>
            <a:r>
              <a:rPr lang="en-US" altLang="en-US" sz="2200">
                <a:solidFill>
                  <a:srgbClr val="A50021"/>
                </a:solidFill>
              </a:rPr>
              <a:t> </a:t>
            </a:r>
            <a:r>
              <a:rPr lang="en-US" altLang="en-US" sz="2200"/>
              <a:t>BJ visits all nodes CBJ visits</a:t>
            </a:r>
          </a:p>
          <a:p>
            <a:pPr eaLnBrk="1" hangingPunct="1">
              <a:buFontTx/>
              <a:buNone/>
            </a:pPr>
            <a:r>
              <a:rPr lang="en-US" altLang="en-US" sz="2200" b="1"/>
              <a:t>Note:</a:t>
            </a:r>
            <a:r>
              <a:rPr lang="en-US" altLang="en-US" sz="2200"/>
              <a:t> Trace a partial/total order</a:t>
            </a:r>
          </a:p>
          <a:p>
            <a:pPr eaLnBrk="1" hangingPunct="1">
              <a:buFontTx/>
              <a:buNone/>
            </a:pPr>
            <a:r>
              <a:rPr lang="en-US" altLang="en-US" sz="2200"/>
              <a:t>          FC vs. CBJ? See 6-queens for counter-example</a:t>
            </a:r>
          </a:p>
        </p:txBody>
      </p:sp>
      <p:sp>
        <p:nvSpPr>
          <p:cNvPr id="33798" name="Oval 5">
            <a:extLst>
              <a:ext uri="{FF2B5EF4-FFF2-40B4-BE49-F238E27FC236}">
                <a16:creationId xmlns:a16="http://schemas.microsoft.com/office/drawing/2014/main" id="{02084421-427A-C64C-9C48-03EC2420C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2895600"/>
            <a:ext cx="77470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FC visits p</a:t>
            </a: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A653EB51-9DE8-E546-9CCC-5E47D599B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2819400"/>
            <a:ext cx="1716087" cy="3492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spcBef>
                <a:spcPct val="5000"/>
              </a:spcBef>
              <a:buFontTx/>
              <a:buNone/>
            </a:pPr>
            <a:r>
              <a:rPr lang="en-US" altLang="en-US" sz="1000"/>
              <a:t>all sets of variables</a:t>
            </a:r>
          </a:p>
        </p:txBody>
      </p:sp>
      <p:sp>
        <p:nvSpPr>
          <p:cNvPr id="33800" name="Oval 7">
            <a:extLst>
              <a:ext uri="{FF2B5EF4-FFF2-40B4-BE49-F238E27FC236}">
                <a16:creationId xmlns:a16="http://schemas.microsoft.com/office/drawing/2014/main" id="{7BCBF057-90AF-7140-8CE3-92CB1647C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279775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CBJ visits p</a:t>
            </a:r>
          </a:p>
        </p:txBody>
      </p:sp>
      <p:sp>
        <p:nvSpPr>
          <p:cNvPr id="33801" name="Oval 8">
            <a:extLst>
              <a:ext uri="{FF2B5EF4-FFF2-40B4-BE49-F238E27FC236}">
                <a16:creationId xmlns:a16="http://schemas.microsoft.com/office/drawing/2014/main" id="{DACD2FCA-F853-AA44-985A-0BCBEB5E9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727450"/>
            <a:ext cx="869950" cy="22383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 dirty="0"/>
              <a:t>BJ visits p</a:t>
            </a:r>
          </a:p>
        </p:txBody>
      </p:sp>
      <p:sp>
        <p:nvSpPr>
          <p:cNvPr id="33802" name="Oval 9">
            <a:extLst>
              <a:ext uri="{FF2B5EF4-FFF2-40B4-BE49-F238E27FC236}">
                <a16:creationId xmlns:a16="http://schemas.microsoft.com/office/drawing/2014/main" id="{77A67B4A-46B7-FA43-BAFA-D5DADC0ED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4208463"/>
            <a:ext cx="869950" cy="22383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BT visits p</a:t>
            </a:r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F811C4AC-27D7-E543-B71D-C9BDD0E4A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3408363"/>
            <a:ext cx="1792287" cy="325437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 with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all variables</a:t>
            </a:r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28DDBAEA-2ABE-F846-9E72-70B3E2988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1313" y="4016375"/>
            <a:ext cx="1692275" cy="1587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Parent(p) consistent</a:t>
            </a: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0335F990-522F-6D42-9F24-5DE1B67B5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440113"/>
            <a:ext cx="1450975" cy="542925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000"/>
              <a:t>P consistent and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Parent(p) consistent </a:t>
            </a:r>
          </a:p>
          <a:p>
            <a:pPr algn="ctr" eaLnBrk="1" hangingPunct="1">
              <a:buFontTx/>
              <a:buNone/>
            </a:pPr>
            <a:r>
              <a:rPr lang="en-US" altLang="en-US" sz="1000"/>
              <a:t>with all variables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EB86F4A6-7734-BA41-841E-FCD19BB07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90850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F9288B1-B27C-9D49-90CD-13891DE24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87688" y="3119438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Line 15">
            <a:extLst>
              <a:ext uri="{FF2B5EF4-FFF2-40B4-BE49-F238E27FC236}">
                <a16:creationId xmlns:a16="http://schemas.microsoft.com/office/drawing/2014/main" id="{C4D87BC4-6325-6041-B833-7FEF8A53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3175" y="3503613"/>
            <a:ext cx="338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2660617A-2F90-F344-B7A0-CEE3B1DF33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3182938"/>
            <a:ext cx="0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id="{D1440527-FA57-C544-855A-48AF91B99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055938"/>
            <a:ext cx="725488" cy="2238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19">
            <a:extLst>
              <a:ext uri="{FF2B5EF4-FFF2-40B4-BE49-F238E27FC236}">
                <a16:creationId xmlns:a16="http://schemas.microsoft.com/office/drawing/2014/main" id="{DB021395-34F8-BF46-AC97-45C714B4C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3535363"/>
            <a:ext cx="725488" cy="192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0">
            <a:extLst>
              <a:ext uri="{FF2B5EF4-FFF2-40B4-BE49-F238E27FC236}">
                <a16:creationId xmlns:a16="http://schemas.microsoft.com/office/drawing/2014/main" id="{E57AAAF2-7E50-4241-9EDD-4A59BCF4D8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3588" y="4111625"/>
            <a:ext cx="725487" cy="968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3" name="Line 21">
            <a:extLst>
              <a:ext uri="{FF2B5EF4-FFF2-40B4-BE49-F238E27FC236}">
                <a16:creationId xmlns:a16="http://schemas.microsoft.com/office/drawing/2014/main" id="{6392A998-82A9-D943-8946-EE181F6CB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7725" y="34083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4" name="Line 22">
            <a:extLst>
              <a:ext uri="{FF2B5EF4-FFF2-40B4-BE49-F238E27FC236}">
                <a16:creationId xmlns:a16="http://schemas.microsoft.com/office/drawing/2014/main" id="{DFDB9CAC-B922-9141-A243-71A1B3A0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408363"/>
            <a:ext cx="0" cy="447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23">
            <a:extLst>
              <a:ext uri="{FF2B5EF4-FFF2-40B4-BE49-F238E27FC236}">
                <a16:creationId xmlns:a16="http://schemas.microsoft.com/office/drawing/2014/main" id="{1F7F9880-EF24-6047-BC59-7C1CE4511DD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3856038"/>
            <a:ext cx="0" cy="479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Line 24">
            <a:extLst>
              <a:ext uri="{FF2B5EF4-FFF2-40B4-BE49-F238E27FC236}">
                <a16:creationId xmlns:a16="http://schemas.microsoft.com/office/drawing/2014/main" id="{21F13078-8409-BB42-A7F5-C2E6364CE3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4425" y="4175125"/>
            <a:ext cx="0" cy="320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7" name="Line 25">
            <a:extLst>
              <a:ext uri="{FF2B5EF4-FFF2-40B4-BE49-F238E27FC236}">
                <a16:creationId xmlns:a16="http://schemas.microsoft.com/office/drawing/2014/main" id="{1CA8EAA8-E9AB-AD46-AAC2-9AF6AFE98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4495800"/>
            <a:ext cx="2466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8" name="Line 26">
            <a:extLst>
              <a:ext uri="{FF2B5EF4-FFF2-40B4-BE49-F238E27FC236}">
                <a16:creationId xmlns:a16="http://schemas.microsoft.com/office/drawing/2014/main" id="{8B3836E9-BB2A-F04B-BB71-EB5C0AC15B3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4335463"/>
            <a:ext cx="0" cy="160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9" name="Line 27">
            <a:extLst>
              <a:ext uri="{FF2B5EF4-FFF2-40B4-BE49-F238E27FC236}">
                <a16:creationId xmlns:a16="http://schemas.microsoft.com/office/drawing/2014/main" id="{A0599AFE-A420-9445-B02F-3973DB3AC8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4335463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0" name="Line 28">
            <a:extLst>
              <a:ext uri="{FF2B5EF4-FFF2-40B4-BE49-F238E27FC236}">
                <a16:creationId xmlns:a16="http://schemas.microsoft.com/office/drawing/2014/main" id="{51D58352-44CF-4246-A57C-D931768F11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7725" y="3856038"/>
            <a:ext cx="1936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21" name="Line 31">
            <a:extLst>
              <a:ext uri="{FF2B5EF4-FFF2-40B4-BE49-F238E27FC236}">
                <a16:creationId xmlns:a16="http://schemas.microsoft.com/office/drawing/2014/main" id="{EA38B3E1-4BC2-0442-868C-343DF166A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733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690D4B00-9A58-3644-8393-1C16A94007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1F7CE479-EC54-DB42-877F-4B76ED9094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894DFEB-61F8-4541-AF1E-4B8F6658862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8AA89DF-189C-4E40-B507-6784DEBF1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C89F3FE-C33C-894B-82BA-44AAC4B30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b="1"/>
              <a:t>Required</a:t>
            </a:r>
            <a:r>
              <a:rPr lang="en-US" altLang="en-US"/>
              <a:t>: Paper by Kondrak and van Beek, IJCAI 95</a:t>
            </a:r>
          </a:p>
          <a:p>
            <a:pPr lvl="1" eaLnBrk="1" hangingPunct="1"/>
            <a:r>
              <a:rPr lang="en-US" altLang="en-US"/>
              <a:t>Results from MS thesis of Kondrak</a:t>
            </a:r>
          </a:p>
          <a:p>
            <a:pPr lvl="1" eaLnBrk="1" hangingPunct="1"/>
            <a:r>
              <a:rPr lang="en-US" altLang="en-US"/>
              <a:t>There is more to the thesis than in the paper</a:t>
            </a:r>
          </a:p>
          <a:p>
            <a:pPr lvl="1" eaLnBrk="1" hangingPunct="1"/>
            <a:r>
              <a:rPr lang="en-US" altLang="en-US" b="1">
                <a:solidFill>
                  <a:srgbClr val="A50021"/>
                </a:solidFill>
              </a:rPr>
              <a:t>Best paper award at IJCAI 1995</a:t>
            </a:r>
          </a:p>
          <a:p>
            <a:pPr eaLnBrk="1" hangingPunct="1"/>
            <a:r>
              <a:rPr lang="en-US" altLang="en-US" b="1"/>
              <a:t>Recommended</a:t>
            </a:r>
            <a:r>
              <a:rPr lang="en-US" altLang="en-US"/>
              <a:t>: Dechter, Chapters 5 &amp; 6</a:t>
            </a:r>
          </a:p>
          <a:p>
            <a:pPr lvl="1" eaLnBrk="1" hangingPunct="1"/>
            <a:r>
              <a:rPr lang="en-US" altLang="en-US"/>
              <a:t>Dechter interleaves the presentation of the algorithms and their theoretical study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Footer Placeholder 4">
            <a:extLst>
              <a:ext uri="{FF2B5EF4-FFF2-40B4-BE49-F238E27FC236}">
                <a16:creationId xmlns:a16="http://schemas.microsoft.com/office/drawing/2014/main" id="{CF296B0B-EDF0-1540-A9C1-0BDFF506EE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BD594DBB-97AF-584A-907D-01F388D8A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855D26-6C29-BE41-AA01-2E6F6BA771A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ADD2455-0A7E-7147-965D-B9D0CAA492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Proofs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C34A7CA-D570-4640-B4C2-B00362DF8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Correctness:</a:t>
            </a:r>
          </a:p>
          <a:p>
            <a:pPr lvl="1" eaLnBrk="1" hangingPunct="1"/>
            <a:r>
              <a:rPr lang="en-US" altLang="en-US"/>
              <a:t>Termination, soundness, &amp; completeness</a:t>
            </a:r>
          </a:p>
          <a:p>
            <a:pPr eaLnBrk="1" hangingPunct="1"/>
            <a:r>
              <a:rPr lang="en-US" altLang="en-US"/>
              <a:t>Corollary 2:</a:t>
            </a:r>
          </a:p>
          <a:p>
            <a:pPr lvl="1" eaLnBrk="1" hangingPunct="1"/>
            <a:r>
              <a:rPr lang="en-US" altLang="en-US"/>
              <a:t>BT is correct</a:t>
            </a:r>
          </a:p>
          <a:p>
            <a:pPr lvl="1" eaLnBrk="1" hangingPunct="1"/>
            <a:r>
              <a:rPr lang="en-US" altLang="en-US"/>
              <a:t>BJ is correct</a:t>
            </a:r>
          </a:p>
          <a:p>
            <a:pPr lvl="1" eaLnBrk="1" hangingPunct="1"/>
            <a:r>
              <a:rPr lang="en-US" altLang="en-US"/>
              <a:t>CBJ is correct</a:t>
            </a:r>
          </a:p>
          <a:p>
            <a:pPr lvl="1" eaLnBrk="1" hangingPunct="1"/>
            <a:r>
              <a:rPr lang="en-US" altLang="en-US"/>
              <a:t>FC is correct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Footer Placeholder 4">
            <a:extLst>
              <a:ext uri="{FF2B5EF4-FFF2-40B4-BE49-F238E27FC236}">
                <a16:creationId xmlns:a16="http://schemas.microsoft.com/office/drawing/2014/main" id="{380157C4-344E-D940-84B4-C800D788D5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6FCA4B1-DEC4-E34D-9570-588A89DFB5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1EB92A-B881-E441-A131-FBFA8ADD681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A3022481-4441-A64A-9C07-F8E4F2233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Extensions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3726F05-6B85-9345-AD47-E8BD6CAF0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Approach can be extended to other algorithms</a:t>
            </a:r>
          </a:p>
          <a:p>
            <a:pPr eaLnBrk="1" hangingPunct="1"/>
            <a:r>
              <a:rPr lang="en-US" altLang="en-US" sz="2800"/>
              <a:t>Initial assumptions: seeking </a:t>
            </a:r>
            <a:r>
              <a:rPr lang="en-US" altLang="en-US" sz="2800" b="1">
                <a:solidFill>
                  <a:srgbClr val="A50021"/>
                </a:solidFill>
              </a:rPr>
              <a:t>all</a:t>
            </a:r>
            <a:r>
              <a:rPr lang="en-US" altLang="en-US" sz="2800"/>
              <a:t> solutions</a:t>
            </a:r>
          </a:p>
          <a:p>
            <a:pPr eaLnBrk="1" hangingPunct="1"/>
            <a:r>
              <a:rPr lang="en-US" altLang="en-US" sz="2800"/>
              <a:t>Theorems remain valid (for any number of solutions) if pre-order traversal is followed</a:t>
            </a:r>
          </a:p>
          <a:p>
            <a:pPr lvl="1" eaLnBrk="1" hangingPunct="1">
              <a:buFontTx/>
              <a:buNone/>
            </a:pPr>
            <a:r>
              <a:rPr lang="en-US" altLang="en-US" sz="2400"/>
              <a:t>(Restriction to nodes that precede the last node visited)</a:t>
            </a:r>
          </a:p>
        </p:txBody>
      </p:sp>
      <p:sp>
        <p:nvSpPr>
          <p:cNvPr id="35845" name="Rectangle 4">
            <a:extLst>
              <a:ext uri="{FF2B5EF4-FFF2-40B4-BE49-F238E27FC236}">
                <a16:creationId xmlns:a16="http://schemas.microsoft.com/office/drawing/2014/main" id="{58E27C16-2AC1-1648-91C9-442DEE2E5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57800"/>
            <a:ext cx="8686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3A65BC"/>
                </a:solidFill>
              </a:rPr>
              <a:t>Theorems hold for 1 solution, proofs slightly different</a:t>
            </a:r>
          </a:p>
        </p:txBody>
      </p:sp>
      <p:sp>
        <p:nvSpPr>
          <p:cNvPr id="35846" name="Oval 5">
            <a:extLst>
              <a:ext uri="{FF2B5EF4-FFF2-40B4-BE49-F238E27FC236}">
                <a16:creationId xmlns:a16="http://schemas.microsoft.com/office/drawing/2014/main" id="{39C4EB27-AA3F-1D41-AC2C-E84B2F4CC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7" name="Oval 6">
            <a:extLst>
              <a:ext uri="{FF2B5EF4-FFF2-40B4-BE49-F238E27FC236}">
                <a16:creationId xmlns:a16="http://schemas.microsoft.com/office/drawing/2014/main" id="{EEB78D60-DA19-A443-B7E2-C9D0D25F7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8" name="Oval 7">
            <a:extLst>
              <a:ext uri="{FF2B5EF4-FFF2-40B4-BE49-F238E27FC236}">
                <a16:creationId xmlns:a16="http://schemas.microsoft.com/office/drawing/2014/main" id="{8EFBD9C8-C277-D846-B90F-E09A248CF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49" name="Line 8">
            <a:extLst>
              <a:ext uri="{FF2B5EF4-FFF2-40B4-BE49-F238E27FC236}">
                <a16:creationId xmlns:a16="http://schemas.microsoft.com/office/drawing/2014/main" id="{796168C8-5365-164F-8DA5-D99864BF68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9">
            <a:extLst>
              <a:ext uri="{FF2B5EF4-FFF2-40B4-BE49-F238E27FC236}">
                <a16:creationId xmlns:a16="http://schemas.microsoft.com/office/drawing/2014/main" id="{588F4D87-D6D1-8345-AE13-B1F20C6BD8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10">
            <a:extLst>
              <a:ext uri="{FF2B5EF4-FFF2-40B4-BE49-F238E27FC236}">
                <a16:creationId xmlns:a16="http://schemas.microsoft.com/office/drawing/2014/main" id="{33CF32D4-1BE8-7347-BCE4-34A789946F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80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Oval 11">
            <a:extLst>
              <a:ext uri="{FF2B5EF4-FFF2-40B4-BE49-F238E27FC236}">
                <a16:creationId xmlns:a16="http://schemas.microsoft.com/office/drawing/2014/main" id="{B0F8C9AB-2BC3-124A-A2E6-89C19FA9B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3" name="Oval 12">
            <a:extLst>
              <a:ext uri="{FF2B5EF4-FFF2-40B4-BE49-F238E27FC236}">
                <a16:creationId xmlns:a16="http://schemas.microsoft.com/office/drawing/2014/main" id="{5EAEED08-A038-6449-9A3C-7D37186C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4" name="Oval 13">
            <a:extLst>
              <a:ext uri="{FF2B5EF4-FFF2-40B4-BE49-F238E27FC236}">
                <a16:creationId xmlns:a16="http://schemas.microsoft.com/office/drawing/2014/main" id="{87E0B525-D4AE-5942-88E9-8F52460DE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5" name="Line 14">
            <a:extLst>
              <a:ext uri="{FF2B5EF4-FFF2-40B4-BE49-F238E27FC236}">
                <a16:creationId xmlns:a16="http://schemas.microsoft.com/office/drawing/2014/main" id="{9DB8EF46-7429-EF42-9660-19BDDA5E6A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Line 15">
            <a:extLst>
              <a:ext uri="{FF2B5EF4-FFF2-40B4-BE49-F238E27FC236}">
                <a16:creationId xmlns:a16="http://schemas.microsoft.com/office/drawing/2014/main" id="{6C698289-B116-1544-B01F-681C09A7E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6">
            <a:extLst>
              <a:ext uri="{FF2B5EF4-FFF2-40B4-BE49-F238E27FC236}">
                <a16:creationId xmlns:a16="http://schemas.microsoft.com/office/drawing/2014/main" id="{1DAA3DA6-30E6-B944-9A8D-3066925E11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Oval 17">
            <a:extLst>
              <a:ext uri="{FF2B5EF4-FFF2-40B4-BE49-F238E27FC236}">
                <a16:creationId xmlns:a16="http://schemas.microsoft.com/office/drawing/2014/main" id="{5EC52EDA-2006-E545-949B-CEE2CEA7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39624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59" name="Oval 18">
            <a:extLst>
              <a:ext uri="{FF2B5EF4-FFF2-40B4-BE49-F238E27FC236}">
                <a16:creationId xmlns:a16="http://schemas.microsoft.com/office/drawing/2014/main" id="{52801C12-B8FA-B74C-9F9D-B34BD6324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0" name="Oval 19">
            <a:extLst>
              <a:ext uri="{FF2B5EF4-FFF2-40B4-BE49-F238E27FC236}">
                <a16:creationId xmlns:a16="http://schemas.microsoft.com/office/drawing/2014/main" id="{904693C2-711F-AD43-A4C7-A7B5670AE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19600"/>
            <a:ext cx="228600" cy="228600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1800"/>
          </a:p>
        </p:txBody>
      </p:sp>
      <p:sp>
        <p:nvSpPr>
          <p:cNvPr id="35861" name="Line 20">
            <a:extLst>
              <a:ext uri="{FF2B5EF4-FFF2-40B4-BE49-F238E27FC236}">
                <a16:creationId xmlns:a16="http://schemas.microsoft.com/office/drawing/2014/main" id="{CCDE409E-D0C1-104E-87EF-3409A5F7D9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2" name="Line 21">
            <a:extLst>
              <a:ext uri="{FF2B5EF4-FFF2-40B4-BE49-F238E27FC236}">
                <a16:creationId xmlns:a16="http://schemas.microsoft.com/office/drawing/2014/main" id="{876A01D4-2B97-B844-8728-C3B9A41E3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2286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22">
            <a:extLst>
              <a:ext uri="{FF2B5EF4-FFF2-40B4-BE49-F238E27FC236}">
                <a16:creationId xmlns:a16="http://schemas.microsoft.com/office/drawing/2014/main" id="{F9639C45-4AE1-D74B-B2F4-D1E457158C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3600" y="3657600"/>
            <a:ext cx="2286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Text Box 23">
            <a:extLst>
              <a:ext uri="{FF2B5EF4-FFF2-40B4-BE49-F238E27FC236}">
                <a16:creationId xmlns:a16="http://schemas.microsoft.com/office/drawing/2014/main" id="{F7EAE9BD-CC78-6B43-8A1F-0ACF8F93F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5" name="Text Box 24">
            <a:extLst>
              <a:ext uri="{FF2B5EF4-FFF2-40B4-BE49-F238E27FC236}">
                <a16:creationId xmlns:a16="http://schemas.microsoft.com/office/drawing/2014/main" id="{FF5F734E-4CA5-D044-914F-37D158CF5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957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66" name="Text Box 25">
            <a:extLst>
              <a:ext uri="{FF2B5EF4-FFF2-40B4-BE49-F238E27FC236}">
                <a16:creationId xmlns:a16="http://schemas.microsoft.com/office/drawing/2014/main" id="{9CE692BF-5471-2447-8235-DC17F88D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67" name="Text Box 26">
            <a:extLst>
              <a:ext uri="{FF2B5EF4-FFF2-40B4-BE49-F238E27FC236}">
                <a16:creationId xmlns:a16="http://schemas.microsoft.com/office/drawing/2014/main" id="{A73E3B9E-C55E-C847-981D-C952FD476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450" y="3810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8" name="Text Box 27">
            <a:extLst>
              <a:ext uri="{FF2B5EF4-FFF2-40B4-BE49-F238E27FC236}">
                <a16:creationId xmlns:a16="http://schemas.microsoft.com/office/drawing/2014/main" id="{E159DFC1-60AE-9245-A131-E3617D212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1</a:t>
            </a:r>
          </a:p>
        </p:txBody>
      </p:sp>
      <p:sp>
        <p:nvSpPr>
          <p:cNvPr id="35869" name="Text Box 28">
            <a:extLst>
              <a:ext uri="{FF2B5EF4-FFF2-40B4-BE49-F238E27FC236}">
                <a16:creationId xmlns:a16="http://schemas.microsoft.com/office/drawing/2014/main" id="{7B7B9DDE-CAD2-654E-BA7C-FF9FAC1AE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586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0" name="Text Box 29">
            <a:extLst>
              <a:ext uri="{FF2B5EF4-FFF2-40B4-BE49-F238E27FC236}">
                <a16:creationId xmlns:a16="http://schemas.microsoft.com/office/drawing/2014/main" id="{78F9155F-2B4D-F344-8EAB-EECCFE055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2</a:t>
            </a:r>
          </a:p>
        </p:txBody>
      </p:sp>
      <p:sp>
        <p:nvSpPr>
          <p:cNvPr id="35871" name="Text Box 30">
            <a:extLst>
              <a:ext uri="{FF2B5EF4-FFF2-40B4-BE49-F238E27FC236}">
                <a16:creationId xmlns:a16="http://schemas.microsoft.com/office/drawing/2014/main" id="{13BADAA9-E9D8-BD4D-A02D-BA5A7D937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850" y="45720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2" name="Text Box 31">
            <a:extLst>
              <a:ext uri="{FF2B5EF4-FFF2-40B4-BE49-F238E27FC236}">
                <a16:creationId xmlns:a16="http://schemas.microsoft.com/office/drawing/2014/main" id="{4A199952-A66F-0F45-8EE0-20722B4F4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6250" y="3824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3</a:t>
            </a:r>
          </a:p>
        </p:txBody>
      </p:sp>
      <p:sp>
        <p:nvSpPr>
          <p:cNvPr id="35873" name="Text Box 32">
            <a:extLst>
              <a:ext uri="{FF2B5EF4-FFF2-40B4-BE49-F238E27FC236}">
                <a16:creationId xmlns:a16="http://schemas.microsoft.com/office/drawing/2014/main" id="{ED1E16D5-81E9-804E-9218-8F434CFD2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0" y="4891088"/>
            <a:ext cx="984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In-order</a:t>
            </a:r>
          </a:p>
        </p:txBody>
      </p:sp>
      <p:sp>
        <p:nvSpPr>
          <p:cNvPr id="35874" name="Text Box 33">
            <a:extLst>
              <a:ext uri="{FF2B5EF4-FFF2-40B4-BE49-F238E27FC236}">
                <a16:creationId xmlns:a16="http://schemas.microsoft.com/office/drawing/2014/main" id="{92E4D0D1-A387-834E-A534-63FA38AC8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891088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Pre-order</a:t>
            </a:r>
          </a:p>
        </p:txBody>
      </p:sp>
      <p:sp>
        <p:nvSpPr>
          <p:cNvPr id="35875" name="Text Box 34">
            <a:extLst>
              <a:ext uri="{FF2B5EF4-FFF2-40B4-BE49-F238E27FC236}">
                <a16:creationId xmlns:a16="http://schemas.microsoft.com/office/drawing/2014/main" id="{79574F41-58D1-AB4F-BA19-A6FF31FEF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48910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Post-order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Footer Placeholder 4">
            <a:extLst>
              <a:ext uri="{FF2B5EF4-FFF2-40B4-BE49-F238E27FC236}">
                <a16:creationId xmlns:a16="http://schemas.microsoft.com/office/drawing/2014/main" id="{DB16A8B8-B8A9-0142-A397-354F7EE231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B17F0365-02D4-EF4A-BD24-69E5250E90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4CDCDF-8F8D-3148-BBE7-3899B2450A5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57C725EE-9B8E-0F4A-ACC1-44FBCFA3D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Fixing BM hybrids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8E1FF88D-14EC-8044-919B-8B676D0A1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 uses mcl (n x m) and mbl (n x 1)</a:t>
            </a:r>
          </a:p>
          <a:p>
            <a:pPr eaLnBrk="1" hangingPunct="1"/>
            <a:r>
              <a:rPr lang="en-US" altLang="en-US"/>
              <a:t>Prosser noted an anomaly when combining BM with intelligent backtracking mechanisms</a:t>
            </a:r>
          </a:p>
          <a:p>
            <a:pPr eaLnBrk="1" hangingPunct="1"/>
            <a:r>
              <a:rPr lang="en-US" altLang="en-US"/>
              <a:t>Kondrak &amp; van Beek change mbl into 2-dim array (n x m)</a:t>
            </a:r>
          </a:p>
          <a:p>
            <a:pPr eaLnBrk="1" hangingPunct="1"/>
            <a:r>
              <a:rPr lang="en-US" altLang="en-US"/>
              <a:t>… and propose BMJ2 and BM-CBJ2, which fix the anomaly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Footer Placeholder 4">
            <a:extLst>
              <a:ext uri="{FF2B5EF4-FFF2-40B4-BE49-F238E27FC236}">
                <a16:creationId xmlns:a16="http://schemas.microsoft.com/office/drawing/2014/main" id="{A60FC1C2-A5A3-C846-9E20-5CBC00263D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ACFDC23D-8309-8A45-B8F2-A7E13EA750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9159B1-5351-BD40-BF76-4C2B2B6690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B0C2BED-F538-7444-8E8E-426A448A17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1: </a:t>
            </a:r>
            <a:r>
              <a:rPr lang="en-US" altLang="en-US" sz="2800"/>
              <a:t>number of nodes visited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B864AC90-4DE7-AC48-94ED-E28B460050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534400" cy="2011362"/>
          </a:xfrm>
        </p:spPr>
        <p:txBody>
          <a:bodyPr/>
          <a:lstStyle/>
          <a:p>
            <a:pPr eaLnBrk="1" hangingPunct="1"/>
            <a:r>
              <a:rPr lang="en-US" altLang="en-US" sz="2800"/>
              <a:t>BM does </a:t>
            </a:r>
            <a:r>
              <a:rPr lang="en-US" altLang="en-US" sz="2800" i="1" u="sng">
                <a:solidFill>
                  <a:srgbClr val="A50021"/>
                </a:solidFill>
              </a:rPr>
              <a:t>not</a:t>
            </a:r>
            <a:r>
              <a:rPr lang="en-US" altLang="en-US" sz="2800"/>
              <a:t> affect the number of nodes visited</a:t>
            </a:r>
          </a:p>
          <a:p>
            <a:pPr eaLnBrk="1" hangingPunct="1"/>
            <a:r>
              <a:rPr lang="en-US" altLang="en-US" sz="2800"/>
              <a:t>All not shown relations can be disproved by counter-examples</a:t>
            </a:r>
          </a:p>
          <a:p>
            <a:pPr eaLnBrk="1" hangingPunct="1"/>
            <a:r>
              <a:rPr lang="en-US" altLang="en-US" sz="2800"/>
              <a:t>Surprise: FC-CBJ may visit more nodes than CBJ</a:t>
            </a:r>
          </a:p>
        </p:txBody>
      </p:sp>
      <p:grpSp>
        <p:nvGrpSpPr>
          <p:cNvPr id="37893" name="Group 38">
            <a:extLst>
              <a:ext uri="{FF2B5EF4-FFF2-40B4-BE49-F238E27FC236}">
                <a16:creationId xmlns:a16="http://schemas.microsoft.com/office/drawing/2014/main" id="{D4CA02D5-7F80-3A49-8EDC-0F7E424191D7}"/>
              </a:ext>
            </a:extLst>
          </p:cNvPr>
          <p:cNvGrpSpPr>
            <a:grpSpLocks/>
          </p:cNvGrpSpPr>
          <p:nvPr/>
        </p:nvGrpSpPr>
        <p:grpSpPr bwMode="auto">
          <a:xfrm>
            <a:off x="2368550" y="3481388"/>
            <a:ext cx="4108450" cy="2233612"/>
            <a:chOff x="1008" y="2040"/>
            <a:chExt cx="2588" cy="1407"/>
          </a:xfrm>
        </p:grpSpPr>
        <p:sp>
          <p:nvSpPr>
            <p:cNvPr id="37894" name="Text Box 28">
              <a:extLst>
                <a:ext uri="{FF2B5EF4-FFF2-40B4-BE49-F238E27FC236}">
                  <a16:creationId xmlns:a16="http://schemas.microsoft.com/office/drawing/2014/main" id="{C79DD016-F8A1-FA49-804D-C2C810259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040"/>
              <a:ext cx="6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BT = BM</a:t>
              </a:r>
            </a:p>
          </p:txBody>
        </p:sp>
        <p:sp>
          <p:nvSpPr>
            <p:cNvPr id="37895" name="Text Box 29">
              <a:extLst>
                <a:ext uri="{FF2B5EF4-FFF2-40B4-BE49-F238E27FC236}">
                  <a16:creationId xmlns:a16="http://schemas.microsoft.com/office/drawing/2014/main" id="{C4974D10-56B1-CC43-9852-246401CC80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4" y="2472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37896" name="Text Box 30">
              <a:extLst>
                <a:ext uri="{FF2B5EF4-FFF2-40B4-BE49-F238E27FC236}">
                  <a16:creationId xmlns:a16="http://schemas.microsoft.com/office/drawing/2014/main" id="{C68630F1-DFE1-6448-9F5B-AB99CE301C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6" y="2400"/>
              <a:ext cx="12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BJ = BMJ = BMJ2</a:t>
              </a:r>
            </a:p>
          </p:txBody>
        </p:sp>
        <p:sp>
          <p:nvSpPr>
            <p:cNvPr id="37897" name="Text Box 31">
              <a:extLst>
                <a:ext uri="{FF2B5EF4-FFF2-40B4-BE49-F238E27FC236}">
                  <a16:creationId xmlns:a16="http://schemas.microsoft.com/office/drawing/2014/main" id="{6E9D36E5-DE92-974A-95B0-BFFDE78190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2784"/>
              <a:ext cx="18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CBJ = BM-CBJ = BM-CBJ2</a:t>
              </a:r>
            </a:p>
          </p:txBody>
        </p:sp>
        <p:sp>
          <p:nvSpPr>
            <p:cNvPr id="37898" name="Text Box 32">
              <a:extLst>
                <a:ext uri="{FF2B5EF4-FFF2-40B4-BE49-F238E27FC236}">
                  <a16:creationId xmlns:a16="http://schemas.microsoft.com/office/drawing/2014/main" id="{64C86100-7B6D-2446-A59A-4787025B5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6" y="2793"/>
              <a:ext cx="3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</a:t>
              </a:r>
            </a:p>
          </p:txBody>
        </p:sp>
        <p:sp>
          <p:nvSpPr>
            <p:cNvPr id="37899" name="Text Box 33">
              <a:extLst>
                <a:ext uri="{FF2B5EF4-FFF2-40B4-BE49-F238E27FC236}">
                  <a16:creationId xmlns:a16="http://schemas.microsoft.com/office/drawing/2014/main" id="{6C6DBCE0-76F8-7040-BD81-3EB86B8BF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216"/>
              <a:ext cx="6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FC-CBJ</a:t>
              </a:r>
            </a:p>
          </p:txBody>
        </p:sp>
        <p:sp>
          <p:nvSpPr>
            <p:cNvPr id="37900" name="Line 34">
              <a:extLst>
                <a:ext uri="{FF2B5EF4-FFF2-40B4-BE49-F238E27FC236}">
                  <a16:creationId xmlns:a16="http://schemas.microsoft.com/office/drawing/2014/main" id="{E8C74D76-2927-7B41-AD5A-B425CE319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256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Line 35">
              <a:extLst>
                <a:ext uri="{FF2B5EF4-FFF2-40B4-BE49-F238E27FC236}">
                  <a16:creationId xmlns:a16="http://schemas.microsoft.com/office/drawing/2014/main" id="{5E86FE49-0081-2F4A-8F64-EE5473C137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36">
              <a:extLst>
                <a:ext uri="{FF2B5EF4-FFF2-40B4-BE49-F238E27FC236}">
                  <a16:creationId xmlns:a16="http://schemas.microsoft.com/office/drawing/2014/main" id="{C1B6BC50-5E49-BA42-8C05-9C13B44E0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00" y="2496"/>
              <a:ext cx="52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37">
              <a:extLst>
                <a:ext uri="{FF2B5EF4-FFF2-40B4-BE49-F238E27FC236}">
                  <a16:creationId xmlns:a16="http://schemas.microsoft.com/office/drawing/2014/main" id="{CFD0AC99-4C74-364C-A5BA-C47E09638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297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Footer Placeholder 4">
            <a:extLst>
              <a:ext uri="{FF2B5EF4-FFF2-40B4-BE49-F238E27FC236}">
                <a16:creationId xmlns:a16="http://schemas.microsoft.com/office/drawing/2014/main" id="{F9D15D87-7BEC-0540-845A-A80E7328B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83E39E8C-2522-F34E-A4AA-40BC0F8E58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A15F2A-0949-754F-A006-C3AB2293A3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A57E363F-1A56-EB4C-8DA7-4888783E6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Hierarchy 2: </a:t>
            </a:r>
            <a:r>
              <a:rPr lang="en-US" altLang="en-US" sz="3200"/>
              <a:t># of consistency checks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F460538A-CA49-6847-8099-0BCE90E6B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5344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BT, BJ, CBJ perform the same amount of consistency checks at any given node </a:t>
            </a:r>
            <a:r>
              <a:rPr lang="en-US" altLang="en-US" sz="2400">
                <a:sym typeface="Symbol" pitchFamily="2" charset="2"/>
              </a:rPr>
              <a:t></a:t>
            </a:r>
            <a:r>
              <a:rPr lang="en-US" altLang="en-US" sz="2400">
                <a:sym typeface="Wingdings" pitchFamily="2" charset="2"/>
              </a:rPr>
              <a:t> same order as in hierarchy 1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BM reduced consistency checks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All not shown relations can be disproved…</a:t>
            </a:r>
          </a:p>
          <a:p>
            <a:pPr eaLnBrk="1" hangingPunct="1"/>
            <a:r>
              <a:rPr lang="en-US" altLang="en-US" sz="2400">
                <a:sym typeface="Wingdings" pitchFamily="2" charset="2"/>
              </a:rPr>
              <a:t>Surprise: FC-CBJ may perform more checks than BT!</a:t>
            </a:r>
            <a:endParaRPr lang="en-US" altLang="en-US" sz="2400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488AD695-7446-0E4A-BA44-FF9B74C13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5194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BT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33CEDBC5-0E14-354D-82E3-82045C320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95788"/>
            <a:ext cx="641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</a:t>
            </a:r>
          </a:p>
        </p:txBody>
      </p:sp>
      <p:sp>
        <p:nvSpPr>
          <p:cNvPr id="38919" name="Text Box 6">
            <a:extLst>
              <a:ext uri="{FF2B5EF4-FFF2-40B4-BE49-F238E27FC236}">
                <a16:creationId xmlns:a16="http://schemas.microsoft.com/office/drawing/2014/main" id="{21744FF2-7F96-B34F-86DF-62C8011F6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862388"/>
            <a:ext cx="450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BJ</a:t>
            </a:r>
          </a:p>
        </p:txBody>
      </p:sp>
      <p:sp>
        <p:nvSpPr>
          <p:cNvPr id="38920" name="Text Box 7">
            <a:extLst>
              <a:ext uri="{FF2B5EF4-FFF2-40B4-BE49-F238E27FC236}">
                <a16:creationId xmlns:a16="http://schemas.microsoft.com/office/drawing/2014/main" id="{121A16D2-FF62-FA4B-99BD-617910F2D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050" y="43338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CBJ</a:t>
            </a:r>
          </a:p>
        </p:txBody>
      </p:sp>
      <p:sp>
        <p:nvSpPr>
          <p:cNvPr id="38921" name="Text Box 8">
            <a:extLst>
              <a:ext uri="{FF2B5EF4-FFF2-40B4-BE49-F238E27FC236}">
                <a16:creationId xmlns:a16="http://schemas.microsoft.com/office/drawing/2014/main" id="{BD2EA3A0-EAFD-7F4A-B2DC-4CBF4A405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43475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</a:t>
            </a:r>
          </a:p>
        </p:txBody>
      </p:sp>
      <p:sp>
        <p:nvSpPr>
          <p:cNvPr id="38922" name="Text Box 9">
            <a:extLst>
              <a:ext uri="{FF2B5EF4-FFF2-40B4-BE49-F238E27FC236}">
                <a16:creationId xmlns:a16="http://schemas.microsoft.com/office/drawing/2014/main" id="{FADDF550-C3C7-354B-9AA4-A031B9188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5019675"/>
            <a:ext cx="76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BMJ2</a:t>
            </a:r>
          </a:p>
        </p:txBody>
      </p:sp>
      <p:sp>
        <p:nvSpPr>
          <p:cNvPr id="38923" name="Text Box 10">
            <a:extLst>
              <a:ext uri="{FF2B5EF4-FFF2-40B4-BE49-F238E27FC236}">
                <a16:creationId xmlns:a16="http://schemas.microsoft.com/office/drawing/2014/main" id="{0789FD10-D5A7-1043-9484-1A4A395B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5500688"/>
            <a:ext cx="1162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BM-CBJ2</a:t>
            </a:r>
          </a:p>
        </p:txBody>
      </p:sp>
      <p:sp>
        <p:nvSpPr>
          <p:cNvPr id="38924" name="Text Box 11">
            <a:extLst>
              <a:ext uri="{FF2B5EF4-FFF2-40B4-BE49-F238E27FC236}">
                <a16:creationId xmlns:a16="http://schemas.microsoft.com/office/drawing/2014/main" id="{27DC3AEB-0A68-AA4A-8AC1-E549353FA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86275"/>
            <a:ext cx="527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BM</a:t>
            </a:r>
          </a:p>
        </p:txBody>
      </p:sp>
      <p:sp>
        <p:nvSpPr>
          <p:cNvPr id="38925" name="Line 12">
            <a:extLst>
              <a:ext uri="{FF2B5EF4-FFF2-40B4-BE49-F238E27FC236}">
                <a16:creationId xmlns:a16="http://schemas.microsoft.com/office/drawing/2014/main" id="{07C33E74-C146-C04B-A068-44571A940E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786188"/>
            <a:ext cx="10668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3">
            <a:extLst>
              <a:ext uri="{FF2B5EF4-FFF2-40B4-BE49-F238E27FC236}">
                <a16:creationId xmlns:a16="http://schemas.microsoft.com/office/drawing/2014/main" id="{E4537AD9-8FA8-F145-9EEA-C281A152AA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47005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4">
            <a:extLst>
              <a:ext uri="{FF2B5EF4-FFF2-40B4-BE49-F238E27FC236}">
                <a16:creationId xmlns:a16="http://schemas.microsoft.com/office/drawing/2014/main" id="{3E00FEEB-44A2-AD40-BE65-431F898C63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40909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5">
            <a:extLst>
              <a:ext uri="{FF2B5EF4-FFF2-40B4-BE49-F238E27FC236}">
                <a16:creationId xmlns:a16="http://schemas.microsoft.com/office/drawing/2014/main" id="{E27D143D-67EA-6F45-87BA-AE9173A7AE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2339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6">
            <a:extLst>
              <a:ext uri="{FF2B5EF4-FFF2-40B4-BE49-F238E27FC236}">
                <a16:creationId xmlns:a16="http://schemas.microsoft.com/office/drawing/2014/main" id="{4E6FC278-FD3C-C84F-A38C-F7EA045B80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4624388"/>
            <a:ext cx="4572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7">
            <a:extLst>
              <a:ext uri="{FF2B5EF4-FFF2-40B4-BE49-F238E27FC236}">
                <a16:creationId xmlns:a16="http://schemas.microsoft.com/office/drawing/2014/main" id="{79B3829A-B35A-D84C-9DA8-3F4953142A6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310188"/>
            <a:ext cx="5334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8">
            <a:extLst>
              <a:ext uri="{FF2B5EF4-FFF2-40B4-BE49-F238E27FC236}">
                <a16:creationId xmlns:a16="http://schemas.microsoft.com/office/drawing/2014/main" id="{9875D1A6-CB5B-9045-8A70-DB1A187D72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7767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19">
            <a:extLst>
              <a:ext uri="{FF2B5EF4-FFF2-40B4-BE49-F238E27FC236}">
                <a16:creationId xmlns:a16="http://schemas.microsoft.com/office/drawing/2014/main" id="{A9856E09-862A-8149-AA34-5AA3D051AF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167188"/>
            <a:ext cx="381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0">
            <a:extLst>
              <a:ext uri="{FF2B5EF4-FFF2-40B4-BE49-F238E27FC236}">
                <a16:creationId xmlns:a16="http://schemas.microsoft.com/office/drawing/2014/main" id="{E5D94868-734C-A245-A421-FC05AAC2E0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786188"/>
            <a:ext cx="38100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Text Box 21">
            <a:extLst>
              <a:ext uri="{FF2B5EF4-FFF2-40B4-BE49-F238E27FC236}">
                <a16:creationId xmlns:a16="http://schemas.microsoft.com/office/drawing/2014/main" id="{1AECFB86-F2A2-424E-9350-425482AE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3824288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</a:t>
            </a:r>
          </a:p>
        </p:txBody>
      </p:sp>
      <p:sp>
        <p:nvSpPr>
          <p:cNvPr id="38935" name="Text Box 22">
            <a:extLst>
              <a:ext uri="{FF2B5EF4-FFF2-40B4-BE49-F238E27FC236}">
                <a16:creationId xmlns:a16="http://schemas.microsoft.com/office/drawing/2014/main" id="{BE2CD7DE-2F1D-C641-B0A3-AFDE947D1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3050" y="50434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800"/>
              <a:t>FC-CBJ</a:t>
            </a:r>
          </a:p>
        </p:txBody>
      </p:sp>
      <p:sp>
        <p:nvSpPr>
          <p:cNvPr id="38936" name="Line 23">
            <a:extLst>
              <a:ext uri="{FF2B5EF4-FFF2-40B4-BE49-F238E27FC236}">
                <a16:creationId xmlns:a16="http://schemas.microsoft.com/office/drawing/2014/main" id="{BD1D0DD9-B159-254D-A602-8336983DFC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167188"/>
            <a:ext cx="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4">
            <a:extLst>
              <a:ext uri="{FF2B5EF4-FFF2-40B4-BE49-F238E27FC236}">
                <a16:creationId xmlns:a16="http://schemas.microsoft.com/office/drawing/2014/main" id="{6EA9FDF0-E13F-3E42-8128-BED455491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89363"/>
            <a:ext cx="2589213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1600" i="1"/>
              <a:t>Performs no more</a:t>
            </a:r>
          </a:p>
          <a:p>
            <a:pPr algn="ctr" eaLnBrk="1" hangingPunct="1">
              <a:buFontTx/>
              <a:buNone/>
            </a:pPr>
            <a:r>
              <a:rPr lang="en-US" altLang="en-US" sz="1600" i="1"/>
              <a:t>consistency checks than…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Footer Placeholder 4">
            <a:extLst>
              <a:ext uri="{FF2B5EF4-FFF2-40B4-BE49-F238E27FC236}">
                <a16:creationId xmlns:a16="http://schemas.microsoft.com/office/drawing/2014/main" id="{A1AB885F-5916-5743-848C-14536AB452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36F0FD16-70E6-6045-A395-71EE9020D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BA5ACEF-9EF6-C342-A1D5-8503E2003C8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5F998E7-4E00-F440-9465-EBDFB7D8E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Conclusions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3AD53BBB-2037-8642-9D77-F21887075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General theorems that (fully/partially) describe behavior of BT-based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prove correctness of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Theorems used to build hierarchy 1 &amp; 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Anomaly of BM (+ BJ and CBJ) fixed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Future: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Carry out same analysis for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Graph-based backjumping (Dechter 1990)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Full look-ahead (Nadel, 1989)</a:t>
            </a:r>
          </a:p>
          <a:p>
            <a:pPr lvl="2" eaLnBrk="1" hangingPunct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altLang="en-US" sz="1800"/>
              <a:t> Has been done in Dechter, Chapter 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Draw stronger conclusions about non-comparable algorithms for special CSPs (i.e., identify special CSPs where non-comparable algorithms become comparable)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D0ACC56A-5146-154E-A77E-4D454F84F2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BB6286CC-C373-E245-91BE-7D9405A454C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88E0D3-5C86-AA40-AF07-98E7A5E5AA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CB1B8E9B-B707-C140-96C1-7162B981E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Context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C7786871-8188-6346-B694-8F873891B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Usually, backtracking algorithms are evaluated </a:t>
            </a:r>
            <a:r>
              <a:rPr lang="en-US" altLang="en-US" i="1">
                <a:solidFill>
                  <a:srgbClr val="A50021"/>
                </a:solidFill>
              </a:rPr>
              <a:t>empirically</a:t>
            </a:r>
          </a:p>
          <a:p>
            <a:pPr eaLnBrk="1" hangingPunct="1"/>
            <a:r>
              <a:rPr lang="en-US" altLang="en-US"/>
              <a:t>Performance of backtracking depends heavily on problem instance</a:t>
            </a:r>
          </a:p>
          <a:p>
            <a:pPr eaLnBrk="1" hangingPunct="1"/>
            <a:r>
              <a:rPr lang="en-US" altLang="en-US"/>
              <a:t>Shortcomings: </a:t>
            </a:r>
          </a:p>
          <a:p>
            <a:pPr lvl="1" eaLnBrk="1" hangingPunct="1"/>
            <a:r>
              <a:rPr lang="en-US" altLang="en-US"/>
              <a:t>average case analysis</a:t>
            </a:r>
          </a:p>
          <a:p>
            <a:pPr lvl="1" eaLnBrk="1" hangingPunct="1"/>
            <a:r>
              <a:rPr lang="en-US" altLang="en-US"/>
              <a:t>‘Representativeness’ of test problems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993A260-7A60-3A49-92A5-C592CC62CA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CC60FB91-873C-1C4F-B3DE-C1AFCD568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5AE862-FEE8-2B47-AB67-6A1D2237E21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67EE1F04-56D0-B24B-85B2-64006F83B5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Problems with empirical studies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E00B546-0CED-AC48-8147-3589B1B73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Problem1: CSP is NPC, thus it is always possible to construct examples where BJ/CBJ are worse than BT</a:t>
            </a:r>
          </a:p>
          <a:p>
            <a:pPr eaLnBrk="1" hangingPunct="1"/>
            <a:r>
              <a:rPr lang="en-US" altLang="en-US"/>
              <a:t>Problem2: comparison criteria</a:t>
            </a:r>
          </a:p>
          <a:p>
            <a:pPr lvl="1" eaLnBrk="1" hangingPunct="1"/>
            <a:r>
              <a:rPr lang="en-US" altLang="en-US"/>
              <a:t>Run time</a:t>
            </a:r>
          </a:p>
          <a:p>
            <a:pPr lvl="1" eaLnBrk="1" hangingPunct="1"/>
            <a:r>
              <a:rPr lang="en-US" altLang="en-US"/>
              <a:t>Constraint checks</a:t>
            </a:r>
          </a:p>
          <a:p>
            <a:pPr lvl="1" eaLnBrk="1" hangingPunct="1"/>
            <a:r>
              <a:rPr lang="en-US" altLang="en-US"/>
              <a:t>Nodes visited </a:t>
            </a:r>
          </a:p>
          <a:p>
            <a:pPr lvl="1" eaLnBrk="1" hangingPunct="1"/>
            <a:r>
              <a:rPr lang="en-US" altLang="en-US"/>
              <a:t>Anything else?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Footer Placeholder 4">
            <a:extLst>
              <a:ext uri="{FF2B5EF4-FFF2-40B4-BE49-F238E27FC236}">
                <a16:creationId xmlns:a16="http://schemas.microsoft.com/office/drawing/2014/main" id="{7BF17BDC-2A1D-CF42-9891-8771DBE92C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61FCFC-DC27-6B46-B4B7-808AC2CD9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4154E1-99B0-664A-92B2-6A7E7E4B576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8C4D0A01-4A9F-F74A-B6FC-591831FE71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Significance of this paper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708466ED-B855-4B41-BAB4-8208DE876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paper offers a </a:t>
            </a:r>
            <a:r>
              <a:rPr lang="en-US" altLang="en-US" b="1">
                <a:solidFill>
                  <a:srgbClr val="A50021"/>
                </a:solidFill>
              </a:rPr>
              <a:t>theoretical</a:t>
            </a:r>
            <a:r>
              <a:rPr lang="en-US" altLang="en-US"/>
              <a:t> approach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States dominance of algorithms in terms of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nodes visited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Number of constraint checks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(We do not account for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effort of checking a particular constraint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cost of the special data structures of the algorithms)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4A781386-B35B-2D4E-9A29-CC9E8F866C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50B2A2D-DB29-8C4F-B3ED-E9EA4FB495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D1019D-6525-8C40-94B7-0E52D8FB974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78B58F6-13FE-2448-BF90-0E7E756F3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Assumptions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993E294-380A-494F-9B0D-0C380EE41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048000"/>
          </a:xfrm>
        </p:spPr>
        <p:txBody>
          <a:bodyPr/>
          <a:lstStyle/>
          <a:p>
            <a:pPr eaLnBrk="1" hangingPunct="1"/>
            <a:r>
              <a:rPr lang="en-US" altLang="en-US"/>
              <a:t>Constraints are binary</a:t>
            </a:r>
          </a:p>
          <a:p>
            <a:pPr eaLnBrk="1" hangingPunct="1"/>
            <a:r>
              <a:rPr lang="en-US" altLang="en-US"/>
              <a:t>Instantiation order fixed and static</a:t>
            </a:r>
          </a:p>
          <a:p>
            <a:pPr eaLnBrk="1" hangingPunct="1"/>
            <a:r>
              <a:rPr lang="en-US" altLang="en-US"/>
              <a:t>Seeking </a:t>
            </a:r>
            <a:r>
              <a:rPr lang="en-US" altLang="en-US" b="1">
                <a:solidFill>
                  <a:srgbClr val="A50021"/>
                </a:solidFill>
              </a:rPr>
              <a:t>all </a:t>
            </a:r>
            <a:r>
              <a:rPr lang="en-US" altLang="en-US"/>
              <a:t>solutions</a:t>
            </a:r>
          </a:p>
          <a:p>
            <a:pPr lvl="1" eaLnBrk="1" hangingPunct="1"/>
            <a:r>
              <a:rPr lang="en-US" altLang="en-US"/>
              <a:t>In his MS thesis, Kondrak removes some of these constraints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E2965F77-ACC7-7441-B323-61CF03B9E3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BC9E7E17-A11A-E34B-A015-6EB2A34F96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6DB0AAA-A586-1849-BDD5-A14BA45ECD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64B31A5-DF59-FE4A-9052-BCA0D51F2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Contributions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9DCBE90-A3D7-8647-A61C-D50A4CE70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/>
              <a:t>Advantages</a:t>
            </a:r>
          </a:p>
          <a:p>
            <a:pPr lvl="1" eaLnBrk="1" hangingPunct="1"/>
            <a:r>
              <a:rPr lang="en-US" altLang="en-US" sz="2000"/>
              <a:t>Proves correctness of BJ and CBJ</a:t>
            </a:r>
          </a:p>
          <a:p>
            <a:pPr lvl="1" eaLnBrk="1" hangingPunct="1"/>
            <a:r>
              <a:rPr lang="en-US" altLang="en-US" sz="2000"/>
              <a:t>Determine a partial order (PO) between algorithms in terms of 2 performance criteria</a:t>
            </a:r>
          </a:p>
          <a:p>
            <a:pPr lvl="2" eaLnBrk="1" hangingPunct="1"/>
            <a:r>
              <a:rPr lang="en-US" altLang="en-US" sz="1800"/>
              <a:t>Number of nodes visited</a:t>
            </a:r>
          </a:p>
          <a:p>
            <a:pPr lvl="2" eaLnBrk="1" hangingPunct="1"/>
            <a:r>
              <a:rPr lang="en-US" altLang="en-US" sz="1800"/>
              <a:t>Number of consistency checks performed</a:t>
            </a:r>
          </a:p>
          <a:p>
            <a:pPr lvl="1" eaLnBrk="1" hangingPunct="1"/>
            <a:r>
              <a:rPr lang="en-US" altLang="en-US" sz="2000"/>
              <a:t>PO explains/justifies experimental results of Prosser</a:t>
            </a:r>
          </a:p>
          <a:p>
            <a:pPr eaLnBrk="1" hangingPunct="1"/>
            <a:r>
              <a:rPr lang="en-US" altLang="en-US" sz="2400" b="1"/>
              <a:t>Results</a:t>
            </a:r>
          </a:p>
          <a:p>
            <a:pPr lvl="1" eaLnBrk="1" hangingPunct="1"/>
            <a:r>
              <a:rPr lang="en-US" altLang="en-US" sz="2000"/>
              <a:t>Proves BJ and CBJ are correct (soundness and completeness)</a:t>
            </a:r>
          </a:p>
          <a:p>
            <a:pPr lvl="1" eaLnBrk="1" hangingPunct="1"/>
            <a:r>
              <a:rPr lang="en-US" altLang="en-US" sz="2000"/>
              <a:t>Proves FC never visits more nodes than BJ (unexpected)</a:t>
            </a:r>
          </a:p>
          <a:p>
            <a:pPr lvl="1" eaLnBrk="1" hangingPunct="1"/>
            <a:r>
              <a:rPr lang="en-US" altLang="en-US" sz="2000"/>
              <a:t>Improves BMJ &amp; BM-CBJ to perform less consistency checks</a:t>
            </a:r>
          </a:p>
          <a:p>
            <a:pPr lvl="1" eaLnBrk="1" hangingPunct="1"/>
            <a:r>
              <a:rPr lang="en-US" altLang="en-US" sz="2000"/>
              <a:t>Provides framework for characterizing (future) BT algorithms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ooter Placeholder 4">
            <a:extLst>
              <a:ext uri="{FF2B5EF4-FFF2-40B4-BE49-F238E27FC236}">
                <a16:creationId xmlns:a16="http://schemas.microsoft.com/office/drawing/2014/main" id="{37675474-D413-0E41-8FAB-86273711C4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D78E5A26-EC2F-994E-BFD5-111737E961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66C5E4-919E-CB4F-A2CF-05BD244C64C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1BF4EB84-D893-1349-868F-A54C8660B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Definitions (I)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B413FCB-3616-194D-B79B-5012BA0FF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229600" cy="46783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BT extends </a:t>
            </a:r>
            <a:r>
              <a:rPr lang="en-US" altLang="en-US" sz="2400">
                <a:solidFill>
                  <a:srgbClr val="A50021"/>
                </a:solidFill>
              </a:rPr>
              <a:t>partial solutions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A partial solution is consistent with a set of un-instantiated variables</a:t>
            </a:r>
            <a:r>
              <a:rPr lang="en-US" altLang="en-US" sz="2400"/>
              <a:t> if it can be consistently extended to these variables (if there are assignments to these variables such that the ‘new’ partial solution is consistent)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A50021"/>
                </a:solidFill>
              </a:rPr>
              <a:t>Dead-end</a:t>
            </a:r>
            <a:r>
              <a:rPr lang="en-US" altLang="en-US" sz="2400"/>
              <a:t>: when all values of current variable are rejected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Lower levels: closer to the root (shallower)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Higher levels: closer to the fringe (deeper)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2 BT algorithms are </a:t>
            </a:r>
            <a:r>
              <a:rPr lang="en-US" altLang="en-US" sz="2400">
                <a:solidFill>
                  <a:srgbClr val="A50021"/>
                </a:solidFill>
              </a:rPr>
              <a:t>equivalent</a:t>
            </a:r>
            <a:r>
              <a:rPr lang="en-US" altLang="en-US" sz="2400"/>
              <a:t> if on every CSP they generate the same tree and perform the same consistency checks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968A0254-B2FB-8D4E-88C6-7257E3C2CF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BT: A Theoretical Evaluation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59FCE26D-A82B-574C-935F-3928BE81D5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EE150E-8CBD-584C-8AB8-3E50E5BE2E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45CB271-1092-8C46-9204-0263E3B34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6 Queens: representation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D452FC06-ACD9-8344-B4E5-F3F198D64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Variables: board columns</a:t>
            </a:r>
          </a:p>
          <a:p>
            <a:pPr eaLnBrk="1" hangingPunct="1"/>
            <a:r>
              <a:rPr lang="en-US" altLang="en-US"/>
              <a:t>Domain values: board rows</a:t>
            </a:r>
          </a:p>
        </p:txBody>
      </p:sp>
      <p:sp>
        <p:nvSpPr>
          <p:cNvPr id="23557" name="Line 736">
            <a:extLst>
              <a:ext uri="{FF2B5EF4-FFF2-40B4-BE49-F238E27FC236}">
                <a16:creationId xmlns:a16="http://schemas.microsoft.com/office/drawing/2014/main" id="{6CDF2456-0386-9A45-B06B-75E1FF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Line 742">
            <a:extLst>
              <a:ext uri="{FF2B5EF4-FFF2-40B4-BE49-F238E27FC236}">
                <a16:creationId xmlns:a16="http://schemas.microsoft.com/office/drawing/2014/main" id="{EF260912-CB38-9A45-A939-0486FD7E7E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5286375"/>
            <a:ext cx="304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743">
            <a:extLst>
              <a:ext uri="{FF2B5EF4-FFF2-40B4-BE49-F238E27FC236}">
                <a16:creationId xmlns:a16="http://schemas.microsoft.com/office/drawing/2014/main" id="{076E41D0-6E3C-8E48-9805-8D6B3F6500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744">
            <a:extLst>
              <a:ext uri="{FF2B5EF4-FFF2-40B4-BE49-F238E27FC236}">
                <a16:creationId xmlns:a16="http://schemas.microsoft.com/office/drawing/2014/main" id="{3D4E39F9-BAA0-A34F-960D-FF5E0019D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0956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746">
            <a:extLst>
              <a:ext uri="{FF2B5EF4-FFF2-40B4-BE49-F238E27FC236}">
                <a16:creationId xmlns:a16="http://schemas.microsoft.com/office/drawing/2014/main" id="{511CD93E-CB4D-3946-B885-6078BB48FF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747">
            <a:extLst>
              <a:ext uri="{FF2B5EF4-FFF2-40B4-BE49-F238E27FC236}">
                <a16:creationId xmlns:a16="http://schemas.microsoft.com/office/drawing/2014/main" id="{F677E706-ADB2-314C-BF5B-8CCC21AD3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4607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748">
            <a:extLst>
              <a:ext uri="{FF2B5EF4-FFF2-40B4-BE49-F238E27FC236}">
                <a16:creationId xmlns:a16="http://schemas.microsoft.com/office/drawing/2014/main" id="{CC116071-5316-3649-9D63-3C919D39404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749">
            <a:extLst>
              <a:ext uri="{FF2B5EF4-FFF2-40B4-BE49-F238E27FC236}">
                <a16:creationId xmlns:a16="http://schemas.microsoft.com/office/drawing/2014/main" id="{90D5673F-5B6C-B248-8D62-EC4757153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82587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750">
            <a:extLst>
              <a:ext uri="{FF2B5EF4-FFF2-40B4-BE49-F238E27FC236}">
                <a16:creationId xmlns:a16="http://schemas.microsoft.com/office/drawing/2014/main" id="{8911EFCB-9291-A044-8AE4-968FA53F5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751">
            <a:extLst>
              <a:ext uri="{FF2B5EF4-FFF2-40B4-BE49-F238E27FC236}">
                <a16:creationId xmlns:a16="http://schemas.microsoft.com/office/drawing/2014/main" id="{3C5CC515-4ADE-904D-9B61-3B4D6FBE9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9100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752">
            <a:extLst>
              <a:ext uri="{FF2B5EF4-FFF2-40B4-BE49-F238E27FC236}">
                <a16:creationId xmlns:a16="http://schemas.microsoft.com/office/drawing/2014/main" id="{20B7D492-E912-C145-B8CE-43901F53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753">
            <a:extLst>
              <a:ext uri="{FF2B5EF4-FFF2-40B4-BE49-F238E27FC236}">
                <a16:creationId xmlns:a16="http://schemas.microsoft.com/office/drawing/2014/main" id="{3D0377B7-D2FA-7F48-8377-A12F827D45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556125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754">
            <a:extLst>
              <a:ext uri="{FF2B5EF4-FFF2-40B4-BE49-F238E27FC236}">
                <a16:creationId xmlns:a16="http://schemas.microsoft.com/office/drawing/2014/main" id="{2C07A623-3A44-1A48-9EA5-3FA28BF8B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755">
            <a:extLst>
              <a:ext uri="{FF2B5EF4-FFF2-40B4-BE49-F238E27FC236}">
                <a16:creationId xmlns:a16="http://schemas.microsoft.com/office/drawing/2014/main" id="{5E8AD872-EB90-8F4A-9BB5-1F6C5ED845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921250"/>
            <a:ext cx="0" cy="3651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71" name="Group 894">
            <a:extLst>
              <a:ext uri="{FF2B5EF4-FFF2-40B4-BE49-F238E27FC236}">
                <a16:creationId xmlns:a16="http://schemas.microsoft.com/office/drawing/2014/main" id="{92587D36-6CFD-604B-BE69-6AE591AC548C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048000"/>
            <a:ext cx="2581275" cy="2574925"/>
            <a:chOff x="1872" y="1920"/>
            <a:chExt cx="1626" cy="1622"/>
          </a:xfrm>
        </p:grpSpPr>
        <p:sp>
          <p:nvSpPr>
            <p:cNvPr id="23572" name="Rectangle 40">
              <a:extLst>
                <a:ext uri="{FF2B5EF4-FFF2-40B4-BE49-F238E27FC236}">
                  <a16:creationId xmlns:a16="http://schemas.microsoft.com/office/drawing/2014/main" id="{9A0308CE-8AAD-3F44-9756-22E5094EE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73" name="Rectangle 39">
              <a:extLst>
                <a:ext uri="{FF2B5EF4-FFF2-40B4-BE49-F238E27FC236}">
                  <a16:creationId xmlns:a16="http://schemas.microsoft.com/office/drawing/2014/main" id="{3E756859-5374-2E40-8765-E81E95E6F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74" name="Rectangle 38">
              <a:extLst>
                <a:ext uri="{FF2B5EF4-FFF2-40B4-BE49-F238E27FC236}">
                  <a16:creationId xmlns:a16="http://schemas.microsoft.com/office/drawing/2014/main" id="{E86607FB-8DFB-C34A-A1B4-0FCE77A85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5" name="Rectangle 37">
              <a:extLst>
                <a:ext uri="{FF2B5EF4-FFF2-40B4-BE49-F238E27FC236}">
                  <a16:creationId xmlns:a16="http://schemas.microsoft.com/office/drawing/2014/main" id="{A5B7D30E-6668-DC40-813A-41FC46153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308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6" name="Rectangle 36">
              <a:extLst>
                <a:ext uri="{FF2B5EF4-FFF2-40B4-BE49-F238E27FC236}">
                  <a16:creationId xmlns:a16="http://schemas.microsoft.com/office/drawing/2014/main" id="{B8752C75-7664-A448-BADB-FEB297BC4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7" name="Rectangle 35">
              <a:extLst>
                <a:ext uri="{FF2B5EF4-FFF2-40B4-BE49-F238E27FC236}">
                  <a16:creationId xmlns:a16="http://schemas.microsoft.com/office/drawing/2014/main" id="{A2D4FC03-E8DC-8C45-8918-0BA971C8D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8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78" name="Rectangle 34">
              <a:extLst>
                <a:ext uri="{FF2B5EF4-FFF2-40B4-BE49-F238E27FC236}">
                  <a16:creationId xmlns:a16="http://schemas.microsoft.com/office/drawing/2014/main" id="{B48BF216-1FE5-2D4E-83DA-D5AF6E97D2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79" name="Rectangle 33">
              <a:extLst>
                <a:ext uri="{FF2B5EF4-FFF2-40B4-BE49-F238E27FC236}">
                  <a16:creationId xmlns:a16="http://schemas.microsoft.com/office/drawing/2014/main" id="{7FC3C6AF-B997-0A42-BFDA-AA8A2B344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0" name="Rectangle 32">
              <a:extLst>
                <a:ext uri="{FF2B5EF4-FFF2-40B4-BE49-F238E27FC236}">
                  <a16:creationId xmlns:a16="http://schemas.microsoft.com/office/drawing/2014/main" id="{BACBA8EE-B5B6-4445-9275-26FF3CFD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1" name="Rectangle 31">
              <a:extLst>
                <a:ext uri="{FF2B5EF4-FFF2-40B4-BE49-F238E27FC236}">
                  <a16:creationId xmlns:a16="http://schemas.microsoft.com/office/drawing/2014/main" id="{F584DF34-C20B-1044-8E95-FC87B7B724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85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82" name="Rectangle 30">
              <a:extLst>
                <a:ext uri="{FF2B5EF4-FFF2-40B4-BE49-F238E27FC236}">
                  <a16:creationId xmlns:a16="http://schemas.microsoft.com/office/drawing/2014/main" id="{F35446C9-8171-B245-B8C0-36B6E0394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83" name="Rectangle 29">
              <a:extLst>
                <a:ext uri="{FF2B5EF4-FFF2-40B4-BE49-F238E27FC236}">
                  <a16:creationId xmlns:a16="http://schemas.microsoft.com/office/drawing/2014/main" id="{6C8E5428-9064-1649-B8DA-AD97B7C30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85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4" name="Rectangle 28">
              <a:extLst>
                <a:ext uri="{FF2B5EF4-FFF2-40B4-BE49-F238E27FC236}">
                  <a16:creationId xmlns:a16="http://schemas.microsoft.com/office/drawing/2014/main" id="{5E65D8E0-2C89-5A45-9B16-EFFB576F0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5" name="Rectangle 27">
              <a:extLst>
                <a:ext uri="{FF2B5EF4-FFF2-40B4-BE49-F238E27FC236}">
                  <a16:creationId xmlns:a16="http://schemas.microsoft.com/office/drawing/2014/main" id="{A4495021-10C6-5747-838B-0361AB684A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6" name="Rectangle 26">
              <a:extLst>
                <a:ext uri="{FF2B5EF4-FFF2-40B4-BE49-F238E27FC236}">
                  <a16:creationId xmlns:a16="http://schemas.microsoft.com/office/drawing/2014/main" id="{209E24FE-7F75-1E4D-8246-C383F363A7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87" name="Rectangle 25">
              <a:extLst>
                <a:ext uri="{FF2B5EF4-FFF2-40B4-BE49-F238E27FC236}">
                  <a16:creationId xmlns:a16="http://schemas.microsoft.com/office/drawing/2014/main" id="{FA72DE47-F932-D04C-A060-744A94D066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62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88" name="Rectangle 24">
              <a:extLst>
                <a:ext uri="{FF2B5EF4-FFF2-40B4-BE49-F238E27FC236}">
                  <a16:creationId xmlns:a16="http://schemas.microsoft.com/office/drawing/2014/main" id="{C84FF38B-759D-894F-8922-4D8AEA83A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89" name="Rectangle 23">
              <a:extLst>
                <a:ext uri="{FF2B5EF4-FFF2-40B4-BE49-F238E27FC236}">
                  <a16:creationId xmlns:a16="http://schemas.microsoft.com/office/drawing/2014/main" id="{BBED46AA-E8F1-7B42-A16E-B0C4C6E0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62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0" name="Rectangle 22">
              <a:extLst>
                <a:ext uri="{FF2B5EF4-FFF2-40B4-BE49-F238E27FC236}">
                  <a16:creationId xmlns:a16="http://schemas.microsoft.com/office/drawing/2014/main" id="{C3CD1F3B-AA4F-DD48-B33E-8D6A050AAA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1" name="Rectangle 21">
              <a:extLst>
                <a:ext uri="{FF2B5EF4-FFF2-40B4-BE49-F238E27FC236}">
                  <a16:creationId xmlns:a16="http://schemas.microsoft.com/office/drawing/2014/main" id="{3BB65AF4-A3CE-BA42-9137-B009D32CC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592" name="Rectangle 20">
              <a:extLst>
                <a:ext uri="{FF2B5EF4-FFF2-40B4-BE49-F238E27FC236}">
                  <a16:creationId xmlns:a16="http://schemas.microsoft.com/office/drawing/2014/main" id="{7DAFECBC-0586-3B42-81AC-9507F7F545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593" name="Rectangle 19">
              <a:extLst>
                <a:ext uri="{FF2B5EF4-FFF2-40B4-BE49-F238E27FC236}">
                  <a16:creationId xmlns:a16="http://schemas.microsoft.com/office/drawing/2014/main" id="{22F9A254-415A-0C4E-94F9-88043B872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594" name="Rectangle 18">
              <a:extLst>
                <a:ext uri="{FF2B5EF4-FFF2-40B4-BE49-F238E27FC236}">
                  <a16:creationId xmlns:a16="http://schemas.microsoft.com/office/drawing/2014/main" id="{E14DC5E3-A99B-3442-87AE-E98BCE51E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39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5" name="Rectangle 17">
              <a:extLst>
                <a:ext uri="{FF2B5EF4-FFF2-40B4-BE49-F238E27FC236}">
                  <a16:creationId xmlns:a16="http://schemas.microsoft.com/office/drawing/2014/main" id="{50565E09-2043-1D48-B731-85C5D832F8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39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596" name="Rectangle 16">
              <a:extLst>
                <a:ext uri="{FF2B5EF4-FFF2-40B4-BE49-F238E27FC236}">
                  <a16:creationId xmlns:a16="http://schemas.microsoft.com/office/drawing/2014/main" id="{CB6055B2-FBF2-CE4E-A187-C9ED799F0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7" name="Rectangle 15">
              <a:extLst>
                <a:ext uri="{FF2B5EF4-FFF2-40B4-BE49-F238E27FC236}">
                  <a16:creationId xmlns:a16="http://schemas.microsoft.com/office/drawing/2014/main" id="{E306367D-E8B4-274E-9BDF-51F449ADD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8" name="Rectangle 14">
              <a:extLst>
                <a:ext uri="{FF2B5EF4-FFF2-40B4-BE49-F238E27FC236}">
                  <a16:creationId xmlns:a16="http://schemas.microsoft.com/office/drawing/2014/main" id="{90DF2B59-23DB-A841-AB95-4104DE3EF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599" name="Rectangle 13">
              <a:extLst>
                <a:ext uri="{FF2B5EF4-FFF2-40B4-BE49-F238E27FC236}">
                  <a16:creationId xmlns:a16="http://schemas.microsoft.com/office/drawing/2014/main" id="{56BEC9AD-373A-C949-944C-A10F880F7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0" name="Rectangle 12">
              <a:extLst>
                <a:ext uri="{FF2B5EF4-FFF2-40B4-BE49-F238E27FC236}">
                  <a16:creationId xmlns:a16="http://schemas.microsoft.com/office/drawing/2014/main" id="{0B8948B3-CAE3-2B4D-A9EA-297B6D814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216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1" name="Rectangle 11">
              <a:extLst>
                <a:ext uri="{FF2B5EF4-FFF2-40B4-BE49-F238E27FC236}">
                  <a16:creationId xmlns:a16="http://schemas.microsoft.com/office/drawing/2014/main" id="{EFB3CC96-E519-FC46-AA4F-A5016EE6B2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16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Q</a:t>
              </a:r>
            </a:p>
          </p:txBody>
        </p:sp>
        <p:sp>
          <p:nvSpPr>
            <p:cNvPr id="23602" name="Rectangle 10">
              <a:extLst>
                <a:ext uri="{FF2B5EF4-FFF2-40B4-BE49-F238E27FC236}">
                  <a16:creationId xmlns:a16="http://schemas.microsoft.com/office/drawing/2014/main" id="{8ADBAB23-C1B6-6640-B410-31A58444C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4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03" name="Rectangle 9">
              <a:extLst>
                <a:ext uri="{FF2B5EF4-FFF2-40B4-BE49-F238E27FC236}">
                  <a16:creationId xmlns:a16="http://schemas.microsoft.com/office/drawing/2014/main" id="{5BBDC454-90ED-6648-A09F-B4FAEA3E72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2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04" name="Rectangle 8">
              <a:extLst>
                <a:ext uri="{FF2B5EF4-FFF2-40B4-BE49-F238E27FC236}">
                  <a16:creationId xmlns:a16="http://schemas.microsoft.com/office/drawing/2014/main" id="{FB422A83-0985-B04E-9105-D9F18A5FB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5" name="Rectangle 7">
              <a:extLst>
                <a:ext uri="{FF2B5EF4-FFF2-40B4-BE49-F238E27FC236}">
                  <a16:creationId xmlns:a16="http://schemas.microsoft.com/office/drawing/2014/main" id="{5EC2652E-DCEF-C143-8477-35BA88BCC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6" name="Rectangle 6">
              <a:extLst>
                <a:ext uri="{FF2B5EF4-FFF2-40B4-BE49-F238E27FC236}">
                  <a16:creationId xmlns:a16="http://schemas.microsoft.com/office/drawing/2014/main" id="{0829DA0F-755C-3046-8508-8A0C53291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6" y="1932"/>
              <a:ext cx="232" cy="230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07" name="Rectangle 5">
              <a:extLst>
                <a:ext uri="{FF2B5EF4-FFF2-40B4-BE49-F238E27FC236}">
                  <a16:creationId xmlns:a16="http://schemas.microsoft.com/office/drawing/2014/main" id="{FD7F63C0-61E1-3C40-BF8A-6357AA3706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932"/>
              <a:ext cx="23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1800"/>
            </a:p>
          </p:txBody>
        </p:sp>
        <p:sp>
          <p:nvSpPr>
            <p:cNvPr id="23608" name="Line 41">
              <a:extLst>
                <a:ext uri="{FF2B5EF4-FFF2-40B4-BE49-F238E27FC236}">
                  <a16:creationId xmlns:a16="http://schemas.microsoft.com/office/drawing/2014/main" id="{B737D442-C42D-0C4B-9B66-5D0E8CBBDF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42">
              <a:extLst>
                <a:ext uri="{FF2B5EF4-FFF2-40B4-BE49-F238E27FC236}">
                  <a16:creationId xmlns:a16="http://schemas.microsoft.com/office/drawing/2014/main" id="{CB7F423B-93FE-1843-B0B2-3FA57E9DC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16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43">
              <a:extLst>
                <a:ext uri="{FF2B5EF4-FFF2-40B4-BE49-F238E27FC236}">
                  <a16:creationId xmlns:a16="http://schemas.microsoft.com/office/drawing/2014/main" id="{CDA08A71-0971-A04F-982B-76DA40F90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9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44">
              <a:extLst>
                <a:ext uri="{FF2B5EF4-FFF2-40B4-BE49-F238E27FC236}">
                  <a16:creationId xmlns:a16="http://schemas.microsoft.com/office/drawing/2014/main" id="{697D09C9-007D-CD44-B6F7-88079CAF78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62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45">
              <a:extLst>
                <a:ext uri="{FF2B5EF4-FFF2-40B4-BE49-F238E27FC236}">
                  <a16:creationId xmlns:a16="http://schemas.microsoft.com/office/drawing/2014/main" id="{A4D59381-A43D-DA43-A442-B98A57522F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85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46">
              <a:extLst>
                <a:ext uri="{FF2B5EF4-FFF2-40B4-BE49-F238E27FC236}">
                  <a16:creationId xmlns:a16="http://schemas.microsoft.com/office/drawing/2014/main" id="{2ABDE064-EDF9-C04B-B903-96E702FB1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082"/>
              <a:ext cx="13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47">
              <a:extLst>
                <a:ext uri="{FF2B5EF4-FFF2-40B4-BE49-F238E27FC236}">
                  <a16:creationId xmlns:a16="http://schemas.microsoft.com/office/drawing/2014/main" id="{013C3A2D-7A49-DE45-9887-68823EFCA5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312"/>
              <a:ext cx="139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Line 48">
              <a:extLst>
                <a:ext uri="{FF2B5EF4-FFF2-40B4-BE49-F238E27FC236}">
                  <a16:creationId xmlns:a16="http://schemas.microsoft.com/office/drawing/2014/main" id="{F93B37C5-B1B9-4243-AF75-EDAA9D387E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932"/>
              <a:ext cx="0" cy="138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Line 49">
              <a:extLst>
                <a:ext uri="{FF2B5EF4-FFF2-40B4-BE49-F238E27FC236}">
                  <a16:creationId xmlns:a16="http://schemas.microsoft.com/office/drawing/2014/main" id="{787F4D3C-1B2F-A64F-B385-D9A38830A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6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Line 50">
              <a:extLst>
                <a:ext uri="{FF2B5EF4-FFF2-40B4-BE49-F238E27FC236}">
                  <a16:creationId xmlns:a16="http://schemas.microsoft.com/office/drawing/2014/main" id="{F2C57594-B4C6-DE40-A551-B94E09686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8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51">
              <a:extLst>
                <a:ext uri="{FF2B5EF4-FFF2-40B4-BE49-F238E27FC236}">
                  <a16:creationId xmlns:a16="http://schemas.microsoft.com/office/drawing/2014/main" id="{1C920B07-34F5-BC4E-80A8-B0616F08C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0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52">
              <a:extLst>
                <a:ext uri="{FF2B5EF4-FFF2-40B4-BE49-F238E27FC236}">
                  <a16:creationId xmlns:a16="http://schemas.microsoft.com/office/drawing/2014/main" id="{5ACCC27F-4562-CD4E-9961-89789C53C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92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Line 53">
              <a:extLst>
                <a:ext uri="{FF2B5EF4-FFF2-40B4-BE49-F238E27FC236}">
                  <a16:creationId xmlns:a16="http://schemas.microsoft.com/office/drawing/2014/main" id="{4ECF5CC3-2213-C046-9BE0-D903928C77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4" y="1932"/>
              <a:ext cx="0" cy="13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Line 54">
              <a:extLst>
                <a:ext uri="{FF2B5EF4-FFF2-40B4-BE49-F238E27FC236}">
                  <a16:creationId xmlns:a16="http://schemas.microsoft.com/office/drawing/2014/main" id="{036D60ED-0544-7F48-B2B6-76D56DD4BB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32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56">
              <a:extLst>
                <a:ext uri="{FF2B5EF4-FFF2-40B4-BE49-F238E27FC236}">
                  <a16:creationId xmlns:a16="http://schemas.microsoft.com/office/drawing/2014/main" id="{6F06E925-117D-7346-9F24-88694F1F85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162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Rectangle 70">
              <a:extLst>
                <a:ext uri="{FF2B5EF4-FFF2-40B4-BE49-F238E27FC236}">
                  <a16:creationId xmlns:a16="http://schemas.microsoft.com/office/drawing/2014/main" id="{6ED92F1A-E80C-4540-8C95-65B5082F8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8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Q6</a:t>
              </a:r>
            </a:p>
          </p:txBody>
        </p:sp>
        <p:sp>
          <p:nvSpPr>
            <p:cNvPr id="23624" name="Rectangle 69">
              <a:extLst>
                <a:ext uri="{FF2B5EF4-FFF2-40B4-BE49-F238E27FC236}">
                  <a16:creationId xmlns:a16="http://schemas.microsoft.com/office/drawing/2014/main" id="{33A5C10F-5893-A442-949C-C604F03AA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Q5</a:t>
              </a:r>
            </a:p>
          </p:txBody>
        </p:sp>
        <p:sp>
          <p:nvSpPr>
            <p:cNvPr id="23625" name="Rectangle 68">
              <a:extLst>
                <a:ext uri="{FF2B5EF4-FFF2-40B4-BE49-F238E27FC236}">
                  <a16:creationId xmlns:a16="http://schemas.microsoft.com/office/drawing/2014/main" id="{55701F4E-FCCD-214F-892A-13590F3FFA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3312"/>
              <a:ext cx="41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Q4</a:t>
              </a:r>
            </a:p>
          </p:txBody>
        </p:sp>
        <p:sp>
          <p:nvSpPr>
            <p:cNvPr id="23626" name="Rectangle 67">
              <a:extLst>
                <a:ext uri="{FF2B5EF4-FFF2-40B4-BE49-F238E27FC236}">
                  <a16:creationId xmlns:a16="http://schemas.microsoft.com/office/drawing/2014/main" id="{D8CA7F8F-9921-1540-B550-E7ED8FD7C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Q3</a:t>
              </a:r>
            </a:p>
          </p:txBody>
        </p:sp>
        <p:sp>
          <p:nvSpPr>
            <p:cNvPr id="23627" name="Rectangle 66">
              <a:extLst>
                <a:ext uri="{FF2B5EF4-FFF2-40B4-BE49-F238E27FC236}">
                  <a16:creationId xmlns:a16="http://schemas.microsoft.com/office/drawing/2014/main" id="{CA8F084A-EECC-9040-8DF0-7DFE17286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3312"/>
              <a:ext cx="3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Q2</a:t>
              </a:r>
            </a:p>
          </p:txBody>
        </p:sp>
        <p:sp>
          <p:nvSpPr>
            <p:cNvPr id="23628" name="Rectangle 65">
              <a:extLst>
                <a:ext uri="{FF2B5EF4-FFF2-40B4-BE49-F238E27FC236}">
                  <a16:creationId xmlns:a16="http://schemas.microsoft.com/office/drawing/2014/main" id="{FFC8E550-840E-9348-AF2F-65A89266C0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3312"/>
              <a:ext cx="32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Q1</a:t>
              </a:r>
            </a:p>
          </p:txBody>
        </p:sp>
        <p:sp>
          <p:nvSpPr>
            <p:cNvPr id="23629" name="Line 71">
              <a:extLst>
                <a:ext uri="{FF2B5EF4-FFF2-40B4-BE49-F238E27FC236}">
                  <a16:creationId xmlns:a16="http://schemas.microsoft.com/office/drawing/2014/main" id="{434C1EF4-A161-894B-8E07-FE796AE798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31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735">
              <a:extLst>
                <a:ext uri="{FF2B5EF4-FFF2-40B4-BE49-F238E27FC236}">
                  <a16:creationId xmlns:a16="http://schemas.microsoft.com/office/drawing/2014/main" id="{A4C2A9B0-D5CB-3947-B20E-07BB89BCE5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10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6</a:t>
              </a:r>
            </a:p>
          </p:txBody>
        </p:sp>
        <p:sp>
          <p:nvSpPr>
            <p:cNvPr id="23631" name="Rectangle 734">
              <a:extLst>
                <a:ext uri="{FF2B5EF4-FFF2-40B4-BE49-F238E27FC236}">
                  <a16:creationId xmlns:a16="http://schemas.microsoft.com/office/drawing/2014/main" id="{AD8434CF-7B66-584E-B8AF-F2699A2CC8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87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5</a:t>
              </a:r>
            </a:p>
          </p:txBody>
        </p:sp>
        <p:sp>
          <p:nvSpPr>
            <p:cNvPr id="23632" name="Rectangle 733">
              <a:extLst>
                <a:ext uri="{FF2B5EF4-FFF2-40B4-BE49-F238E27FC236}">
                  <a16:creationId xmlns:a16="http://schemas.microsoft.com/office/drawing/2014/main" id="{6A015D6B-8C27-244E-937A-A92653456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64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4</a:t>
              </a:r>
            </a:p>
          </p:txBody>
        </p:sp>
        <p:sp>
          <p:nvSpPr>
            <p:cNvPr id="23633" name="Rectangle 732">
              <a:extLst>
                <a:ext uri="{FF2B5EF4-FFF2-40B4-BE49-F238E27FC236}">
                  <a16:creationId xmlns:a16="http://schemas.microsoft.com/office/drawing/2014/main" id="{E18E231E-13D7-8541-B307-84EE344EF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41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23634" name="Rectangle 731">
              <a:extLst>
                <a:ext uri="{FF2B5EF4-FFF2-40B4-BE49-F238E27FC236}">
                  <a16:creationId xmlns:a16="http://schemas.microsoft.com/office/drawing/2014/main" id="{CEF22816-66BA-904E-B5CA-0582DBE28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8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23635" name="Rectangle 730">
              <a:extLst>
                <a:ext uri="{FF2B5EF4-FFF2-40B4-BE49-F238E27FC236}">
                  <a16:creationId xmlns:a16="http://schemas.microsoft.com/office/drawing/2014/main" id="{4D0D1CBC-1C34-3C4B-8A99-A5B3D7901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950"/>
              <a:ext cx="19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23636" name="Line 891">
              <a:extLst>
                <a:ext uri="{FF2B5EF4-FFF2-40B4-BE49-F238E27FC236}">
                  <a16:creationId xmlns:a16="http://schemas.microsoft.com/office/drawing/2014/main" id="{F7CDEBE2-98BA-E346-A6D2-A19291E846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1920"/>
              <a:ext cx="0" cy="115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3A65BC"/>
          </a:buClr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ea typeface="宋体" charset="-122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4566</TotalTime>
  <Words>1601</Words>
  <Application>Microsoft Macintosh PowerPoint</Application>
  <PresentationFormat>On-screen Show (4:3)</PresentationFormat>
  <Paragraphs>504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Helvetica</vt:lpstr>
      <vt:lpstr>Presentation1</vt:lpstr>
      <vt:lpstr>PowerPoint Presentation</vt:lpstr>
      <vt:lpstr>Reading</vt:lpstr>
      <vt:lpstr>Context</vt:lpstr>
      <vt:lpstr>Problems with empirical studies</vt:lpstr>
      <vt:lpstr>Significance of this paper</vt:lpstr>
      <vt:lpstr>Assumptions</vt:lpstr>
      <vt:lpstr>Contributions</vt:lpstr>
      <vt:lpstr>Definitions (I)</vt:lpstr>
      <vt:lpstr>6 Queens: representation</vt:lpstr>
      <vt:lpstr>Chronological backtracking</vt:lpstr>
      <vt:lpstr>Backjumping</vt:lpstr>
      <vt:lpstr>Conflict directed backjumping</vt:lpstr>
      <vt:lpstr>Forward checking</vt:lpstr>
      <vt:lpstr>Two Important Lemmas</vt:lpstr>
      <vt:lpstr>Theorem 1: sufficient conditions</vt:lpstr>
      <vt:lpstr>Theorem2: necessary conditions</vt:lpstr>
      <vt:lpstr>Conditions graph</vt:lpstr>
      <vt:lpstr>PowerPoint Presentation</vt:lpstr>
      <vt:lpstr>Corollary 1</vt:lpstr>
      <vt:lpstr>Proofs</vt:lpstr>
      <vt:lpstr>Extensions</vt:lpstr>
      <vt:lpstr>Fixing BM hybrids</vt:lpstr>
      <vt:lpstr>Hierarchy 1: number of nodes visited</vt:lpstr>
      <vt:lpstr>Hierarchy 2: # of consistency checks</vt:lpstr>
      <vt:lpstr>Conclusions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264</cp:revision>
  <cp:lastPrinted>2020-02-28T21:21:06Z</cp:lastPrinted>
  <dcterms:created xsi:type="dcterms:W3CDTF">2004-09-04T03:37:41Z</dcterms:created>
  <dcterms:modified xsi:type="dcterms:W3CDTF">2020-02-28T21:22:07Z</dcterms:modified>
</cp:coreProperties>
</file>