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386" r:id="rId4"/>
    <p:sldId id="269" r:id="rId5"/>
    <p:sldId id="270" r:id="rId6"/>
    <p:sldId id="414" r:id="rId7"/>
    <p:sldId id="335" r:id="rId8"/>
    <p:sldId id="415" r:id="rId9"/>
    <p:sldId id="273" r:id="rId10"/>
    <p:sldId id="398" r:id="rId11"/>
    <p:sldId id="394" r:id="rId12"/>
    <p:sldId id="395" r:id="rId13"/>
    <p:sldId id="399" r:id="rId14"/>
    <p:sldId id="393" r:id="rId15"/>
    <p:sldId id="396" r:id="rId16"/>
    <p:sldId id="275" r:id="rId17"/>
    <p:sldId id="400" r:id="rId18"/>
    <p:sldId id="361" r:id="rId19"/>
    <p:sldId id="402" r:id="rId20"/>
    <p:sldId id="278" r:id="rId21"/>
    <p:sldId id="279" r:id="rId22"/>
    <p:sldId id="334" r:id="rId23"/>
    <p:sldId id="280" r:id="rId24"/>
    <p:sldId id="281" r:id="rId25"/>
    <p:sldId id="282" r:id="rId26"/>
    <p:sldId id="383" r:id="rId27"/>
    <p:sldId id="284" r:id="rId28"/>
    <p:sldId id="285" r:id="rId29"/>
    <p:sldId id="286" r:id="rId30"/>
    <p:sldId id="287" r:id="rId31"/>
    <p:sldId id="288" r:id="rId32"/>
    <p:sldId id="291" r:id="rId33"/>
    <p:sldId id="292" r:id="rId34"/>
    <p:sldId id="362" r:id="rId35"/>
    <p:sldId id="294" r:id="rId36"/>
    <p:sldId id="363" r:id="rId37"/>
    <p:sldId id="299" r:id="rId38"/>
    <p:sldId id="267" r:id="rId39"/>
    <p:sldId id="392" r:id="rId40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/>
    <p:restoredTop sz="94643"/>
  </p:normalViewPr>
  <p:slideViewPr>
    <p:cSldViewPr snapToGrid="0">
      <p:cViewPr varScale="1">
        <p:scale>
          <a:sx n="115" d="100"/>
          <a:sy n="115" d="100"/>
        </p:scale>
        <p:origin x="1328" y="200"/>
      </p:cViewPr>
      <p:guideLst>
        <p:guide orient="horz" pos="2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B6AF28D2-BB00-E74F-A882-C87FDA34CD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350BC2EE-3C07-3442-9D97-862ACB40CE4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AE1CFF9C-EECB-ED46-9837-7A6D60EF1AB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CA2D25D5-0419-564A-85E6-351E0E1841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E298C6EF-4C27-084D-A68A-39A85ECE4D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12E749A-47E4-CA4B-A4B2-F57BBE7ACE6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316A518-4B7D-5448-ADF0-0A54266089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7A07EAC-7652-8346-8DA4-C62500597F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43AC9B5-B88F-F042-8B6A-174FCD45698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8D30222-ABAB-DE42-8953-E5D75066EC6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FB6A243-A801-564E-97F7-78FA00D36A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A4B1B3EF-9EF3-9F46-90BA-D9A8A681DD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D8B11-3FB6-D34E-A91B-04A97AB4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846E5-C79E-D546-88FA-44C1E0A9C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A9754-326D-EB44-AF5D-698DCAD18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B1002B-4E74-E740-9E1A-BD2FEC525B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638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B9739-7B55-0A44-9955-4E531BC4DB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C34DB-D98F-EE43-B667-46E144B8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A2E98-25E2-4747-A60E-4F287A483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E85021-347D-DF49-9097-DF162198C7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276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010FB-BB02-3B40-A0AD-A00C6E0825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1CB72-D110-4A41-8876-2FF29F147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EA362-7CCE-C64B-AFE0-BCE74EACD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126744F-BEBD-204B-A0BA-90D2A5A93A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080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48C2EE-2121-CE44-83D3-61E747D89E6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89300" y="6278563"/>
            <a:ext cx="25923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400"/>
              <a:t>Arc Consistency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C20DB21-1D2C-DC41-82AD-B4D56E7D52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ED638A-C475-7040-BCA3-E4F839A915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077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7552A19C-006B-2B4C-9752-80AD3520CA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3D4756-8FB8-D740-BFA2-D3E0AA3445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756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826727FF-B1A4-9841-88F5-B22A4D9DB9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0653A8-BB21-F441-A440-22D1F0DE4E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591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F69249-9B7D-9043-9B06-6944B521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E55588C6-7813-2C49-8ECD-88C40BDE95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290E95-808B-7D49-8C75-0B80D1D740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392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33D54B-AF43-404F-8258-8CFA45EAD2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B190A4-6444-5C47-82BC-759C72965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B57A1-24DE-2140-98A2-7A2239A29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B496A1-6279-1342-9D3A-B21D25226C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502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0F5E7-F03C-664E-94E3-32698968C9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B0D16-7A87-BD43-987D-9EC5F1893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7795A-67E9-8347-B765-9B934C3CE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670EAB-7BA6-B94F-90E4-4C751960F8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848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19CA11-EC72-C442-9A64-A9FB90F160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35A38-8799-4D48-97AC-A788137A8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6E2A7-416F-C747-AD9C-EC7DF53BB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5366A3-C59E-184C-8FE9-2DA47F4D78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494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45851-6386-FE4F-AB51-6135A9F8B5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9839F-9870-8C40-B3D6-4C3DB8F1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9B797-38FB-2F44-B65A-F60F89C99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61306F-4717-6B49-8DCC-0E7E1A4FC7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696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F53F605-EC31-AB4E-BBD2-BB06C4AF20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26662A2-1CCE-E947-B9DD-C61CC26EE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3" name="Rectangle 5">
            <a:extLst>
              <a:ext uri="{FF2B5EF4-FFF2-40B4-BE49-F238E27FC236}">
                <a16:creationId xmlns:a16="http://schemas.microsoft.com/office/drawing/2014/main" id="{13AC12DD-C84D-D04D-B171-82A691C3C4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65CAD8BE-E147-D340-A57B-0619578F4E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BF6035F-3B84-654F-9531-A94BD9A92A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0" name="Line 7">
            <a:extLst>
              <a:ext uri="{FF2B5EF4-FFF2-40B4-BE49-F238E27FC236}">
                <a16:creationId xmlns:a16="http://schemas.microsoft.com/office/drawing/2014/main" id="{8DE2F446-AC4E-7245-BDBC-DD1D1D9E5B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D06D669D-EF15-564A-BEA4-0FCC433F1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9" descr="UNL logo">
            <a:extLst>
              <a:ext uri="{FF2B5EF4-FFF2-40B4-BE49-F238E27FC236}">
                <a16:creationId xmlns:a16="http://schemas.microsoft.com/office/drawing/2014/main" id="{F921D83A-5FCB-834D-BDB8-588C08C5D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0">
            <a:extLst>
              <a:ext uri="{FF2B5EF4-FFF2-40B4-BE49-F238E27FC236}">
                <a16:creationId xmlns:a16="http://schemas.microsoft.com/office/drawing/2014/main" id="{FD6DFA0F-3DA0-6C43-ACDB-90D166BFF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20" r:id="rId2"/>
    <p:sldLayoutId id="2147484521" r:id="rId3"/>
    <p:sldLayoutId id="2147484522" r:id="rId4"/>
    <p:sldLayoutId id="2147484523" r:id="rId5"/>
    <p:sldLayoutId id="2147484524" r:id="rId6"/>
    <p:sldLayoutId id="2147484525" r:id="rId7"/>
    <p:sldLayoutId id="2147484526" r:id="rId8"/>
    <p:sldLayoutId id="2147484527" r:id="rId9"/>
    <p:sldLayoutId id="2147484528" r:id="rId10"/>
    <p:sldLayoutId id="2147484529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09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ti.ms.mff.cuni.cz/~bartak/constraints/consistent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>
            <a:extLst>
              <a:ext uri="{FF2B5EF4-FFF2-40B4-BE49-F238E27FC236}">
                <a16:creationId xmlns:a16="http://schemas.microsoft.com/office/drawing/2014/main" id="{1FD0A956-3123-B444-93C9-C9B8851484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864DF4E-C568-0444-891F-48D86DB5E50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0031796D-EA37-6D46-8D20-F8FFB764C0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798638"/>
            <a:ext cx="8229600" cy="37226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/>
              <a:t>Problem Solving With Constraints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/>
              <a:t>CSCE421/821, Spring 2021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hlinkClick r:id="rId2"/>
              </a:rPr>
              <a:t>www.cse.unl.edu/~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2000" b="1" dirty="0">
                <a:solidFill>
                  <a:schemeClr val="accent2"/>
                </a:solidFill>
              </a:rPr>
              <a:t>/S21-421-821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</a:rPr>
              <a:t>All questions:  Piazza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Berthe Y. </a:t>
            </a:r>
            <a:r>
              <a:rPr lang="en-US" altLang="en-US" sz="1600" dirty="0" err="1"/>
              <a:t>Choueiry</a:t>
            </a:r>
            <a:r>
              <a:rPr lang="en-US" altLang="en-US" sz="1600" dirty="0"/>
              <a:t> (Shu-we-</a:t>
            </a:r>
            <a:r>
              <a:rPr lang="en-US" altLang="en-US" sz="1600" dirty="0" err="1"/>
              <a:t>ri</a:t>
            </a:r>
            <a:r>
              <a:rPr lang="en-US" altLang="en-US" sz="16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Avery Hall, </a:t>
            </a:r>
            <a:r>
              <a:rPr lang="en-US" altLang="en-US" sz="1600"/>
              <a:t>Room 259</a:t>
            </a:r>
            <a:endParaRPr lang="en-US" altLang="en-US" sz="16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Tel: +1(402)472-5444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</p:txBody>
      </p:sp>
      <p:sp>
        <p:nvSpPr>
          <p:cNvPr id="15363" name="Text Box 4">
            <a:extLst>
              <a:ext uri="{FF2B5EF4-FFF2-40B4-BE49-F238E27FC236}">
                <a16:creationId xmlns:a16="http://schemas.microsoft.com/office/drawing/2014/main" id="{E6D6BECC-A700-7746-A726-CB08A4598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295275"/>
            <a:ext cx="7634288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4400" b="1">
                <a:solidFill>
                  <a:srgbClr val="3366CC"/>
                </a:solidFill>
                <a:latin typeface="Arial" panose="020B0604020202020204" pitchFamily="34" charset="0"/>
              </a:rPr>
              <a:t>Arc Consistency</a:t>
            </a:r>
            <a:endParaRPr lang="en-US" altLang="en-US" sz="4400">
              <a:solidFill>
                <a:srgbClr val="3366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6D5800DF-18C9-7C40-9507-501651BEF4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Main Functions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B9831B0E-CA0F-E24A-AB39-A5E765A35F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Variable-value pair</a:t>
            </a:r>
          </a:p>
          <a:p>
            <a:pPr lvl="1"/>
            <a:r>
              <a:rPr lang="en-US" altLang="en-US" sz="2000"/>
              <a:t>(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), ⟨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⟩: variable, value from its domain</a:t>
            </a:r>
            <a:endParaRPr lang="en-US" altLang="en-US" sz="1600"/>
          </a:p>
          <a:p>
            <a:r>
              <a:rPr lang="en-US" altLang="en-US" sz="2400"/>
              <a:t>CHECK(⟨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a</a:t>
            </a:r>
            <a:r>
              <a:rPr lang="en-US" altLang="en-US" sz="2400"/>
              <a:t>⟩,⟨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j</a:t>
            </a:r>
            <a:r>
              <a:rPr lang="en-US" altLang="en-US" sz="2400"/>
              <a:t>,</a:t>
            </a:r>
            <a:r>
              <a:rPr lang="en-US" altLang="en-US" sz="2400" i="1"/>
              <a:t>b</a:t>
            </a:r>
            <a:r>
              <a:rPr lang="en-US" altLang="en-US" sz="2400"/>
              <a:t>⟩)</a:t>
            </a:r>
          </a:p>
          <a:p>
            <a:pPr lvl="1"/>
            <a:r>
              <a:rPr lang="en-US" altLang="en-US" sz="2000"/>
              <a:t>Returns true if (</a:t>
            </a:r>
            <a:r>
              <a:rPr lang="en-US" altLang="en-US" sz="2000" i="1"/>
              <a:t>a</a:t>
            </a:r>
            <a:r>
              <a:rPr lang="en-US" altLang="en-US" sz="2000"/>
              <a:t>,</a:t>
            </a:r>
            <a:r>
              <a:rPr lang="en-US" altLang="en-US" sz="2000" i="1"/>
              <a:t>b</a:t>
            </a:r>
            <a:r>
              <a:rPr lang="en-US" altLang="en-US" sz="2000"/>
              <a:t>)∈</a:t>
            </a:r>
            <a:r>
              <a:rPr lang="en-US" altLang="en-US" sz="2000" i="1"/>
              <a:t>R</a:t>
            </a:r>
            <a:r>
              <a:rPr lang="en-US" altLang="en-US" sz="2000" i="1" baseline="-25000"/>
              <a:t>Vi,Vj</a:t>
            </a:r>
            <a:r>
              <a:rPr lang="en-US" altLang="en-US" sz="2000"/>
              <a:t>, false otherwise</a:t>
            </a:r>
            <a:endParaRPr lang="en-US" altLang="en-US" sz="2000" baseline="-25000"/>
          </a:p>
          <a:p>
            <a:r>
              <a:rPr lang="en-US" altLang="en-US" sz="2400"/>
              <a:t>SUPPORTED(⟨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a</a:t>
            </a:r>
            <a:r>
              <a:rPr lang="en-US" altLang="en-US" sz="2400"/>
              <a:t>⟩,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j</a:t>
            </a:r>
            <a:r>
              <a:rPr lang="en-US" altLang="en-US" sz="2400"/>
              <a:t>)</a:t>
            </a:r>
          </a:p>
          <a:p>
            <a:pPr lvl="1"/>
            <a:r>
              <a:rPr lang="en-US" altLang="en-US" sz="2000"/>
              <a:t>Verifies that ⟨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⟩ has at least one support in </a:t>
            </a:r>
            <a:r>
              <a:rPr lang="en-US" altLang="en-US" sz="1800" i="1"/>
              <a:t>C</a:t>
            </a:r>
            <a:r>
              <a:rPr lang="en-US" altLang="en-US" sz="1800" i="1" baseline="-25000"/>
              <a:t>Vi,Vj</a:t>
            </a:r>
          </a:p>
          <a:p>
            <a:pPr lvl="1"/>
            <a:r>
              <a:rPr lang="en-US" altLang="en-US" sz="2000"/>
              <a:t>Is not standard ‘terminology,’ but my ‘convention’</a:t>
            </a:r>
            <a:endParaRPr lang="en-US" altLang="ja-JP" sz="1800"/>
          </a:p>
          <a:p>
            <a:r>
              <a:rPr lang="en-US" altLang="en-US" sz="2400"/>
              <a:t>REVISE(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V</a:t>
            </a:r>
            <a:r>
              <a:rPr lang="en-US" altLang="en-US" sz="2400" i="1" baseline="-25000"/>
              <a:t>j</a:t>
            </a:r>
            <a:r>
              <a:rPr lang="en-US" altLang="en-US" sz="2400"/>
              <a:t>)</a:t>
            </a:r>
          </a:p>
          <a:p>
            <a:pPr lvl="1"/>
            <a:r>
              <a:rPr lang="en-US" altLang="en-US" sz="2000"/>
              <a:t>Updates </a:t>
            </a:r>
            <a:r>
              <a:rPr lang="en-US" altLang="en-US" sz="2000" i="1"/>
              <a:t>D</a:t>
            </a:r>
            <a:r>
              <a:rPr lang="en-US" altLang="en-US" sz="2000" i="1" baseline="-25000"/>
              <a:t>Vi</a:t>
            </a:r>
            <a:r>
              <a:rPr lang="en-US" altLang="en-US" sz="2000"/>
              <a:t> given </a:t>
            </a:r>
            <a:r>
              <a:rPr lang="en-US" altLang="en-US" sz="2000" i="1"/>
              <a:t>R</a:t>
            </a:r>
            <a:r>
              <a:rPr lang="en-US" altLang="en-US" sz="2000" i="1" baseline="-25000"/>
              <a:t>Vi,Vj</a:t>
            </a:r>
            <a:endParaRPr lang="en-US" altLang="en-US" sz="2000"/>
          </a:p>
          <a:p>
            <a:pPr lvl="1"/>
            <a:r>
              <a:rPr lang="en-US" altLang="en-US" sz="2000">
                <a:solidFill>
                  <a:srgbClr val="CC0000"/>
                </a:solidFill>
              </a:rPr>
              <a:t>BREAK </a:t>
            </a:r>
            <a:r>
              <a:rPr lang="en-US" altLang="en-US" sz="2000"/>
              <a:t>when domain wipe-out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B051B784-F5A5-F34C-9B89-11967A73A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F56D161-368F-4547-814E-5B07BFD84E4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CAED006D-8759-2A42-B515-966C13AD4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Arc Consistency Algorithms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EEAB357-DBAD-3746-9972-74B28A92DC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AC-1, AC-3, …, AC2001: arc consistency algorithms</a:t>
            </a:r>
          </a:p>
          <a:p>
            <a:pPr lvl="1"/>
            <a:r>
              <a:rPr lang="en-US" altLang="en-US" sz="1800"/>
              <a:t>Update all domains given all constraints</a:t>
            </a:r>
          </a:p>
          <a:p>
            <a:pPr lvl="1"/>
            <a:r>
              <a:rPr lang="en-US" altLang="en-US" sz="1800"/>
              <a:t>Call REVISE</a:t>
            </a:r>
          </a:p>
          <a:p>
            <a:pPr lvl="1"/>
            <a:r>
              <a:rPr lang="en-US" altLang="en-US" sz="1800"/>
              <a:t>Differ in how they manage updates (queue)</a:t>
            </a:r>
          </a:p>
          <a:p>
            <a:r>
              <a:rPr lang="en-US" altLang="en-US" sz="2000"/>
              <a:t>Complexity</a:t>
            </a:r>
          </a:p>
          <a:p>
            <a:pPr lvl="1"/>
            <a:r>
              <a:rPr lang="en-US" altLang="en-US" sz="1800"/>
              <a:t>Nbr of variables: </a:t>
            </a:r>
            <a:r>
              <a:rPr lang="en-US" altLang="en-US" sz="1800" i="1"/>
              <a:t>n</a:t>
            </a:r>
            <a:r>
              <a:rPr lang="en-US" altLang="en-US" sz="1800"/>
              <a:t>, Domain size: </a:t>
            </a:r>
            <a:r>
              <a:rPr lang="en-US" altLang="en-US" sz="1800" i="1"/>
              <a:t>d, </a:t>
            </a:r>
            <a:r>
              <a:rPr lang="en-US" altLang="en-US" sz="1800"/>
              <a:t>Nbr of constraints:</a:t>
            </a:r>
            <a:r>
              <a:rPr lang="en-US" altLang="en-US" sz="1800" i="1"/>
              <a:t> e,</a:t>
            </a:r>
            <a:r>
              <a:rPr lang="en-US" altLang="en-US" sz="1800" b="1" i="1"/>
              <a:t> </a:t>
            </a:r>
            <a:r>
              <a:rPr lang="en-US" altLang="en-US" sz="1800"/>
              <a:t>degree of graph </a:t>
            </a:r>
            <a:r>
              <a:rPr lang="en-US" altLang="en-US" sz="1800" i="1"/>
              <a:t>deg</a:t>
            </a:r>
          </a:p>
          <a:p>
            <a:r>
              <a:rPr lang="en-US" altLang="en-US" sz="2000"/>
              <a:t>#CC is a global variable </a:t>
            </a:r>
          </a:p>
          <a:p>
            <a:pPr lvl="1"/>
            <a:r>
              <a:rPr lang="en-US" altLang="en-US" sz="1800"/>
              <a:t>Keeps track of the number of times that the definition of a binary relation is accessed</a:t>
            </a:r>
          </a:p>
          <a:p>
            <a:pPr lvl="1"/>
            <a:r>
              <a:rPr lang="en-US" altLang="en-US" sz="1800"/>
              <a:t>Is a cost measure, to compare algorithms’ performance in practive</a:t>
            </a:r>
          </a:p>
          <a:p>
            <a:r>
              <a:rPr lang="en-US" altLang="en-US" sz="2000"/>
              <a:t>Assumption</a:t>
            </a:r>
          </a:p>
          <a:p>
            <a:pPr lvl="1"/>
            <a:r>
              <a:rPr lang="en-US" altLang="en-US" sz="1800"/>
              <a:t>Domains are sorted alphabetically (lexicographic)</a:t>
            </a: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36061B6A-AEEC-EF4E-8FC4-F0952945AA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7A4DE07-908C-A54D-8980-63B21A6739C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61A3D2A8-7FE5-3541-A05F-705F857AC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CHECK(⟨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</a:t>
            </a:r>
            <a:r>
              <a:rPr lang="en-US" altLang="en-US" i="1"/>
              <a:t>a</a:t>
            </a:r>
            <a:r>
              <a:rPr lang="en-US" altLang="en-US"/>
              <a:t>⟩,⟨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,</a:t>
            </a:r>
            <a:r>
              <a:rPr lang="en-US" altLang="en-US" i="1"/>
              <a:t>b</a:t>
            </a:r>
            <a:r>
              <a:rPr lang="en-US" altLang="en-US"/>
              <a:t>⟩)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EF5AFE48-B94F-B249-9B4C-B888986EA9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Operation</a:t>
            </a:r>
          </a:p>
          <a:p>
            <a:pPr lvl="1"/>
            <a:r>
              <a:rPr lang="en-US" altLang="en-US" sz="2000"/>
              <a:t>Verifies whether a constraint exists between 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 i="1"/>
              <a:t>,V</a:t>
            </a:r>
            <a:r>
              <a:rPr lang="en-US" altLang="en-US" sz="2000" i="1" baseline="-25000"/>
              <a:t>j</a:t>
            </a:r>
            <a:endParaRPr lang="en-US" altLang="en-US" sz="2000"/>
          </a:p>
          <a:p>
            <a:pPr lvl="1"/>
            <a:r>
              <a:rPr lang="en-US" altLang="en-US" sz="2000"/>
              <a:t>If a constraint exists</a:t>
            </a:r>
          </a:p>
          <a:p>
            <a:pPr lvl="2"/>
            <a:r>
              <a:rPr lang="en-US" altLang="en-US" sz="1600"/>
              <a:t>Increases #CC</a:t>
            </a:r>
          </a:p>
          <a:p>
            <a:pPr lvl="2"/>
            <a:r>
              <a:rPr lang="en-US" altLang="en-US" sz="1600"/>
              <a:t>Accesses the constraint between </a:t>
            </a:r>
            <a:r>
              <a:rPr lang="en-US" altLang="en-US" sz="1600" i="1"/>
              <a:t>V</a:t>
            </a:r>
            <a:r>
              <a:rPr lang="en-US" altLang="en-US" sz="1600" i="1" baseline="-25000"/>
              <a:t>i</a:t>
            </a:r>
            <a:r>
              <a:rPr lang="en-US" altLang="en-US" sz="1600" i="1"/>
              <a:t>,V</a:t>
            </a:r>
            <a:r>
              <a:rPr lang="en-US" altLang="en-US" sz="1600" i="1" baseline="-25000"/>
              <a:t>j</a:t>
            </a:r>
          </a:p>
          <a:p>
            <a:pPr lvl="2"/>
            <a:r>
              <a:rPr lang="en-US" altLang="en-US" sz="1600"/>
              <a:t>Verifies if (</a:t>
            </a:r>
            <a:r>
              <a:rPr lang="en-US" altLang="en-US" sz="1600" i="1"/>
              <a:t>a</a:t>
            </a:r>
            <a:r>
              <a:rPr lang="en-US" altLang="en-US" sz="1600"/>
              <a:t>,</a:t>
            </a:r>
            <a:r>
              <a:rPr lang="en-US" altLang="en-US" sz="1600" i="1"/>
              <a:t>b</a:t>
            </a:r>
            <a:r>
              <a:rPr lang="en-US" altLang="en-US" sz="1600"/>
              <a:t>)∈</a:t>
            </a:r>
            <a:r>
              <a:rPr lang="en-US" altLang="en-US" sz="1600" i="1"/>
              <a:t>R</a:t>
            </a:r>
            <a:r>
              <a:rPr lang="en-US" altLang="en-US" sz="1600" i="1" baseline="-25000"/>
              <a:t>Vi,Vj</a:t>
            </a:r>
            <a:endParaRPr lang="en-US" altLang="en-US" sz="1600"/>
          </a:p>
          <a:p>
            <a:pPr lvl="3"/>
            <a:r>
              <a:rPr lang="en-US" altLang="en-US" sz="1400"/>
              <a:t>Returns true if (a,b) is consistent</a:t>
            </a:r>
          </a:p>
          <a:p>
            <a:pPr lvl="3"/>
            <a:r>
              <a:rPr lang="en-US" altLang="en-US" sz="1400"/>
              <a:t>Returns false  if (a,b) is not consistent</a:t>
            </a:r>
          </a:p>
          <a:p>
            <a:pPr lvl="1"/>
            <a:r>
              <a:rPr lang="en-US" altLang="en-US" sz="2000"/>
              <a:t>If no constraints exist</a:t>
            </a:r>
          </a:p>
          <a:p>
            <a:pPr lvl="2"/>
            <a:r>
              <a:rPr lang="en-US" altLang="en-US" sz="1600"/>
              <a:t>Returns true (universal constraint!)</a:t>
            </a:r>
          </a:p>
          <a:p>
            <a:r>
              <a:rPr lang="en-US" altLang="en-US" sz="2400"/>
              <a:t>Pseudo code, necessary?</a:t>
            </a:r>
          </a:p>
          <a:p>
            <a:r>
              <a:rPr lang="en-US" altLang="en-US" sz="2400"/>
              <a:t>Cost in practice depends on implementation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C1CBE29D-E8B9-7347-BAB1-DB86056647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8079915-A73C-5D43-8BE0-045BF3DFC29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49C79A6-905D-F24B-AD47-6C7C4ABC6B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SUPPORTED(⟨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</a:t>
            </a:r>
            <a:r>
              <a:rPr lang="en-US" altLang="en-US" i="1"/>
              <a:t>a</a:t>
            </a:r>
            <a:r>
              <a:rPr lang="en-US" altLang="en-US"/>
              <a:t>⟩,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DCDD92A0-AA59-F840-B230-8238C4CC87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400"/>
              <a:t>SUPPORTED</a:t>
            </a:r>
            <a:r>
              <a:rPr lang="en-US" altLang="en-US" sz="2000"/>
              <a:t>(⟨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</a:t>
            </a:r>
            <a:r>
              <a:rPr lang="en-US" altLang="en-US" sz="2000" i="1"/>
              <a:t>a</a:t>
            </a:r>
            <a:r>
              <a:rPr lang="en-US" altLang="en-US" sz="2000"/>
              <a:t>⟩,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j</a:t>
            </a:r>
            <a:r>
              <a:rPr lang="en-US" altLang="en-US" sz="2000"/>
              <a:t>) 	</a:t>
            </a:r>
            <a:endParaRPr lang="en-US" altLang="en-US" sz="240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support</a:t>
            </a:r>
            <a:r>
              <a:rPr lang="en-US" altLang="en-US" sz="1800">
                <a:sym typeface="Symbol" pitchFamily="2" charset="2"/>
              </a:rPr>
              <a:t>  </a:t>
            </a:r>
            <a:r>
              <a:rPr lang="en-US" altLang="en-US" sz="1800">
                <a:latin typeface="Courier" pitchFamily="2" charset="0"/>
                <a:ea typeface="ＭＳ Ｐゴシック" panose="020B0600070205080204" pitchFamily="34" charset="-128"/>
                <a:sym typeface="Symbol" pitchFamily="2" charset="2"/>
              </a:rPr>
              <a:t>nil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 </a:t>
            </a:r>
            <a:r>
              <a:rPr lang="en-US" altLang="en-US" sz="1800" i="1"/>
              <a:t>b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 </a:t>
            </a:r>
            <a:r>
              <a:rPr lang="en-US" altLang="en-US" sz="1800" i="1"/>
              <a:t>D</a:t>
            </a:r>
            <a:r>
              <a:rPr lang="en-US" altLang="en-US" sz="1800" i="1" baseline="-25000"/>
              <a:t>Vj</a:t>
            </a:r>
            <a:r>
              <a:rPr lang="en-US" altLang="en-US" sz="1800">
                <a:sym typeface="Symbol" pitchFamily="2" charset="2"/>
              </a:rPr>
              <a:t>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</a:t>
            </a:r>
            <a:r>
              <a:rPr lang="en-US" altLang="en-US" sz="1800" b="1">
                <a:sym typeface="Symbol" pitchFamily="2" charset="2"/>
              </a:rPr>
              <a:t>If 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CHECK</a:t>
            </a:r>
            <a:r>
              <a:rPr lang="en-US" altLang="en-US" sz="1800">
                <a:sym typeface="Symbol" pitchFamily="2" charset="2"/>
              </a:rPr>
              <a:t>(</a:t>
            </a:r>
            <a:r>
              <a:rPr lang="en-US" altLang="en-US" sz="1800"/>
              <a:t>⟨</a:t>
            </a:r>
            <a:r>
              <a:rPr lang="en-US" altLang="en-US" sz="1800" i="1">
                <a:sym typeface="Symbol" pitchFamily="2" charset="2"/>
              </a:rPr>
              <a:t>V</a:t>
            </a:r>
            <a:r>
              <a:rPr lang="en-US" altLang="en-US" sz="1800" i="1" baseline="-25000">
                <a:sym typeface="Symbol" pitchFamily="2" charset="2"/>
              </a:rPr>
              <a:t>i</a:t>
            </a:r>
            <a:r>
              <a:rPr lang="en-US" altLang="en-US" sz="1800" i="1">
                <a:sym typeface="Symbol" pitchFamily="2" charset="2"/>
              </a:rPr>
              <a:t>,a</a:t>
            </a:r>
            <a:r>
              <a:rPr lang="en-US" altLang="en-US" sz="1800"/>
              <a:t>⟩</a:t>
            </a:r>
            <a:r>
              <a:rPr lang="en-US" altLang="en-US" sz="1800">
                <a:sym typeface="Symbol" pitchFamily="2" charset="2"/>
              </a:rPr>
              <a:t>,</a:t>
            </a:r>
            <a:r>
              <a:rPr lang="en-US" altLang="en-US" sz="1800"/>
              <a:t>⟨</a:t>
            </a:r>
            <a:r>
              <a:rPr lang="en-US" altLang="en-US" sz="1800" i="1">
                <a:sym typeface="Symbol" pitchFamily="2" charset="2"/>
              </a:rPr>
              <a:t>V</a:t>
            </a:r>
            <a:r>
              <a:rPr lang="en-US" altLang="en-US" sz="1800" i="1" baseline="-25000">
                <a:sym typeface="Symbol" pitchFamily="2" charset="2"/>
              </a:rPr>
              <a:t>i</a:t>
            </a:r>
            <a:r>
              <a:rPr lang="en-US" altLang="en-US" sz="1800" i="1">
                <a:sym typeface="Symbol" pitchFamily="2" charset="2"/>
              </a:rPr>
              <a:t>,b</a:t>
            </a:r>
            <a:r>
              <a:rPr lang="en-US" altLang="en-US" sz="1800"/>
              <a:t>⟩</a:t>
            </a:r>
            <a:r>
              <a:rPr lang="en-US" altLang="en-US" sz="1800">
                <a:sym typeface="Symbol" pitchFamily="2" charset="2"/>
              </a:rPr>
              <a:t>) 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</a:t>
            </a:r>
            <a:r>
              <a:rPr lang="en-US" altLang="en-US" sz="1800" b="1">
                <a:sym typeface="Symbol" pitchFamily="2" charset="2"/>
              </a:rPr>
              <a:t>Then Begin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                  support</a:t>
            </a:r>
            <a:r>
              <a:rPr lang="en-US" altLang="en-US" sz="1800">
                <a:sym typeface="Symbol" pitchFamily="2" charset="2"/>
              </a:rPr>
              <a:t>   </a:t>
            </a:r>
            <a:r>
              <a:rPr lang="en-US" altLang="en-US" sz="1800">
                <a:latin typeface="Courier" pitchFamily="2" charset="0"/>
                <a:ea typeface="ＭＳ Ｐゴシック" panose="020B0600070205080204" pitchFamily="34" charset="-128"/>
                <a:sym typeface="Symbol" pitchFamily="2" charset="2"/>
              </a:rPr>
              <a:t>true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latin typeface="Copperplate Gothic Light" panose="02000504000000020004" pitchFamily="2" charset="77"/>
                <a:sym typeface="Symbol" pitchFamily="2" charset="2"/>
              </a:rPr>
              <a:t>                    </a:t>
            </a:r>
            <a:r>
              <a:rPr lang="en-US" altLang="en-US" sz="1800">
                <a:solidFill>
                  <a:srgbClr val="CC0000"/>
                </a:solidFill>
                <a:sym typeface="Symbol" pitchFamily="2" charset="2"/>
              </a:rPr>
              <a:t>RETURN </a:t>
            </a:r>
            <a:r>
              <a:rPr lang="en-US" altLang="en-US" sz="1800" i="1">
                <a:solidFill>
                  <a:srgbClr val="CC0000"/>
                </a:solidFill>
                <a:sym typeface="Symbol" pitchFamily="2" charset="2"/>
              </a:rPr>
              <a:t>support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          </a:t>
            </a:r>
            <a:r>
              <a:rPr lang="en-US" altLang="en-US" sz="1800" b="1">
                <a:sym typeface="Symbol" pitchFamily="2" charset="2"/>
              </a:rPr>
              <a:t>End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b="1"/>
              <a:t>RETURN </a:t>
            </a:r>
            <a:r>
              <a:rPr lang="en-US" altLang="en-US" sz="1800" i="1"/>
              <a:t>support</a:t>
            </a:r>
            <a:endParaRPr lang="en-US" altLang="en-US" i="1"/>
          </a:p>
          <a:p>
            <a:pPr marL="609600" indent="-609600" eaLnBrk="1" hangingPunct="1">
              <a:tabLst>
                <a:tab pos="7943850" algn="r"/>
              </a:tabLst>
            </a:pPr>
            <a:endParaRPr lang="en-US" altLang="en-US" sz="2200"/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 sz="2200"/>
              <a:t>Complexity?</a:t>
            </a:r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 sz="2200"/>
              <a:t>Once you find a support, stop looking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28854C6E-D938-5A4B-BDB9-54153D0B8C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DE824F-E2DB-4F46-B8DB-FF83DD4CE77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0BF05C8D-058E-0F4D-A83D-1D4378DA02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/>
              <a:t>REVISE</a:t>
            </a:r>
            <a:r>
              <a:rPr lang="en-US" altLang="en-US"/>
              <a:t>(V</a:t>
            </a:r>
            <a:r>
              <a:rPr lang="en-US" altLang="en-US" baseline="-25000"/>
              <a:t>i</a:t>
            </a:r>
            <a:r>
              <a:rPr lang="en-US" altLang="en-US"/>
              <a:t>, V</a:t>
            </a:r>
            <a:r>
              <a:rPr lang="en-US" altLang="en-US" baseline="-25000"/>
              <a:t>j</a:t>
            </a:r>
            <a:r>
              <a:rPr lang="en-US" altLang="en-US"/>
              <a:t>): Description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C3A23E9D-B601-7448-8ECA-AD92196BB2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Function</a:t>
            </a:r>
          </a:p>
          <a:p>
            <a:r>
              <a:rPr lang="en-US" altLang="en-US"/>
              <a:t>Updates </a:t>
            </a:r>
            <a:r>
              <a:rPr lang="en-US" altLang="en-US" i="1"/>
              <a:t>D</a:t>
            </a:r>
            <a:r>
              <a:rPr lang="en-US" altLang="en-US" i="1" baseline="-25000"/>
              <a:t>Vi</a:t>
            </a:r>
            <a:r>
              <a:rPr lang="en-US" altLang="en-US"/>
              <a:t> given the constraint </a:t>
            </a:r>
            <a:r>
              <a:rPr lang="en-US" altLang="en-US" i="1"/>
              <a:t>C</a:t>
            </a:r>
            <a:r>
              <a:rPr lang="en-US" altLang="en-US" i="1" baseline="-25000"/>
              <a:t>Vi,Vj</a:t>
            </a:r>
          </a:p>
          <a:p>
            <a:r>
              <a:rPr lang="en-US" altLang="en-US"/>
              <a:t>Is directional: does not update </a:t>
            </a:r>
            <a:r>
              <a:rPr lang="en-US" altLang="en-US" i="1"/>
              <a:t>D</a:t>
            </a:r>
            <a:r>
              <a:rPr lang="en-US" altLang="en-US" i="1" baseline="-25000"/>
              <a:t>Vj</a:t>
            </a:r>
          </a:p>
          <a:p>
            <a:r>
              <a:rPr lang="en-US" altLang="en-US"/>
              <a:t>Calls SUPPORTED(⟨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</a:t>
            </a:r>
            <a:r>
              <a:rPr lang="en-US" altLang="en-US" i="1"/>
              <a:t>*</a:t>
            </a:r>
            <a:r>
              <a:rPr lang="en-US" altLang="en-US"/>
              <a:t>⟩,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  <a:p>
            <a:r>
              <a:rPr lang="en-US" altLang="en-US"/>
              <a:t>If </a:t>
            </a:r>
            <a:r>
              <a:rPr lang="en-US" altLang="en-US" i="1"/>
              <a:t>D</a:t>
            </a:r>
            <a:r>
              <a:rPr lang="en-US" altLang="en-US" i="1" baseline="-25000"/>
              <a:t>Vi</a:t>
            </a:r>
            <a:r>
              <a:rPr lang="en-US" altLang="en-US"/>
              <a:t> is modified</a:t>
            </a:r>
          </a:p>
          <a:p>
            <a:pPr lvl="1"/>
            <a:r>
              <a:rPr lang="en-US" altLang="en-US"/>
              <a:t>Returns true, false otherwise</a:t>
            </a:r>
            <a:endParaRPr lang="en-US" altLang="en-US" i="1" baseline="-25000"/>
          </a:p>
          <a:p>
            <a:pPr>
              <a:buFontTx/>
              <a:buNone/>
            </a:pP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C5F081C6-DEC2-3547-BDEF-C9EB941B14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5E7359-7A78-014A-AF0B-8DBEE41DB54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767CCD68-65AE-9440-B43D-3D7D2CFF2F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/>
              <a:t>REVISE</a:t>
            </a:r>
            <a:r>
              <a:rPr lang="en-US" altLang="en-US"/>
              <a:t>(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): Pseudocode 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9ABFB446-16F4-3840-BF1C-2364C575B1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400"/>
              <a:t>REVISE</a:t>
            </a:r>
            <a:r>
              <a:rPr lang="en-US" altLang="en-US" sz="2000"/>
              <a:t>(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i</a:t>
            </a:r>
            <a:r>
              <a:rPr lang="en-US" altLang="en-US" sz="2000"/>
              <a:t>, 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j</a:t>
            </a:r>
            <a:r>
              <a:rPr lang="en-US" altLang="en-US" sz="2000"/>
              <a:t>) 	</a:t>
            </a:r>
            <a:endParaRPr lang="en-US" altLang="en-US" sz="240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revised</a:t>
            </a:r>
            <a:r>
              <a:rPr lang="en-US" altLang="en-US" sz="1800">
                <a:sym typeface="Symbol" pitchFamily="2" charset="2"/>
              </a:rPr>
              <a:t>  false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 </a:t>
            </a:r>
            <a:r>
              <a:rPr lang="en-US" altLang="en-US" sz="1800"/>
              <a:t>x </a:t>
            </a:r>
            <a:r>
              <a:rPr lang="en-US" altLang="en-US" sz="1800">
                <a:sym typeface="Symbol" pitchFamily="2" charset="2"/>
              </a:rPr>
              <a:t> </a:t>
            </a:r>
            <a:r>
              <a:rPr lang="en-US" altLang="en-US" sz="1800"/>
              <a:t>D</a:t>
            </a:r>
            <a:r>
              <a:rPr lang="en-US" altLang="en-US" sz="1800" baseline="-25000"/>
              <a:t>Vi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</a:t>
            </a:r>
            <a:r>
              <a:rPr lang="en-US" altLang="en-US" sz="1800" i="1">
                <a:sym typeface="Symbol" pitchFamily="2" charset="2"/>
              </a:rPr>
              <a:t>found</a:t>
            </a:r>
            <a:r>
              <a:rPr lang="en-US" altLang="en-US" sz="1800">
                <a:sym typeface="Symbol" pitchFamily="2" charset="2"/>
              </a:rPr>
              <a:t>  </a:t>
            </a:r>
            <a:r>
              <a:rPr lang="en-US" altLang="en-US" sz="1800"/>
              <a:t>SUPPORTED(⟨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i</a:t>
            </a:r>
            <a:r>
              <a:rPr lang="en-US" altLang="en-US" sz="1800"/>
              <a:t>,</a:t>
            </a:r>
            <a:r>
              <a:rPr lang="en-US" altLang="en-US" sz="1800" i="1"/>
              <a:t>x</a:t>
            </a:r>
            <a:r>
              <a:rPr lang="en-US" altLang="en-US" sz="1800"/>
              <a:t>⟩,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j</a:t>
            </a:r>
            <a:r>
              <a:rPr lang="en-US" altLang="en-US" sz="1800"/>
              <a:t>)</a:t>
            </a:r>
            <a:r>
              <a:rPr lang="en-US" altLang="en-US" sz="1800">
                <a:sym typeface="Symbol" pitchFamily="2" charset="2"/>
              </a:rPr>
              <a:t>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</a:t>
            </a:r>
            <a:r>
              <a:rPr lang="en-US" altLang="en-US" sz="1800" b="1"/>
              <a:t>If</a:t>
            </a:r>
            <a:r>
              <a:rPr lang="en-US" altLang="en-US" sz="1800"/>
              <a:t> </a:t>
            </a:r>
            <a:r>
              <a:rPr lang="en-US" altLang="en-US" sz="1800" i="1"/>
              <a:t>found </a:t>
            </a:r>
            <a:r>
              <a:rPr lang="en-US" altLang="en-US" sz="1800"/>
              <a:t>= false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/>
              <a:t>       </a:t>
            </a:r>
            <a:r>
              <a:rPr lang="en-US" altLang="en-US" sz="1800" b="1"/>
              <a:t>Then</a:t>
            </a:r>
            <a:r>
              <a:rPr lang="en-US" altLang="en-US" sz="1800" b="1">
                <a:sym typeface="Symbol" pitchFamily="2" charset="2"/>
              </a:rPr>
              <a:t> Begin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                 revised</a:t>
            </a:r>
            <a:r>
              <a:rPr lang="en-US" altLang="en-US" sz="1800">
                <a:sym typeface="Symbol" pitchFamily="2" charset="2"/>
              </a:rPr>
              <a:t>  true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         </a:t>
            </a:r>
            <a:r>
              <a:rPr lang="en-US" altLang="en-US" sz="1800" i="1">
                <a:solidFill>
                  <a:srgbClr val="A50021"/>
                </a:solidFill>
              </a:rPr>
              <a:t>D</a:t>
            </a:r>
            <a:r>
              <a:rPr lang="en-US" altLang="en-US" sz="1800" i="1" baseline="-25000">
                <a:solidFill>
                  <a:srgbClr val="A50021"/>
                </a:solidFill>
              </a:rPr>
              <a:t>Vi</a:t>
            </a:r>
            <a:r>
              <a:rPr lang="en-US" altLang="en-US" sz="1800">
                <a:solidFill>
                  <a:srgbClr val="A50021"/>
                </a:solidFill>
                <a:sym typeface="Symbol" pitchFamily="2" charset="2"/>
              </a:rPr>
              <a:t>  </a:t>
            </a:r>
            <a:r>
              <a:rPr lang="en-US" altLang="en-US" sz="1800" i="1">
                <a:solidFill>
                  <a:srgbClr val="A50021"/>
                </a:solidFill>
              </a:rPr>
              <a:t>D</a:t>
            </a:r>
            <a:r>
              <a:rPr lang="en-US" altLang="en-US" sz="1800" i="1" baseline="-25000">
                <a:solidFill>
                  <a:srgbClr val="A50021"/>
                </a:solidFill>
              </a:rPr>
              <a:t>Vi</a:t>
            </a:r>
            <a:r>
              <a:rPr lang="en-US" altLang="en-US" sz="1800" baseline="-25000">
                <a:solidFill>
                  <a:srgbClr val="A50021"/>
                </a:solidFill>
              </a:rPr>
              <a:t> </a:t>
            </a:r>
            <a:r>
              <a:rPr lang="en-US" altLang="en-US" sz="1800">
                <a:solidFill>
                  <a:srgbClr val="A50021"/>
                </a:solidFill>
              </a:rPr>
              <a:t>\ {x}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                 </a:t>
            </a:r>
            <a:r>
              <a:rPr lang="en-US" altLang="en-US" sz="1800" b="1"/>
              <a:t>End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b="1"/>
              <a:t>RETURN </a:t>
            </a:r>
            <a:r>
              <a:rPr lang="en-US" altLang="en-US" sz="1800" i="1"/>
              <a:t>revised</a:t>
            </a:r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/>
              <a:t>Complexity?</a:t>
            </a:r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81611B54-FD7C-8844-AE94-A7B8B0D701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FBE6A3-4A92-364D-92E8-89F96B406AB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1D4E69B4-F3D7-B34F-AE43-C48F1E392C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16C611A-EDD7-CB4E-91E0-6F66856C58A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23046533-CDE7-864D-B540-A512963DB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228600"/>
            <a:ext cx="86487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cap="small" dirty="0">
                <a:latin typeface="+mn-lt"/>
              </a:rPr>
              <a:t>Revise</a:t>
            </a:r>
            <a:r>
              <a:rPr lang="en-US" sz="4800" dirty="0"/>
              <a:t>: example          </a:t>
            </a:r>
            <a:r>
              <a:rPr lang="en-US" sz="2000" b="0" i="1" dirty="0"/>
              <a:t>R. </a:t>
            </a:r>
            <a:r>
              <a:rPr lang="en-US" sz="2000" b="0" i="1" dirty="0" err="1"/>
              <a:t>Dechter</a:t>
            </a:r>
            <a:endParaRPr lang="en-US" sz="2000" b="0" i="1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A308F17-E196-0547-B0E7-CBC92E063D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5813" y="1265238"/>
            <a:ext cx="7561262" cy="4525962"/>
          </a:xfrm>
        </p:spPr>
        <p:txBody>
          <a:bodyPr/>
          <a:lstStyle/>
          <a:p>
            <a:pPr eaLnBrk="1" hangingPunct="1"/>
            <a:r>
              <a:rPr lang="en-US" altLang="en-US"/>
              <a:t>REVISE(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 i="1"/>
              <a:t>,V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  <a:p>
            <a:pPr eaLnBrk="1" hangingPunct="1"/>
            <a:r>
              <a:rPr lang="en-US" altLang="en-US"/>
              <a:t>REVISE(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 i="1"/>
              <a:t>,V</a:t>
            </a:r>
            <a:r>
              <a:rPr lang="en-US" altLang="en-US" i="1" baseline="-25000"/>
              <a:t>j</a:t>
            </a:r>
            <a:r>
              <a:rPr lang="en-US" altLang="en-US"/>
              <a:t>)</a:t>
            </a:r>
          </a:p>
          <a:p>
            <a:pPr lvl="1" eaLnBrk="1" hangingPunct="1"/>
            <a:endParaRPr lang="en-US" altLang="en-US"/>
          </a:p>
        </p:txBody>
      </p:sp>
      <p:sp>
        <p:nvSpPr>
          <p:cNvPr id="30724" name="Freeform 9">
            <a:extLst>
              <a:ext uri="{FF2B5EF4-FFF2-40B4-BE49-F238E27FC236}">
                <a16:creationId xmlns:a16="http://schemas.microsoft.com/office/drawing/2014/main" id="{914B7276-2CC8-2B4F-AD17-EDA2E99484F2}"/>
              </a:ext>
            </a:extLst>
          </p:cNvPr>
          <p:cNvSpPr>
            <a:spLocks/>
          </p:cNvSpPr>
          <p:nvPr/>
        </p:nvSpPr>
        <p:spPr bwMode="auto">
          <a:xfrm>
            <a:off x="5429250" y="3325813"/>
            <a:ext cx="792163" cy="1938337"/>
          </a:xfrm>
          <a:custGeom>
            <a:avLst/>
            <a:gdLst>
              <a:gd name="T0" fmla="*/ 0 w 1960"/>
              <a:gd name="T1" fmla="*/ 0 h 4798"/>
              <a:gd name="T2" fmla="*/ 0 w 1960"/>
              <a:gd name="T3" fmla="*/ 0 h 4798"/>
              <a:gd name="T4" fmla="*/ 0 w 1960"/>
              <a:gd name="T5" fmla="*/ 0 h 4798"/>
              <a:gd name="T6" fmla="*/ 0 w 1960"/>
              <a:gd name="T7" fmla="*/ 0 h 4798"/>
              <a:gd name="T8" fmla="*/ 0 w 1960"/>
              <a:gd name="T9" fmla="*/ 0 h 4798"/>
              <a:gd name="T10" fmla="*/ 0 w 1960"/>
              <a:gd name="T11" fmla="*/ 0 h 4798"/>
              <a:gd name="T12" fmla="*/ 0 w 1960"/>
              <a:gd name="T13" fmla="*/ 0 h 4798"/>
              <a:gd name="T14" fmla="*/ 0 w 1960"/>
              <a:gd name="T15" fmla="*/ 0 h 4798"/>
              <a:gd name="T16" fmla="*/ 0 w 1960"/>
              <a:gd name="T17" fmla="*/ 0 h 4798"/>
              <a:gd name="T18" fmla="*/ 0 w 1960"/>
              <a:gd name="T19" fmla="*/ 0 h 4798"/>
              <a:gd name="T20" fmla="*/ 0 w 1960"/>
              <a:gd name="T21" fmla="*/ 0 h 4798"/>
              <a:gd name="T22" fmla="*/ 0 w 1960"/>
              <a:gd name="T23" fmla="*/ 0 h 4798"/>
              <a:gd name="T24" fmla="*/ 0 w 1960"/>
              <a:gd name="T25" fmla="*/ 0 h 4798"/>
              <a:gd name="T26" fmla="*/ 0 w 1960"/>
              <a:gd name="T27" fmla="*/ 0 h 4798"/>
              <a:gd name="T28" fmla="*/ 0 w 1960"/>
              <a:gd name="T29" fmla="*/ 0 h 4798"/>
              <a:gd name="T30" fmla="*/ 0 w 1960"/>
              <a:gd name="T31" fmla="*/ 0 h 4798"/>
              <a:gd name="T32" fmla="*/ 0 w 1960"/>
              <a:gd name="T33" fmla="*/ 0 h 4798"/>
              <a:gd name="T34" fmla="*/ 0 w 1960"/>
              <a:gd name="T35" fmla="*/ 0 h 4798"/>
              <a:gd name="T36" fmla="*/ 0 w 1960"/>
              <a:gd name="T37" fmla="*/ 0 h 4798"/>
              <a:gd name="T38" fmla="*/ 0 w 1960"/>
              <a:gd name="T39" fmla="*/ 0 h 4798"/>
              <a:gd name="T40" fmla="*/ 0 w 1960"/>
              <a:gd name="T41" fmla="*/ 0 h 4798"/>
              <a:gd name="T42" fmla="*/ 0 w 1960"/>
              <a:gd name="T43" fmla="*/ 0 h 4798"/>
              <a:gd name="T44" fmla="*/ 0 w 1960"/>
              <a:gd name="T45" fmla="*/ 0 h 4798"/>
              <a:gd name="T46" fmla="*/ 0 w 1960"/>
              <a:gd name="T47" fmla="*/ 0 h 4798"/>
              <a:gd name="T48" fmla="*/ 0 w 1960"/>
              <a:gd name="T49" fmla="*/ 0 h 4798"/>
              <a:gd name="T50" fmla="*/ 0 w 1960"/>
              <a:gd name="T51" fmla="*/ 0 h 4798"/>
              <a:gd name="T52" fmla="*/ 0 w 1960"/>
              <a:gd name="T53" fmla="*/ 0 h 4798"/>
              <a:gd name="T54" fmla="*/ 0 w 1960"/>
              <a:gd name="T55" fmla="*/ 0 h 4798"/>
              <a:gd name="T56" fmla="*/ 0 w 1960"/>
              <a:gd name="T57" fmla="*/ 0 h 4798"/>
              <a:gd name="T58" fmla="*/ 0 w 1960"/>
              <a:gd name="T59" fmla="*/ 0 h 4798"/>
              <a:gd name="T60" fmla="*/ 0 w 1960"/>
              <a:gd name="T61" fmla="*/ 0 h 4798"/>
              <a:gd name="T62" fmla="*/ 0 w 1960"/>
              <a:gd name="T63" fmla="*/ 0 h 4798"/>
              <a:gd name="T64" fmla="*/ 0 w 1960"/>
              <a:gd name="T65" fmla="*/ 0 h 4798"/>
              <a:gd name="T66" fmla="*/ 0 w 1960"/>
              <a:gd name="T67" fmla="*/ 0 h 4798"/>
              <a:gd name="T68" fmla="*/ 0 w 1960"/>
              <a:gd name="T69" fmla="*/ 0 h 4798"/>
              <a:gd name="T70" fmla="*/ 0 w 1960"/>
              <a:gd name="T71" fmla="*/ 0 h 4798"/>
              <a:gd name="T72" fmla="*/ 0 w 1960"/>
              <a:gd name="T73" fmla="*/ 0 h 4798"/>
              <a:gd name="T74" fmla="*/ 0 w 1960"/>
              <a:gd name="T75" fmla="*/ 0 h 4798"/>
              <a:gd name="T76" fmla="*/ 0 w 1960"/>
              <a:gd name="T77" fmla="*/ 0 h 4798"/>
              <a:gd name="T78" fmla="*/ 0 w 1960"/>
              <a:gd name="T79" fmla="*/ 0 h 4798"/>
              <a:gd name="T80" fmla="*/ 0 w 1960"/>
              <a:gd name="T81" fmla="*/ 0 h 4798"/>
              <a:gd name="T82" fmla="*/ 0 w 1960"/>
              <a:gd name="T83" fmla="*/ 0 h 4798"/>
              <a:gd name="T84" fmla="*/ 0 w 1960"/>
              <a:gd name="T85" fmla="*/ 0 h 4798"/>
              <a:gd name="T86" fmla="*/ 0 w 1960"/>
              <a:gd name="T87" fmla="*/ 0 h 4798"/>
              <a:gd name="T88" fmla="*/ 0 w 1960"/>
              <a:gd name="T89" fmla="*/ 0 h 4798"/>
              <a:gd name="T90" fmla="*/ 0 w 1960"/>
              <a:gd name="T91" fmla="*/ 0 h 4798"/>
              <a:gd name="T92" fmla="*/ 0 w 1960"/>
              <a:gd name="T93" fmla="*/ 0 h 4798"/>
              <a:gd name="T94" fmla="*/ 0 w 1960"/>
              <a:gd name="T95" fmla="*/ 0 h 4798"/>
              <a:gd name="T96" fmla="*/ 0 w 1960"/>
              <a:gd name="T97" fmla="*/ 0 h 4798"/>
              <a:gd name="T98" fmla="*/ 0 w 1960"/>
              <a:gd name="T99" fmla="*/ 0 h 4798"/>
              <a:gd name="T100" fmla="*/ 0 w 1960"/>
              <a:gd name="T101" fmla="*/ 0 h 4798"/>
              <a:gd name="T102" fmla="*/ 0 w 1960"/>
              <a:gd name="T103" fmla="*/ 0 h 4798"/>
              <a:gd name="T104" fmla="*/ 0 w 1960"/>
              <a:gd name="T105" fmla="*/ 0 h 4798"/>
              <a:gd name="T106" fmla="*/ 0 w 1960"/>
              <a:gd name="T107" fmla="*/ 0 h 4798"/>
              <a:gd name="T108" fmla="*/ 0 w 1960"/>
              <a:gd name="T109" fmla="*/ 0 h 4798"/>
              <a:gd name="T110" fmla="*/ 0 w 1960"/>
              <a:gd name="T111" fmla="*/ 0 h 4798"/>
              <a:gd name="T112" fmla="*/ 0 w 1960"/>
              <a:gd name="T113" fmla="*/ 0 h 4798"/>
              <a:gd name="T114" fmla="*/ 0 w 1960"/>
              <a:gd name="T115" fmla="*/ 0 h 4798"/>
              <a:gd name="T116" fmla="*/ 0 w 1960"/>
              <a:gd name="T117" fmla="*/ 0 h 4798"/>
              <a:gd name="T118" fmla="*/ 0 w 1960"/>
              <a:gd name="T119" fmla="*/ 0 h 4798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8"/>
              <a:gd name="T182" fmla="*/ 1960 w 1960"/>
              <a:gd name="T183" fmla="*/ 4798 h 4798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8">
                <a:moveTo>
                  <a:pt x="1960" y="2399"/>
                </a:moveTo>
                <a:lnTo>
                  <a:pt x="1960" y="2441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7"/>
                </a:lnTo>
                <a:lnTo>
                  <a:pt x="1957" y="2608"/>
                </a:lnTo>
                <a:lnTo>
                  <a:pt x="1954" y="2650"/>
                </a:lnTo>
                <a:lnTo>
                  <a:pt x="1953" y="2693"/>
                </a:lnTo>
                <a:lnTo>
                  <a:pt x="1951" y="2734"/>
                </a:lnTo>
                <a:lnTo>
                  <a:pt x="1948" y="2775"/>
                </a:lnTo>
                <a:lnTo>
                  <a:pt x="1945" y="2816"/>
                </a:lnTo>
                <a:lnTo>
                  <a:pt x="1942" y="2858"/>
                </a:lnTo>
                <a:lnTo>
                  <a:pt x="1939" y="2899"/>
                </a:lnTo>
                <a:lnTo>
                  <a:pt x="1935" y="2940"/>
                </a:lnTo>
                <a:lnTo>
                  <a:pt x="1931" y="2980"/>
                </a:lnTo>
                <a:lnTo>
                  <a:pt x="1926" y="3022"/>
                </a:lnTo>
                <a:lnTo>
                  <a:pt x="1922" y="3062"/>
                </a:lnTo>
                <a:lnTo>
                  <a:pt x="1917" y="3102"/>
                </a:lnTo>
                <a:lnTo>
                  <a:pt x="1912" y="3142"/>
                </a:lnTo>
                <a:lnTo>
                  <a:pt x="1907" y="3181"/>
                </a:lnTo>
                <a:lnTo>
                  <a:pt x="1900" y="3222"/>
                </a:lnTo>
                <a:lnTo>
                  <a:pt x="1895" y="3260"/>
                </a:lnTo>
                <a:lnTo>
                  <a:pt x="1888" y="3300"/>
                </a:lnTo>
                <a:lnTo>
                  <a:pt x="1882" y="3339"/>
                </a:lnTo>
                <a:lnTo>
                  <a:pt x="1876" y="3377"/>
                </a:lnTo>
                <a:lnTo>
                  <a:pt x="1868" y="3415"/>
                </a:lnTo>
                <a:lnTo>
                  <a:pt x="1861" y="3454"/>
                </a:lnTo>
                <a:lnTo>
                  <a:pt x="1853" y="3491"/>
                </a:lnTo>
                <a:lnTo>
                  <a:pt x="1845" y="3528"/>
                </a:lnTo>
                <a:lnTo>
                  <a:pt x="1836" y="3565"/>
                </a:lnTo>
                <a:lnTo>
                  <a:pt x="1828" y="3601"/>
                </a:lnTo>
                <a:lnTo>
                  <a:pt x="1819" y="3638"/>
                </a:lnTo>
                <a:lnTo>
                  <a:pt x="1810" y="3673"/>
                </a:lnTo>
                <a:lnTo>
                  <a:pt x="1801" y="3709"/>
                </a:lnTo>
                <a:lnTo>
                  <a:pt x="1791" y="3744"/>
                </a:lnTo>
                <a:lnTo>
                  <a:pt x="1782" y="3778"/>
                </a:lnTo>
                <a:lnTo>
                  <a:pt x="1772" y="3812"/>
                </a:lnTo>
                <a:lnTo>
                  <a:pt x="1762" y="3846"/>
                </a:lnTo>
                <a:lnTo>
                  <a:pt x="1752" y="3880"/>
                </a:lnTo>
                <a:lnTo>
                  <a:pt x="1741" y="3912"/>
                </a:lnTo>
                <a:lnTo>
                  <a:pt x="1729" y="3945"/>
                </a:lnTo>
                <a:lnTo>
                  <a:pt x="1718" y="3976"/>
                </a:lnTo>
                <a:lnTo>
                  <a:pt x="1707" y="4008"/>
                </a:lnTo>
                <a:lnTo>
                  <a:pt x="1696" y="4038"/>
                </a:lnTo>
                <a:lnTo>
                  <a:pt x="1683" y="4068"/>
                </a:lnTo>
                <a:lnTo>
                  <a:pt x="1672" y="4099"/>
                </a:lnTo>
                <a:lnTo>
                  <a:pt x="1660" y="4128"/>
                </a:lnTo>
                <a:lnTo>
                  <a:pt x="1647" y="4157"/>
                </a:lnTo>
                <a:lnTo>
                  <a:pt x="1634" y="4185"/>
                </a:lnTo>
                <a:lnTo>
                  <a:pt x="1621" y="4212"/>
                </a:lnTo>
                <a:lnTo>
                  <a:pt x="1608" y="4240"/>
                </a:lnTo>
                <a:lnTo>
                  <a:pt x="1595" y="4266"/>
                </a:lnTo>
                <a:lnTo>
                  <a:pt x="1582" y="4293"/>
                </a:lnTo>
                <a:lnTo>
                  <a:pt x="1568" y="4318"/>
                </a:lnTo>
                <a:lnTo>
                  <a:pt x="1554" y="4343"/>
                </a:lnTo>
                <a:lnTo>
                  <a:pt x="1540" y="4367"/>
                </a:lnTo>
                <a:lnTo>
                  <a:pt x="1526" y="4391"/>
                </a:lnTo>
                <a:lnTo>
                  <a:pt x="1511" y="4415"/>
                </a:lnTo>
                <a:lnTo>
                  <a:pt x="1498" y="4437"/>
                </a:lnTo>
                <a:lnTo>
                  <a:pt x="1483" y="4458"/>
                </a:lnTo>
                <a:lnTo>
                  <a:pt x="1467" y="4480"/>
                </a:lnTo>
                <a:lnTo>
                  <a:pt x="1453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6" y="4558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10"/>
                </a:lnTo>
                <a:lnTo>
                  <a:pt x="1345" y="4626"/>
                </a:lnTo>
                <a:lnTo>
                  <a:pt x="1328" y="4641"/>
                </a:lnTo>
                <a:lnTo>
                  <a:pt x="1312" y="4655"/>
                </a:lnTo>
                <a:lnTo>
                  <a:pt x="1296" y="4670"/>
                </a:lnTo>
                <a:lnTo>
                  <a:pt x="1279" y="4682"/>
                </a:lnTo>
                <a:lnTo>
                  <a:pt x="1264" y="4696"/>
                </a:lnTo>
                <a:lnTo>
                  <a:pt x="1247" y="4707"/>
                </a:lnTo>
                <a:lnTo>
                  <a:pt x="1230" y="4718"/>
                </a:lnTo>
                <a:lnTo>
                  <a:pt x="1214" y="4728"/>
                </a:lnTo>
                <a:lnTo>
                  <a:pt x="1197" y="4738"/>
                </a:lnTo>
                <a:lnTo>
                  <a:pt x="1180" y="4747"/>
                </a:lnTo>
                <a:lnTo>
                  <a:pt x="1163" y="4755"/>
                </a:lnTo>
                <a:lnTo>
                  <a:pt x="1146" y="4763"/>
                </a:lnTo>
                <a:lnTo>
                  <a:pt x="1130" y="4770"/>
                </a:lnTo>
                <a:lnTo>
                  <a:pt x="1113" y="4775"/>
                </a:lnTo>
                <a:lnTo>
                  <a:pt x="1096" y="4781"/>
                </a:lnTo>
                <a:lnTo>
                  <a:pt x="1078" y="4786"/>
                </a:lnTo>
                <a:lnTo>
                  <a:pt x="1061" y="4789"/>
                </a:lnTo>
                <a:lnTo>
                  <a:pt x="1044" y="4792"/>
                </a:lnTo>
                <a:lnTo>
                  <a:pt x="1027" y="4795"/>
                </a:lnTo>
                <a:lnTo>
                  <a:pt x="1010" y="4797"/>
                </a:lnTo>
                <a:lnTo>
                  <a:pt x="992" y="4797"/>
                </a:lnTo>
                <a:lnTo>
                  <a:pt x="975" y="4798"/>
                </a:lnTo>
                <a:lnTo>
                  <a:pt x="959" y="4797"/>
                </a:lnTo>
                <a:lnTo>
                  <a:pt x="942" y="4796"/>
                </a:lnTo>
                <a:lnTo>
                  <a:pt x="924" y="4793"/>
                </a:lnTo>
                <a:lnTo>
                  <a:pt x="907" y="4791"/>
                </a:lnTo>
                <a:lnTo>
                  <a:pt x="890" y="4788"/>
                </a:lnTo>
                <a:lnTo>
                  <a:pt x="873" y="4783"/>
                </a:lnTo>
                <a:lnTo>
                  <a:pt x="856" y="4778"/>
                </a:lnTo>
                <a:lnTo>
                  <a:pt x="839" y="4772"/>
                </a:lnTo>
                <a:lnTo>
                  <a:pt x="821" y="4766"/>
                </a:lnTo>
                <a:lnTo>
                  <a:pt x="804" y="4759"/>
                </a:lnTo>
                <a:lnTo>
                  <a:pt x="788" y="4751"/>
                </a:lnTo>
                <a:lnTo>
                  <a:pt x="772" y="4743"/>
                </a:lnTo>
                <a:lnTo>
                  <a:pt x="755" y="4733"/>
                </a:lnTo>
                <a:lnTo>
                  <a:pt x="738" y="4724"/>
                </a:lnTo>
                <a:lnTo>
                  <a:pt x="721" y="4712"/>
                </a:lnTo>
                <a:lnTo>
                  <a:pt x="704" y="4701"/>
                </a:lnTo>
                <a:lnTo>
                  <a:pt x="689" y="4689"/>
                </a:lnTo>
                <a:lnTo>
                  <a:pt x="672" y="4676"/>
                </a:lnTo>
                <a:lnTo>
                  <a:pt x="656" y="4663"/>
                </a:lnTo>
                <a:lnTo>
                  <a:pt x="640" y="4648"/>
                </a:lnTo>
                <a:lnTo>
                  <a:pt x="623" y="4634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0" y="4567"/>
                </a:lnTo>
                <a:lnTo>
                  <a:pt x="546" y="4548"/>
                </a:lnTo>
                <a:lnTo>
                  <a:pt x="530" y="4529"/>
                </a:lnTo>
                <a:lnTo>
                  <a:pt x="514" y="4510"/>
                </a:lnTo>
                <a:lnTo>
                  <a:pt x="500" y="4490"/>
                </a:lnTo>
                <a:lnTo>
                  <a:pt x="485" y="4469"/>
                </a:lnTo>
                <a:lnTo>
                  <a:pt x="470" y="4447"/>
                </a:lnTo>
                <a:lnTo>
                  <a:pt x="456" y="4426"/>
                </a:lnTo>
                <a:lnTo>
                  <a:pt x="441" y="4402"/>
                </a:lnTo>
                <a:lnTo>
                  <a:pt x="426" y="4380"/>
                </a:lnTo>
                <a:lnTo>
                  <a:pt x="413" y="4355"/>
                </a:lnTo>
                <a:lnTo>
                  <a:pt x="398" y="4330"/>
                </a:lnTo>
                <a:lnTo>
                  <a:pt x="385" y="4306"/>
                </a:lnTo>
                <a:lnTo>
                  <a:pt x="371" y="4280"/>
                </a:lnTo>
                <a:lnTo>
                  <a:pt x="358" y="4254"/>
                </a:lnTo>
                <a:lnTo>
                  <a:pt x="345" y="4227"/>
                </a:lnTo>
                <a:lnTo>
                  <a:pt x="332" y="4199"/>
                </a:lnTo>
                <a:lnTo>
                  <a:pt x="320" y="4171"/>
                </a:lnTo>
                <a:lnTo>
                  <a:pt x="307" y="4143"/>
                </a:lnTo>
                <a:lnTo>
                  <a:pt x="295" y="4113"/>
                </a:lnTo>
                <a:lnTo>
                  <a:pt x="282" y="4084"/>
                </a:lnTo>
                <a:lnTo>
                  <a:pt x="270" y="4054"/>
                </a:lnTo>
                <a:lnTo>
                  <a:pt x="259" y="4023"/>
                </a:lnTo>
                <a:lnTo>
                  <a:pt x="248" y="3992"/>
                </a:lnTo>
                <a:lnTo>
                  <a:pt x="235" y="3960"/>
                </a:lnTo>
                <a:lnTo>
                  <a:pt x="225" y="3928"/>
                </a:lnTo>
                <a:lnTo>
                  <a:pt x="214" y="3895"/>
                </a:lnTo>
                <a:lnTo>
                  <a:pt x="204" y="3863"/>
                </a:lnTo>
                <a:lnTo>
                  <a:pt x="192" y="3829"/>
                </a:lnTo>
                <a:lnTo>
                  <a:pt x="182" y="3795"/>
                </a:lnTo>
                <a:lnTo>
                  <a:pt x="173" y="3760"/>
                </a:lnTo>
                <a:lnTo>
                  <a:pt x="163" y="3726"/>
                </a:lnTo>
                <a:lnTo>
                  <a:pt x="154" y="3691"/>
                </a:lnTo>
                <a:lnTo>
                  <a:pt x="145" y="3655"/>
                </a:lnTo>
                <a:lnTo>
                  <a:pt x="136" y="3620"/>
                </a:lnTo>
                <a:lnTo>
                  <a:pt x="127" y="3583"/>
                </a:lnTo>
                <a:lnTo>
                  <a:pt x="119" y="3547"/>
                </a:lnTo>
                <a:lnTo>
                  <a:pt x="111" y="3510"/>
                </a:lnTo>
                <a:lnTo>
                  <a:pt x="104" y="3471"/>
                </a:lnTo>
                <a:lnTo>
                  <a:pt x="96" y="3434"/>
                </a:lnTo>
                <a:lnTo>
                  <a:pt x="88" y="3396"/>
                </a:lnTo>
                <a:lnTo>
                  <a:pt x="81" y="3358"/>
                </a:lnTo>
                <a:lnTo>
                  <a:pt x="74" y="3320"/>
                </a:lnTo>
                <a:lnTo>
                  <a:pt x="69" y="3280"/>
                </a:lnTo>
                <a:lnTo>
                  <a:pt x="62" y="3241"/>
                </a:lnTo>
                <a:lnTo>
                  <a:pt x="56" y="3202"/>
                </a:lnTo>
                <a:lnTo>
                  <a:pt x="51" y="3162"/>
                </a:lnTo>
                <a:lnTo>
                  <a:pt x="45" y="3122"/>
                </a:lnTo>
                <a:lnTo>
                  <a:pt x="41" y="3081"/>
                </a:lnTo>
                <a:lnTo>
                  <a:pt x="35" y="3042"/>
                </a:lnTo>
                <a:lnTo>
                  <a:pt x="32" y="3002"/>
                </a:lnTo>
                <a:lnTo>
                  <a:pt x="27" y="2960"/>
                </a:lnTo>
                <a:lnTo>
                  <a:pt x="23" y="2920"/>
                </a:lnTo>
                <a:lnTo>
                  <a:pt x="19" y="2878"/>
                </a:lnTo>
                <a:lnTo>
                  <a:pt x="16" y="2838"/>
                </a:lnTo>
                <a:lnTo>
                  <a:pt x="14" y="2796"/>
                </a:lnTo>
                <a:lnTo>
                  <a:pt x="10" y="2754"/>
                </a:lnTo>
                <a:lnTo>
                  <a:pt x="8" y="2713"/>
                </a:lnTo>
                <a:lnTo>
                  <a:pt x="6" y="2671"/>
                </a:lnTo>
                <a:lnTo>
                  <a:pt x="5" y="2630"/>
                </a:lnTo>
                <a:lnTo>
                  <a:pt x="2" y="2588"/>
                </a:lnTo>
                <a:lnTo>
                  <a:pt x="1" y="2545"/>
                </a:lnTo>
                <a:lnTo>
                  <a:pt x="0" y="2504"/>
                </a:lnTo>
                <a:lnTo>
                  <a:pt x="0" y="2462"/>
                </a:lnTo>
                <a:lnTo>
                  <a:pt x="0" y="2419"/>
                </a:lnTo>
                <a:lnTo>
                  <a:pt x="0" y="2378"/>
                </a:lnTo>
                <a:lnTo>
                  <a:pt x="0" y="2336"/>
                </a:lnTo>
                <a:lnTo>
                  <a:pt x="0" y="2293"/>
                </a:lnTo>
                <a:lnTo>
                  <a:pt x="1" y="2252"/>
                </a:lnTo>
                <a:lnTo>
                  <a:pt x="2" y="2210"/>
                </a:lnTo>
                <a:lnTo>
                  <a:pt x="5" y="2169"/>
                </a:lnTo>
                <a:lnTo>
                  <a:pt x="6" y="2127"/>
                </a:lnTo>
                <a:lnTo>
                  <a:pt x="8" y="2086"/>
                </a:lnTo>
                <a:lnTo>
                  <a:pt x="10" y="2044"/>
                </a:lnTo>
                <a:lnTo>
                  <a:pt x="14" y="2002"/>
                </a:lnTo>
                <a:lnTo>
                  <a:pt x="16" y="1961"/>
                </a:lnTo>
                <a:lnTo>
                  <a:pt x="19" y="1919"/>
                </a:lnTo>
                <a:lnTo>
                  <a:pt x="23" y="1879"/>
                </a:lnTo>
                <a:lnTo>
                  <a:pt x="27" y="1837"/>
                </a:lnTo>
                <a:lnTo>
                  <a:pt x="32" y="1797"/>
                </a:lnTo>
                <a:lnTo>
                  <a:pt x="35" y="1756"/>
                </a:lnTo>
                <a:lnTo>
                  <a:pt x="41" y="1716"/>
                </a:lnTo>
                <a:lnTo>
                  <a:pt x="45" y="1675"/>
                </a:lnTo>
                <a:lnTo>
                  <a:pt x="51" y="1636"/>
                </a:lnTo>
                <a:lnTo>
                  <a:pt x="56" y="1597"/>
                </a:lnTo>
                <a:lnTo>
                  <a:pt x="62" y="1557"/>
                </a:lnTo>
                <a:lnTo>
                  <a:pt x="69" y="1518"/>
                </a:lnTo>
                <a:lnTo>
                  <a:pt x="74" y="1479"/>
                </a:lnTo>
                <a:lnTo>
                  <a:pt x="81" y="1440"/>
                </a:lnTo>
                <a:lnTo>
                  <a:pt x="88" y="1402"/>
                </a:lnTo>
                <a:lnTo>
                  <a:pt x="96" y="1364"/>
                </a:lnTo>
                <a:lnTo>
                  <a:pt x="104" y="1326"/>
                </a:lnTo>
                <a:lnTo>
                  <a:pt x="111" y="1289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2"/>
                </a:lnTo>
                <a:lnTo>
                  <a:pt x="173" y="1037"/>
                </a:lnTo>
                <a:lnTo>
                  <a:pt x="182" y="1003"/>
                </a:lnTo>
                <a:lnTo>
                  <a:pt x="192" y="969"/>
                </a:lnTo>
                <a:lnTo>
                  <a:pt x="204" y="936"/>
                </a:lnTo>
                <a:lnTo>
                  <a:pt x="214" y="902"/>
                </a:lnTo>
                <a:lnTo>
                  <a:pt x="225" y="869"/>
                </a:lnTo>
                <a:lnTo>
                  <a:pt x="235" y="838"/>
                </a:lnTo>
                <a:lnTo>
                  <a:pt x="246" y="806"/>
                </a:lnTo>
                <a:lnTo>
                  <a:pt x="259" y="775"/>
                </a:lnTo>
                <a:lnTo>
                  <a:pt x="270" y="745"/>
                </a:lnTo>
                <a:lnTo>
                  <a:pt x="282" y="714"/>
                </a:lnTo>
                <a:lnTo>
                  <a:pt x="295" y="685"/>
                </a:lnTo>
                <a:lnTo>
                  <a:pt x="307" y="656"/>
                </a:lnTo>
                <a:lnTo>
                  <a:pt x="320" y="627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9"/>
                </a:lnTo>
                <a:lnTo>
                  <a:pt x="385" y="493"/>
                </a:lnTo>
                <a:lnTo>
                  <a:pt x="398" y="467"/>
                </a:lnTo>
                <a:lnTo>
                  <a:pt x="413" y="442"/>
                </a:lnTo>
                <a:lnTo>
                  <a:pt x="426" y="419"/>
                </a:lnTo>
                <a:lnTo>
                  <a:pt x="441" y="395"/>
                </a:lnTo>
                <a:lnTo>
                  <a:pt x="456" y="372"/>
                </a:lnTo>
                <a:lnTo>
                  <a:pt x="470" y="350"/>
                </a:lnTo>
                <a:lnTo>
                  <a:pt x="485" y="329"/>
                </a:lnTo>
                <a:lnTo>
                  <a:pt x="500" y="308"/>
                </a:lnTo>
                <a:lnTo>
                  <a:pt x="514" y="288"/>
                </a:lnTo>
                <a:lnTo>
                  <a:pt x="530" y="268"/>
                </a:lnTo>
                <a:lnTo>
                  <a:pt x="546" y="249"/>
                </a:lnTo>
                <a:lnTo>
                  <a:pt x="560" y="231"/>
                </a:lnTo>
                <a:lnTo>
                  <a:pt x="576" y="213"/>
                </a:lnTo>
                <a:lnTo>
                  <a:pt x="592" y="196"/>
                </a:lnTo>
                <a:lnTo>
                  <a:pt x="608" y="180"/>
                </a:lnTo>
                <a:lnTo>
                  <a:pt x="623" y="165"/>
                </a:lnTo>
                <a:lnTo>
                  <a:pt x="640" y="150"/>
                </a:lnTo>
                <a:lnTo>
                  <a:pt x="656" y="135"/>
                </a:lnTo>
                <a:lnTo>
                  <a:pt x="672" y="122"/>
                </a:lnTo>
                <a:lnTo>
                  <a:pt x="689" y="108"/>
                </a:lnTo>
                <a:lnTo>
                  <a:pt x="704" y="97"/>
                </a:lnTo>
                <a:lnTo>
                  <a:pt x="721" y="86"/>
                </a:lnTo>
                <a:lnTo>
                  <a:pt x="738" y="75"/>
                </a:lnTo>
                <a:lnTo>
                  <a:pt x="755" y="64"/>
                </a:lnTo>
                <a:lnTo>
                  <a:pt x="772" y="55"/>
                </a:lnTo>
                <a:lnTo>
                  <a:pt x="788" y="46"/>
                </a:lnTo>
                <a:lnTo>
                  <a:pt x="804" y="39"/>
                </a:lnTo>
                <a:lnTo>
                  <a:pt x="821" y="32"/>
                </a:lnTo>
                <a:lnTo>
                  <a:pt x="839" y="25"/>
                </a:lnTo>
                <a:lnTo>
                  <a:pt x="856" y="20"/>
                </a:lnTo>
                <a:lnTo>
                  <a:pt x="873" y="15"/>
                </a:lnTo>
                <a:lnTo>
                  <a:pt x="890" y="11"/>
                </a:lnTo>
                <a:lnTo>
                  <a:pt x="907" y="7"/>
                </a:lnTo>
                <a:lnTo>
                  <a:pt x="924" y="4"/>
                </a:lnTo>
                <a:lnTo>
                  <a:pt x="942" y="3"/>
                </a:lnTo>
                <a:lnTo>
                  <a:pt x="959" y="0"/>
                </a:lnTo>
                <a:lnTo>
                  <a:pt x="975" y="0"/>
                </a:lnTo>
                <a:lnTo>
                  <a:pt x="992" y="0"/>
                </a:lnTo>
                <a:lnTo>
                  <a:pt x="1010" y="2"/>
                </a:lnTo>
                <a:lnTo>
                  <a:pt x="1027" y="3"/>
                </a:lnTo>
                <a:lnTo>
                  <a:pt x="1044" y="6"/>
                </a:lnTo>
                <a:lnTo>
                  <a:pt x="1061" y="8"/>
                </a:lnTo>
                <a:lnTo>
                  <a:pt x="1078" y="13"/>
                </a:lnTo>
                <a:lnTo>
                  <a:pt x="1096" y="17"/>
                </a:lnTo>
                <a:lnTo>
                  <a:pt x="1113" y="23"/>
                </a:lnTo>
                <a:lnTo>
                  <a:pt x="1130" y="29"/>
                </a:lnTo>
                <a:lnTo>
                  <a:pt x="1146" y="35"/>
                </a:lnTo>
                <a:lnTo>
                  <a:pt x="1163" y="43"/>
                </a:lnTo>
                <a:lnTo>
                  <a:pt x="1180" y="51"/>
                </a:lnTo>
                <a:lnTo>
                  <a:pt x="1197" y="60"/>
                </a:lnTo>
                <a:lnTo>
                  <a:pt x="1214" y="69"/>
                </a:lnTo>
                <a:lnTo>
                  <a:pt x="1230" y="80"/>
                </a:lnTo>
                <a:lnTo>
                  <a:pt x="1247" y="91"/>
                </a:lnTo>
                <a:lnTo>
                  <a:pt x="1264" y="103"/>
                </a:lnTo>
                <a:lnTo>
                  <a:pt x="1279" y="115"/>
                </a:lnTo>
                <a:lnTo>
                  <a:pt x="1296" y="129"/>
                </a:lnTo>
                <a:lnTo>
                  <a:pt x="1312" y="142"/>
                </a:lnTo>
                <a:lnTo>
                  <a:pt x="1328" y="157"/>
                </a:lnTo>
                <a:lnTo>
                  <a:pt x="1345" y="172"/>
                </a:lnTo>
                <a:lnTo>
                  <a:pt x="1360" y="188"/>
                </a:lnTo>
                <a:lnTo>
                  <a:pt x="1376" y="205"/>
                </a:lnTo>
                <a:lnTo>
                  <a:pt x="1392" y="222"/>
                </a:lnTo>
                <a:lnTo>
                  <a:pt x="1406" y="240"/>
                </a:lnTo>
                <a:lnTo>
                  <a:pt x="1422" y="259"/>
                </a:lnTo>
                <a:lnTo>
                  <a:pt x="1438" y="278"/>
                </a:lnTo>
                <a:lnTo>
                  <a:pt x="1453" y="297"/>
                </a:lnTo>
                <a:lnTo>
                  <a:pt x="1467" y="319"/>
                </a:lnTo>
                <a:lnTo>
                  <a:pt x="1483" y="340"/>
                </a:lnTo>
                <a:lnTo>
                  <a:pt x="1498" y="361"/>
                </a:lnTo>
                <a:lnTo>
                  <a:pt x="1511" y="384"/>
                </a:lnTo>
                <a:lnTo>
                  <a:pt x="1526" y="407"/>
                </a:lnTo>
                <a:lnTo>
                  <a:pt x="1540" y="431"/>
                </a:lnTo>
                <a:lnTo>
                  <a:pt x="1554" y="455"/>
                </a:lnTo>
                <a:lnTo>
                  <a:pt x="1568" y="479"/>
                </a:lnTo>
                <a:lnTo>
                  <a:pt x="1582" y="505"/>
                </a:lnTo>
                <a:lnTo>
                  <a:pt x="1595" y="531"/>
                </a:lnTo>
                <a:lnTo>
                  <a:pt x="1608" y="558"/>
                </a:lnTo>
                <a:lnTo>
                  <a:pt x="1621" y="585"/>
                </a:lnTo>
                <a:lnTo>
                  <a:pt x="1634" y="613"/>
                </a:lnTo>
                <a:lnTo>
                  <a:pt x="1647" y="641"/>
                </a:lnTo>
                <a:lnTo>
                  <a:pt x="1660" y="670"/>
                </a:lnTo>
                <a:lnTo>
                  <a:pt x="1672" y="700"/>
                </a:lnTo>
                <a:lnTo>
                  <a:pt x="1683" y="729"/>
                </a:lnTo>
                <a:lnTo>
                  <a:pt x="1696" y="759"/>
                </a:lnTo>
                <a:lnTo>
                  <a:pt x="1707" y="791"/>
                </a:lnTo>
                <a:lnTo>
                  <a:pt x="1718" y="822"/>
                </a:lnTo>
                <a:lnTo>
                  <a:pt x="1729" y="854"/>
                </a:lnTo>
                <a:lnTo>
                  <a:pt x="1741" y="886"/>
                </a:lnTo>
                <a:lnTo>
                  <a:pt x="1752" y="919"/>
                </a:lnTo>
                <a:lnTo>
                  <a:pt x="1762" y="952"/>
                </a:lnTo>
                <a:lnTo>
                  <a:pt x="1772" y="985"/>
                </a:lnTo>
                <a:lnTo>
                  <a:pt x="1782" y="1020"/>
                </a:lnTo>
                <a:lnTo>
                  <a:pt x="1791" y="1055"/>
                </a:lnTo>
                <a:lnTo>
                  <a:pt x="1801" y="1090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6" y="1233"/>
                </a:lnTo>
                <a:lnTo>
                  <a:pt x="1845" y="1269"/>
                </a:lnTo>
                <a:lnTo>
                  <a:pt x="1853" y="1308"/>
                </a:lnTo>
                <a:lnTo>
                  <a:pt x="1861" y="1345"/>
                </a:lnTo>
                <a:lnTo>
                  <a:pt x="1868" y="1383"/>
                </a:lnTo>
                <a:lnTo>
                  <a:pt x="1876" y="1421"/>
                </a:lnTo>
                <a:lnTo>
                  <a:pt x="1882" y="1459"/>
                </a:lnTo>
                <a:lnTo>
                  <a:pt x="1888" y="1498"/>
                </a:lnTo>
                <a:lnTo>
                  <a:pt x="1895" y="1537"/>
                </a:lnTo>
                <a:lnTo>
                  <a:pt x="1900" y="1576"/>
                </a:lnTo>
                <a:lnTo>
                  <a:pt x="1907" y="1616"/>
                </a:lnTo>
                <a:lnTo>
                  <a:pt x="1912" y="1656"/>
                </a:lnTo>
                <a:lnTo>
                  <a:pt x="1917" y="1695"/>
                </a:lnTo>
                <a:lnTo>
                  <a:pt x="1922" y="1736"/>
                </a:lnTo>
                <a:lnTo>
                  <a:pt x="1926" y="1776"/>
                </a:lnTo>
                <a:lnTo>
                  <a:pt x="1931" y="1817"/>
                </a:lnTo>
                <a:lnTo>
                  <a:pt x="1935" y="1857"/>
                </a:lnTo>
                <a:lnTo>
                  <a:pt x="1939" y="1899"/>
                </a:lnTo>
                <a:lnTo>
                  <a:pt x="1942" y="1939"/>
                </a:lnTo>
                <a:lnTo>
                  <a:pt x="1945" y="1981"/>
                </a:lnTo>
                <a:lnTo>
                  <a:pt x="1948" y="2023"/>
                </a:lnTo>
                <a:lnTo>
                  <a:pt x="1951" y="2064"/>
                </a:lnTo>
                <a:lnTo>
                  <a:pt x="1953" y="2106"/>
                </a:lnTo>
                <a:lnTo>
                  <a:pt x="1954" y="2147"/>
                </a:lnTo>
                <a:lnTo>
                  <a:pt x="1957" y="2189"/>
                </a:lnTo>
                <a:lnTo>
                  <a:pt x="1958" y="2231"/>
                </a:lnTo>
                <a:lnTo>
                  <a:pt x="1959" y="2273"/>
                </a:lnTo>
                <a:lnTo>
                  <a:pt x="1960" y="2315"/>
                </a:lnTo>
                <a:lnTo>
                  <a:pt x="1960" y="2356"/>
                </a:lnTo>
                <a:lnTo>
                  <a:pt x="1960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25" name="Freeform 10">
            <a:extLst>
              <a:ext uri="{FF2B5EF4-FFF2-40B4-BE49-F238E27FC236}">
                <a16:creationId xmlns:a16="http://schemas.microsoft.com/office/drawing/2014/main" id="{B0867808-23A1-1E48-980E-19D22C1E9C3D}"/>
              </a:ext>
            </a:extLst>
          </p:cNvPr>
          <p:cNvSpPr>
            <a:spLocks/>
          </p:cNvSpPr>
          <p:nvPr/>
        </p:nvSpPr>
        <p:spPr bwMode="auto">
          <a:xfrm>
            <a:off x="7580313" y="3325813"/>
            <a:ext cx="792162" cy="1938337"/>
          </a:xfrm>
          <a:custGeom>
            <a:avLst/>
            <a:gdLst>
              <a:gd name="T0" fmla="*/ 0 w 1961"/>
              <a:gd name="T1" fmla="*/ 0 h 4796"/>
              <a:gd name="T2" fmla="*/ 0 w 1961"/>
              <a:gd name="T3" fmla="*/ 0 h 4796"/>
              <a:gd name="T4" fmla="*/ 0 w 1961"/>
              <a:gd name="T5" fmla="*/ 0 h 4796"/>
              <a:gd name="T6" fmla="*/ 0 w 1961"/>
              <a:gd name="T7" fmla="*/ 0 h 4796"/>
              <a:gd name="T8" fmla="*/ 0 w 1961"/>
              <a:gd name="T9" fmla="*/ 0 h 4796"/>
              <a:gd name="T10" fmla="*/ 0 w 1961"/>
              <a:gd name="T11" fmla="*/ 0 h 4796"/>
              <a:gd name="T12" fmla="*/ 0 w 1961"/>
              <a:gd name="T13" fmla="*/ 0 h 4796"/>
              <a:gd name="T14" fmla="*/ 0 w 1961"/>
              <a:gd name="T15" fmla="*/ 0 h 4796"/>
              <a:gd name="T16" fmla="*/ 0 w 1961"/>
              <a:gd name="T17" fmla="*/ 0 h 4796"/>
              <a:gd name="T18" fmla="*/ 0 w 1961"/>
              <a:gd name="T19" fmla="*/ 0 h 4796"/>
              <a:gd name="T20" fmla="*/ 0 w 1961"/>
              <a:gd name="T21" fmla="*/ 0 h 4796"/>
              <a:gd name="T22" fmla="*/ 0 w 1961"/>
              <a:gd name="T23" fmla="*/ 0 h 4796"/>
              <a:gd name="T24" fmla="*/ 0 w 1961"/>
              <a:gd name="T25" fmla="*/ 0 h 4796"/>
              <a:gd name="T26" fmla="*/ 0 w 1961"/>
              <a:gd name="T27" fmla="*/ 0 h 4796"/>
              <a:gd name="T28" fmla="*/ 0 w 1961"/>
              <a:gd name="T29" fmla="*/ 0 h 4796"/>
              <a:gd name="T30" fmla="*/ 0 w 1961"/>
              <a:gd name="T31" fmla="*/ 0 h 4796"/>
              <a:gd name="T32" fmla="*/ 0 w 1961"/>
              <a:gd name="T33" fmla="*/ 0 h 4796"/>
              <a:gd name="T34" fmla="*/ 0 w 1961"/>
              <a:gd name="T35" fmla="*/ 0 h 4796"/>
              <a:gd name="T36" fmla="*/ 0 w 1961"/>
              <a:gd name="T37" fmla="*/ 0 h 4796"/>
              <a:gd name="T38" fmla="*/ 0 w 1961"/>
              <a:gd name="T39" fmla="*/ 0 h 4796"/>
              <a:gd name="T40" fmla="*/ 0 w 1961"/>
              <a:gd name="T41" fmla="*/ 0 h 4796"/>
              <a:gd name="T42" fmla="*/ 0 w 1961"/>
              <a:gd name="T43" fmla="*/ 0 h 4796"/>
              <a:gd name="T44" fmla="*/ 0 w 1961"/>
              <a:gd name="T45" fmla="*/ 0 h 4796"/>
              <a:gd name="T46" fmla="*/ 0 w 1961"/>
              <a:gd name="T47" fmla="*/ 0 h 4796"/>
              <a:gd name="T48" fmla="*/ 0 w 1961"/>
              <a:gd name="T49" fmla="*/ 0 h 4796"/>
              <a:gd name="T50" fmla="*/ 0 w 1961"/>
              <a:gd name="T51" fmla="*/ 0 h 4796"/>
              <a:gd name="T52" fmla="*/ 0 w 1961"/>
              <a:gd name="T53" fmla="*/ 0 h 4796"/>
              <a:gd name="T54" fmla="*/ 0 w 1961"/>
              <a:gd name="T55" fmla="*/ 0 h 4796"/>
              <a:gd name="T56" fmla="*/ 0 w 1961"/>
              <a:gd name="T57" fmla="*/ 0 h 4796"/>
              <a:gd name="T58" fmla="*/ 0 w 1961"/>
              <a:gd name="T59" fmla="*/ 0 h 4796"/>
              <a:gd name="T60" fmla="*/ 0 w 1961"/>
              <a:gd name="T61" fmla="*/ 0 h 4796"/>
              <a:gd name="T62" fmla="*/ 0 w 1961"/>
              <a:gd name="T63" fmla="*/ 0 h 4796"/>
              <a:gd name="T64" fmla="*/ 0 w 1961"/>
              <a:gd name="T65" fmla="*/ 0 h 4796"/>
              <a:gd name="T66" fmla="*/ 0 w 1961"/>
              <a:gd name="T67" fmla="*/ 0 h 4796"/>
              <a:gd name="T68" fmla="*/ 0 w 1961"/>
              <a:gd name="T69" fmla="*/ 0 h 4796"/>
              <a:gd name="T70" fmla="*/ 0 w 1961"/>
              <a:gd name="T71" fmla="*/ 0 h 4796"/>
              <a:gd name="T72" fmla="*/ 0 w 1961"/>
              <a:gd name="T73" fmla="*/ 0 h 4796"/>
              <a:gd name="T74" fmla="*/ 0 w 1961"/>
              <a:gd name="T75" fmla="*/ 0 h 4796"/>
              <a:gd name="T76" fmla="*/ 0 w 1961"/>
              <a:gd name="T77" fmla="*/ 0 h 4796"/>
              <a:gd name="T78" fmla="*/ 0 w 1961"/>
              <a:gd name="T79" fmla="*/ 0 h 4796"/>
              <a:gd name="T80" fmla="*/ 0 w 1961"/>
              <a:gd name="T81" fmla="*/ 0 h 4796"/>
              <a:gd name="T82" fmla="*/ 0 w 1961"/>
              <a:gd name="T83" fmla="*/ 0 h 4796"/>
              <a:gd name="T84" fmla="*/ 0 w 1961"/>
              <a:gd name="T85" fmla="*/ 0 h 4796"/>
              <a:gd name="T86" fmla="*/ 0 w 1961"/>
              <a:gd name="T87" fmla="*/ 0 h 4796"/>
              <a:gd name="T88" fmla="*/ 0 w 1961"/>
              <a:gd name="T89" fmla="*/ 0 h 4796"/>
              <a:gd name="T90" fmla="*/ 0 w 1961"/>
              <a:gd name="T91" fmla="*/ 0 h 4796"/>
              <a:gd name="T92" fmla="*/ 0 w 1961"/>
              <a:gd name="T93" fmla="*/ 0 h 4796"/>
              <a:gd name="T94" fmla="*/ 0 w 1961"/>
              <a:gd name="T95" fmla="*/ 0 h 4796"/>
              <a:gd name="T96" fmla="*/ 0 w 1961"/>
              <a:gd name="T97" fmla="*/ 0 h 4796"/>
              <a:gd name="T98" fmla="*/ 0 w 1961"/>
              <a:gd name="T99" fmla="*/ 0 h 4796"/>
              <a:gd name="T100" fmla="*/ 0 w 1961"/>
              <a:gd name="T101" fmla="*/ 0 h 4796"/>
              <a:gd name="T102" fmla="*/ 0 w 1961"/>
              <a:gd name="T103" fmla="*/ 0 h 4796"/>
              <a:gd name="T104" fmla="*/ 0 w 1961"/>
              <a:gd name="T105" fmla="*/ 0 h 4796"/>
              <a:gd name="T106" fmla="*/ 0 w 1961"/>
              <a:gd name="T107" fmla="*/ 0 h 4796"/>
              <a:gd name="T108" fmla="*/ 0 w 1961"/>
              <a:gd name="T109" fmla="*/ 0 h 4796"/>
              <a:gd name="T110" fmla="*/ 0 w 1961"/>
              <a:gd name="T111" fmla="*/ 0 h 4796"/>
              <a:gd name="T112" fmla="*/ 0 w 1961"/>
              <a:gd name="T113" fmla="*/ 0 h 4796"/>
              <a:gd name="T114" fmla="*/ 0 w 1961"/>
              <a:gd name="T115" fmla="*/ 0 h 4796"/>
              <a:gd name="T116" fmla="*/ 0 w 1961"/>
              <a:gd name="T117" fmla="*/ 0 h 4796"/>
              <a:gd name="T118" fmla="*/ 0 w 1961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1"/>
              <a:gd name="T181" fmla="*/ 0 h 4796"/>
              <a:gd name="T182" fmla="*/ 1961 w 1961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1" h="4796">
                <a:moveTo>
                  <a:pt x="1961" y="2399"/>
                </a:moveTo>
                <a:lnTo>
                  <a:pt x="1960" y="2440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6"/>
                </a:lnTo>
                <a:lnTo>
                  <a:pt x="1957" y="2608"/>
                </a:lnTo>
                <a:lnTo>
                  <a:pt x="1955" y="2649"/>
                </a:lnTo>
                <a:lnTo>
                  <a:pt x="1953" y="2691"/>
                </a:lnTo>
                <a:lnTo>
                  <a:pt x="1951" y="2732"/>
                </a:lnTo>
                <a:lnTo>
                  <a:pt x="1949" y="2774"/>
                </a:lnTo>
                <a:lnTo>
                  <a:pt x="1945" y="2816"/>
                </a:lnTo>
                <a:lnTo>
                  <a:pt x="1942" y="2857"/>
                </a:lnTo>
                <a:lnTo>
                  <a:pt x="1939" y="2899"/>
                </a:lnTo>
                <a:lnTo>
                  <a:pt x="1935" y="2939"/>
                </a:lnTo>
                <a:lnTo>
                  <a:pt x="1931" y="2980"/>
                </a:lnTo>
                <a:lnTo>
                  <a:pt x="1927" y="3020"/>
                </a:lnTo>
                <a:lnTo>
                  <a:pt x="1923" y="3061"/>
                </a:lnTo>
                <a:lnTo>
                  <a:pt x="1917" y="3101"/>
                </a:lnTo>
                <a:lnTo>
                  <a:pt x="1913" y="3142"/>
                </a:lnTo>
                <a:lnTo>
                  <a:pt x="1907" y="3181"/>
                </a:lnTo>
                <a:lnTo>
                  <a:pt x="1901" y="3220"/>
                </a:lnTo>
                <a:lnTo>
                  <a:pt x="1895" y="3260"/>
                </a:lnTo>
                <a:lnTo>
                  <a:pt x="1889" y="3299"/>
                </a:lnTo>
                <a:lnTo>
                  <a:pt x="1882" y="3338"/>
                </a:lnTo>
                <a:lnTo>
                  <a:pt x="1876" y="3377"/>
                </a:lnTo>
                <a:lnTo>
                  <a:pt x="1868" y="3415"/>
                </a:lnTo>
                <a:lnTo>
                  <a:pt x="1861" y="3452"/>
                </a:lnTo>
                <a:lnTo>
                  <a:pt x="1853" y="3490"/>
                </a:lnTo>
                <a:lnTo>
                  <a:pt x="1845" y="3527"/>
                </a:lnTo>
                <a:lnTo>
                  <a:pt x="1837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8"/>
                </a:lnTo>
                <a:lnTo>
                  <a:pt x="1792" y="3743"/>
                </a:lnTo>
                <a:lnTo>
                  <a:pt x="1782" y="3778"/>
                </a:lnTo>
                <a:lnTo>
                  <a:pt x="1772" y="3812"/>
                </a:lnTo>
                <a:lnTo>
                  <a:pt x="1762" y="3845"/>
                </a:lnTo>
                <a:lnTo>
                  <a:pt x="1752" y="3878"/>
                </a:lnTo>
                <a:lnTo>
                  <a:pt x="1741" y="3912"/>
                </a:lnTo>
                <a:lnTo>
                  <a:pt x="1730" y="3943"/>
                </a:lnTo>
                <a:lnTo>
                  <a:pt x="1719" y="3976"/>
                </a:lnTo>
                <a:lnTo>
                  <a:pt x="1708" y="4007"/>
                </a:lnTo>
                <a:lnTo>
                  <a:pt x="1696" y="4038"/>
                </a:lnTo>
                <a:lnTo>
                  <a:pt x="1684" y="4068"/>
                </a:lnTo>
                <a:lnTo>
                  <a:pt x="1672" y="4098"/>
                </a:lnTo>
                <a:lnTo>
                  <a:pt x="1660" y="4127"/>
                </a:lnTo>
                <a:lnTo>
                  <a:pt x="1647" y="4157"/>
                </a:lnTo>
                <a:lnTo>
                  <a:pt x="1635" y="4185"/>
                </a:lnTo>
                <a:lnTo>
                  <a:pt x="1621" y="4212"/>
                </a:lnTo>
                <a:lnTo>
                  <a:pt x="1609" y="4240"/>
                </a:lnTo>
                <a:lnTo>
                  <a:pt x="1595" y="4266"/>
                </a:lnTo>
                <a:lnTo>
                  <a:pt x="1582" y="4292"/>
                </a:lnTo>
                <a:lnTo>
                  <a:pt x="1568" y="4317"/>
                </a:lnTo>
                <a:lnTo>
                  <a:pt x="1554" y="4342"/>
                </a:lnTo>
                <a:lnTo>
                  <a:pt x="1540" y="4367"/>
                </a:lnTo>
                <a:lnTo>
                  <a:pt x="1526" y="4390"/>
                </a:lnTo>
                <a:lnTo>
                  <a:pt x="1512" y="4413"/>
                </a:lnTo>
                <a:lnTo>
                  <a:pt x="1498" y="4435"/>
                </a:lnTo>
                <a:lnTo>
                  <a:pt x="1483" y="4458"/>
                </a:lnTo>
                <a:lnTo>
                  <a:pt x="1468" y="4479"/>
                </a:lnTo>
                <a:lnTo>
                  <a:pt x="1453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8" y="4557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10"/>
                </a:lnTo>
                <a:lnTo>
                  <a:pt x="1345" y="4625"/>
                </a:lnTo>
                <a:lnTo>
                  <a:pt x="1329" y="4640"/>
                </a:lnTo>
                <a:lnTo>
                  <a:pt x="1312" y="4655"/>
                </a:lnTo>
                <a:lnTo>
                  <a:pt x="1296" y="4669"/>
                </a:lnTo>
                <a:lnTo>
                  <a:pt x="1280" y="4682"/>
                </a:lnTo>
                <a:lnTo>
                  <a:pt x="1264" y="4694"/>
                </a:lnTo>
                <a:lnTo>
                  <a:pt x="1247" y="4706"/>
                </a:lnTo>
                <a:lnTo>
                  <a:pt x="1231" y="4718"/>
                </a:lnTo>
                <a:lnTo>
                  <a:pt x="1214" y="4728"/>
                </a:lnTo>
                <a:lnTo>
                  <a:pt x="1197" y="4738"/>
                </a:lnTo>
                <a:lnTo>
                  <a:pt x="1180" y="4746"/>
                </a:lnTo>
                <a:lnTo>
                  <a:pt x="1163" y="4755"/>
                </a:lnTo>
                <a:lnTo>
                  <a:pt x="1147" y="4761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81"/>
                </a:lnTo>
                <a:lnTo>
                  <a:pt x="1079" y="4785"/>
                </a:lnTo>
                <a:lnTo>
                  <a:pt x="1062" y="4788"/>
                </a:lnTo>
                <a:lnTo>
                  <a:pt x="1044" y="4792"/>
                </a:lnTo>
                <a:lnTo>
                  <a:pt x="1027" y="4794"/>
                </a:lnTo>
                <a:lnTo>
                  <a:pt x="1010" y="4795"/>
                </a:lnTo>
                <a:lnTo>
                  <a:pt x="994" y="4796"/>
                </a:lnTo>
                <a:lnTo>
                  <a:pt x="976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5" y="4793"/>
                </a:lnTo>
                <a:lnTo>
                  <a:pt x="907" y="4791"/>
                </a:lnTo>
                <a:lnTo>
                  <a:pt x="890" y="4786"/>
                </a:lnTo>
                <a:lnTo>
                  <a:pt x="873" y="4783"/>
                </a:lnTo>
                <a:lnTo>
                  <a:pt x="856" y="4777"/>
                </a:lnTo>
                <a:lnTo>
                  <a:pt x="839" y="4772"/>
                </a:lnTo>
                <a:lnTo>
                  <a:pt x="823" y="4766"/>
                </a:lnTo>
                <a:lnTo>
                  <a:pt x="806" y="4758"/>
                </a:lnTo>
                <a:lnTo>
                  <a:pt x="789" y="4750"/>
                </a:lnTo>
                <a:lnTo>
                  <a:pt x="772" y="4742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6" y="4701"/>
                </a:lnTo>
                <a:lnTo>
                  <a:pt x="689" y="4688"/>
                </a:lnTo>
                <a:lnTo>
                  <a:pt x="673" y="4676"/>
                </a:lnTo>
                <a:lnTo>
                  <a:pt x="656" y="4661"/>
                </a:lnTo>
                <a:lnTo>
                  <a:pt x="640" y="4648"/>
                </a:lnTo>
                <a:lnTo>
                  <a:pt x="625" y="4633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2" y="4566"/>
                </a:lnTo>
                <a:lnTo>
                  <a:pt x="546" y="4548"/>
                </a:lnTo>
                <a:lnTo>
                  <a:pt x="530" y="4529"/>
                </a:lnTo>
                <a:lnTo>
                  <a:pt x="515" y="4510"/>
                </a:lnTo>
                <a:lnTo>
                  <a:pt x="500" y="4489"/>
                </a:lnTo>
                <a:lnTo>
                  <a:pt x="485" y="4468"/>
                </a:lnTo>
                <a:lnTo>
                  <a:pt x="470" y="4447"/>
                </a:lnTo>
                <a:lnTo>
                  <a:pt x="456" y="4424"/>
                </a:lnTo>
                <a:lnTo>
                  <a:pt x="441" y="4402"/>
                </a:lnTo>
                <a:lnTo>
                  <a:pt x="428" y="4378"/>
                </a:lnTo>
                <a:lnTo>
                  <a:pt x="413" y="4355"/>
                </a:lnTo>
                <a:lnTo>
                  <a:pt x="400" y="4330"/>
                </a:lnTo>
                <a:lnTo>
                  <a:pt x="386" y="4305"/>
                </a:lnTo>
                <a:lnTo>
                  <a:pt x="371" y="4279"/>
                </a:lnTo>
                <a:lnTo>
                  <a:pt x="359" y="4252"/>
                </a:lnTo>
                <a:lnTo>
                  <a:pt x="346" y="4226"/>
                </a:lnTo>
                <a:lnTo>
                  <a:pt x="332" y="4198"/>
                </a:lnTo>
                <a:lnTo>
                  <a:pt x="320" y="4170"/>
                </a:lnTo>
                <a:lnTo>
                  <a:pt x="307" y="4142"/>
                </a:lnTo>
                <a:lnTo>
                  <a:pt x="295" y="4113"/>
                </a:lnTo>
                <a:lnTo>
                  <a:pt x="283" y="4084"/>
                </a:lnTo>
                <a:lnTo>
                  <a:pt x="270" y="4053"/>
                </a:lnTo>
                <a:lnTo>
                  <a:pt x="259" y="4022"/>
                </a:lnTo>
                <a:lnTo>
                  <a:pt x="248" y="3991"/>
                </a:lnTo>
                <a:lnTo>
                  <a:pt x="236" y="3960"/>
                </a:lnTo>
                <a:lnTo>
                  <a:pt x="225" y="3927"/>
                </a:lnTo>
                <a:lnTo>
                  <a:pt x="214" y="3895"/>
                </a:lnTo>
                <a:lnTo>
                  <a:pt x="204" y="3862"/>
                </a:lnTo>
                <a:lnTo>
                  <a:pt x="194" y="3828"/>
                </a:lnTo>
                <a:lnTo>
                  <a:pt x="184" y="3795"/>
                </a:lnTo>
                <a:lnTo>
                  <a:pt x="173" y="3760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2" y="3508"/>
                </a:lnTo>
                <a:lnTo>
                  <a:pt x="104" y="3471"/>
                </a:lnTo>
                <a:lnTo>
                  <a:pt x="96" y="3434"/>
                </a:lnTo>
                <a:lnTo>
                  <a:pt x="89" y="3396"/>
                </a:lnTo>
                <a:lnTo>
                  <a:pt x="82" y="3357"/>
                </a:lnTo>
                <a:lnTo>
                  <a:pt x="76" y="3318"/>
                </a:lnTo>
                <a:lnTo>
                  <a:pt x="69" y="3280"/>
                </a:lnTo>
                <a:lnTo>
                  <a:pt x="62" y="3241"/>
                </a:lnTo>
                <a:lnTo>
                  <a:pt x="56" y="3201"/>
                </a:lnTo>
                <a:lnTo>
                  <a:pt x="51" y="3162"/>
                </a:lnTo>
                <a:lnTo>
                  <a:pt x="45" y="3121"/>
                </a:lnTo>
                <a:lnTo>
                  <a:pt x="41" y="3081"/>
                </a:lnTo>
                <a:lnTo>
                  <a:pt x="36" y="3040"/>
                </a:lnTo>
                <a:lnTo>
                  <a:pt x="32" y="3000"/>
                </a:lnTo>
                <a:lnTo>
                  <a:pt x="27" y="2960"/>
                </a:lnTo>
                <a:lnTo>
                  <a:pt x="24" y="2919"/>
                </a:lnTo>
                <a:lnTo>
                  <a:pt x="19" y="2877"/>
                </a:lnTo>
                <a:lnTo>
                  <a:pt x="17" y="2837"/>
                </a:lnTo>
                <a:lnTo>
                  <a:pt x="14" y="2795"/>
                </a:lnTo>
                <a:lnTo>
                  <a:pt x="10" y="2754"/>
                </a:lnTo>
                <a:lnTo>
                  <a:pt x="8" y="2712"/>
                </a:lnTo>
                <a:lnTo>
                  <a:pt x="6" y="2671"/>
                </a:lnTo>
                <a:lnTo>
                  <a:pt x="5" y="2629"/>
                </a:lnTo>
                <a:lnTo>
                  <a:pt x="4" y="2587"/>
                </a:lnTo>
                <a:lnTo>
                  <a:pt x="1" y="2545"/>
                </a:lnTo>
                <a:lnTo>
                  <a:pt x="1" y="2503"/>
                </a:lnTo>
                <a:lnTo>
                  <a:pt x="0" y="2462"/>
                </a:lnTo>
                <a:lnTo>
                  <a:pt x="0" y="2419"/>
                </a:lnTo>
                <a:lnTo>
                  <a:pt x="0" y="2377"/>
                </a:lnTo>
                <a:lnTo>
                  <a:pt x="0" y="2336"/>
                </a:lnTo>
                <a:lnTo>
                  <a:pt x="1" y="2293"/>
                </a:lnTo>
                <a:lnTo>
                  <a:pt x="1" y="2251"/>
                </a:lnTo>
                <a:lnTo>
                  <a:pt x="4" y="2210"/>
                </a:lnTo>
                <a:lnTo>
                  <a:pt x="5" y="2168"/>
                </a:lnTo>
                <a:lnTo>
                  <a:pt x="6" y="2125"/>
                </a:lnTo>
                <a:lnTo>
                  <a:pt x="8" y="2084"/>
                </a:lnTo>
                <a:lnTo>
                  <a:pt x="10" y="2042"/>
                </a:lnTo>
                <a:lnTo>
                  <a:pt x="14" y="2002"/>
                </a:lnTo>
                <a:lnTo>
                  <a:pt x="17" y="1960"/>
                </a:lnTo>
                <a:lnTo>
                  <a:pt x="19" y="1919"/>
                </a:lnTo>
                <a:lnTo>
                  <a:pt x="24" y="1878"/>
                </a:lnTo>
                <a:lnTo>
                  <a:pt x="27" y="1837"/>
                </a:lnTo>
                <a:lnTo>
                  <a:pt x="32" y="1796"/>
                </a:lnTo>
                <a:lnTo>
                  <a:pt x="36" y="1756"/>
                </a:lnTo>
                <a:lnTo>
                  <a:pt x="41" y="1715"/>
                </a:lnTo>
                <a:lnTo>
                  <a:pt x="45" y="1675"/>
                </a:lnTo>
                <a:lnTo>
                  <a:pt x="51" y="1635"/>
                </a:lnTo>
                <a:lnTo>
                  <a:pt x="56" y="1595"/>
                </a:lnTo>
                <a:lnTo>
                  <a:pt x="62" y="1556"/>
                </a:lnTo>
                <a:lnTo>
                  <a:pt x="69" y="1517"/>
                </a:lnTo>
                <a:lnTo>
                  <a:pt x="76" y="1478"/>
                </a:lnTo>
                <a:lnTo>
                  <a:pt x="82" y="1440"/>
                </a:lnTo>
                <a:lnTo>
                  <a:pt x="89" y="1400"/>
                </a:lnTo>
                <a:lnTo>
                  <a:pt x="96" y="1363"/>
                </a:lnTo>
                <a:lnTo>
                  <a:pt x="104" y="1325"/>
                </a:lnTo>
                <a:lnTo>
                  <a:pt x="112" y="1288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4" y="1003"/>
                </a:lnTo>
                <a:lnTo>
                  <a:pt x="194" y="968"/>
                </a:lnTo>
                <a:lnTo>
                  <a:pt x="204" y="935"/>
                </a:lnTo>
                <a:lnTo>
                  <a:pt x="214" y="901"/>
                </a:lnTo>
                <a:lnTo>
                  <a:pt x="225" y="869"/>
                </a:lnTo>
                <a:lnTo>
                  <a:pt x="236" y="837"/>
                </a:lnTo>
                <a:lnTo>
                  <a:pt x="248" y="806"/>
                </a:lnTo>
                <a:lnTo>
                  <a:pt x="259" y="774"/>
                </a:lnTo>
                <a:lnTo>
                  <a:pt x="270" y="744"/>
                </a:lnTo>
                <a:lnTo>
                  <a:pt x="283" y="714"/>
                </a:lnTo>
                <a:lnTo>
                  <a:pt x="295" y="683"/>
                </a:lnTo>
                <a:lnTo>
                  <a:pt x="307" y="655"/>
                </a:lnTo>
                <a:lnTo>
                  <a:pt x="320" y="626"/>
                </a:lnTo>
                <a:lnTo>
                  <a:pt x="332" y="598"/>
                </a:lnTo>
                <a:lnTo>
                  <a:pt x="346" y="571"/>
                </a:lnTo>
                <a:lnTo>
                  <a:pt x="359" y="544"/>
                </a:lnTo>
                <a:lnTo>
                  <a:pt x="371" y="517"/>
                </a:lnTo>
                <a:lnTo>
                  <a:pt x="385" y="492"/>
                </a:lnTo>
                <a:lnTo>
                  <a:pt x="400" y="466"/>
                </a:lnTo>
                <a:lnTo>
                  <a:pt x="413" y="442"/>
                </a:lnTo>
                <a:lnTo>
                  <a:pt x="428" y="418"/>
                </a:lnTo>
                <a:lnTo>
                  <a:pt x="441" y="394"/>
                </a:lnTo>
                <a:lnTo>
                  <a:pt x="456" y="372"/>
                </a:lnTo>
                <a:lnTo>
                  <a:pt x="470" y="349"/>
                </a:lnTo>
                <a:lnTo>
                  <a:pt x="485" y="328"/>
                </a:lnTo>
                <a:lnTo>
                  <a:pt x="500" y="307"/>
                </a:lnTo>
                <a:lnTo>
                  <a:pt x="515" y="287"/>
                </a:lnTo>
                <a:lnTo>
                  <a:pt x="530" y="267"/>
                </a:lnTo>
                <a:lnTo>
                  <a:pt x="546" y="248"/>
                </a:lnTo>
                <a:lnTo>
                  <a:pt x="562" y="230"/>
                </a:lnTo>
                <a:lnTo>
                  <a:pt x="576" y="212"/>
                </a:lnTo>
                <a:lnTo>
                  <a:pt x="592" y="195"/>
                </a:lnTo>
                <a:lnTo>
                  <a:pt x="608" y="180"/>
                </a:lnTo>
                <a:lnTo>
                  <a:pt x="625" y="164"/>
                </a:lnTo>
                <a:lnTo>
                  <a:pt x="640" y="148"/>
                </a:lnTo>
                <a:lnTo>
                  <a:pt x="656" y="135"/>
                </a:lnTo>
                <a:lnTo>
                  <a:pt x="673" y="121"/>
                </a:lnTo>
                <a:lnTo>
                  <a:pt x="689" y="108"/>
                </a:lnTo>
                <a:lnTo>
                  <a:pt x="706" y="97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2" y="55"/>
                </a:lnTo>
                <a:lnTo>
                  <a:pt x="789" y="46"/>
                </a:lnTo>
                <a:lnTo>
                  <a:pt x="806" y="38"/>
                </a:lnTo>
                <a:lnTo>
                  <a:pt x="823" y="31"/>
                </a:lnTo>
                <a:lnTo>
                  <a:pt x="839" y="25"/>
                </a:lnTo>
                <a:lnTo>
                  <a:pt x="856" y="19"/>
                </a:lnTo>
                <a:lnTo>
                  <a:pt x="873" y="15"/>
                </a:lnTo>
                <a:lnTo>
                  <a:pt x="890" y="10"/>
                </a:lnTo>
                <a:lnTo>
                  <a:pt x="907" y="7"/>
                </a:lnTo>
                <a:lnTo>
                  <a:pt x="925" y="3"/>
                </a:lnTo>
                <a:lnTo>
                  <a:pt x="942" y="2"/>
                </a:lnTo>
                <a:lnTo>
                  <a:pt x="959" y="0"/>
                </a:lnTo>
                <a:lnTo>
                  <a:pt x="976" y="0"/>
                </a:lnTo>
                <a:lnTo>
                  <a:pt x="994" y="0"/>
                </a:lnTo>
                <a:lnTo>
                  <a:pt x="1010" y="1"/>
                </a:lnTo>
                <a:lnTo>
                  <a:pt x="1027" y="2"/>
                </a:lnTo>
                <a:lnTo>
                  <a:pt x="1044" y="4"/>
                </a:lnTo>
                <a:lnTo>
                  <a:pt x="1062" y="8"/>
                </a:lnTo>
                <a:lnTo>
                  <a:pt x="1079" y="12"/>
                </a:lnTo>
                <a:lnTo>
                  <a:pt x="1096" y="17"/>
                </a:lnTo>
                <a:lnTo>
                  <a:pt x="1113" y="21"/>
                </a:lnTo>
                <a:lnTo>
                  <a:pt x="1130" y="28"/>
                </a:lnTo>
                <a:lnTo>
                  <a:pt x="1147" y="35"/>
                </a:lnTo>
                <a:lnTo>
                  <a:pt x="1163" y="41"/>
                </a:lnTo>
                <a:lnTo>
                  <a:pt x="1180" y="50"/>
                </a:lnTo>
                <a:lnTo>
                  <a:pt x="1197" y="59"/>
                </a:lnTo>
                <a:lnTo>
                  <a:pt x="1214" y="68"/>
                </a:lnTo>
                <a:lnTo>
                  <a:pt x="1231" y="80"/>
                </a:lnTo>
                <a:lnTo>
                  <a:pt x="1247" y="90"/>
                </a:lnTo>
                <a:lnTo>
                  <a:pt x="1264" y="102"/>
                </a:lnTo>
                <a:lnTo>
                  <a:pt x="1280" y="115"/>
                </a:lnTo>
                <a:lnTo>
                  <a:pt x="1296" y="128"/>
                </a:lnTo>
                <a:lnTo>
                  <a:pt x="1312" y="142"/>
                </a:lnTo>
                <a:lnTo>
                  <a:pt x="1329" y="156"/>
                </a:lnTo>
                <a:lnTo>
                  <a:pt x="1345" y="172"/>
                </a:lnTo>
                <a:lnTo>
                  <a:pt x="1360" y="188"/>
                </a:lnTo>
                <a:lnTo>
                  <a:pt x="1376" y="204"/>
                </a:lnTo>
                <a:lnTo>
                  <a:pt x="1392" y="221"/>
                </a:lnTo>
                <a:lnTo>
                  <a:pt x="1408" y="239"/>
                </a:lnTo>
                <a:lnTo>
                  <a:pt x="1422" y="257"/>
                </a:lnTo>
                <a:lnTo>
                  <a:pt x="1438" y="278"/>
                </a:lnTo>
                <a:lnTo>
                  <a:pt x="1453" y="297"/>
                </a:lnTo>
                <a:lnTo>
                  <a:pt x="1468" y="318"/>
                </a:lnTo>
                <a:lnTo>
                  <a:pt x="1483" y="338"/>
                </a:lnTo>
                <a:lnTo>
                  <a:pt x="1498" y="361"/>
                </a:lnTo>
                <a:lnTo>
                  <a:pt x="1512" y="383"/>
                </a:lnTo>
                <a:lnTo>
                  <a:pt x="1526" y="406"/>
                </a:lnTo>
                <a:lnTo>
                  <a:pt x="1540" y="429"/>
                </a:lnTo>
                <a:lnTo>
                  <a:pt x="1554" y="454"/>
                </a:lnTo>
                <a:lnTo>
                  <a:pt x="1568" y="479"/>
                </a:lnTo>
                <a:lnTo>
                  <a:pt x="1582" y="505"/>
                </a:lnTo>
                <a:lnTo>
                  <a:pt x="1595" y="530"/>
                </a:lnTo>
                <a:lnTo>
                  <a:pt x="1609" y="557"/>
                </a:lnTo>
                <a:lnTo>
                  <a:pt x="1621" y="584"/>
                </a:lnTo>
                <a:lnTo>
                  <a:pt x="1635" y="613"/>
                </a:lnTo>
                <a:lnTo>
                  <a:pt x="1647" y="641"/>
                </a:lnTo>
                <a:lnTo>
                  <a:pt x="1660" y="669"/>
                </a:lnTo>
                <a:lnTo>
                  <a:pt x="1672" y="698"/>
                </a:lnTo>
                <a:lnTo>
                  <a:pt x="1684" y="728"/>
                </a:lnTo>
                <a:lnTo>
                  <a:pt x="1696" y="759"/>
                </a:lnTo>
                <a:lnTo>
                  <a:pt x="1707" y="790"/>
                </a:lnTo>
                <a:lnTo>
                  <a:pt x="1719" y="822"/>
                </a:lnTo>
                <a:lnTo>
                  <a:pt x="1730" y="853"/>
                </a:lnTo>
                <a:lnTo>
                  <a:pt x="1741" y="886"/>
                </a:lnTo>
                <a:lnTo>
                  <a:pt x="1752" y="918"/>
                </a:lnTo>
                <a:lnTo>
                  <a:pt x="1762" y="951"/>
                </a:lnTo>
                <a:lnTo>
                  <a:pt x="1772" y="985"/>
                </a:lnTo>
                <a:lnTo>
                  <a:pt x="1782" y="1019"/>
                </a:lnTo>
                <a:lnTo>
                  <a:pt x="1792" y="1053"/>
                </a:lnTo>
                <a:lnTo>
                  <a:pt x="1801" y="1089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7" y="1232"/>
                </a:lnTo>
                <a:lnTo>
                  <a:pt x="1845" y="1269"/>
                </a:lnTo>
                <a:lnTo>
                  <a:pt x="1853" y="1306"/>
                </a:lnTo>
                <a:lnTo>
                  <a:pt x="1861" y="1344"/>
                </a:lnTo>
                <a:lnTo>
                  <a:pt x="1868" y="1381"/>
                </a:lnTo>
                <a:lnTo>
                  <a:pt x="1876" y="1420"/>
                </a:lnTo>
                <a:lnTo>
                  <a:pt x="1882" y="1459"/>
                </a:lnTo>
                <a:lnTo>
                  <a:pt x="1889" y="1497"/>
                </a:lnTo>
                <a:lnTo>
                  <a:pt x="1895" y="1536"/>
                </a:lnTo>
                <a:lnTo>
                  <a:pt x="1901" y="1576"/>
                </a:lnTo>
                <a:lnTo>
                  <a:pt x="1907" y="1615"/>
                </a:lnTo>
                <a:lnTo>
                  <a:pt x="1913" y="1655"/>
                </a:lnTo>
                <a:lnTo>
                  <a:pt x="1917" y="1695"/>
                </a:lnTo>
                <a:lnTo>
                  <a:pt x="1923" y="1735"/>
                </a:lnTo>
                <a:lnTo>
                  <a:pt x="1927" y="1776"/>
                </a:lnTo>
                <a:lnTo>
                  <a:pt x="1931" y="1816"/>
                </a:lnTo>
                <a:lnTo>
                  <a:pt x="1935" y="1857"/>
                </a:lnTo>
                <a:lnTo>
                  <a:pt x="1939" y="1898"/>
                </a:lnTo>
                <a:lnTo>
                  <a:pt x="1942" y="1939"/>
                </a:lnTo>
                <a:lnTo>
                  <a:pt x="1945" y="1980"/>
                </a:lnTo>
                <a:lnTo>
                  <a:pt x="1949" y="2022"/>
                </a:lnTo>
                <a:lnTo>
                  <a:pt x="1951" y="2064"/>
                </a:lnTo>
                <a:lnTo>
                  <a:pt x="1953" y="2105"/>
                </a:lnTo>
                <a:lnTo>
                  <a:pt x="1955" y="2147"/>
                </a:lnTo>
                <a:lnTo>
                  <a:pt x="1957" y="2188"/>
                </a:lnTo>
                <a:lnTo>
                  <a:pt x="1958" y="2230"/>
                </a:lnTo>
                <a:lnTo>
                  <a:pt x="1959" y="2273"/>
                </a:lnTo>
                <a:lnTo>
                  <a:pt x="1960" y="2314"/>
                </a:lnTo>
                <a:lnTo>
                  <a:pt x="1960" y="2356"/>
                </a:lnTo>
                <a:lnTo>
                  <a:pt x="1961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26" name="Oval 11">
            <a:extLst>
              <a:ext uri="{FF2B5EF4-FFF2-40B4-BE49-F238E27FC236}">
                <a16:creationId xmlns:a16="http://schemas.microsoft.com/office/drawing/2014/main" id="{BBCFA1BD-78B7-B34A-8BD4-BC4078766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063" y="3717925"/>
            <a:ext cx="112712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7" name="Oval 12">
            <a:extLst>
              <a:ext uri="{FF2B5EF4-FFF2-40B4-BE49-F238E27FC236}">
                <a16:creationId xmlns:a16="http://schemas.microsoft.com/office/drawing/2014/main" id="{B96EBFC8-7E29-8048-9B65-DF133DD41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4850" y="4192588"/>
            <a:ext cx="109538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8" name="Oval 13">
            <a:extLst>
              <a:ext uri="{FF2B5EF4-FFF2-40B4-BE49-F238E27FC236}">
                <a16:creationId xmlns:a16="http://schemas.microsoft.com/office/drawing/2014/main" id="{AFA42FCF-5F49-BA42-B861-7F9B5951B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243388"/>
            <a:ext cx="114300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9" name="Oval 14">
            <a:extLst>
              <a:ext uri="{FF2B5EF4-FFF2-40B4-BE49-F238E27FC236}">
                <a16:creationId xmlns:a16="http://schemas.microsoft.com/office/drawing/2014/main" id="{AB917832-7422-CE49-974B-484226411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3675" y="4876800"/>
            <a:ext cx="112713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0" name="Freeform 15">
            <a:extLst>
              <a:ext uri="{FF2B5EF4-FFF2-40B4-BE49-F238E27FC236}">
                <a16:creationId xmlns:a16="http://schemas.microsoft.com/office/drawing/2014/main" id="{0085C058-102B-0347-8EB0-9569CEB156D6}"/>
              </a:ext>
            </a:extLst>
          </p:cNvPr>
          <p:cNvSpPr>
            <a:spLocks/>
          </p:cNvSpPr>
          <p:nvPr/>
        </p:nvSpPr>
        <p:spPr bwMode="auto">
          <a:xfrm>
            <a:off x="1209675" y="3275013"/>
            <a:ext cx="792163" cy="1933575"/>
          </a:xfrm>
          <a:custGeom>
            <a:avLst/>
            <a:gdLst>
              <a:gd name="T0" fmla="*/ 0 w 1960"/>
              <a:gd name="T1" fmla="*/ 0 h 4796"/>
              <a:gd name="T2" fmla="*/ 0 w 1960"/>
              <a:gd name="T3" fmla="*/ 0 h 4796"/>
              <a:gd name="T4" fmla="*/ 0 w 1960"/>
              <a:gd name="T5" fmla="*/ 0 h 4796"/>
              <a:gd name="T6" fmla="*/ 0 w 1960"/>
              <a:gd name="T7" fmla="*/ 0 h 4796"/>
              <a:gd name="T8" fmla="*/ 0 w 1960"/>
              <a:gd name="T9" fmla="*/ 0 h 4796"/>
              <a:gd name="T10" fmla="*/ 0 w 1960"/>
              <a:gd name="T11" fmla="*/ 0 h 4796"/>
              <a:gd name="T12" fmla="*/ 0 w 1960"/>
              <a:gd name="T13" fmla="*/ 0 h 4796"/>
              <a:gd name="T14" fmla="*/ 0 w 1960"/>
              <a:gd name="T15" fmla="*/ 0 h 4796"/>
              <a:gd name="T16" fmla="*/ 0 w 1960"/>
              <a:gd name="T17" fmla="*/ 0 h 4796"/>
              <a:gd name="T18" fmla="*/ 0 w 1960"/>
              <a:gd name="T19" fmla="*/ 0 h 4796"/>
              <a:gd name="T20" fmla="*/ 0 w 1960"/>
              <a:gd name="T21" fmla="*/ 0 h 4796"/>
              <a:gd name="T22" fmla="*/ 0 w 1960"/>
              <a:gd name="T23" fmla="*/ 0 h 4796"/>
              <a:gd name="T24" fmla="*/ 0 w 1960"/>
              <a:gd name="T25" fmla="*/ 0 h 4796"/>
              <a:gd name="T26" fmla="*/ 0 w 1960"/>
              <a:gd name="T27" fmla="*/ 0 h 4796"/>
              <a:gd name="T28" fmla="*/ 0 w 1960"/>
              <a:gd name="T29" fmla="*/ 0 h 4796"/>
              <a:gd name="T30" fmla="*/ 0 w 1960"/>
              <a:gd name="T31" fmla="*/ 0 h 4796"/>
              <a:gd name="T32" fmla="*/ 0 w 1960"/>
              <a:gd name="T33" fmla="*/ 0 h 4796"/>
              <a:gd name="T34" fmla="*/ 0 w 1960"/>
              <a:gd name="T35" fmla="*/ 0 h 4796"/>
              <a:gd name="T36" fmla="*/ 0 w 1960"/>
              <a:gd name="T37" fmla="*/ 0 h 4796"/>
              <a:gd name="T38" fmla="*/ 0 w 1960"/>
              <a:gd name="T39" fmla="*/ 0 h 4796"/>
              <a:gd name="T40" fmla="*/ 0 w 1960"/>
              <a:gd name="T41" fmla="*/ 0 h 4796"/>
              <a:gd name="T42" fmla="*/ 0 w 1960"/>
              <a:gd name="T43" fmla="*/ 0 h 4796"/>
              <a:gd name="T44" fmla="*/ 0 w 1960"/>
              <a:gd name="T45" fmla="*/ 0 h 4796"/>
              <a:gd name="T46" fmla="*/ 0 w 1960"/>
              <a:gd name="T47" fmla="*/ 0 h 4796"/>
              <a:gd name="T48" fmla="*/ 0 w 1960"/>
              <a:gd name="T49" fmla="*/ 0 h 4796"/>
              <a:gd name="T50" fmla="*/ 0 w 1960"/>
              <a:gd name="T51" fmla="*/ 0 h 4796"/>
              <a:gd name="T52" fmla="*/ 0 w 1960"/>
              <a:gd name="T53" fmla="*/ 0 h 4796"/>
              <a:gd name="T54" fmla="*/ 0 w 1960"/>
              <a:gd name="T55" fmla="*/ 0 h 4796"/>
              <a:gd name="T56" fmla="*/ 0 w 1960"/>
              <a:gd name="T57" fmla="*/ 0 h 4796"/>
              <a:gd name="T58" fmla="*/ 0 w 1960"/>
              <a:gd name="T59" fmla="*/ 0 h 4796"/>
              <a:gd name="T60" fmla="*/ 0 w 1960"/>
              <a:gd name="T61" fmla="*/ 0 h 4796"/>
              <a:gd name="T62" fmla="*/ 0 w 1960"/>
              <a:gd name="T63" fmla="*/ 0 h 4796"/>
              <a:gd name="T64" fmla="*/ 0 w 1960"/>
              <a:gd name="T65" fmla="*/ 0 h 4796"/>
              <a:gd name="T66" fmla="*/ 0 w 1960"/>
              <a:gd name="T67" fmla="*/ 0 h 4796"/>
              <a:gd name="T68" fmla="*/ 0 w 1960"/>
              <a:gd name="T69" fmla="*/ 0 h 4796"/>
              <a:gd name="T70" fmla="*/ 0 w 1960"/>
              <a:gd name="T71" fmla="*/ 0 h 4796"/>
              <a:gd name="T72" fmla="*/ 0 w 1960"/>
              <a:gd name="T73" fmla="*/ 0 h 4796"/>
              <a:gd name="T74" fmla="*/ 0 w 1960"/>
              <a:gd name="T75" fmla="*/ 0 h 4796"/>
              <a:gd name="T76" fmla="*/ 0 w 1960"/>
              <a:gd name="T77" fmla="*/ 0 h 4796"/>
              <a:gd name="T78" fmla="*/ 0 w 1960"/>
              <a:gd name="T79" fmla="*/ 0 h 4796"/>
              <a:gd name="T80" fmla="*/ 0 w 1960"/>
              <a:gd name="T81" fmla="*/ 0 h 4796"/>
              <a:gd name="T82" fmla="*/ 0 w 1960"/>
              <a:gd name="T83" fmla="*/ 0 h 4796"/>
              <a:gd name="T84" fmla="*/ 0 w 1960"/>
              <a:gd name="T85" fmla="*/ 0 h 4796"/>
              <a:gd name="T86" fmla="*/ 0 w 1960"/>
              <a:gd name="T87" fmla="*/ 0 h 4796"/>
              <a:gd name="T88" fmla="*/ 0 w 1960"/>
              <a:gd name="T89" fmla="*/ 0 h 4796"/>
              <a:gd name="T90" fmla="*/ 0 w 1960"/>
              <a:gd name="T91" fmla="*/ 0 h 4796"/>
              <a:gd name="T92" fmla="*/ 0 w 1960"/>
              <a:gd name="T93" fmla="*/ 0 h 4796"/>
              <a:gd name="T94" fmla="*/ 0 w 1960"/>
              <a:gd name="T95" fmla="*/ 0 h 4796"/>
              <a:gd name="T96" fmla="*/ 0 w 1960"/>
              <a:gd name="T97" fmla="*/ 0 h 4796"/>
              <a:gd name="T98" fmla="*/ 0 w 1960"/>
              <a:gd name="T99" fmla="*/ 0 h 4796"/>
              <a:gd name="T100" fmla="*/ 0 w 1960"/>
              <a:gd name="T101" fmla="*/ 0 h 4796"/>
              <a:gd name="T102" fmla="*/ 0 w 1960"/>
              <a:gd name="T103" fmla="*/ 0 h 4796"/>
              <a:gd name="T104" fmla="*/ 0 w 1960"/>
              <a:gd name="T105" fmla="*/ 0 h 4796"/>
              <a:gd name="T106" fmla="*/ 0 w 1960"/>
              <a:gd name="T107" fmla="*/ 0 h 4796"/>
              <a:gd name="T108" fmla="*/ 0 w 1960"/>
              <a:gd name="T109" fmla="*/ 0 h 4796"/>
              <a:gd name="T110" fmla="*/ 0 w 1960"/>
              <a:gd name="T111" fmla="*/ 0 h 4796"/>
              <a:gd name="T112" fmla="*/ 0 w 1960"/>
              <a:gd name="T113" fmla="*/ 0 h 4796"/>
              <a:gd name="T114" fmla="*/ 0 w 1960"/>
              <a:gd name="T115" fmla="*/ 0 h 4796"/>
              <a:gd name="T116" fmla="*/ 0 w 1960"/>
              <a:gd name="T117" fmla="*/ 0 h 4796"/>
              <a:gd name="T118" fmla="*/ 0 w 1960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6"/>
              <a:gd name="T182" fmla="*/ 1960 w 1960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6">
                <a:moveTo>
                  <a:pt x="1960" y="2399"/>
                </a:moveTo>
                <a:lnTo>
                  <a:pt x="1960" y="2440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6"/>
                </a:lnTo>
                <a:lnTo>
                  <a:pt x="1956" y="2608"/>
                </a:lnTo>
                <a:lnTo>
                  <a:pt x="1954" y="2649"/>
                </a:lnTo>
                <a:lnTo>
                  <a:pt x="1953" y="2691"/>
                </a:lnTo>
                <a:lnTo>
                  <a:pt x="1951" y="2733"/>
                </a:lnTo>
                <a:lnTo>
                  <a:pt x="1947" y="2774"/>
                </a:lnTo>
                <a:lnTo>
                  <a:pt x="1945" y="2816"/>
                </a:lnTo>
                <a:lnTo>
                  <a:pt x="1942" y="2857"/>
                </a:lnTo>
                <a:lnTo>
                  <a:pt x="1938" y="2898"/>
                </a:lnTo>
                <a:lnTo>
                  <a:pt x="1935" y="2939"/>
                </a:lnTo>
                <a:lnTo>
                  <a:pt x="1931" y="2980"/>
                </a:lnTo>
                <a:lnTo>
                  <a:pt x="1926" y="3020"/>
                </a:lnTo>
                <a:lnTo>
                  <a:pt x="1922" y="3061"/>
                </a:lnTo>
                <a:lnTo>
                  <a:pt x="1917" y="3101"/>
                </a:lnTo>
                <a:lnTo>
                  <a:pt x="1911" y="3142"/>
                </a:lnTo>
                <a:lnTo>
                  <a:pt x="1906" y="3181"/>
                </a:lnTo>
                <a:lnTo>
                  <a:pt x="1900" y="3220"/>
                </a:lnTo>
                <a:lnTo>
                  <a:pt x="1895" y="3260"/>
                </a:lnTo>
                <a:lnTo>
                  <a:pt x="1888" y="3299"/>
                </a:lnTo>
                <a:lnTo>
                  <a:pt x="1882" y="3338"/>
                </a:lnTo>
                <a:lnTo>
                  <a:pt x="1874" y="3377"/>
                </a:lnTo>
                <a:lnTo>
                  <a:pt x="1868" y="3415"/>
                </a:lnTo>
                <a:lnTo>
                  <a:pt x="1860" y="3452"/>
                </a:lnTo>
                <a:lnTo>
                  <a:pt x="1853" y="3490"/>
                </a:lnTo>
                <a:lnTo>
                  <a:pt x="1845" y="3527"/>
                </a:lnTo>
                <a:lnTo>
                  <a:pt x="1836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8"/>
                </a:lnTo>
                <a:lnTo>
                  <a:pt x="1791" y="3743"/>
                </a:lnTo>
                <a:lnTo>
                  <a:pt x="1782" y="3777"/>
                </a:lnTo>
                <a:lnTo>
                  <a:pt x="1772" y="3812"/>
                </a:lnTo>
                <a:lnTo>
                  <a:pt x="1762" y="3845"/>
                </a:lnTo>
                <a:lnTo>
                  <a:pt x="1751" y="3878"/>
                </a:lnTo>
                <a:lnTo>
                  <a:pt x="1740" y="3912"/>
                </a:lnTo>
                <a:lnTo>
                  <a:pt x="1729" y="3943"/>
                </a:lnTo>
                <a:lnTo>
                  <a:pt x="1718" y="3976"/>
                </a:lnTo>
                <a:lnTo>
                  <a:pt x="1707" y="4007"/>
                </a:lnTo>
                <a:lnTo>
                  <a:pt x="1695" y="4038"/>
                </a:lnTo>
                <a:lnTo>
                  <a:pt x="1683" y="4068"/>
                </a:lnTo>
                <a:lnTo>
                  <a:pt x="1672" y="4098"/>
                </a:lnTo>
                <a:lnTo>
                  <a:pt x="1659" y="4128"/>
                </a:lnTo>
                <a:lnTo>
                  <a:pt x="1647" y="4156"/>
                </a:lnTo>
                <a:lnTo>
                  <a:pt x="1634" y="4185"/>
                </a:lnTo>
                <a:lnTo>
                  <a:pt x="1621" y="4212"/>
                </a:lnTo>
                <a:lnTo>
                  <a:pt x="1608" y="4240"/>
                </a:lnTo>
                <a:lnTo>
                  <a:pt x="1594" y="4266"/>
                </a:lnTo>
                <a:lnTo>
                  <a:pt x="1582" y="4292"/>
                </a:lnTo>
                <a:lnTo>
                  <a:pt x="1567" y="4318"/>
                </a:lnTo>
                <a:lnTo>
                  <a:pt x="1554" y="4342"/>
                </a:lnTo>
                <a:lnTo>
                  <a:pt x="1540" y="4367"/>
                </a:lnTo>
                <a:lnTo>
                  <a:pt x="1526" y="4391"/>
                </a:lnTo>
                <a:lnTo>
                  <a:pt x="1511" y="4413"/>
                </a:lnTo>
                <a:lnTo>
                  <a:pt x="1496" y="4436"/>
                </a:lnTo>
                <a:lnTo>
                  <a:pt x="1482" y="4458"/>
                </a:lnTo>
                <a:lnTo>
                  <a:pt x="1467" y="4479"/>
                </a:lnTo>
                <a:lnTo>
                  <a:pt x="1452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6" y="4557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09"/>
                </a:lnTo>
                <a:lnTo>
                  <a:pt x="1344" y="4626"/>
                </a:lnTo>
                <a:lnTo>
                  <a:pt x="1328" y="4640"/>
                </a:lnTo>
                <a:lnTo>
                  <a:pt x="1312" y="4655"/>
                </a:lnTo>
                <a:lnTo>
                  <a:pt x="1296" y="4669"/>
                </a:lnTo>
                <a:lnTo>
                  <a:pt x="1279" y="4682"/>
                </a:lnTo>
                <a:lnTo>
                  <a:pt x="1263" y="4694"/>
                </a:lnTo>
                <a:lnTo>
                  <a:pt x="1247" y="4706"/>
                </a:lnTo>
                <a:lnTo>
                  <a:pt x="1230" y="4718"/>
                </a:lnTo>
                <a:lnTo>
                  <a:pt x="1213" y="4728"/>
                </a:lnTo>
                <a:lnTo>
                  <a:pt x="1197" y="4737"/>
                </a:lnTo>
                <a:lnTo>
                  <a:pt x="1180" y="4746"/>
                </a:lnTo>
                <a:lnTo>
                  <a:pt x="1163" y="4755"/>
                </a:lnTo>
                <a:lnTo>
                  <a:pt x="1146" y="4762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81"/>
                </a:lnTo>
                <a:lnTo>
                  <a:pt x="1078" y="4785"/>
                </a:lnTo>
                <a:lnTo>
                  <a:pt x="1061" y="4789"/>
                </a:lnTo>
                <a:lnTo>
                  <a:pt x="1044" y="4792"/>
                </a:lnTo>
                <a:lnTo>
                  <a:pt x="1027" y="4794"/>
                </a:lnTo>
                <a:lnTo>
                  <a:pt x="1010" y="4795"/>
                </a:lnTo>
                <a:lnTo>
                  <a:pt x="992" y="4796"/>
                </a:lnTo>
                <a:lnTo>
                  <a:pt x="975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4" y="4793"/>
                </a:lnTo>
                <a:lnTo>
                  <a:pt x="907" y="4790"/>
                </a:lnTo>
                <a:lnTo>
                  <a:pt x="890" y="4786"/>
                </a:lnTo>
                <a:lnTo>
                  <a:pt x="873" y="4783"/>
                </a:lnTo>
                <a:lnTo>
                  <a:pt x="856" y="4777"/>
                </a:lnTo>
                <a:lnTo>
                  <a:pt x="838" y="4772"/>
                </a:lnTo>
                <a:lnTo>
                  <a:pt x="821" y="4765"/>
                </a:lnTo>
                <a:lnTo>
                  <a:pt x="804" y="4758"/>
                </a:lnTo>
                <a:lnTo>
                  <a:pt x="788" y="4750"/>
                </a:lnTo>
                <a:lnTo>
                  <a:pt x="771" y="4742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4" y="4701"/>
                </a:lnTo>
                <a:lnTo>
                  <a:pt x="689" y="4688"/>
                </a:lnTo>
                <a:lnTo>
                  <a:pt x="672" y="4675"/>
                </a:lnTo>
                <a:lnTo>
                  <a:pt x="656" y="4661"/>
                </a:lnTo>
                <a:lnTo>
                  <a:pt x="639" y="4648"/>
                </a:lnTo>
                <a:lnTo>
                  <a:pt x="623" y="4633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0" y="4566"/>
                </a:lnTo>
                <a:lnTo>
                  <a:pt x="545" y="4548"/>
                </a:lnTo>
                <a:lnTo>
                  <a:pt x="530" y="4529"/>
                </a:lnTo>
                <a:lnTo>
                  <a:pt x="514" y="4510"/>
                </a:lnTo>
                <a:lnTo>
                  <a:pt x="500" y="4490"/>
                </a:lnTo>
                <a:lnTo>
                  <a:pt x="485" y="4468"/>
                </a:lnTo>
                <a:lnTo>
                  <a:pt x="470" y="4447"/>
                </a:lnTo>
                <a:lnTo>
                  <a:pt x="456" y="4424"/>
                </a:lnTo>
                <a:lnTo>
                  <a:pt x="441" y="4402"/>
                </a:lnTo>
                <a:lnTo>
                  <a:pt x="426" y="4378"/>
                </a:lnTo>
                <a:lnTo>
                  <a:pt x="413" y="4355"/>
                </a:lnTo>
                <a:lnTo>
                  <a:pt x="398" y="4330"/>
                </a:lnTo>
                <a:lnTo>
                  <a:pt x="385" y="4305"/>
                </a:lnTo>
                <a:lnTo>
                  <a:pt x="371" y="4279"/>
                </a:lnTo>
                <a:lnTo>
                  <a:pt x="358" y="4252"/>
                </a:lnTo>
                <a:lnTo>
                  <a:pt x="345" y="4225"/>
                </a:lnTo>
                <a:lnTo>
                  <a:pt x="332" y="4198"/>
                </a:lnTo>
                <a:lnTo>
                  <a:pt x="320" y="4170"/>
                </a:lnTo>
                <a:lnTo>
                  <a:pt x="306" y="4142"/>
                </a:lnTo>
                <a:lnTo>
                  <a:pt x="294" y="4113"/>
                </a:lnTo>
                <a:lnTo>
                  <a:pt x="282" y="4084"/>
                </a:lnTo>
                <a:lnTo>
                  <a:pt x="270" y="4053"/>
                </a:lnTo>
                <a:lnTo>
                  <a:pt x="259" y="4022"/>
                </a:lnTo>
                <a:lnTo>
                  <a:pt x="246" y="3992"/>
                </a:lnTo>
                <a:lnTo>
                  <a:pt x="235" y="3960"/>
                </a:lnTo>
                <a:lnTo>
                  <a:pt x="225" y="3927"/>
                </a:lnTo>
                <a:lnTo>
                  <a:pt x="214" y="3895"/>
                </a:lnTo>
                <a:lnTo>
                  <a:pt x="204" y="3862"/>
                </a:lnTo>
                <a:lnTo>
                  <a:pt x="192" y="3829"/>
                </a:lnTo>
                <a:lnTo>
                  <a:pt x="182" y="3795"/>
                </a:lnTo>
                <a:lnTo>
                  <a:pt x="173" y="3760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0" y="3508"/>
                </a:lnTo>
                <a:lnTo>
                  <a:pt x="104" y="3471"/>
                </a:lnTo>
                <a:lnTo>
                  <a:pt x="96" y="3434"/>
                </a:lnTo>
                <a:lnTo>
                  <a:pt x="88" y="3396"/>
                </a:lnTo>
                <a:lnTo>
                  <a:pt x="81" y="3358"/>
                </a:lnTo>
                <a:lnTo>
                  <a:pt x="74" y="3318"/>
                </a:lnTo>
                <a:lnTo>
                  <a:pt x="68" y="3280"/>
                </a:lnTo>
                <a:lnTo>
                  <a:pt x="62" y="3241"/>
                </a:lnTo>
                <a:lnTo>
                  <a:pt x="56" y="3201"/>
                </a:lnTo>
                <a:lnTo>
                  <a:pt x="51" y="3162"/>
                </a:lnTo>
                <a:lnTo>
                  <a:pt x="45" y="3122"/>
                </a:lnTo>
                <a:lnTo>
                  <a:pt x="41" y="3081"/>
                </a:lnTo>
                <a:lnTo>
                  <a:pt x="35" y="3041"/>
                </a:lnTo>
                <a:lnTo>
                  <a:pt x="30" y="3000"/>
                </a:lnTo>
                <a:lnTo>
                  <a:pt x="27" y="2960"/>
                </a:lnTo>
                <a:lnTo>
                  <a:pt x="23" y="2919"/>
                </a:lnTo>
                <a:lnTo>
                  <a:pt x="19" y="2878"/>
                </a:lnTo>
                <a:lnTo>
                  <a:pt x="16" y="2837"/>
                </a:lnTo>
                <a:lnTo>
                  <a:pt x="14" y="2796"/>
                </a:lnTo>
                <a:lnTo>
                  <a:pt x="10" y="2754"/>
                </a:lnTo>
                <a:lnTo>
                  <a:pt x="8" y="2712"/>
                </a:lnTo>
                <a:lnTo>
                  <a:pt x="6" y="2671"/>
                </a:lnTo>
                <a:lnTo>
                  <a:pt x="5" y="2629"/>
                </a:lnTo>
                <a:lnTo>
                  <a:pt x="2" y="2588"/>
                </a:lnTo>
                <a:lnTo>
                  <a:pt x="1" y="2545"/>
                </a:lnTo>
                <a:lnTo>
                  <a:pt x="0" y="2503"/>
                </a:lnTo>
                <a:lnTo>
                  <a:pt x="0" y="2462"/>
                </a:lnTo>
                <a:lnTo>
                  <a:pt x="0" y="2419"/>
                </a:lnTo>
                <a:lnTo>
                  <a:pt x="0" y="2377"/>
                </a:lnTo>
                <a:lnTo>
                  <a:pt x="0" y="2336"/>
                </a:lnTo>
                <a:lnTo>
                  <a:pt x="0" y="2293"/>
                </a:lnTo>
                <a:lnTo>
                  <a:pt x="1" y="2252"/>
                </a:lnTo>
                <a:lnTo>
                  <a:pt x="2" y="2210"/>
                </a:lnTo>
                <a:lnTo>
                  <a:pt x="5" y="2168"/>
                </a:lnTo>
                <a:lnTo>
                  <a:pt x="6" y="2126"/>
                </a:lnTo>
                <a:lnTo>
                  <a:pt x="8" y="2084"/>
                </a:lnTo>
                <a:lnTo>
                  <a:pt x="10" y="2042"/>
                </a:lnTo>
                <a:lnTo>
                  <a:pt x="14" y="2001"/>
                </a:lnTo>
                <a:lnTo>
                  <a:pt x="16" y="1960"/>
                </a:lnTo>
                <a:lnTo>
                  <a:pt x="19" y="1919"/>
                </a:lnTo>
                <a:lnTo>
                  <a:pt x="23" y="1878"/>
                </a:lnTo>
                <a:lnTo>
                  <a:pt x="27" y="1837"/>
                </a:lnTo>
                <a:lnTo>
                  <a:pt x="30" y="1796"/>
                </a:lnTo>
                <a:lnTo>
                  <a:pt x="35" y="1756"/>
                </a:lnTo>
                <a:lnTo>
                  <a:pt x="41" y="1715"/>
                </a:lnTo>
                <a:lnTo>
                  <a:pt x="45" y="1675"/>
                </a:lnTo>
                <a:lnTo>
                  <a:pt x="51" y="1636"/>
                </a:lnTo>
                <a:lnTo>
                  <a:pt x="56" y="1595"/>
                </a:lnTo>
                <a:lnTo>
                  <a:pt x="62" y="1556"/>
                </a:lnTo>
                <a:lnTo>
                  <a:pt x="68" y="1517"/>
                </a:lnTo>
                <a:lnTo>
                  <a:pt x="74" y="1478"/>
                </a:lnTo>
                <a:lnTo>
                  <a:pt x="81" y="1440"/>
                </a:lnTo>
                <a:lnTo>
                  <a:pt x="88" y="1401"/>
                </a:lnTo>
                <a:lnTo>
                  <a:pt x="96" y="1363"/>
                </a:lnTo>
                <a:lnTo>
                  <a:pt x="104" y="1325"/>
                </a:lnTo>
                <a:lnTo>
                  <a:pt x="110" y="1288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2" y="1003"/>
                </a:lnTo>
                <a:lnTo>
                  <a:pt x="192" y="968"/>
                </a:lnTo>
                <a:lnTo>
                  <a:pt x="204" y="935"/>
                </a:lnTo>
                <a:lnTo>
                  <a:pt x="214" y="902"/>
                </a:lnTo>
                <a:lnTo>
                  <a:pt x="225" y="869"/>
                </a:lnTo>
                <a:lnTo>
                  <a:pt x="235" y="837"/>
                </a:lnTo>
                <a:lnTo>
                  <a:pt x="246" y="806"/>
                </a:lnTo>
                <a:lnTo>
                  <a:pt x="259" y="774"/>
                </a:lnTo>
                <a:lnTo>
                  <a:pt x="270" y="744"/>
                </a:lnTo>
                <a:lnTo>
                  <a:pt x="282" y="714"/>
                </a:lnTo>
                <a:lnTo>
                  <a:pt x="294" y="683"/>
                </a:lnTo>
                <a:lnTo>
                  <a:pt x="306" y="655"/>
                </a:lnTo>
                <a:lnTo>
                  <a:pt x="320" y="626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7"/>
                </a:lnTo>
                <a:lnTo>
                  <a:pt x="385" y="491"/>
                </a:lnTo>
                <a:lnTo>
                  <a:pt x="398" y="466"/>
                </a:lnTo>
                <a:lnTo>
                  <a:pt x="413" y="442"/>
                </a:lnTo>
                <a:lnTo>
                  <a:pt x="426" y="418"/>
                </a:lnTo>
                <a:lnTo>
                  <a:pt x="441" y="395"/>
                </a:lnTo>
                <a:lnTo>
                  <a:pt x="456" y="372"/>
                </a:lnTo>
                <a:lnTo>
                  <a:pt x="470" y="350"/>
                </a:lnTo>
                <a:lnTo>
                  <a:pt x="485" y="328"/>
                </a:lnTo>
                <a:lnTo>
                  <a:pt x="500" y="307"/>
                </a:lnTo>
                <a:lnTo>
                  <a:pt x="514" y="287"/>
                </a:lnTo>
                <a:lnTo>
                  <a:pt x="530" y="268"/>
                </a:lnTo>
                <a:lnTo>
                  <a:pt x="545" y="248"/>
                </a:lnTo>
                <a:lnTo>
                  <a:pt x="560" y="230"/>
                </a:lnTo>
                <a:lnTo>
                  <a:pt x="576" y="212"/>
                </a:lnTo>
                <a:lnTo>
                  <a:pt x="592" y="196"/>
                </a:lnTo>
                <a:lnTo>
                  <a:pt x="608" y="180"/>
                </a:lnTo>
                <a:lnTo>
                  <a:pt x="623" y="164"/>
                </a:lnTo>
                <a:lnTo>
                  <a:pt x="639" y="148"/>
                </a:lnTo>
                <a:lnTo>
                  <a:pt x="656" y="135"/>
                </a:lnTo>
                <a:lnTo>
                  <a:pt x="672" y="121"/>
                </a:lnTo>
                <a:lnTo>
                  <a:pt x="689" y="108"/>
                </a:lnTo>
                <a:lnTo>
                  <a:pt x="704" y="97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1" y="55"/>
                </a:lnTo>
                <a:lnTo>
                  <a:pt x="788" y="46"/>
                </a:lnTo>
                <a:lnTo>
                  <a:pt x="804" y="38"/>
                </a:lnTo>
                <a:lnTo>
                  <a:pt x="821" y="31"/>
                </a:lnTo>
                <a:lnTo>
                  <a:pt x="838" y="25"/>
                </a:lnTo>
                <a:lnTo>
                  <a:pt x="856" y="19"/>
                </a:lnTo>
                <a:lnTo>
                  <a:pt x="873" y="15"/>
                </a:lnTo>
                <a:lnTo>
                  <a:pt x="890" y="10"/>
                </a:lnTo>
                <a:lnTo>
                  <a:pt x="907" y="7"/>
                </a:lnTo>
                <a:lnTo>
                  <a:pt x="924" y="3"/>
                </a:lnTo>
                <a:lnTo>
                  <a:pt x="942" y="1"/>
                </a:lnTo>
                <a:lnTo>
                  <a:pt x="959" y="0"/>
                </a:lnTo>
                <a:lnTo>
                  <a:pt x="975" y="0"/>
                </a:lnTo>
                <a:lnTo>
                  <a:pt x="992" y="0"/>
                </a:lnTo>
                <a:lnTo>
                  <a:pt x="1009" y="1"/>
                </a:lnTo>
                <a:lnTo>
                  <a:pt x="1027" y="2"/>
                </a:lnTo>
                <a:lnTo>
                  <a:pt x="1044" y="5"/>
                </a:lnTo>
                <a:lnTo>
                  <a:pt x="1061" y="8"/>
                </a:lnTo>
                <a:lnTo>
                  <a:pt x="1078" y="12"/>
                </a:lnTo>
                <a:lnTo>
                  <a:pt x="1096" y="17"/>
                </a:lnTo>
                <a:lnTo>
                  <a:pt x="1113" y="21"/>
                </a:lnTo>
                <a:lnTo>
                  <a:pt x="1130" y="28"/>
                </a:lnTo>
                <a:lnTo>
                  <a:pt x="1146" y="35"/>
                </a:lnTo>
                <a:lnTo>
                  <a:pt x="1163" y="42"/>
                </a:lnTo>
                <a:lnTo>
                  <a:pt x="1180" y="51"/>
                </a:lnTo>
                <a:lnTo>
                  <a:pt x="1197" y="60"/>
                </a:lnTo>
                <a:lnTo>
                  <a:pt x="1213" y="69"/>
                </a:lnTo>
                <a:lnTo>
                  <a:pt x="1230" y="79"/>
                </a:lnTo>
                <a:lnTo>
                  <a:pt x="1247" y="90"/>
                </a:lnTo>
                <a:lnTo>
                  <a:pt x="1263" y="102"/>
                </a:lnTo>
                <a:lnTo>
                  <a:pt x="1279" y="115"/>
                </a:lnTo>
                <a:lnTo>
                  <a:pt x="1296" y="128"/>
                </a:lnTo>
                <a:lnTo>
                  <a:pt x="1312" y="142"/>
                </a:lnTo>
                <a:lnTo>
                  <a:pt x="1328" y="156"/>
                </a:lnTo>
                <a:lnTo>
                  <a:pt x="1344" y="172"/>
                </a:lnTo>
                <a:lnTo>
                  <a:pt x="1360" y="188"/>
                </a:lnTo>
                <a:lnTo>
                  <a:pt x="1376" y="203"/>
                </a:lnTo>
                <a:lnTo>
                  <a:pt x="1392" y="221"/>
                </a:lnTo>
                <a:lnTo>
                  <a:pt x="1406" y="239"/>
                </a:lnTo>
                <a:lnTo>
                  <a:pt x="1422" y="257"/>
                </a:lnTo>
                <a:lnTo>
                  <a:pt x="1438" y="278"/>
                </a:lnTo>
                <a:lnTo>
                  <a:pt x="1452" y="297"/>
                </a:lnTo>
                <a:lnTo>
                  <a:pt x="1467" y="318"/>
                </a:lnTo>
                <a:lnTo>
                  <a:pt x="1482" y="338"/>
                </a:lnTo>
                <a:lnTo>
                  <a:pt x="1496" y="361"/>
                </a:lnTo>
                <a:lnTo>
                  <a:pt x="1511" y="383"/>
                </a:lnTo>
                <a:lnTo>
                  <a:pt x="1526" y="406"/>
                </a:lnTo>
                <a:lnTo>
                  <a:pt x="1540" y="429"/>
                </a:lnTo>
                <a:lnTo>
                  <a:pt x="1554" y="454"/>
                </a:lnTo>
                <a:lnTo>
                  <a:pt x="1567" y="479"/>
                </a:lnTo>
                <a:lnTo>
                  <a:pt x="1582" y="505"/>
                </a:lnTo>
                <a:lnTo>
                  <a:pt x="1594" y="531"/>
                </a:lnTo>
                <a:lnTo>
                  <a:pt x="1608" y="558"/>
                </a:lnTo>
                <a:lnTo>
                  <a:pt x="1621" y="585"/>
                </a:lnTo>
                <a:lnTo>
                  <a:pt x="1634" y="613"/>
                </a:lnTo>
                <a:lnTo>
                  <a:pt x="1647" y="641"/>
                </a:lnTo>
                <a:lnTo>
                  <a:pt x="1659" y="669"/>
                </a:lnTo>
                <a:lnTo>
                  <a:pt x="1672" y="698"/>
                </a:lnTo>
                <a:lnTo>
                  <a:pt x="1683" y="728"/>
                </a:lnTo>
                <a:lnTo>
                  <a:pt x="1695" y="759"/>
                </a:lnTo>
                <a:lnTo>
                  <a:pt x="1707" y="790"/>
                </a:lnTo>
                <a:lnTo>
                  <a:pt x="1718" y="821"/>
                </a:lnTo>
                <a:lnTo>
                  <a:pt x="1729" y="853"/>
                </a:lnTo>
                <a:lnTo>
                  <a:pt x="1740" y="886"/>
                </a:lnTo>
                <a:lnTo>
                  <a:pt x="1751" y="918"/>
                </a:lnTo>
                <a:lnTo>
                  <a:pt x="1762" y="951"/>
                </a:lnTo>
                <a:lnTo>
                  <a:pt x="1772" y="985"/>
                </a:lnTo>
                <a:lnTo>
                  <a:pt x="1782" y="1020"/>
                </a:lnTo>
                <a:lnTo>
                  <a:pt x="1791" y="1053"/>
                </a:lnTo>
                <a:lnTo>
                  <a:pt x="1801" y="1089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6" y="1232"/>
                </a:lnTo>
                <a:lnTo>
                  <a:pt x="1845" y="1269"/>
                </a:lnTo>
                <a:lnTo>
                  <a:pt x="1853" y="1306"/>
                </a:lnTo>
                <a:lnTo>
                  <a:pt x="1860" y="1344"/>
                </a:lnTo>
                <a:lnTo>
                  <a:pt x="1868" y="1381"/>
                </a:lnTo>
                <a:lnTo>
                  <a:pt x="1874" y="1420"/>
                </a:lnTo>
                <a:lnTo>
                  <a:pt x="1882" y="1459"/>
                </a:lnTo>
                <a:lnTo>
                  <a:pt x="1888" y="1497"/>
                </a:lnTo>
                <a:lnTo>
                  <a:pt x="1895" y="1537"/>
                </a:lnTo>
                <a:lnTo>
                  <a:pt x="1900" y="1576"/>
                </a:lnTo>
                <a:lnTo>
                  <a:pt x="1906" y="1615"/>
                </a:lnTo>
                <a:lnTo>
                  <a:pt x="1911" y="1655"/>
                </a:lnTo>
                <a:lnTo>
                  <a:pt x="1917" y="1695"/>
                </a:lnTo>
                <a:lnTo>
                  <a:pt x="1922" y="1736"/>
                </a:lnTo>
                <a:lnTo>
                  <a:pt x="1926" y="1776"/>
                </a:lnTo>
                <a:lnTo>
                  <a:pt x="1931" y="1816"/>
                </a:lnTo>
                <a:lnTo>
                  <a:pt x="1935" y="1857"/>
                </a:lnTo>
                <a:lnTo>
                  <a:pt x="1938" y="1899"/>
                </a:lnTo>
                <a:lnTo>
                  <a:pt x="1942" y="1939"/>
                </a:lnTo>
                <a:lnTo>
                  <a:pt x="1945" y="1981"/>
                </a:lnTo>
                <a:lnTo>
                  <a:pt x="1947" y="2022"/>
                </a:lnTo>
                <a:lnTo>
                  <a:pt x="1951" y="2064"/>
                </a:lnTo>
                <a:lnTo>
                  <a:pt x="1953" y="2105"/>
                </a:lnTo>
                <a:lnTo>
                  <a:pt x="1954" y="2147"/>
                </a:lnTo>
                <a:lnTo>
                  <a:pt x="1956" y="2189"/>
                </a:lnTo>
                <a:lnTo>
                  <a:pt x="1958" y="2230"/>
                </a:lnTo>
                <a:lnTo>
                  <a:pt x="1959" y="2273"/>
                </a:lnTo>
                <a:lnTo>
                  <a:pt x="1960" y="2314"/>
                </a:lnTo>
                <a:lnTo>
                  <a:pt x="1960" y="2356"/>
                </a:lnTo>
                <a:lnTo>
                  <a:pt x="1960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1" name="Freeform 16">
            <a:extLst>
              <a:ext uri="{FF2B5EF4-FFF2-40B4-BE49-F238E27FC236}">
                <a16:creationId xmlns:a16="http://schemas.microsoft.com/office/drawing/2014/main" id="{DB00F348-D158-0A44-A540-23F41871F175}"/>
              </a:ext>
            </a:extLst>
          </p:cNvPr>
          <p:cNvSpPr>
            <a:spLocks/>
          </p:cNvSpPr>
          <p:nvPr/>
        </p:nvSpPr>
        <p:spPr bwMode="auto">
          <a:xfrm>
            <a:off x="3297238" y="3275013"/>
            <a:ext cx="790575" cy="1936750"/>
          </a:xfrm>
          <a:custGeom>
            <a:avLst/>
            <a:gdLst>
              <a:gd name="T0" fmla="*/ 0 w 1960"/>
              <a:gd name="T1" fmla="*/ 0 h 4796"/>
              <a:gd name="T2" fmla="*/ 0 w 1960"/>
              <a:gd name="T3" fmla="*/ 0 h 4796"/>
              <a:gd name="T4" fmla="*/ 0 w 1960"/>
              <a:gd name="T5" fmla="*/ 0 h 4796"/>
              <a:gd name="T6" fmla="*/ 0 w 1960"/>
              <a:gd name="T7" fmla="*/ 0 h 4796"/>
              <a:gd name="T8" fmla="*/ 0 w 1960"/>
              <a:gd name="T9" fmla="*/ 0 h 4796"/>
              <a:gd name="T10" fmla="*/ 0 w 1960"/>
              <a:gd name="T11" fmla="*/ 0 h 4796"/>
              <a:gd name="T12" fmla="*/ 0 w 1960"/>
              <a:gd name="T13" fmla="*/ 0 h 4796"/>
              <a:gd name="T14" fmla="*/ 0 w 1960"/>
              <a:gd name="T15" fmla="*/ 0 h 4796"/>
              <a:gd name="T16" fmla="*/ 0 w 1960"/>
              <a:gd name="T17" fmla="*/ 0 h 4796"/>
              <a:gd name="T18" fmla="*/ 0 w 1960"/>
              <a:gd name="T19" fmla="*/ 0 h 4796"/>
              <a:gd name="T20" fmla="*/ 0 w 1960"/>
              <a:gd name="T21" fmla="*/ 0 h 4796"/>
              <a:gd name="T22" fmla="*/ 0 w 1960"/>
              <a:gd name="T23" fmla="*/ 0 h 4796"/>
              <a:gd name="T24" fmla="*/ 0 w 1960"/>
              <a:gd name="T25" fmla="*/ 0 h 4796"/>
              <a:gd name="T26" fmla="*/ 0 w 1960"/>
              <a:gd name="T27" fmla="*/ 0 h 4796"/>
              <a:gd name="T28" fmla="*/ 0 w 1960"/>
              <a:gd name="T29" fmla="*/ 0 h 4796"/>
              <a:gd name="T30" fmla="*/ 0 w 1960"/>
              <a:gd name="T31" fmla="*/ 0 h 4796"/>
              <a:gd name="T32" fmla="*/ 0 w 1960"/>
              <a:gd name="T33" fmla="*/ 0 h 4796"/>
              <a:gd name="T34" fmla="*/ 0 w 1960"/>
              <a:gd name="T35" fmla="*/ 0 h 4796"/>
              <a:gd name="T36" fmla="*/ 0 w 1960"/>
              <a:gd name="T37" fmla="*/ 0 h 4796"/>
              <a:gd name="T38" fmla="*/ 0 w 1960"/>
              <a:gd name="T39" fmla="*/ 0 h 4796"/>
              <a:gd name="T40" fmla="*/ 0 w 1960"/>
              <a:gd name="T41" fmla="*/ 0 h 4796"/>
              <a:gd name="T42" fmla="*/ 0 w 1960"/>
              <a:gd name="T43" fmla="*/ 0 h 4796"/>
              <a:gd name="T44" fmla="*/ 0 w 1960"/>
              <a:gd name="T45" fmla="*/ 0 h 4796"/>
              <a:gd name="T46" fmla="*/ 0 w 1960"/>
              <a:gd name="T47" fmla="*/ 0 h 4796"/>
              <a:gd name="T48" fmla="*/ 0 w 1960"/>
              <a:gd name="T49" fmla="*/ 0 h 4796"/>
              <a:gd name="T50" fmla="*/ 0 w 1960"/>
              <a:gd name="T51" fmla="*/ 0 h 4796"/>
              <a:gd name="T52" fmla="*/ 0 w 1960"/>
              <a:gd name="T53" fmla="*/ 0 h 4796"/>
              <a:gd name="T54" fmla="*/ 0 w 1960"/>
              <a:gd name="T55" fmla="*/ 0 h 4796"/>
              <a:gd name="T56" fmla="*/ 0 w 1960"/>
              <a:gd name="T57" fmla="*/ 0 h 4796"/>
              <a:gd name="T58" fmla="*/ 0 w 1960"/>
              <a:gd name="T59" fmla="*/ 0 h 4796"/>
              <a:gd name="T60" fmla="*/ 0 w 1960"/>
              <a:gd name="T61" fmla="*/ 0 h 4796"/>
              <a:gd name="T62" fmla="*/ 0 w 1960"/>
              <a:gd name="T63" fmla="*/ 0 h 4796"/>
              <a:gd name="T64" fmla="*/ 0 w 1960"/>
              <a:gd name="T65" fmla="*/ 0 h 4796"/>
              <a:gd name="T66" fmla="*/ 0 w 1960"/>
              <a:gd name="T67" fmla="*/ 0 h 4796"/>
              <a:gd name="T68" fmla="*/ 0 w 1960"/>
              <a:gd name="T69" fmla="*/ 0 h 4796"/>
              <a:gd name="T70" fmla="*/ 0 w 1960"/>
              <a:gd name="T71" fmla="*/ 0 h 4796"/>
              <a:gd name="T72" fmla="*/ 0 w 1960"/>
              <a:gd name="T73" fmla="*/ 0 h 4796"/>
              <a:gd name="T74" fmla="*/ 0 w 1960"/>
              <a:gd name="T75" fmla="*/ 0 h 4796"/>
              <a:gd name="T76" fmla="*/ 0 w 1960"/>
              <a:gd name="T77" fmla="*/ 0 h 4796"/>
              <a:gd name="T78" fmla="*/ 0 w 1960"/>
              <a:gd name="T79" fmla="*/ 0 h 4796"/>
              <a:gd name="T80" fmla="*/ 0 w 1960"/>
              <a:gd name="T81" fmla="*/ 0 h 4796"/>
              <a:gd name="T82" fmla="*/ 0 w 1960"/>
              <a:gd name="T83" fmla="*/ 0 h 4796"/>
              <a:gd name="T84" fmla="*/ 0 w 1960"/>
              <a:gd name="T85" fmla="*/ 0 h 4796"/>
              <a:gd name="T86" fmla="*/ 0 w 1960"/>
              <a:gd name="T87" fmla="*/ 0 h 4796"/>
              <a:gd name="T88" fmla="*/ 0 w 1960"/>
              <a:gd name="T89" fmla="*/ 0 h 4796"/>
              <a:gd name="T90" fmla="*/ 0 w 1960"/>
              <a:gd name="T91" fmla="*/ 0 h 4796"/>
              <a:gd name="T92" fmla="*/ 0 w 1960"/>
              <a:gd name="T93" fmla="*/ 0 h 4796"/>
              <a:gd name="T94" fmla="*/ 0 w 1960"/>
              <a:gd name="T95" fmla="*/ 0 h 4796"/>
              <a:gd name="T96" fmla="*/ 0 w 1960"/>
              <a:gd name="T97" fmla="*/ 0 h 4796"/>
              <a:gd name="T98" fmla="*/ 0 w 1960"/>
              <a:gd name="T99" fmla="*/ 0 h 4796"/>
              <a:gd name="T100" fmla="*/ 0 w 1960"/>
              <a:gd name="T101" fmla="*/ 0 h 4796"/>
              <a:gd name="T102" fmla="*/ 0 w 1960"/>
              <a:gd name="T103" fmla="*/ 0 h 4796"/>
              <a:gd name="T104" fmla="*/ 0 w 1960"/>
              <a:gd name="T105" fmla="*/ 0 h 4796"/>
              <a:gd name="T106" fmla="*/ 0 w 1960"/>
              <a:gd name="T107" fmla="*/ 0 h 4796"/>
              <a:gd name="T108" fmla="*/ 0 w 1960"/>
              <a:gd name="T109" fmla="*/ 0 h 4796"/>
              <a:gd name="T110" fmla="*/ 0 w 1960"/>
              <a:gd name="T111" fmla="*/ 0 h 4796"/>
              <a:gd name="T112" fmla="*/ 0 w 1960"/>
              <a:gd name="T113" fmla="*/ 0 h 4796"/>
              <a:gd name="T114" fmla="*/ 0 w 1960"/>
              <a:gd name="T115" fmla="*/ 0 h 4796"/>
              <a:gd name="T116" fmla="*/ 0 w 1960"/>
              <a:gd name="T117" fmla="*/ 0 h 4796"/>
              <a:gd name="T118" fmla="*/ 0 w 1960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6"/>
              <a:gd name="T182" fmla="*/ 1960 w 1960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6">
                <a:moveTo>
                  <a:pt x="1960" y="2397"/>
                </a:moveTo>
                <a:lnTo>
                  <a:pt x="1960" y="2440"/>
                </a:lnTo>
                <a:lnTo>
                  <a:pt x="1960" y="2481"/>
                </a:lnTo>
                <a:lnTo>
                  <a:pt x="1959" y="2523"/>
                </a:lnTo>
                <a:lnTo>
                  <a:pt x="1958" y="2566"/>
                </a:lnTo>
                <a:lnTo>
                  <a:pt x="1957" y="2607"/>
                </a:lnTo>
                <a:lnTo>
                  <a:pt x="1955" y="2649"/>
                </a:lnTo>
                <a:lnTo>
                  <a:pt x="1953" y="2691"/>
                </a:lnTo>
                <a:lnTo>
                  <a:pt x="1951" y="2732"/>
                </a:lnTo>
                <a:lnTo>
                  <a:pt x="1949" y="2774"/>
                </a:lnTo>
                <a:lnTo>
                  <a:pt x="1945" y="2815"/>
                </a:lnTo>
                <a:lnTo>
                  <a:pt x="1942" y="2857"/>
                </a:lnTo>
                <a:lnTo>
                  <a:pt x="1939" y="2897"/>
                </a:lnTo>
                <a:lnTo>
                  <a:pt x="1935" y="2939"/>
                </a:lnTo>
                <a:lnTo>
                  <a:pt x="1931" y="2979"/>
                </a:lnTo>
                <a:lnTo>
                  <a:pt x="1927" y="3020"/>
                </a:lnTo>
                <a:lnTo>
                  <a:pt x="1922" y="3060"/>
                </a:lnTo>
                <a:lnTo>
                  <a:pt x="1917" y="3101"/>
                </a:lnTo>
                <a:lnTo>
                  <a:pt x="1913" y="3141"/>
                </a:lnTo>
                <a:lnTo>
                  <a:pt x="1907" y="3181"/>
                </a:lnTo>
                <a:lnTo>
                  <a:pt x="1901" y="3220"/>
                </a:lnTo>
                <a:lnTo>
                  <a:pt x="1895" y="3259"/>
                </a:lnTo>
                <a:lnTo>
                  <a:pt x="1889" y="3299"/>
                </a:lnTo>
                <a:lnTo>
                  <a:pt x="1882" y="3337"/>
                </a:lnTo>
                <a:lnTo>
                  <a:pt x="1876" y="3376"/>
                </a:lnTo>
                <a:lnTo>
                  <a:pt x="1868" y="3414"/>
                </a:lnTo>
                <a:lnTo>
                  <a:pt x="1861" y="3451"/>
                </a:lnTo>
                <a:lnTo>
                  <a:pt x="1853" y="3490"/>
                </a:lnTo>
                <a:lnTo>
                  <a:pt x="1845" y="3527"/>
                </a:lnTo>
                <a:lnTo>
                  <a:pt x="1837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7"/>
                </a:lnTo>
                <a:lnTo>
                  <a:pt x="1792" y="3743"/>
                </a:lnTo>
                <a:lnTo>
                  <a:pt x="1782" y="3776"/>
                </a:lnTo>
                <a:lnTo>
                  <a:pt x="1772" y="3811"/>
                </a:lnTo>
                <a:lnTo>
                  <a:pt x="1762" y="3845"/>
                </a:lnTo>
                <a:lnTo>
                  <a:pt x="1752" y="3878"/>
                </a:lnTo>
                <a:lnTo>
                  <a:pt x="1741" y="3910"/>
                </a:lnTo>
                <a:lnTo>
                  <a:pt x="1729" y="3943"/>
                </a:lnTo>
                <a:lnTo>
                  <a:pt x="1719" y="3975"/>
                </a:lnTo>
                <a:lnTo>
                  <a:pt x="1707" y="4006"/>
                </a:lnTo>
                <a:lnTo>
                  <a:pt x="1696" y="4037"/>
                </a:lnTo>
                <a:lnTo>
                  <a:pt x="1684" y="4067"/>
                </a:lnTo>
                <a:lnTo>
                  <a:pt x="1672" y="4098"/>
                </a:lnTo>
                <a:lnTo>
                  <a:pt x="1660" y="4127"/>
                </a:lnTo>
                <a:lnTo>
                  <a:pt x="1647" y="4155"/>
                </a:lnTo>
                <a:lnTo>
                  <a:pt x="1635" y="4184"/>
                </a:lnTo>
                <a:lnTo>
                  <a:pt x="1621" y="4211"/>
                </a:lnTo>
                <a:lnTo>
                  <a:pt x="1609" y="4238"/>
                </a:lnTo>
                <a:lnTo>
                  <a:pt x="1595" y="4265"/>
                </a:lnTo>
                <a:lnTo>
                  <a:pt x="1582" y="4291"/>
                </a:lnTo>
                <a:lnTo>
                  <a:pt x="1568" y="4317"/>
                </a:lnTo>
                <a:lnTo>
                  <a:pt x="1554" y="4342"/>
                </a:lnTo>
                <a:lnTo>
                  <a:pt x="1540" y="4366"/>
                </a:lnTo>
                <a:lnTo>
                  <a:pt x="1526" y="4390"/>
                </a:lnTo>
                <a:lnTo>
                  <a:pt x="1512" y="4413"/>
                </a:lnTo>
                <a:lnTo>
                  <a:pt x="1498" y="4435"/>
                </a:lnTo>
                <a:lnTo>
                  <a:pt x="1483" y="4458"/>
                </a:lnTo>
                <a:lnTo>
                  <a:pt x="1468" y="4478"/>
                </a:lnTo>
                <a:lnTo>
                  <a:pt x="1453" y="4499"/>
                </a:lnTo>
                <a:lnTo>
                  <a:pt x="1438" y="4519"/>
                </a:lnTo>
                <a:lnTo>
                  <a:pt x="1422" y="4538"/>
                </a:lnTo>
                <a:lnTo>
                  <a:pt x="1408" y="4556"/>
                </a:lnTo>
                <a:lnTo>
                  <a:pt x="1392" y="4574"/>
                </a:lnTo>
                <a:lnTo>
                  <a:pt x="1376" y="4592"/>
                </a:lnTo>
                <a:lnTo>
                  <a:pt x="1360" y="4608"/>
                </a:lnTo>
                <a:lnTo>
                  <a:pt x="1345" y="4625"/>
                </a:lnTo>
                <a:lnTo>
                  <a:pt x="1329" y="4640"/>
                </a:lnTo>
                <a:lnTo>
                  <a:pt x="1312" y="4654"/>
                </a:lnTo>
                <a:lnTo>
                  <a:pt x="1296" y="4668"/>
                </a:lnTo>
                <a:lnTo>
                  <a:pt x="1279" y="4681"/>
                </a:lnTo>
                <a:lnTo>
                  <a:pt x="1264" y="4694"/>
                </a:lnTo>
                <a:lnTo>
                  <a:pt x="1247" y="4706"/>
                </a:lnTo>
                <a:lnTo>
                  <a:pt x="1231" y="4717"/>
                </a:lnTo>
                <a:lnTo>
                  <a:pt x="1214" y="4727"/>
                </a:lnTo>
                <a:lnTo>
                  <a:pt x="1197" y="4736"/>
                </a:lnTo>
                <a:lnTo>
                  <a:pt x="1180" y="4745"/>
                </a:lnTo>
                <a:lnTo>
                  <a:pt x="1163" y="4754"/>
                </a:lnTo>
                <a:lnTo>
                  <a:pt x="1147" y="4761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79"/>
                </a:lnTo>
                <a:lnTo>
                  <a:pt x="1079" y="4784"/>
                </a:lnTo>
                <a:lnTo>
                  <a:pt x="1061" y="4788"/>
                </a:lnTo>
                <a:lnTo>
                  <a:pt x="1044" y="4791"/>
                </a:lnTo>
                <a:lnTo>
                  <a:pt x="1027" y="4794"/>
                </a:lnTo>
                <a:lnTo>
                  <a:pt x="1010" y="4795"/>
                </a:lnTo>
                <a:lnTo>
                  <a:pt x="994" y="4796"/>
                </a:lnTo>
                <a:lnTo>
                  <a:pt x="976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5" y="4792"/>
                </a:lnTo>
                <a:lnTo>
                  <a:pt x="907" y="4789"/>
                </a:lnTo>
                <a:lnTo>
                  <a:pt x="890" y="4786"/>
                </a:lnTo>
                <a:lnTo>
                  <a:pt x="873" y="4782"/>
                </a:lnTo>
                <a:lnTo>
                  <a:pt x="856" y="4777"/>
                </a:lnTo>
                <a:lnTo>
                  <a:pt x="839" y="4771"/>
                </a:lnTo>
                <a:lnTo>
                  <a:pt x="823" y="4764"/>
                </a:lnTo>
                <a:lnTo>
                  <a:pt x="806" y="4758"/>
                </a:lnTo>
                <a:lnTo>
                  <a:pt x="789" y="4750"/>
                </a:lnTo>
                <a:lnTo>
                  <a:pt x="772" y="4741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5" y="4700"/>
                </a:lnTo>
                <a:lnTo>
                  <a:pt x="689" y="4688"/>
                </a:lnTo>
                <a:lnTo>
                  <a:pt x="672" y="4674"/>
                </a:lnTo>
                <a:lnTo>
                  <a:pt x="656" y="4661"/>
                </a:lnTo>
                <a:lnTo>
                  <a:pt x="640" y="4647"/>
                </a:lnTo>
                <a:lnTo>
                  <a:pt x="623" y="4632"/>
                </a:lnTo>
                <a:lnTo>
                  <a:pt x="608" y="4617"/>
                </a:lnTo>
                <a:lnTo>
                  <a:pt x="592" y="4600"/>
                </a:lnTo>
                <a:lnTo>
                  <a:pt x="576" y="4583"/>
                </a:lnTo>
                <a:lnTo>
                  <a:pt x="560" y="4565"/>
                </a:lnTo>
                <a:lnTo>
                  <a:pt x="546" y="4547"/>
                </a:lnTo>
                <a:lnTo>
                  <a:pt x="530" y="4528"/>
                </a:lnTo>
                <a:lnTo>
                  <a:pt x="515" y="4509"/>
                </a:lnTo>
                <a:lnTo>
                  <a:pt x="500" y="4489"/>
                </a:lnTo>
                <a:lnTo>
                  <a:pt x="485" y="4468"/>
                </a:lnTo>
                <a:lnTo>
                  <a:pt x="470" y="4446"/>
                </a:lnTo>
                <a:lnTo>
                  <a:pt x="456" y="4424"/>
                </a:lnTo>
                <a:lnTo>
                  <a:pt x="441" y="4401"/>
                </a:lnTo>
                <a:lnTo>
                  <a:pt x="426" y="4378"/>
                </a:lnTo>
                <a:lnTo>
                  <a:pt x="413" y="4354"/>
                </a:lnTo>
                <a:lnTo>
                  <a:pt x="399" y="4329"/>
                </a:lnTo>
                <a:lnTo>
                  <a:pt x="385" y="4305"/>
                </a:lnTo>
                <a:lnTo>
                  <a:pt x="371" y="4279"/>
                </a:lnTo>
                <a:lnTo>
                  <a:pt x="358" y="4252"/>
                </a:lnTo>
                <a:lnTo>
                  <a:pt x="345" y="4225"/>
                </a:lnTo>
                <a:lnTo>
                  <a:pt x="332" y="4198"/>
                </a:lnTo>
                <a:lnTo>
                  <a:pt x="320" y="4170"/>
                </a:lnTo>
                <a:lnTo>
                  <a:pt x="307" y="4142"/>
                </a:lnTo>
                <a:lnTo>
                  <a:pt x="295" y="4112"/>
                </a:lnTo>
                <a:lnTo>
                  <a:pt x="282" y="4082"/>
                </a:lnTo>
                <a:lnTo>
                  <a:pt x="270" y="4053"/>
                </a:lnTo>
                <a:lnTo>
                  <a:pt x="259" y="4021"/>
                </a:lnTo>
                <a:lnTo>
                  <a:pt x="248" y="3991"/>
                </a:lnTo>
                <a:lnTo>
                  <a:pt x="236" y="3958"/>
                </a:lnTo>
                <a:lnTo>
                  <a:pt x="225" y="3927"/>
                </a:lnTo>
                <a:lnTo>
                  <a:pt x="214" y="3894"/>
                </a:lnTo>
                <a:lnTo>
                  <a:pt x="204" y="3862"/>
                </a:lnTo>
                <a:lnTo>
                  <a:pt x="194" y="3828"/>
                </a:lnTo>
                <a:lnTo>
                  <a:pt x="183" y="3794"/>
                </a:lnTo>
                <a:lnTo>
                  <a:pt x="173" y="3759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1" y="3508"/>
                </a:lnTo>
                <a:lnTo>
                  <a:pt x="104" y="3471"/>
                </a:lnTo>
                <a:lnTo>
                  <a:pt x="96" y="3434"/>
                </a:lnTo>
                <a:lnTo>
                  <a:pt x="89" y="3395"/>
                </a:lnTo>
                <a:lnTo>
                  <a:pt x="81" y="3357"/>
                </a:lnTo>
                <a:lnTo>
                  <a:pt x="74" y="3318"/>
                </a:lnTo>
                <a:lnTo>
                  <a:pt x="69" y="3280"/>
                </a:lnTo>
                <a:lnTo>
                  <a:pt x="62" y="3240"/>
                </a:lnTo>
                <a:lnTo>
                  <a:pt x="56" y="3201"/>
                </a:lnTo>
                <a:lnTo>
                  <a:pt x="51" y="3160"/>
                </a:lnTo>
                <a:lnTo>
                  <a:pt x="45" y="3121"/>
                </a:lnTo>
                <a:lnTo>
                  <a:pt x="41" y="3081"/>
                </a:lnTo>
                <a:lnTo>
                  <a:pt x="36" y="3040"/>
                </a:lnTo>
                <a:lnTo>
                  <a:pt x="32" y="3000"/>
                </a:lnTo>
                <a:lnTo>
                  <a:pt x="27" y="2959"/>
                </a:lnTo>
                <a:lnTo>
                  <a:pt x="24" y="2919"/>
                </a:lnTo>
                <a:lnTo>
                  <a:pt x="19" y="2877"/>
                </a:lnTo>
                <a:lnTo>
                  <a:pt x="16" y="2836"/>
                </a:lnTo>
                <a:lnTo>
                  <a:pt x="14" y="2795"/>
                </a:lnTo>
                <a:lnTo>
                  <a:pt x="10" y="2753"/>
                </a:lnTo>
                <a:lnTo>
                  <a:pt x="8" y="2712"/>
                </a:lnTo>
                <a:lnTo>
                  <a:pt x="6" y="2670"/>
                </a:lnTo>
                <a:lnTo>
                  <a:pt x="5" y="2629"/>
                </a:lnTo>
                <a:lnTo>
                  <a:pt x="2" y="2586"/>
                </a:lnTo>
                <a:lnTo>
                  <a:pt x="1" y="2544"/>
                </a:lnTo>
                <a:lnTo>
                  <a:pt x="1" y="2503"/>
                </a:lnTo>
                <a:lnTo>
                  <a:pt x="0" y="2461"/>
                </a:lnTo>
                <a:lnTo>
                  <a:pt x="0" y="2418"/>
                </a:lnTo>
                <a:lnTo>
                  <a:pt x="0" y="2377"/>
                </a:lnTo>
                <a:lnTo>
                  <a:pt x="0" y="2334"/>
                </a:lnTo>
                <a:lnTo>
                  <a:pt x="1" y="2293"/>
                </a:lnTo>
                <a:lnTo>
                  <a:pt x="1" y="2251"/>
                </a:lnTo>
                <a:lnTo>
                  <a:pt x="2" y="2209"/>
                </a:lnTo>
                <a:lnTo>
                  <a:pt x="5" y="2167"/>
                </a:lnTo>
                <a:lnTo>
                  <a:pt x="6" y="2125"/>
                </a:lnTo>
                <a:lnTo>
                  <a:pt x="8" y="2084"/>
                </a:lnTo>
                <a:lnTo>
                  <a:pt x="10" y="2042"/>
                </a:lnTo>
                <a:lnTo>
                  <a:pt x="14" y="2000"/>
                </a:lnTo>
                <a:lnTo>
                  <a:pt x="16" y="1960"/>
                </a:lnTo>
                <a:lnTo>
                  <a:pt x="19" y="1918"/>
                </a:lnTo>
                <a:lnTo>
                  <a:pt x="23" y="1877"/>
                </a:lnTo>
                <a:lnTo>
                  <a:pt x="27" y="1836"/>
                </a:lnTo>
                <a:lnTo>
                  <a:pt x="32" y="1796"/>
                </a:lnTo>
                <a:lnTo>
                  <a:pt x="36" y="1755"/>
                </a:lnTo>
                <a:lnTo>
                  <a:pt x="41" y="1715"/>
                </a:lnTo>
                <a:lnTo>
                  <a:pt x="45" y="1674"/>
                </a:lnTo>
                <a:lnTo>
                  <a:pt x="51" y="1635"/>
                </a:lnTo>
                <a:lnTo>
                  <a:pt x="56" y="1595"/>
                </a:lnTo>
                <a:lnTo>
                  <a:pt x="62" y="1555"/>
                </a:lnTo>
                <a:lnTo>
                  <a:pt x="69" y="1516"/>
                </a:lnTo>
                <a:lnTo>
                  <a:pt x="74" y="1478"/>
                </a:lnTo>
                <a:lnTo>
                  <a:pt x="81" y="1438"/>
                </a:lnTo>
                <a:lnTo>
                  <a:pt x="89" y="1400"/>
                </a:lnTo>
                <a:lnTo>
                  <a:pt x="96" y="1362"/>
                </a:lnTo>
                <a:lnTo>
                  <a:pt x="104" y="1325"/>
                </a:lnTo>
                <a:lnTo>
                  <a:pt x="111" y="1288"/>
                </a:lnTo>
                <a:lnTo>
                  <a:pt x="119" y="1251"/>
                </a:lnTo>
                <a:lnTo>
                  <a:pt x="127" y="1213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3" y="1001"/>
                </a:lnTo>
                <a:lnTo>
                  <a:pt x="194" y="967"/>
                </a:lnTo>
                <a:lnTo>
                  <a:pt x="204" y="934"/>
                </a:lnTo>
                <a:lnTo>
                  <a:pt x="214" y="901"/>
                </a:lnTo>
                <a:lnTo>
                  <a:pt x="225" y="868"/>
                </a:lnTo>
                <a:lnTo>
                  <a:pt x="236" y="837"/>
                </a:lnTo>
                <a:lnTo>
                  <a:pt x="248" y="804"/>
                </a:lnTo>
                <a:lnTo>
                  <a:pt x="259" y="774"/>
                </a:lnTo>
                <a:lnTo>
                  <a:pt x="270" y="743"/>
                </a:lnTo>
                <a:lnTo>
                  <a:pt x="282" y="713"/>
                </a:lnTo>
                <a:lnTo>
                  <a:pt x="295" y="683"/>
                </a:lnTo>
                <a:lnTo>
                  <a:pt x="307" y="654"/>
                </a:lnTo>
                <a:lnTo>
                  <a:pt x="320" y="626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7"/>
                </a:lnTo>
                <a:lnTo>
                  <a:pt x="385" y="491"/>
                </a:lnTo>
                <a:lnTo>
                  <a:pt x="399" y="466"/>
                </a:lnTo>
                <a:lnTo>
                  <a:pt x="413" y="441"/>
                </a:lnTo>
                <a:lnTo>
                  <a:pt x="426" y="418"/>
                </a:lnTo>
                <a:lnTo>
                  <a:pt x="441" y="394"/>
                </a:lnTo>
                <a:lnTo>
                  <a:pt x="456" y="372"/>
                </a:lnTo>
                <a:lnTo>
                  <a:pt x="470" y="349"/>
                </a:lnTo>
                <a:lnTo>
                  <a:pt x="485" y="328"/>
                </a:lnTo>
                <a:lnTo>
                  <a:pt x="500" y="306"/>
                </a:lnTo>
                <a:lnTo>
                  <a:pt x="515" y="286"/>
                </a:lnTo>
                <a:lnTo>
                  <a:pt x="530" y="267"/>
                </a:lnTo>
                <a:lnTo>
                  <a:pt x="546" y="248"/>
                </a:lnTo>
                <a:lnTo>
                  <a:pt x="560" y="230"/>
                </a:lnTo>
                <a:lnTo>
                  <a:pt x="576" y="212"/>
                </a:lnTo>
                <a:lnTo>
                  <a:pt x="592" y="195"/>
                </a:lnTo>
                <a:lnTo>
                  <a:pt x="608" y="178"/>
                </a:lnTo>
                <a:lnTo>
                  <a:pt x="623" y="164"/>
                </a:lnTo>
                <a:lnTo>
                  <a:pt x="640" y="148"/>
                </a:lnTo>
                <a:lnTo>
                  <a:pt x="656" y="134"/>
                </a:lnTo>
                <a:lnTo>
                  <a:pt x="672" y="121"/>
                </a:lnTo>
                <a:lnTo>
                  <a:pt x="689" y="107"/>
                </a:lnTo>
                <a:lnTo>
                  <a:pt x="705" y="95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2" y="55"/>
                </a:lnTo>
                <a:lnTo>
                  <a:pt x="789" y="46"/>
                </a:lnTo>
                <a:lnTo>
                  <a:pt x="806" y="38"/>
                </a:lnTo>
                <a:lnTo>
                  <a:pt x="823" y="31"/>
                </a:lnTo>
                <a:lnTo>
                  <a:pt x="839" y="24"/>
                </a:lnTo>
                <a:lnTo>
                  <a:pt x="856" y="19"/>
                </a:lnTo>
                <a:lnTo>
                  <a:pt x="873" y="13"/>
                </a:lnTo>
                <a:lnTo>
                  <a:pt x="890" y="10"/>
                </a:lnTo>
                <a:lnTo>
                  <a:pt x="907" y="6"/>
                </a:lnTo>
                <a:lnTo>
                  <a:pt x="925" y="3"/>
                </a:lnTo>
                <a:lnTo>
                  <a:pt x="942" y="1"/>
                </a:lnTo>
                <a:lnTo>
                  <a:pt x="959" y="0"/>
                </a:lnTo>
                <a:lnTo>
                  <a:pt x="976" y="0"/>
                </a:lnTo>
                <a:lnTo>
                  <a:pt x="992" y="0"/>
                </a:lnTo>
                <a:lnTo>
                  <a:pt x="1010" y="1"/>
                </a:lnTo>
                <a:lnTo>
                  <a:pt x="1027" y="2"/>
                </a:lnTo>
                <a:lnTo>
                  <a:pt x="1044" y="4"/>
                </a:lnTo>
                <a:lnTo>
                  <a:pt x="1061" y="7"/>
                </a:lnTo>
                <a:lnTo>
                  <a:pt x="1079" y="11"/>
                </a:lnTo>
                <a:lnTo>
                  <a:pt x="1096" y="16"/>
                </a:lnTo>
                <a:lnTo>
                  <a:pt x="1113" y="21"/>
                </a:lnTo>
                <a:lnTo>
                  <a:pt x="1130" y="28"/>
                </a:lnTo>
                <a:lnTo>
                  <a:pt x="1147" y="34"/>
                </a:lnTo>
                <a:lnTo>
                  <a:pt x="1163" y="41"/>
                </a:lnTo>
                <a:lnTo>
                  <a:pt x="1180" y="50"/>
                </a:lnTo>
                <a:lnTo>
                  <a:pt x="1197" y="59"/>
                </a:lnTo>
                <a:lnTo>
                  <a:pt x="1214" y="68"/>
                </a:lnTo>
                <a:lnTo>
                  <a:pt x="1230" y="78"/>
                </a:lnTo>
                <a:lnTo>
                  <a:pt x="1247" y="89"/>
                </a:lnTo>
                <a:lnTo>
                  <a:pt x="1264" y="102"/>
                </a:lnTo>
                <a:lnTo>
                  <a:pt x="1279" y="114"/>
                </a:lnTo>
                <a:lnTo>
                  <a:pt x="1296" y="128"/>
                </a:lnTo>
                <a:lnTo>
                  <a:pt x="1312" y="141"/>
                </a:lnTo>
                <a:lnTo>
                  <a:pt x="1329" y="156"/>
                </a:lnTo>
                <a:lnTo>
                  <a:pt x="1345" y="170"/>
                </a:lnTo>
                <a:lnTo>
                  <a:pt x="1360" y="187"/>
                </a:lnTo>
                <a:lnTo>
                  <a:pt x="1376" y="203"/>
                </a:lnTo>
                <a:lnTo>
                  <a:pt x="1392" y="221"/>
                </a:lnTo>
                <a:lnTo>
                  <a:pt x="1408" y="239"/>
                </a:lnTo>
                <a:lnTo>
                  <a:pt x="1422" y="257"/>
                </a:lnTo>
                <a:lnTo>
                  <a:pt x="1438" y="276"/>
                </a:lnTo>
                <a:lnTo>
                  <a:pt x="1453" y="296"/>
                </a:lnTo>
                <a:lnTo>
                  <a:pt x="1468" y="316"/>
                </a:lnTo>
                <a:lnTo>
                  <a:pt x="1483" y="338"/>
                </a:lnTo>
                <a:lnTo>
                  <a:pt x="1498" y="360"/>
                </a:lnTo>
                <a:lnTo>
                  <a:pt x="1512" y="383"/>
                </a:lnTo>
                <a:lnTo>
                  <a:pt x="1526" y="405"/>
                </a:lnTo>
                <a:lnTo>
                  <a:pt x="1540" y="429"/>
                </a:lnTo>
                <a:lnTo>
                  <a:pt x="1554" y="454"/>
                </a:lnTo>
                <a:lnTo>
                  <a:pt x="1568" y="478"/>
                </a:lnTo>
                <a:lnTo>
                  <a:pt x="1582" y="504"/>
                </a:lnTo>
                <a:lnTo>
                  <a:pt x="1595" y="530"/>
                </a:lnTo>
                <a:lnTo>
                  <a:pt x="1609" y="557"/>
                </a:lnTo>
                <a:lnTo>
                  <a:pt x="1621" y="584"/>
                </a:lnTo>
                <a:lnTo>
                  <a:pt x="1635" y="611"/>
                </a:lnTo>
                <a:lnTo>
                  <a:pt x="1647" y="640"/>
                </a:lnTo>
                <a:lnTo>
                  <a:pt x="1660" y="668"/>
                </a:lnTo>
                <a:lnTo>
                  <a:pt x="1672" y="698"/>
                </a:lnTo>
                <a:lnTo>
                  <a:pt x="1684" y="728"/>
                </a:lnTo>
                <a:lnTo>
                  <a:pt x="1696" y="758"/>
                </a:lnTo>
                <a:lnTo>
                  <a:pt x="1707" y="789"/>
                </a:lnTo>
                <a:lnTo>
                  <a:pt x="1719" y="820"/>
                </a:lnTo>
                <a:lnTo>
                  <a:pt x="1729" y="853"/>
                </a:lnTo>
                <a:lnTo>
                  <a:pt x="1741" y="884"/>
                </a:lnTo>
                <a:lnTo>
                  <a:pt x="1752" y="918"/>
                </a:lnTo>
                <a:lnTo>
                  <a:pt x="1762" y="950"/>
                </a:lnTo>
                <a:lnTo>
                  <a:pt x="1772" y="984"/>
                </a:lnTo>
                <a:lnTo>
                  <a:pt x="1782" y="1019"/>
                </a:lnTo>
                <a:lnTo>
                  <a:pt x="1792" y="1053"/>
                </a:lnTo>
                <a:lnTo>
                  <a:pt x="1801" y="1088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7" y="1231"/>
                </a:lnTo>
                <a:lnTo>
                  <a:pt x="1845" y="1269"/>
                </a:lnTo>
                <a:lnTo>
                  <a:pt x="1853" y="1306"/>
                </a:lnTo>
                <a:lnTo>
                  <a:pt x="1861" y="1344"/>
                </a:lnTo>
                <a:lnTo>
                  <a:pt x="1868" y="1381"/>
                </a:lnTo>
                <a:lnTo>
                  <a:pt x="1876" y="1419"/>
                </a:lnTo>
                <a:lnTo>
                  <a:pt x="1882" y="1457"/>
                </a:lnTo>
                <a:lnTo>
                  <a:pt x="1889" y="1497"/>
                </a:lnTo>
                <a:lnTo>
                  <a:pt x="1895" y="1536"/>
                </a:lnTo>
                <a:lnTo>
                  <a:pt x="1901" y="1575"/>
                </a:lnTo>
                <a:lnTo>
                  <a:pt x="1907" y="1615"/>
                </a:lnTo>
                <a:lnTo>
                  <a:pt x="1913" y="1654"/>
                </a:lnTo>
                <a:lnTo>
                  <a:pt x="1917" y="1695"/>
                </a:lnTo>
                <a:lnTo>
                  <a:pt x="1922" y="1735"/>
                </a:lnTo>
                <a:lnTo>
                  <a:pt x="1927" y="1776"/>
                </a:lnTo>
                <a:lnTo>
                  <a:pt x="1931" y="1816"/>
                </a:lnTo>
                <a:lnTo>
                  <a:pt x="1935" y="1856"/>
                </a:lnTo>
                <a:lnTo>
                  <a:pt x="1939" y="1898"/>
                </a:lnTo>
                <a:lnTo>
                  <a:pt x="1942" y="1939"/>
                </a:lnTo>
                <a:lnTo>
                  <a:pt x="1945" y="1980"/>
                </a:lnTo>
                <a:lnTo>
                  <a:pt x="1949" y="2022"/>
                </a:lnTo>
                <a:lnTo>
                  <a:pt x="1951" y="2063"/>
                </a:lnTo>
                <a:lnTo>
                  <a:pt x="1953" y="2105"/>
                </a:lnTo>
                <a:lnTo>
                  <a:pt x="1955" y="2146"/>
                </a:lnTo>
                <a:lnTo>
                  <a:pt x="1957" y="2188"/>
                </a:lnTo>
                <a:lnTo>
                  <a:pt x="1958" y="2230"/>
                </a:lnTo>
                <a:lnTo>
                  <a:pt x="1959" y="2271"/>
                </a:lnTo>
                <a:lnTo>
                  <a:pt x="1960" y="2314"/>
                </a:lnTo>
                <a:lnTo>
                  <a:pt x="1960" y="2356"/>
                </a:lnTo>
                <a:lnTo>
                  <a:pt x="1960" y="2397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2" name="Oval 17">
            <a:extLst>
              <a:ext uri="{FF2B5EF4-FFF2-40B4-BE49-F238E27FC236}">
                <a16:creationId xmlns:a16="http://schemas.microsoft.com/office/drawing/2014/main" id="{2A433884-734B-2A4A-BCDA-DB85C53BD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3665538"/>
            <a:ext cx="111125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3" name="Oval 18">
            <a:extLst>
              <a:ext uri="{FF2B5EF4-FFF2-40B4-BE49-F238E27FC236}">
                <a16:creationId xmlns:a16="http://schemas.microsoft.com/office/drawing/2014/main" id="{E2A83CA0-8529-4C4B-97B1-92DD7C6C4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4140200"/>
            <a:ext cx="112713" cy="109538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4" name="Oval 19">
            <a:extLst>
              <a:ext uri="{FF2B5EF4-FFF2-40B4-BE49-F238E27FC236}">
                <a16:creationId xmlns:a16="http://schemas.microsoft.com/office/drawing/2014/main" id="{6990962B-DF31-2741-BFAF-32BE8D8FD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2113" y="4692650"/>
            <a:ext cx="112712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5" name="Oval 20">
            <a:extLst>
              <a:ext uri="{FF2B5EF4-FFF2-40B4-BE49-F238E27FC236}">
                <a16:creationId xmlns:a16="http://schemas.microsoft.com/office/drawing/2014/main" id="{AA09C379-2431-0A49-B9D0-2705B9722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4192588"/>
            <a:ext cx="112713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6" name="Oval 21">
            <a:extLst>
              <a:ext uri="{FF2B5EF4-FFF2-40B4-BE49-F238E27FC236}">
                <a16:creationId xmlns:a16="http://schemas.microsoft.com/office/drawing/2014/main" id="{D92DFAAB-1609-9A44-A6E1-F9662F5AE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3600450"/>
            <a:ext cx="112713" cy="109538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7" name="Oval 22">
            <a:extLst>
              <a:ext uri="{FF2B5EF4-FFF2-40B4-BE49-F238E27FC236}">
                <a16:creationId xmlns:a16="http://schemas.microsoft.com/office/drawing/2014/main" id="{DDDE47FD-B85F-B448-BDE2-AFC17BDED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4824413"/>
            <a:ext cx="112713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8" name="Line 23">
            <a:extLst>
              <a:ext uri="{FF2B5EF4-FFF2-40B4-BE49-F238E27FC236}">
                <a16:creationId xmlns:a16="http://schemas.microsoft.com/office/drawing/2014/main" id="{0DFE8AD8-C250-F845-B95E-C004A5F415D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18200" y="3787775"/>
            <a:ext cx="1795463" cy="53975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9" name="Line 24">
            <a:extLst>
              <a:ext uri="{FF2B5EF4-FFF2-40B4-BE49-F238E27FC236}">
                <a16:creationId xmlns:a16="http://schemas.microsoft.com/office/drawing/2014/main" id="{4364A963-0FED-0941-954B-7CB6F701C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8200" y="3787775"/>
            <a:ext cx="1966913" cy="1173163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0" name="Line 25">
            <a:extLst>
              <a:ext uri="{FF2B5EF4-FFF2-40B4-BE49-F238E27FC236}">
                <a16:creationId xmlns:a16="http://schemas.microsoft.com/office/drawing/2014/main" id="{F0F9CD57-E5AF-6343-A71F-A3A4625EED2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40413" y="4262438"/>
            <a:ext cx="2044700" cy="68580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1" name="Line 26">
            <a:extLst>
              <a:ext uri="{FF2B5EF4-FFF2-40B4-BE49-F238E27FC236}">
                <a16:creationId xmlns:a16="http://schemas.microsoft.com/office/drawing/2014/main" id="{6EEEA576-C7F6-FE4C-98D6-89ED6197CC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97038" y="3733800"/>
            <a:ext cx="1797050" cy="54133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2" name="Line 27">
            <a:extLst>
              <a:ext uri="{FF2B5EF4-FFF2-40B4-BE49-F238E27FC236}">
                <a16:creationId xmlns:a16="http://schemas.microsoft.com/office/drawing/2014/main" id="{F9E0939A-5E9E-6F42-8DFD-2D6CF7E9F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7038" y="3733800"/>
            <a:ext cx="1966912" cy="117475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3" name="Line 28">
            <a:extLst>
              <a:ext uri="{FF2B5EF4-FFF2-40B4-BE49-F238E27FC236}">
                <a16:creationId xmlns:a16="http://schemas.microsoft.com/office/drawing/2014/main" id="{9E0889E0-CDD9-C249-9B08-E0A06F56427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19250" y="4208463"/>
            <a:ext cx="2044700" cy="687387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4" name="Rectangle 29">
            <a:extLst>
              <a:ext uri="{FF2B5EF4-FFF2-40B4-BE49-F238E27FC236}">
                <a16:creationId xmlns:a16="http://schemas.microsoft.com/office/drawing/2014/main" id="{66CD479F-45A6-4449-B0A6-17236C7FB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3088" y="3609975"/>
            <a:ext cx="4810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5" name="Rectangle 30">
            <a:extLst>
              <a:ext uri="{FF2B5EF4-FFF2-40B4-BE49-F238E27FC236}">
                <a16:creationId xmlns:a16="http://schemas.microsoft.com/office/drawing/2014/main" id="{9E415487-25CA-1D4C-8F9A-66FA35877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137025"/>
            <a:ext cx="3175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6" name="Rectangle 31">
            <a:extLst>
              <a:ext uri="{FF2B5EF4-FFF2-40B4-BE49-F238E27FC236}">
                <a16:creationId xmlns:a16="http://schemas.microsoft.com/office/drawing/2014/main" id="{7B3AC193-A372-4B44-8EC5-8F06C4011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3213" y="4256088"/>
            <a:ext cx="34448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7" name="Rectangle 32">
            <a:extLst>
              <a:ext uri="{FF2B5EF4-FFF2-40B4-BE49-F238E27FC236}">
                <a16:creationId xmlns:a16="http://schemas.microsoft.com/office/drawing/2014/main" id="{137F0C16-6411-DF49-AC0E-66ED9D4D6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6563" y="4730750"/>
            <a:ext cx="1222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8" name="Rectangle 33">
            <a:extLst>
              <a:ext uri="{FF2B5EF4-FFF2-40B4-BE49-F238E27FC236}">
                <a16:creationId xmlns:a16="http://schemas.microsoft.com/office/drawing/2014/main" id="{216BD8F9-F3BD-BF45-81B5-FEBB70C47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688" y="3429000"/>
            <a:ext cx="4048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9" name="Rectangle 34">
            <a:extLst>
              <a:ext uri="{FF2B5EF4-FFF2-40B4-BE49-F238E27FC236}">
                <a16:creationId xmlns:a16="http://schemas.microsoft.com/office/drawing/2014/main" id="{D2EEAC75-2A09-424E-8B62-4563B97B0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138" y="4021138"/>
            <a:ext cx="38576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0" name="Rectangle 35">
            <a:extLst>
              <a:ext uri="{FF2B5EF4-FFF2-40B4-BE49-F238E27FC236}">
                <a16:creationId xmlns:a16="http://schemas.microsoft.com/office/drawing/2014/main" id="{0BF8DC14-D8D3-2945-ABCC-85446C25B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088" y="4616450"/>
            <a:ext cx="2905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1" name="Rectangle 36">
            <a:extLst>
              <a:ext uri="{FF2B5EF4-FFF2-40B4-BE49-F238E27FC236}">
                <a16:creationId xmlns:a16="http://schemas.microsoft.com/office/drawing/2014/main" id="{E0AE2AF4-BC42-7244-9EFC-974F6FE87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8" y="3325813"/>
            <a:ext cx="23971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2" name="Rectangle 37">
            <a:extLst>
              <a:ext uri="{FF2B5EF4-FFF2-40B4-BE49-F238E27FC236}">
                <a16:creationId xmlns:a16="http://schemas.microsoft.com/office/drawing/2014/main" id="{4BF7B0B2-A422-A245-83E1-5BBEBDCF2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638" y="4202113"/>
            <a:ext cx="2841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3" name="Rectangle 38">
            <a:extLst>
              <a:ext uri="{FF2B5EF4-FFF2-40B4-BE49-F238E27FC236}">
                <a16:creationId xmlns:a16="http://schemas.microsoft.com/office/drawing/2014/main" id="{E1CC1D0A-D2DF-7043-A80B-4F31A9666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0" y="4625975"/>
            <a:ext cx="2651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4" name="Rectangle 42">
            <a:extLst>
              <a:ext uri="{FF2B5EF4-FFF2-40B4-BE49-F238E27FC236}">
                <a16:creationId xmlns:a16="http://schemas.microsoft.com/office/drawing/2014/main" id="{E1B7F89C-A0A2-5C40-896E-506C20E97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825" y="2927350"/>
            <a:ext cx="739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Vi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5" name="Rectangle 42">
            <a:extLst>
              <a:ext uri="{FF2B5EF4-FFF2-40B4-BE49-F238E27FC236}">
                <a16:creationId xmlns:a16="http://schemas.microsoft.com/office/drawing/2014/main" id="{465DD5F2-9F37-994D-A1C8-4452BA405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525" y="2973388"/>
            <a:ext cx="739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Vj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6" name="Rectangle 42">
            <a:extLst>
              <a:ext uri="{FF2B5EF4-FFF2-40B4-BE49-F238E27FC236}">
                <a16:creationId xmlns:a16="http://schemas.microsoft.com/office/drawing/2014/main" id="{1A9FD72E-33C3-AF44-91A3-5795DD39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1325" y="3003550"/>
            <a:ext cx="739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Vi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7" name="Rectangle 44">
            <a:extLst>
              <a:ext uri="{FF2B5EF4-FFF2-40B4-BE49-F238E27FC236}">
                <a16:creationId xmlns:a16="http://schemas.microsoft.com/office/drawing/2014/main" id="{F5DB8784-42E9-9E47-97B9-B05351B1F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3049588"/>
            <a:ext cx="739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Vj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CDA47F39-EFD2-C849-8DC0-DB96101A07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44F64A6-F4BB-384A-9640-1F3193A787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ABFAEEAC-A8F7-BD49-9EA6-0DF5059842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3675"/>
            <a:ext cx="7861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 (AC-1)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D9A6B56-DFA6-1444-AB0A-EB36C4EE00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2913" y="116205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Procedure</a:t>
            </a:r>
            <a:r>
              <a:rPr lang="en-US" altLang="en-US" sz="1600">
                <a:latin typeface="Times New Roman" panose="02020603050405020304" pitchFamily="18" charset="0"/>
              </a:rPr>
              <a:t> AC-1:</a:t>
            </a:r>
            <a:endParaRPr lang="en-US" altLang="en-US" sz="16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600">
                <a:latin typeface="Times New Roman" panose="02020603050405020304" pitchFamily="18" charset="0"/>
              </a:rPr>
              <a:t>NC(</a:t>
            </a:r>
            <a:r>
              <a:rPr lang="en-US" altLang="en-US" sz="1600" i="1">
                <a:latin typeface="Times New Roman" panose="02020603050405020304" pitchFamily="18" charset="0"/>
              </a:rPr>
              <a:t>Problem</a:t>
            </a:r>
            <a:r>
              <a:rPr lang="en-US" altLang="en-US" sz="16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600">
                <a:latin typeface="Times New Roman" panose="02020603050405020304" pitchFamily="18" charset="0"/>
              </a:rPr>
              <a:t>Q 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600">
                <a:latin typeface="Times New Roman" panose="02020603050405020304" pitchFamily="18" charset="0"/>
              </a:rPr>
              <a:t>{(</a:t>
            </a:r>
            <a:r>
              <a:rPr lang="en-US" altLang="en-US" sz="1600" i="1">
                <a:latin typeface="Times New Roman" panose="02020603050405020304" pitchFamily="18" charset="0"/>
              </a:rPr>
              <a:t>i, j</a:t>
            </a:r>
            <a:r>
              <a:rPr lang="en-US" altLang="en-US" sz="1600">
                <a:latin typeface="Times New Roman" panose="02020603050405020304" pitchFamily="18" charset="0"/>
              </a:rPr>
              <a:t>) | </a:t>
            </a:r>
            <a:r>
              <a:rPr lang="en-US" altLang="en-US" sz="1600" i="1">
                <a:latin typeface="Times New Roman" panose="02020603050405020304" pitchFamily="18" charset="0"/>
              </a:rPr>
              <a:t>(i,j</a:t>
            </a:r>
            <a:r>
              <a:rPr lang="en-US" altLang="en-US" sz="1600">
                <a:latin typeface="Times New Roman" panose="02020603050405020304" pitchFamily="18" charset="0"/>
              </a:rPr>
              <a:t>)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 directed arcs in constraint network of </a:t>
            </a:r>
            <a:r>
              <a:rPr lang="en-US" altLang="en-US" sz="1600" i="1">
                <a:latin typeface="Times New Roman" panose="02020603050405020304" pitchFamily="18" charset="0"/>
              </a:rPr>
              <a:t>Problem</a:t>
            </a:r>
            <a:r>
              <a:rPr lang="en-US" altLang="en-US" sz="1600">
                <a:latin typeface="Times New Roman" panose="02020603050405020304" pitchFamily="18" charset="0"/>
              </a:rPr>
              <a:t>, </a:t>
            </a:r>
            <a:r>
              <a:rPr lang="en-US" altLang="en-US" sz="1600" i="1">
                <a:latin typeface="Times New Roman" panose="02020603050405020304" pitchFamily="18" charset="0"/>
              </a:rPr>
              <a:t>i </a:t>
            </a:r>
            <a:r>
              <a:rPr lang="en-US" altLang="en-US" sz="1600" i="1">
                <a:latin typeface="Times New Roman" panose="02020603050405020304" pitchFamily="18" charset="0"/>
                <a:sym typeface="Symbol" pitchFamily="2" charset="2"/>
              </a:rPr>
              <a:t> j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}</a:t>
            </a:r>
            <a:endParaRPr lang="en-US" altLang="en-US" sz="16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b="1">
                <a:latin typeface="Times New Roman" panose="02020603050405020304" pitchFamily="18" charset="0"/>
              </a:rPr>
              <a:t> Repeat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i="1">
                <a:latin typeface="Times New Roman" panose="02020603050405020304" pitchFamily="18" charset="0"/>
              </a:rPr>
              <a:t>     change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>
                <a:latin typeface="Times New Roman" panose="02020603050405020304" pitchFamily="18" charset="0"/>
              </a:rPr>
              <a:t> </a:t>
            </a:r>
            <a:r>
              <a:rPr lang="en-US" altLang="en-US" sz="1600">
                <a:latin typeface="Courier" pitchFamily="2" charset="0"/>
              </a:rPr>
              <a:t>false</a:t>
            </a:r>
            <a:endParaRPr lang="en-US" altLang="en-US" sz="1600" i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b="1" i="1">
                <a:latin typeface="Times New Roman" panose="02020603050405020304" pitchFamily="18" charset="0"/>
              </a:rPr>
              <a:t>     </a:t>
            </a:r>
            <a:r>
              <a:rPr lang="en-US" altLang="en-US" sz="1600" b="1">
                <a:latin typeface="Times New Roman" panose="02020603050405020304" pitchFamily="18" charset="0"/>
              </a:rPr>
              <a:t> Foreach</a:t>
            </a:r>
            <a:r>
              <a:rPr lang="en-US" altLang="en-US" sz="1600">
                <a:latin typeface="Times New Roman" panose="02020603050405020304" pitchFamily="18" charset="0"/>
              </a:rPr>
              <a:t> (</a:t>
            </a:r>
            <a:r>
              <a:rPr lang="en-US" altLang="en-US" sz="1600" i="1">
                <a:latin typeface="Times New Roman" panose="02020603050405020304" pitchFamily="18" charset="0"/>
              </a:rPr>
              <a:t>i, j</a:t>
            </a:r>
            <a:r>
              <a:rPr lang="en-US" altLang="en-US" sz="1600">
                <a:latin typeface="Times New Roman" panose="02020603050405020304" pitchFamily="18" charset="0"/>
              </a:rPr>
              <a:t>)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 Q </a:t>
            </a:r>
            <a:r>
              <a:rPr lang="en-US" altLang="en-US" sz="1600" b="1">
                <a:latin typeface="Times New Roman" panose="02020603050405020304" pitchFamily="18" charset="0"/>
              </a:rPr>
              <a:t>do</a:t>
            </a:r>
            <a:r>
              <a:rPr lang="en-US" altLang="en-US" sz="16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>
                <a:latin typeface="Times New Roman" panose="02020603050405020304" pitchFamily="18" charset="0"/>
              </a:rPr>
              <a:t>6               </a:t>
            </a:r>
            <a:r>
              <a:rPr lang="en-US" altLang="en-US" sz="1600" b="1">
                <a:latin typeface="Times New Roman" panose="02020603050405020304" pitchFamily="18" charset="0"/>
              </a:rPr>
              <a:t>Begin /</a:t>
            </a:r>
            <a:r>
              <a:rPr lang="en-US" altLang="en-US" sz="1600">
                <a:latin typeface="Times New Roman" panose="02020603050405020304" pitchFamily="18" charset="0"/>
              </a:rPr>
              <a:t>/ for each</a:t>
            </a:r>
            <a:endParaRPr lang="en-US" altLang="en-US" sz="16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i="1">
                <a:latin typeface="Times New Roman" panose="02020603050405020304" pitchFamily="18" charset="0"/>
              </a:rPr>
              <a:t>               updated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>
                <a:latin typeface="Times New Roman" panose="02020603050405020304" pitchFamily="18" charset="0"/>
              </a:rPr>
              <a:t> REVISE(</a:t>
            </a:r>
            <a:r>
              <a:rPr lang="en-US" altLang="en-US" sz="1600" i="1">
                <a:latin typeface="Times New Roman" panose="02020603050405020304" pitchFamily="18" charset="0"/>
              </a:rPr>
              <a:t>i, j</a:t>
            </a:r>
            <a:r>
              <a:rPr lang="en-US" altLang="en-US" sz="1600">
                <a:latin typeface="Times New Roman" panose="02020603050405020304" pitchFamily="18" charset="0"/>
              </a:rPr>
              <a:t>) 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i="1">
                <a:latin typeface="Times New Roman" panose="02020603050405020304" pitchFamily="18" charset="0"/>
              </a:rPr>
              <a:t>               </a:t>
            </a:r>
            <a:r>
              <a:rPr lang="en-US" altLang="en-US" sz="1600" i="1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600" b="1">
                <a:solidFill>
                  <a:srgbClr val="CC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en-US" sz="1600">
                <a:solidFill>
                  <a:srgbClr val="CC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16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Vi </a:t>
            </a:r>
            <a:r>
              <a:rPr lang="en-US" altLang="en-US" sz="1600">
                <a:solidFill>
                  <a:srgbClr val="CC0000"/>
                </a:solidFill>
                <a:latin typeface="Times New Roman" panose="02020603050405020304" pitchFamily="18" charset="0"/>
              </a:rPr>
              <a:t>= {} </a:t>
            </a:r>
            <a:r>
              <a:rPr lang="en-US" altLang="en-US" sz="1600" b="1">
                <a:solidFill>
                  <a:srgbClr val="CC0000"/>
                </a:solidFill>
                <a:latin typeface="Times New Roman" panose="02020603050405020304" pitchFamily="18" charset="0"/>
              </a:rPr>
              <a:t>Then Return </a:t>
            </a:r>
            <a:r>
              <a:rPr lang="en-US" altLang="en-US" sz="1600" i="1">
                <a:solidFill>
                  <a:srgbClr val="CC0000"/>
                </a:solidFill>
                <a:latin typeface="Times New Roman" panose="02020603050405020304" pitchFamily="18" charset="0"/>
              </a:rPr>
              <a:t>false</a:t>
            </a:r>
            <a:r>
              <a:rPr lang="en-US" altLang="en-US" sz="1600" i="1">
                <a:latin typeface="Times New Roman" panose="02020603050405020304" pitchFamily="18" charset="0"/>
              </a:rPr>
              <a:t>  </a:t>
            </a:r>
            <a:r>
              <a:rPr lang="en-US" altLang="en-US" sz="1600" b="1">
                <a:latin typeface="Times New Roman" panose="02020603050405020304" pitchFamily="18" charset="0"/>
              </a:rPr>
              <a:t>Else </a:t>
            </a:r>
            <a:r>
              <a:rPr lang="en-US" altLang="en-US" sz="1600" i="1">
                <a:latin typeface="Times New Roman" panose="02020603050405020304" pitchFamily="18" charset="0"/>
              </a:rPr>
              <a:t>change </a:t>
            </a:r>
            <a:r>
              <a:rPr lang="en-US" altLang="en-US" sz="16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>
                <a:latin typeface="Times New Roman" panose="02020603050405020304" pitchFamily="18" charset="0"/>
              </a:rPr>
              <a:t> (</a:t>
            </a:r>
            <a:r>
              <a:rPr lang="en-US" altLang="en-US" sz="1600" i="1">
                <a:latin typeface="Times New Roman" panose="02020603050405020304" pitchFamily="18" charset="0"/>
              </a:rPr>
              <a:t>updated</a:t>
            </a:r>
            <a:r>
              <a:rPr lang="en-US" altLang="en-US" sz="1600">
                <a:latin typeface="Times New Roman" panose="02020603050405020304" pitchFamily="18" charset="0"/>
              </a:rPr>
              <a:t>  </a:t>
            </a:r>
            <a:r>
              <a:rPr lang="en-US" altLang="en-US" sz="1600" b="1">
                <a:latin typeface="Times New Roman" panose="02020603050405020304" pitchFamily="18" charset="0"/>
              </a:rPr>
              <a:t>or</a:t>
            </a:r>
            <a:r>
              <a:rPr lang="en-US" altLang="en-US" sz="1600">
                <a:latin typeface="Times New Roman" panose="02020603050405020304" pitchFamily="18" charset="0"/>
              </a:rPr>
              <a:t> </a:t>
            </a:r>
            <a:r>
              <a:rPr lang="en-US" altLang="en-US" sz="1600" i="1">
                <a:latin typeface="Times New Roman" panose="02020603050405020304" pitchFamily="18" charset="0"/>
              </a:rPr>
              <a:t>change</a:t>
            </a:r>
            <a:r>
              <a:rPr lang="en-US" altLang="en-US" sz="16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>
                <a:latin typeface="Times New Roman" panose="02020603050405020304" pitchFamily="18" charset="0"/>
              </a:rPr>
              <a:t>               End /</a:t>
            </a:r>
            <a:r>
              <a:rPr lang="en-US" altLang="en-US" sz="1600">
                <a:latin typeface="Times New Roman" panose="02020603050405020304" pitchFamily="18" charset="0"/>
              </a:rPr>
              <a:t>/ for each</a:t>
            </a:r>
            <a:endParaRPr lang="en-US" altLang="en-US" sz="16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>
                <a:latin typeface="Times New Roman" panose="02020603050405020304" pitchFamily="18" charset="0"/>
              </a:rPr>
              <a:t> Unti</a:t>
            </a:r>
            <a:r>
              <a:rPr lang="en-US" altLang="en-US" sz="1600">
                <a:latin typeface="Times New Roman" panose="02020603050405020304" pitchFamily="18" charset="0"/>
              </a:rPr>
              <a:t>l  </a:t>
            </a:r>
            <a:r>
              <a:rPr lang="en-US" altLang="en-US" sz="1600" i="1">
                <a:latin typeface="Times New Roman" panose="02020603050405020304" pitchFamily="18" charset="0"/>
              </a:rPr>
              <a:t>change </a:t>
            </a:r>
            <a:r>
              <a:rPr lang="en-US" altLang="en-US" sz="1600">
                <a:latin typeface="Times New Roman" panose="02020603050405020304" pitchFamily="18" charset="0"/>
              </a:rPr>
              <a:t>= </a:t>
            </a:r>
            <a:r>
              <a:rPr lang="en-US" altLang="en-US" sz="1600">
                <a:latin typeface="Courier" pitchFamily="2" charset="0"/>
              </a:rPr>
              <a:t>false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>
                <a:latin typeface="Times New Roman" panose="02020603050405020304" pitchFamily="18" charset="0"/>
              </a:rPr>
              <a:t> Return </a:t>
            </a:r>
            <a:r>
              <a:rPr lang="en-US" altLang="en-US" sz="1600" i="1">
                <a:latin typeface="Times New Roman" panose="02020603050405020304" pitchFamily="18" charset="0"/>
              </a:rPr>
              <a:t>Problem</a:t>
            </a:r>
            <a:endParaRPr lang="en-US" altLang="en-US" sz="1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AC-1 does not update </a:t>
            </a:r>
            <a:r>
              <a:rPr lang="en-US" altLang="en-US" sz="2000">
                <a:latin typeface="Times New Roman" panose="02020603050405020304" pitchFamily="18" charset="0"/>
              </a:rPr>
              <a:t>Q</a:t>
            </a:r>
            <a:r>
              <a:rPr lang="en-US" altLang="en-US" sz="2000"/>
              <a:t>, the queue of arcs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i="1" u="sng"/>
              <a:t>No</a:t>
            </a:r>
            <a:r>
              <a:rPr lang="en-US" altLang="en-US" sz="2000"/>
              <a:t> algorithm can have time complexity below O(</a:t>
            </a:r>
            <a:r>
              <a:rPr lang="en-US" altLang="en-US" sz="2000" i="1"/>
              <a:t>ea</a:t>
            </a:r>
            <a:r>
              <a:rPr lang="en-US" altLang="en-US" sz="2000" baseline="30000"/>
              <a:t>2</a:t>
            </a:r>
            <a:r>
              <a:rPr lang="en-US" altLang="en-US" sz="200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AC1 should test for empty domains (does not in the paper)</a:t>
            </a:r>
            <a:endParaRPr lang="en-US" altLang="en-US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1EB1654-F771-BA4F-80B9-5515F2C53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Warning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7D8B556D-CA62-FA41-A203-C0A1370A6E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Most papers do not check for domain wipe-out </a:t>
            </a:r>
            <a:r>
              <a:rPr lang="en-US" altLang="en-US" sz="2800">
                <a:sym typeface="Wingdings" pitchFamily="2" charset="2"/>
              </a:rPr>
              <a:t></a:t>
            </a:r>
            <a:endParaRPr lang="en-US" altLang="en-US" sz="2800"/>
          </a:p>
          <a:p>
            <a:r>
              <a:rPr lang="en-US" altLang="en-US" sz="2800"/>
              <a:t>In your code, have AC1</a:t>
            </a:r>
          </a:p>
          <a:p>
            <a:pPr lvl="1"/>
            <a:r>
              <a:rPr lang="en-US" altLang="en-US" sz="2400"/>
              <a:t>Always check for domain wipe out and</a:t>
            </a:r>
          </a:p>
          <a:p>
            <a:pPr lvl="1"/>
            <a:r>
              <a:rPr lang="en-US" altLang="en-US" sz="2400"/>
              <a:t>terminate/interrupt the algorithm when that occurs</a:t>
            </a:r>
          </a:p>
          <a:p>
            <a:r>
              <a:rPr lang="en-US" altLang="en-US" sz="2800"/>
              <a:t>Complexity versus performance</a:t>
            </a:r>
          </a:p>
          <a:p>
            <a:pPr lvl="1"/>
            <a:r>
              <a:rPr lang="en-US" altLang="en-US" sz="2400"/>
              <a:t>Does not affect worst-case complexity</a:t>
            </a:r>
          </a:p>
          <a:p>
            <a:pPr lvl="1"/>
            <a:r>
              <a:rPr lang="en-US" altLang="en-US" sz="2400"/>
              <a:t>In practice, saves lots of #CC and cycles</a:t>
            </a:r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EAD927CD-7AE1-104C-98BB-FE2246B932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454C697-B4CC-8744-804F-19988DBC29C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>
            <a:extLst>
              <a:ext uri="{FF2B5EF4-FFF2-40B4-BE49-F238E27FC236}">
                <a16:creationId xmlns:a16="http://schemas.microsoft.com/office/drawing/2014/main" id="{81C84735-3A05-E04B-8D76-F492B48945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822F61-6871-454A-8F62-74A98A33152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456F5218-E2D8-544B-B1FE-38A4374FF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3675"/>
            <a:ext cx="7861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 (AC-1)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A4638E5-A0ED-3146-A153-4D8C235062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2913" y="114935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800"/>
              <a:t>If a domain is wiped out, AC1 returns nil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/>
              <a:t>Otherwise, returns the problem given as input (alternatively, </a:t>
            </a:r>
            <a:r>
              <a:rPr lang="en-US" altLang="en-US" sz="1800" i="1"/>
              <a:t>change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</a:rPr>
              <a:t>Procedure</a:t>
            </a:r>
            <a:r>
              <a:rPr lang="en-US" altLang="en-US" sz="1800">
                <a:latin typeface="Times New Roman" panose="02020603050405020304" pitchFamily="18" charset="0"/>
              </a:rPr>
              <a:t> AC-1:</a:t>
            </a: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800">
                <a:latin typeface="Times New Roman" panose="02020603050405020304" pitchFamily="18" charset="0"/>
              </a:rPr>
              <a:t>NC(</a:t>
            </a:r>
            <a:r>
              <a:rPr lang="en-US" altLang="en-US" sz="1800" i="1">
                <a:latin typeface="Times New Roman" panose="02020603050405020304" pitchFamily="18" charset="0"/>
              </a:rPr>
              <a:t>Problem</a:t>
            </a:r>
            <a:r>
              <a:rPr lang="en-US" altLang="en-US" sz="18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800">
                <a:latin typeface="Times New Roman" panose="02020603050405020304" pitchFamily="18" charset="0"/>
              </a:rPr>
              <a:t>Q 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800">
                <a:latin typeface="Times New Roman" panose="02020603050405020304" pitchFamily="18" charset="0"/>
              </a:rPr>
              <a:t>{(</a:t>
            </a:r>
            <a:r>
              <a:rPr lang="en-US" altLang="en-US" sz="1800" i="1">
                <a:latin typeface="Times New Roman" panose="02020603050405020304" pitchFamily="18" charset="0"/>
              </a:rPr>
              <a:t>i, j</a:t>
            </a:r>
            <a:r>
              <a:rPr lang="en-US" altLang="en-US" sz="1800">
                <a:latin typeface="Times New Roman" panose="02020603050405020304" pitchFamily="18" charset="0"/>
              </a:rPr>
              <a:t>) | </a:t>
            </a:r>
            <a:r>
              <a:rPr lang="en-US" altLang="en-US" sz="1800" i="1">
                <a:latin typeface="Times New Roman" panose="02020603050405020304" pitchFamily="18" charset="0"/>
              </a:rPr>
              <a:t>(i,j</a:t>
            </a:r>
            <a:r>
              <a:rPr lang="en-US" altLang="en-US" sz="1800">
                <a:latin typeface="Times New Roman" panose="02020603050405020304" pitchFamily="18" charset="0"/>
              </a:rPr>
              <a:t>)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800">
                <a:latin typeface="Times New Roman" panose="02020603050405020304" pitchFamily="18" charset="0"/>
              </a:rPr>
              <a:t> directed arcs in constraint network of </a:t>
            </a:r>
            <a:r>
              <a:rPr lang="en-US" altLang="en-US" sz="1800" i="1">
                <a:latin typeface="Times New Roman" panose="02020603050405020304" pitchFamily="18" charset="0"/>
              </a:rPr>
              <a:t>Problem</a:t>
            </a:r>
            <a:r>
              <a:rPr lang="en-US" altLang="en-US" sz="1800">
                <a:latin typeface="Times New Roman" panose="02020603050405020304" pitchFamily="18" charset="0"/>
              </a:rPr>
              <a:t>, </a:t>
            </a:r>
            <a:r>
              <a:rPr lang="en-US" altLang="en-US" sz="1800" i="1">
                <a:latin typeface="Times New Roman" panose="02020603050405020304" pitchFamily="18" charset="0"/>
              </a:rPr>
              <a:t>i </a:t>
            </a:r>
            <a:r>
              <a:rPr lang="en-US" altLang="en-US" sz="1800" i="1">
                <a:latin typeface="Times New Roman" panose="02020603050405020304" pitchFamily="18" charset="0"/>
                <a:sym typeface="Symbol" pitchFamily="2" charset="2"/>
              </a:rPr>
              <a:t> j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}</a:t>
            </a:r>
            <a:endParaRPr lang="en-US" altLang="en-US" sz="1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b="1">
                <a:latin typeface="Times New Roman" panose="02020603050405020304" pitchFamily="18" charset="0"/>
              </a:rPr>
              <a:t> Repeat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i="1">
                <a:latin typeface="Times New Roman" panose="02020603050405020304" pitchFamily="18" charset="0"/>
              </a:rPr>
              <a:t>     change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>
                <a:latin typeface="Times New Roman" panose="02020603050405020304" pitchFamily="18" charset="0"/>
              </a:rPr>
              <a:t> </a:t>
            </a:r>
            <a:r>
              <a:rPr lang="en-US" altLang="en-US" sz="1800">
                <a:latin typeface="Courier" pitchFamily="2" charset="0"/>
              </a:rPr>
              <a:t>false</a:t>
            </a:r>
            <a:endParaRPr lang="en-US" altLang="en-US" sz="1800" i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b="1" i="1">
                <a:latin typeface="Times New Roman" panose="02020603050405020304" pitchFamily="18" charset="0"/>
              </a:rPr>
              <a:t>     </a:t>
            </a:r>
            <a:r>
              <a:rPr lang="en-US" altLang="en-US" sz="1800" b="1">
                <a:latin typeface="Times New Roman" panose="02020603050405020304" pitchFamily="18" charset="0"/>
              </a:rPr>
              <a:t> Foreach</a:t>
            </a:r>
            <a:r>
              <a:rPr lang="en-US" altLang="en-US" sz="1800">
                <a:latin typeface="Times New Roman" panose="02020603050405020304" pitchFamily="18" charset="0"/>
              </a:rPr>
              <a:t> (</a:t>
            </a:r>
            <a:r>
              <a:rPr lang="en-US" altLang="en-US" sz="1800" i="1">
                <a:latin typeface="Times New Roman" panose="02020603050405020304" pitchFamily="18" charset="0"/>
              </a:rPr>
              <a:t>i, j</a:t>
            </a:r>
            <a:r>
              <a:rPr lang="en-US" altLang="en-US" sz="1800">
                <a:latin typeface="Times New Roman" panose="02020603050405020304" pitchFamily="18" charset="0"/>
              </a:rPr>
              <a:t>)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800">
                <a:latin typeface="Times New Roman" panose="02020603050405020304" pitchFamily="18" charset="0"/>
              </a:rPr>
              <a:t> Q </a:t>
            </a:r>
            <a:r>
              <a:rPr lang="en-US" altLang="en-US" sz="1800" b="1">
                <a:latin typeface="Times New Roman" panose="02020603050405020304" pitchFamily="18" charset="0"/>
              </a:rPr>
              <a:t>do</a:t>
            </a:r>
            <a:r>
              <a:rPr lang="en-US" altLang="en-US" sz="18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6               </a:t>
            </a:r>
            <a:r>
              <a:rPr lang="en-US" altLang="en-US" sz="1800" b="1">
                <a:latin typeface="Times New Roman" panose="02020603050405020304" pitchFamily="18" charset="0"/>
              </a:rPr>
              <a:t>Begin /</a:t>
            </a:r>
            <a:r>
              <a:rPr lang="en-US" altLang="en-US" sz="1800">
                <a:latin typeface="Times New Roman" panose="02020603050405020304" pitchFamily="18" charset="0"/>
              </a:rPr>
              <a:t>/ for each</a:t>
            </a: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i="1">
                <a:latin typeface="Times New Roman" panose="02020603050405020304" pitchFamily="18" charset="0"/>
              </a:rPr>
              <a:t>               updated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>
                <a:latin typeface="Times New Roman" panose="02020603050405020304" pitchFamily="18" charset="0"/>
              </a:rPr>
              <a:t> REVISE(</a:t>
            </a:r>
            <a:r>
              <a:rPr lang="en-US" altLang="en-US" sz="1800" i="1">
                <a:latin typeface="Times New Roman" panose="02020603050405020304" pitchFamily="18" charset="0"/>
              </a:rPr>
              <a:t>i, j</a:t>
            </a:r>
            <a:r>
              <a:rPr lang="en-US" altLang="en-US" sz="1800">
                <a:latin typeface="Times New Roman" panose="02020603050405020304" pitchFamily="18" charset="0"/>
              </a:rPr>
              <a:t>) 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i="1">
                <a:latin typeface="Times New Roman" panose="02020603050405020304" pitchFamily="18" charset="0"/>
              </a:rPr>
              <a:t>               </a:t>
            </a:r>
            <a:r>
              <a:rPr lang="en-US" altLang="en-US" sz="1800" i="1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>
                <a:solidFill>
                  <a:srgbClr val="CC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en-US" sz="1800">
                <a:solidFill>
                  <a:srgbClr val="CC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1800" baseline="-25000">
                <a:solidFill>
                  <a:srgbClr val="CC0000"/>
                </a:solidFill>
                <a:latin typeface="Times New Roman" panose="02020603050405020304" pitchFamily="18" charset="0"/>
              </a:rPr>
              <a:t>Vi </a:t>
            </a:r>
            <a:r>
              <a:rPr lang="en-US" altLang="en-US" sz="1800">
                <a:solidFill>
                  <a:srgbClr val="CC0000"/>
                </a:solidFill>
                <a:latin typeface="Times New Roman" panose="02020603050405020304" pitchFamily="18" charset="0"/>
              </a:rPr>
              <a:t>= {} </a:t>
            </a:r>
            <a:r>
              <a:rPr lang="en-US" altLang="en-US" sz="1800" b="1">
                <a:solidFill>
                  <a:srgbClr val="CC0000"/>
                </a:solidFill>
                <a:latin typeface="Times New Roman" panose="02020603050405020304" pitchFamily="18" charset="0"/>
              </a:rPr>
              <a:t>Then Return </a:t>
            </a:r>
            <a:r>
              <a:rPr lang="en-US" altLang="en-US" sz="1800" i="1">
                <a:solidFill>
                  <a:srgbClr val="CC0000"/>
                </a:solidFill>
                <a:latin typeface="Times New Roman" panose="02020603050405020304" pitchFamily="18" charset="0"/>
              </a:rPr>
              <a:t>false</a:t>
            </a:r>
            <a:r>
              <a:rPr lang="en-US" altLang="en-US" sz="1800" i="1">
                <a:latin typeface="Times New Roman" panose="02020603050405020304" pitchFamily="18" charset="0"/>
              </a:rPr>
              <a:t>  </a:t>
            </a:r>
            <a:r>
              <a:rPr lang="en-US" altLang="en-US" sz="1800" b="1">
                <a:latin typeface="Times New Roman" panose="02020603050405020304" pitchFamily="18" charset="0"/>
              </a:rPr>
              <a:t>Else </a:t>
            </a:r>
            <a:r>
              <a:rPr lang="en-US" altLang="en-US" sz="1800" i="1">
                <a:latin typeface="Times New Roman" panose="02020603050405020304" pitchFamily="18" charset="0"/>
              </a:rPr>
              <a:t>change </a:t>
            </a: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>
                <a:latin typeface="Times New Roman" panose="02020603050405020304" pitchFamily="18" charset="0"/>
              </a:rPr>
              <a:t> (</a:t>
            </a:r>
            <a:r>
              <a:rPr lang="en-US" altLang="en-US" sz="1800" i="1">
                <a:latin typeface="Times New Roman" panose="02020603050405020304" pitchFamily="18" charset="0"/>
              </a:rPr>
              <a:t>updated</a:t>
            </a:r>
            <a:r>
              <a:rPr lang="en-US" altLang="en-US" sz="1800">
                <a:latin typeface="Times New Roman" panose="02020603050405020304" pitchFamily="18" charset="0"/>
              </a:rPr>
              <a:t>  </a:t>
            </a:r>
            <a:r>
              <a:rPr lang="en-US" altLang="en-US" sz="1800" b="1">
                <a:latin typeface="Times New Roman" panose="02020603050405020304" pitchFamily="18" charset="0"/>
              </a:rPr>
              <a:t>or</a:t>
            </a:r>
            <a:r>
              <a:rPr lang="en-US" altLang="en-US" sz="1800">
                <a:latin typeface="Times New Roman" panose="02020603050405020304" pitchFamily="18" charset="0"/>
              </a:rPr>
              <a:t> </a:t>
            </a:r>
            <a:r>
              <a:rPr lang="en-US" altLang="en-US" sz="1800" i="1">
                <a:latin typeface="Times New Roman" panose="02020603050405020304" pitchFamily="18" charset="0"/>
              </a:rPr>
              <a:t>change</a:t>
            </a:r>
            <a:r>
              <a:rPr lang="en-US" altLang="en-US" sz="18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>
                <a:latin typeface="Times New Roman" panose="02020603050405020304" pitchFamily="18" charset="0"/>
              </a:rPr>
              <a:t>               End /</a:t>
            </a:r>
            <a:r>
              <a:rPr lang="en-US" altLang="en-US" sz="1800">
                <a:latin typeface="Times New Roman" panose="02020603050405020304" pitchFamily="18" charset="0"/>
              </a:rPr>
              <a:t>/ for each</a:t>
            </a:r>
            <a:endParaRPr lang="en-US" altLang="en-US" sz="1800" b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>
                <a:latin typeface="Times New Roman" panose="02020603050405020304" pitchFamily="18" charset="0"/>
              </a:rPr>
              <a:t> Unti</a:t>
            </a:r>
            <a:r>
              <a:rPr lang="en-US" altLang="en-US" sz="1800">
                <a:latin typeface="Times New Roman" panose="02020603050405020304" pitchFamily="18" charset="0"/>
              </a:rPr>
              <a:t>l  </a:t>
            </a:r>
            <a:r>
              <a:rPr lang="en-US" altLang="en-US" sz="1800" i="1">
                <a:latin typeface="Times New Roman" panose="02020603050405020304" pitchFamily="18" charset="0"/>
              </a:rPr>
              <a:t>change </a:t>
            </a:r>
            <a:r>
              <a:rPr lang="en-US" altLang="en-US" sz="1800">
                <a:latin typeface="Times New Roman" panose="02020603050405020304" pitchFamily="18" charset="0"/>
              </a:rPr>
              <a:t>= </a:t>
            </a:r>
            <a:r>
              <a:rPr lang="en-US" altLang="en-US" sz="1800">
                <a:latin typeface="Courier" pitchFamily="2" charset="0"/>
              </a:rPr>
              <a:t>false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>
                <a:latin typeface="Times New Roman" panose="02020603050405020304" pitchFamily="18" charset="0"/>
              </a:rPr>
              <a:t> Return </a:t>
            </a:r>
            <a:r>
              <a:rPr lang="en-US" altLang="en-US" sz="1800" i="1">
                <a:latin typeface="Times New Roman" panose="02020603050405020304" pitchFamily="18" charset="0"/>
              </a:rPr>
              <a:t>Problem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FFEFB0E5-845D-8047-AB5C-8F430D82B1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CA3264-954B-514F-884C-108C94865B9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1D37732A-F68A-004D-8D98-F0E89678AB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Lecture Sources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C321E67-C4D3-3543-AE7B-4651D3A96C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69988"/>
            <a:ext cx="8229600" cy="4524375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Required reading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Algorithms for Constraint Satisfaction Problems,  Mackworth and Freuder AIJ'85 (focus on Node consistency, arc consistency)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Sections 3.1 &amp; 3.2 Chapter 3. Constraint Processing. Dechter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Recommended  reading</a:t>
            </a:r>
            <a:endParaRPr lang="en-US" altLang="en-US" sz="2800"/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Bartak: </a:t>
            </a:r>
            <a:r>
              <a:rPr lang="en-US" altLang="en-US" sz="2000">
                <a:hlinkClick r:id="rId2"/>
              </a:rPr>
              <a:t>Consistency Techniques</a:t>
            </a:r>
            <a:r>
              <a:rPr lang="en-US" altLang="en-US" sz="2000"/>
              <a:t> (link)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>
                <a:solidFill>
                  <a:srgbClr val="CC0000"/>
                </a:solidFill>
              </a:rPr>
              <a:t>Constraint Propagation with Interval Labels, Davis, AIJ'87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endParaRPr lang="en-US" altLang="en-US" sz="20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C4836656-3ED2-B946-94C1-F62209F11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2D39AE-047F-CA4B-BA22-D6A150EEB0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8B33A4A6-0AA8-7D4A-8A0A-F007ABEFA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79388"/>
            <a:ext cx="80772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C7DEEA0-1727-7A4F-8167-E5329F3C9E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en-US" altLang="en-US" sz="3600"/>
              <a:t>AC may discover the solution</a:t>
            </a:r>
            <a:r>
              <a:rPr lang="en-US" altLang="en-US"/>
              <a:t>   </a:t>
            </a:r>
          </a:p>
          <a:p>
            <a:pPr marL="457200" indent="-457200" algn="r" eaLnBrk="1" hangingPunct="1">
              <a:buFontTx/>
              <a:buNone/>
            </a:pPr>
            <a:r>
              <a:rPr lang="en-US" altLang="en-US" sz="2000" i="1"/>
              <a:t>Example borrowed from Dechter</a:t>
            </a:r>
          </a:p>
        </p:txBody>
      </p:sp>
      <p:grpSp>
        <p:nvGrpSpPr>
          <p:cNvPr id="34820" name="Group 6">
            <a:extLst>
              <a:ext uri="{FF2B5EF4-FFF2-40B4-BE49-F238E27FC236}">
                <a16:creationId xmlns:a16="http://schemas.microsoft.com/office/drawing/2014/main" id="{D586D642-F1E4-B943-9D9A-9F35F89FE5A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3238" y="2767013"/>
            <a:ext cx="8156575" cy="1939925"/>
            <a:chOff x="540" y="1826"/>
            <a:chExt cx="4789" cy="1139"/>
          </a:xfrm>
        </p:grpSpPr>
        <p:sp>
          <p:nvSpPr>
            <p:cNvPr id="34821" name="AutoShape 5">
              <a:extLst>
                <a:ext uri="{FF2B5EF4-FFF2-40B4-BE49-F238E27FC236}">
                  <a16:creationId xmlns:a16="http://schemas.microsoft.com/office/drawing/2014/main" id="{0AAA5288-C11D-D04F-92E7-AE79AAF1AF7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40" y="1839"/>
              <a:ext cx="4789" cy="1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2" name="Oval 7">
              <a:extLst>
                <a:ext uri="{FF2B5EF4-FFF2-40B4-BE49-F238E27FC236}">
                  <a16:creationId xmlns:a16="http://schemas.microsoft.com/office/drawing/2014/main" id="{242EDA8E-12CA-2540-B4C5-457DF880C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" y="2183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3" name="Oval 8">
              <a:extLst>
                <a:ext uri="{FF2B5EF4-FFF2-40B4-BE49-F238E27FC236}">
                  <a16:creationId xmlns:a16="http://schemas.microsoft.com/office/drawing/2014/main" id="{D8287495-E7AF-E340-82DC-F442A285E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" y="1915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4" name="Oval 9">
              <a:extLst>
                <a:ext uri="{FF2B5EF4-FFF2-40B4-BE49-F238E27FC236}">
                  <a16:creationId xmlns:a16="http://schemas.microsoft.com/office/drawing/2014/main" id="{6EE8246D-206B-B643-AFDE-895004189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" y="191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5" name="Oval 10">
              <a:extLst>
                <a:ext uri="{FF2B5EF4-FFF2-40B4-BE49-F238E27FC236}">
                  <a16:creationId xmlns:a16="http://schemas.microsoft.com/office/drawing/2014/main" id="{83BD08DC-DDEE-014E-B01D-95D77ED63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" y="1911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6" name="Oval 11">
              <a:extLst>
                <a:ext uri="{FF2B5EF4-FFF2-40B4-BE49-F238E27FC236}">
                  <a16:creationId xmlns:a16="http://schemas.microsoft.com/office/drawing/2014/main" id="{C16CE8AD-B5AD-0F47-BC49-C70CF35FB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" y="213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7" name="Oval 12">
              <a:extLst>
                <a:ext uri="{FF2B5EF4-FFF2-40B4-BE49-F238E27FC236}">
                  <a16:creationId xmlns:a16="http://schemas.microsoft.com/office/drawing/2014/main" id="{209ED7DF-18C5-FD4C-A48D-76372F2B5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22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8" name="Oval 13">
              <a:extLst>
                <a:ext uri="{FF2B5EF4-FFF2-40B4-BE49-F238E27FC236}">
                  <a16:creationId xmlns:a16="http://schemas.microsoft.com/office/drawing/2014/main" id="{E4010B06-0611-084B-991C-72349D19D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" y="2183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9" name="Oval 14">
              <a:extLst>
                <a:ext uri="{FF2B5EF4-FFF2-40B4-BE49-F238E27FC236}">
                  <a16:creationId xmlns:a16="http://schemas.microsoft.com/office/drawing/2014/main" id="{AA522F27-F5B7-D54C-8C69-B837ADF45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21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0" name="Oval 15">
              <a:extLst>
                <a:ext uri="{FF2B5EF4-FFF2-40B4-BE49-F238E27FC236}">
                  <a16:creationId xmlns:a16="http://schemas.microsoft.com/office/drawing/2014/main" id="{C900B1D4-5C8B-B540-9548-A81E21C78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6" y="2258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1" name="Freeform 16">
              <a:extLst>
                <a:ext uri="{FF2B5EF4-FFF2-40B4-BE49-F238E27FC236}">
                  <a16:creationId xmlns:a16="http://schemas.microsoft.com/office/drawing/2014/main" id="{F54B0F11-041A-2943-AE40-DB8E23508E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" y="1868"/>
              <a:ext cx="400" cy="119"/>
            </a:xfrm>
            <a:custGeom>
              <a:avLst/>
              <a:gdLst>
                <a:gd name="T0" fmla="*/ 0 w 1598"/>
                <a:gd name="T1" fmla="*/ 0 h 597"/>
                <a:gd name="T2" fmla="*/ 0 w 1598"/>
                <a:gd name="T3" fmla="*/ 0 h 597"/>
                <a:gd name="T4" fmla="*/ 0 w 1598"/>
                <a:gd name="T5" fmla="*/ 0 h 597"/>
                <a:gd name="T6" fmla="*/ 0 w 1598"/>
                <a:gd name="T7" fmla="*/ 0 h 597"/>
                <a:gd name="T8" fmla="*/ 0 w 1598"/>
                <a:gd name="T9" fmla="*/ 0 h 597"/>
                <a:gd name="T10" fmla="*/ 0 w 1598"/>
                <a:gd name="T11" fmla="*/ 0 h 597"/>
                <a:gd name="T12" fmla="*/ 0 w 1598"/>
                <a:gd name="T13" fmla="*/ 0 h 597"/>
                <a:gd name="T14" fmla="*/ 0 w 1598"/>
                <a:gd name="T15" fmla="*/ 0 h 597"/>
                <a:gd name="T16" fmla="*/ 0 w 1598"/>
                <a:gd name="T17" fmla="*/ 0 h 597"/>
                <a:gd name="T18" fmla="*/ 0 w 1598"/>
                <a:gd name="T19" fmla="*/ 0 h 597"/>
                <a:gd name="T20" fmla="*/ 0 w 1598"/>
                <a:gd name="T21" fmla="*/ 0 h 597"/>
                <a:gd name="T22" fmla="*/ 0 w 1598"/>
                <a:gd name="T23" fmla="*/ 0 h 597"/>
                <a:gd name="T24" fmla="*/ 0 w 1598"/>
                <a:gd name="T25" fmla="*/ 0 h 597"/>
                <a:gd name="T26" fmla="*/ 0 w 1598"/>
                <a:gd name="T27" fmla="*/ 0 h 597"/>
                <a:gd name="T28" fmla="*/ 0 w 1598"/>
                <a:gd name="T29" fmla="*/ 0 h 597"/>
                <a:gd name="T30" fmla="*/ 0 w 1598"/>
                <a:gd name="T31" fmla="*/ 0 h 597"/>
                <a:gd name="T32" fmla="*/ 0 w 1598"/>
                <a:gd name="T33" fmla="*/ 0 h 597"/>
                <a:gd name="T34" fmla="*/ 0 w 1598"/>
                <a:gd name="T35" fmla="*/ 0 h 597"/>
                <a:gd name="T36" fmla="*/ 0 w 1598"/>
                <a:gd name="T37" fmla="*/ 0 h 597"/>
                <a:gd name="T38" fmla="*/ 0 w 1598"/>
                <a:gd name="T39" fmla="*/ 0 h 597"/>
                <a:gd name="T40" fmla="*/ 0 w 1598"/>
                <a:gd name="T41" fmla="*/ 0 h 597"/>
                <a:gd name="T42" fmla="*/ 0 w 1598"/>
                <a:gd name="T43" fmla="*/ 0 h 597"/>
                <a:gd name="T44" fmla="*/ 0 w 1598"/>
                <a:gd name="T45" fmla="*/ 0 h 597"/>
                <a:gd name="T46" fmla="*/ 0 w 1598"/>
                <a:gd name="T47" fmla="*/ 0 h 597"/>
                <a:gd name="T48" fmla="*/ 0 w 1598"/>
                <a:gd name="T49" fmla="*/ 0 h 597"/>
                <a:gd name="T50" fmla="*/ 0 w 1598"/>
                <a:gd name="T51" fmla="*/ 0 h 597"/>
                <a:gd name="T52" fmla="*/ 0 w 1598"/>
                <a:gd name="T53" fmla="*/ 0 h 597"/>
                <a:gd name="T54" fmla="*/ 0 w 1598"/>
                <a:gd name="T55" fmla="*/ 0 h 597"/>
                <a:gd name="T56" fmla="*/ 0 w 1598"/>
                <a:gd name="T57" fmla="*/ 0 h 597"/>
                <a:gd name="T58" fmla="*/ 0 w 1598"/>
                <a:gd name="T59" fmla="*/ 0 h 597"/>
                <a:gd name="T60" fmla="*/ 0 w 1598"/>
                <a:gd name="T61" fmla="*/ 0 h 597"/>
                <a:gd name="T62" fmla="*/ 0 w 1598"/>
                <a:gd name="T63" fmla="*/ 0 h 597"/>
                <a:gd name="T64" fmla="*/ 0 w 1598"/>
                <a:gd name="T65" fmla="*/ 0 h 597"/>
                <a:gd name="T66" fmla="*/ 0 w 1598"/>
                <a:gd name="T67" fmla="*/ 0 h 597"/>
                <a:gd name="T68" fmla="*/ 0 w 1598"/>
                <a:gd name="T69" fmla="*/ 0 h 597"/>
                <a:gd name="T70" fmla="*/ 0 w 1598"/>
                <a:gd name="T71" fmla="*/ 0 h 597"/>
                <a:gd name="T72" fmla="*/ 0 w 1598"/>
                <a:gd name="T73" fmla="*/ 0 h 597"/>
                <a:gd name="T74" fmla="*/ 0 w 1598"/>
                <a:gd name="T75" fmla="*/ 0 h 597"/>
                <a:gd name="T76" fmla="*/ 0 w 1598"/>
                <a:gd name="T77" fmla="*/ 0 h 597"/>
                <a:gd name="T78" fmla="*/ 0 w 1598"/>
                <a:gd name="T79" fmla="*/ 0 h 597"/>
                <a:gd name="T80" fmla="*/ 0 w 1598"/>
                <a:gd name="T81" fmla="*/ 0 h 597"/>
                <a:gd name="T82" fmla="*/ 0 w 1598"/>
                <a:gd name="T83" fmla="*/ 0 h 597"/>
                <a:gd name="T84" fmla="*/ 0 w 1598"/>
                <a:gd name="T85" fmla="*/ 0 h 597"/>
                <a:gd name="T86" fmla="*/ 0 w 1598"/>
                <a:gd name="T87" fmla="*/ 0 h 597"/>
                <a:gd name="T88" fmla="*/ 0 w 1598"/>
                <a:gd name="T89" fmla="*/ 0 h 597"/>
                <a:gd name="T90" fmla="*/ 0 w 1598"/>
                <a:gd name="T91" fmla="*/ 0 h 597"/>
                <a:gd name="T92" fmla="*/ 0 w 1598"/>
                <a:gd name="T93" fmla="*/ 0 h 597"/>
                <a:gd name="T94" fmla="*/ 0 w 1598"/>
                <a:gd name="T95" fmla="*/ 0 h 597"/>
                <a:gd name="T96" fmla="*/ 0 w 1598"/>
                <a:gd name="T97" fmla="*/ 0 h 597"/>
                <a:gd name="T98" fmla="*/ 0 w 1598"/>
                <a:gd name="T99" fmla="*/ 0 h 597"/>
                <a:gd name="T100" fmla="*/ 0 w 1598"/>
                <a:gd name="T101" fmla="*/ 0 h 597"/>
                <a:gd name="T102" fmla="*/ 0 w 1598"/>
                <a:gd name="T103" fmla="*/ 0 h 597"/>
                <a:gd name="T104" fmla="*/ 0 w 1598"/>
                <a:gd name="T105" fmla="*/ 0 h 597"/>
                <a:gd name="T106" fmla="*/ 0 w 1598"/>
                <a:gd name="T107" fmla="*/ 0 h 597"/>
                <a:gd name="T108" fmla="*/ 0 w 1598"/>
                <a:gd name="T109" fmla="*/ 0 h 597"/>
                <a:gd name="T110" fmla="*/ 0 w 1598"/>
                <a:gd name="T111" fmla="*/ 0 h 597"/>
                <a:gd name="T112" fmla="*/ 0 w 1598"/>
                <a:gd name="T113" fmla="*/ 0 h 597"/>
                <a:gd name="T114" fmla="*/ 0 w 1598"/>
                <a:gd name="T115" fmla="*/ 0 h 597"/>
                <a:gd name="T116" fmla="*/ 0 w 1598"/>
                <a:gd name="T117" fmla="*/ 0 h 597"/>
                <a:gd name="T118" fmla="*/ 0 w 1598"/>
                <a:gd name="T119" fmla="*/ 0 h 59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7"/>
                <a:gd name="T182" fmla="*/ 1598 w 1598"/>
                <a:gd name="T183" fmla="*/ 597 h 59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7">
                  <a:moveTo>
                    <a:pt x="1598" y="299"/>
                  </a:moveTo>
                  <a:lnTo>
                    <a:pt x="1598" y="304"/>
                  </a:lnTo>
                  <a:lnTo>
                    <a:pt x="1598" y="309"/>
                  </a:lnTo>
                  <a:lnTo>
                    <a:pt x="1597" y="314"/>
                  </a:lnTo>
                  <a:lnTo>
                    <a:pt x="1597" y="319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3" y="335"/>
                  </a:lnTo>
                  <a:lnTo>
                    <a:pt x="1591" y="340"/>
                  </a:lnTo>
                  <a:lnTo>
                    <a:pt x="1589" y="345"/>
                  </a:lnTo>
                  <a:lnTo>
                    <a:pt x="1587" y="351"/>
                  </a:lnTo>
                  <a:lnTo>
                    <a:pt x="1584" y="356"/>
                  </a:lnTo>
                  <a:lnTo>
                    <a:pt x="1581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1"/>
                  </a:lnTo>
                  <a:lnTo>
                    <a:pt x="1563" y="386"/>
                  </a:lnTo>
                  <a:lnTo>
                    <a:pt x="1560" y="391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6" y="405"/>
                  </a:lnTo>
                  <a:lnTo>
                    <a:pt x="1540" y="410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1" y="435"/>
                  </a:lnTo>
                  <a:lnTo>
                    <a:pt x="1505" y="439"/>
                  </a:lnTo>
                  <a:lnTo>
                    <a:pt x="1498" y="444"/>
                  </a:lnTo>
                  <a:lnTo>
                    <a:pt x="1491" y="449"/>
                  </a:lnTo>
                  <a:lnTo>
                    <a:pt x="1484" y="452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2" y="466"/>
                  </a:lnTo>
                  <a:lnTo>
                    <a:pt x="1453" y="471"/>
                  </a:lnTo>
                  <a:lnTo>
                    <a:pt x="1445" y="475"/>
                  </a:lnTo>
                  <a:lnTo>
                    <a:pt x="1437" y="478"/>
                  </a:lnTo>
                  <a:lnTo>
                    <a:pt x="1429" y="483"/>
                  </a:lnTo>
                  <a:lnTo>
                    <a:pt x="1420" y="487"/>
                  </a:lnTo>
                  <a:lnTo>
                    <a:pt x="1411" y="491"/>
                  </a:lnTo>
                  <a:lnTo>
                    <a:pt x="1402" y="496"/>
                  </a:lnTo>
                  <a:lnTo>
                    <a:pt x="1393" y="499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8"/>
                  </a:lnTo>
                  <a:lnTo>
                    <a:pt x="1301" y="531"/>
                  </a:lnTo>
                  <a:lnTo>
                    <a:pt x="1290" y="535"/>
                  </a:lnTo>
                  <a:lnTo>
                    <a:pt x="1279" y="538"/>
                  </a:lnTo>
                  <a:lnTo>
                    <a:pt x="1268" y="541"/>
                  </a:lnTo>
                  <a:lnTo>
                    <a:pt x="1256" y="544"/>
                  </a:lnTo>
                  <a:lnTo>
                    <a:pt x="1244" y="546"/>
                  </a:lnTo>
                  <a:lnTo>
                    <a:pt x="1232" y="550"/>
                  </a:lnTo>
                  <a:lnTo>
                    <a:pt x="1221" y="552"/>
                  </a:lnTo>
                  <a:lnTo>
                    <a:pt x="1209" y="555"/>
                  </a:lnTo>
                  <a:lnTo>
                    <a:pt x="1197" y="557"/>
                  </a:lnTo>
                  <a:lnTo>
                    <a:pt x="1184" y="560"/>
                  </a:lnTo>
                  <a:lnTo>
                    <a:pt x="1173" y="562"/>
                  </a:lnTo>
                  <a:lnTo>
                    <a:pt x="1160" y="565"/>
                  </a:lnTo>
                  <a:lnTo>
                    <a:pt x="1147" y="567"/>
                  </a:lnTo>
                  <a:lnTo>
                    <a:pt x="1135" y="570"/>
                  </a:lnTo>
                  <a:lnTo>
                    <a:pt x="1123" y="572"/>
                  </a:lnTo>
                  <a:lnTo>
                    <a:pt x="1110" y="575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0" y="580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0" y="584"/>
                  </a:lnTo>
                  <a:lnTo>
                    <a:pt x="1017" y="586"/>
                  </a:lnTo>
                  <a:lnTo>
                    <a:pt x="1003" y="587"/>
                  </a:lnTo>
                  <a:lnTo>
                    <a:pt x="990" y="589"/>
                  </a:lnTo>
                  <a:lnTo>
                    <a:pt x="976" y="589"/>
                  </a:lnTo>
                  <a:lnTo>
                    <a:pt x="962" y="591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7" y="594"/>
                  </a:lnTo>
                  <a:lnTo>
                    <a:pt x="893" y="596"/>
                  </a:lnTo>
                  <a:lnTo>
                    <a:pt x="879" y="596"/>
                  </a:lnTo>
                  <a:lnTo>
                    <a:pt x="865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7"/>
                  </a:lnTo>
                  <a:lnTo>
                    <a:pt x="796" y="597"/>
                  </a:lnTo>
                  <a:lnTo>
                    <a:pt x="782" y="597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6"/>
                  </a:lnTo>
                  <a:lnTo>
                    <a:pt x="712" y="596"/>
                  </a:lnTo>
                  <a:lnTo>
                    <a:pt x="698" y="596"/>
                  </a:lnTo>
                  <a:lnTo>
                    <a:pt x="684" y="594"/>
                  </a:lnTo>
                  <a:lnTo>
                    <a:pt x="670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29" y="591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8" y="587"/>
                  </a:lnTo>
                  <a:lnTo>
                    <a:pt x="575" y="586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6" y="581"/>
                  </a:lnTo>
                  <a:lnTo>
                    <a:pt x="522" y="578"/>
                  </a:lnTo>
                  <a:lnTo>
                    <a:pt x="509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8"/>
                  </a:lnTo>
                  <a:lnTo>
                    <a:pt x="444" y="566"/>
                  </a:lnTo>
                  <a:lnTo>
                    <a:pt x="433" y="563"/>
                  </a:lnTo>
                  <a:lnTo>
                    <a:pt x="420" y="562"/>
                  </a:lnTo>
                  <a:lnTo>
                    <a:pt x="408" y="559"/>
                  </a:lnTo>
                  <a:lnTo>
                    <a:pt x="395" y="556"/>
                  </a:lnTo>
                  <a:lnTo>
                    <a:pt x="384" y="554"/>
                  </a:lnTo>
                  <a:lnTo>
                    <a:pt x="372" y="551"/>
                  </a:lnTo>
                  <a:lnTo>
                    <a:pt x="360" y="549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39"/>
                  </a:lnTo>
                  <a:lnTo>
                    <a:pt x="315" y="536"/>
                  </a:lnTo>
                  <a:lnTo>
                    <a:pt x="303" y="533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0" y="515"/>
                  </a:lnTo>
                  <a:lnTo>
                    <a:pt x="240" y="512"/>
                  </a:lnTo>
                  <a:lnTo>
                    <a:pt x="230" y="508"/>
                  </a:lnTo>
                  <a:lnTo>
                    <a:pt x="221" y="504"/>
                  </a:lnTo>
                  <a:lnTo>
                    <a:pt x="210" y="500"/>
                  </a:lnTo>
                  <a:lnTo>
                    <a:pt x="201" y="497"/>
                  </a:lnTo>
                  <a:lnTo>
                    <a:pt x="193" y="493"/>
                  </a:lnTo>
                  <a:lnTo>
                    <a:pt x="184" y="489"/>
                  </a:lnTo>
                  <a:lnTo>
                    <a:pt x="174" y="486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3" y="463"/>
                  </a:lnTo>
                  <a:lnTo>
                    <a:pt x="126" y="460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1" y="438"/>
                  </a:lnTo>
                  <a:lnTo>
                    <a:pt x="84" y="433"/>
                  </a:lnTo>
                  <a:lnTo>
                    <a:pt x="78" y="428"/>
                  </a:lnTo>
                  <a:lnTo>
                    <a:pt x="73" y="423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8"/>
                  </a:lnTo>
                  <a:lnTo>
                    <a:pt x="50" y="403"/>
                  </a:lnTo>
                  <a:lnTo>
                    <a:pt x="46" y="399"/>
                  </a:lnTo>
                  <a:lnTo>
                    <a:pt x="41" y="394"/>
                  </a:lnTo>
                  <a:lnTo>
                    <a:pt x="37" y="388"/>
                  </a:lnTo>
                  <a:lnTo>
                    <a:pt x="33" y="383"/>
                  </a:lnTo>
                  <a:lnTo>
                    <a:pt x="29" y="378"/>
                  </a:lnTo>
                  <a:lnTo>
                    <a:pt x="26" y="373"/>
                  </a:lnTo>
                  <a:lnTo>
                    <a:pt x="22" y="368"/>
                  </a:lnTo>
                  <a:lnTo>
                    <a:pt x="19" y="363"/>
                  </a:lnTo>
                  <a:lnTo>
                    <a:pt x="16" y="359"/>
                  </a:lnTo>
                  <a:lnTo>
                    <a:pt x="13" y="354"/>
                  </a:lnTo>
                  <a:lnTo>
                    <a:pt x="11" y="349"/>
                  </a:lnTo>
                  <a:lnTo>
                    <a:pt x="8" y="342"/>
                  </a:lnTo>
                  <a:lnTo>
                    <a:pt x="7" y="338"/>
                  </a:lnTo>
                  <a:lnTo>
                    <a:pt x="5" y="333"/>
                  </a:lnTo>
                  <a:lnTo>
                    <a:pt x="4" y="328"/>
                  </a:lnTo>
                  <a:lnTo>
                    <a:pt x="2" y="323"/>
                  </a:lnTo>
                  <a:lnTo>
                    <a:pt x="1" y="317"/>
                  </a:lnTo>
                  <a:lnTo>
                    <a:pt x="1" y="312"/>
                  </a:lnTo>
                  <a:lnTo>
                    <a:pt x="0" y="307"/>
                  </a:lnTo>
                  <a:lnTo>
                    <a:pt x="0" y="302"/>
                  </a:lnTo>
                  <a:lnTo>
                    <a:pt x="0" y="296"/>
                  </a:lnTo>
                  <a:lnTo>
                    <a:pt x="0" y="291"/>
                  </a:lnTo>
                  <a:lnTo>
                    <a:pt x="1" y="286"/>
                  </a:lnTo>
                  <a:lnTo>
                    <a:pt x="1" y="281"/>
                  </a:lnTo>
                  <a:lnTo>
                    <a:pt x="2" y="275"/>
                  </a:lnTo>
                  <a:lnTo>
                    <a:pt x="4" y="270"/>
                  </a:lnTo>
                  <a:lnTo>
                    <a:pt x="5" y="265"/>
                  </a:lnTo>
                  <a:lnTo>
                    <a:pt x="7" y="260"/>
                  </a:lnTo>
                  <a:lnTo>
                    <a:pt x="8" y="255"/>
                  </a:lnTo>
                  <a:lnTo>
                    <a:pt x="11" y="249"/>
                  </a:lnTo>
                  <a:lnTo>
                    <a:pt x="13" y="244"/>
                  </a:lnTo>
                  <a:lnTo>
                    <a:pt x="16" y="239"/>
                  </a:lnTo>
                  <a:lnTo>
                    <a:pt x="19" y="234"/>
                  </a:lnTo>
                  <a:lnTo>
                    <a:pt x="22" y="229"/>
                  </a:lnTo>
                  <a:lnTo>
                    <a:pt x="26" y="224"/>
                  </a:lnTo>
                  <a:lnTo>
                    <a:pt x="29" y="219"/>
                  </a:lnTo>
                  <a:lnTo>
                    <a:pt x="33" y="214"/>
                  </a:lnTo>
                  <a:lnTo>
                    <a:pt x="37" y="209"/>
                  </a:lnTo>
                  <a:lnTo>
                    <a:pt x="41" y="204"/>
                  </a:lnTo>
                  <a:lnTo>
                    <a:pt x="46" y="199"/>
                  </a:lnTo>
                  <a:lnTo>
                    <a:pt x="50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3" y="175"/>
                  </a:lnTo>
                  <a:lnTo>
                    <a:pt x="78" y="170"/>
                  </a:lnTo>
                  <a:lnTo>
                    <a:pt x="84" y="165"/>
                  </a:lnTo>
                  <a:lnTo>
                    <a:pt x="91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6"/>
                  </a:lnTo>
                  <a:lnTo>
                    <a:pt x="118" y="142"/>
                  </a:lnTo>
                  <a:lnTo>
                    <a:pt x="126" y="138"/>
                  </a:lnTo>
                  <a:lnTo>
                    <a:pt x="133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7"/>
                  </a:lnTo>
                  <a:lnTo>
                    <a:pt x="174" y="113"/>
                  </a:lnTo>
                  <a:lnTo>
                    <a:pt x="184" y="108"/>
                  </a:lnTo>
                  <a:lnTo>
                    <a:pt x="193" y="104"/>
                  </a:lnTo>
                  <a:lnTo>
                    <a:pt x="201" y="100"/>
                  </a:lnTo>
                  <a:lnTo>
                    <a:pt x="210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0" y="86"/>
                  </a:lnTo>
                  <a:lnTo>
                    <a:pt x="250" y="82"/>
                  </a:lnTo>
                  <a:lnTo>
                    <a:pt x="261" y="78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7"/>
                  </a:lnTo>
                  <a:lnTo>
                    <a:pt x="303" y="65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49"/>
                  </a:lnTo>
                  <a:lnTo>
                    <a:pt x="372" y="46"/>
                  </a:lnTo>
                  <a:lnTo>
                    <a:pt x="384" y="44"/>
                  </a:lnTo>
                  <a:lnTo>
                    <a:pt x="395" y="41"/>
                  </a:lnTo>
                  <a:lnTo>
                    <a:pt x="408" y="39"/>
                  </a:lnTo>
                  <a:lnTo>
                    <a:pt x="420" y="36"/>
                  </a:lnTo>
                  <a:lnTo>
                    <a:pt x="433" y="34"/>
                  </a:lnTo>
                  <a:lnTo>
                    <a:pt x="444" y="31"/>
                  </a:lnTo>
                  <a:lnTo>
                    <a:pt x="457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3"/>
                  </a:lnTo>
                  <a:lnTo>
                    <a:pt x="509" y="20"/>
                  </a:lnTo>
                  <a:lnTo>
                    <a:pt x="522" y="19"/>
                  </a:lnTo>
                  <a:lnTo>
                    <a:pt x="536" y="17"/>
                  </a:lnTo>
                  <a:lnTo>
                    <a:pt x="548" y="15"/>
                  </a:lnTo>
                  <a:lnTo>
                    <a:pt x="561" y="14"/>
                  </a:lnTo>
                  <a:lnTo>
                    <a:pt x="575" y="12"/>
                  </a:lnTo>
                  <a:lnTo>
                    <a:pt x="588" y="10"/>
                  </a:lnTo>
                  <a:lnTo>
                    <a:pt x="602" y="9"/>
                  </a:lnTo>
                  <a:lnTo>
                    <a:pt x="615" y="8"/>
                  </a:lnTo>
                  <a:lnTo>
                    <a:pt x="629" y="7"/>
                  </a:lnTo>
                  <a:lnTo>
                    <a:pt x="643" y="5"/>
                  </a:lnTo>
                  <a:lnTo>
                    <a:pt x="657" y="4"/>
                  </a:lnTo>
                  <a:lnTo>
                    <a:pt x="670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2"/>
                  </a:lnTo>
                  <a:lnTo>
                    <a:pt x="726" y="2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1" y="0"/>
                  </a:lnTo>
                  <a:lnTo>
                    <a:pt x="865" y="0"/>
                  </a:lnTo>
                  <a:lnTo>
                    <a:pt x="879" y="2"/>
                  </a:lnTo>
                  <a:lnTo>
                    <a:pt x="893" y="2"/>
                  </a:lnTo>
                  <a:lnTo>
                    <a:pt x="907" y="3"/>
                  </a:lnTo>
                  <a:lnTo>
                    <a:pt x="921" y="3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2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3" y="10"/>
                  </a:lnTo>
                  <a:lnTo>
                    <a:pt x="1017" y="12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5"/>
                  </a:lnTo>
                  <a:lnTo>
                    <a:pt x="1070" y="18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8"/>
                  </a:lnTo>
                  <a:lnTo>
                    <a:pt x="1147" y="30"/>
                  </a:lnTo>
                  <a:lnTo>
                    <a:pt x="1160" y="33"/>
                  </a:lnTo>
                  <a:lnTo>
                    <a:pt x="1173" y="35"/>
                  </a:lnTo>
                  <a:lnTo>
                    <a:pt x="1184" y="37"/>
                  </a:lnTo>
                  <a:lnTo>
                    <a:pt x="1197" y="40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2" y="47"/>
                  </a:lnTo>
                  <a:lnTo>
                    <a:pt x="1244" y="51"/>
                  </a:lnTo>
                  <a:lnTo>
                    <a:pt x="1256" y="54"/>
                  </a:lnTo>
                  <a:lnTo>
                    <a:pt x="1268" y="56"/>
                  </a:lnTo>
                  <a:lnTo>
                    <a:pt x="1279" y="60"/>
                  </a:lnTo>
                  <a:lnTo>
                    <a:pt x="1290" y="62"/>
                  </a:lnTo>
                  <a:lnTo>
                    <a:pt x="1301" y="66"/>
                  </a:lnTo>
                  <a:lnTo>
                    <a:pt x="1312" y="70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3" y="91"/>
                  </a:lnTo>
                  <a:lnTo>
                    <a:pt x="1383" y="94"/>
                  </a:lnTo>
                  <a:lnTo>
                    <a:pt x="1393" y="98"/>
                  </a:lnTo>
                  <a:lnTo>
                    <a:pt x="1402" y="102"/>
                  </a:lnTo>
                  <a:lnTo>
                    <a:pt x="1411" y="107"/>
                  </a:lnTo>
                  <a:lnTo>
                    <a:pt x="1420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5" y="123"/>
                  </a:lnTo>
                  <a:lnTo>
                    <a:pt x="1453" y="126"/>
                  </a:lnTo>
                  <a:lnTo>
                    <a:pt x="1462" y="131"/>
                  </a:lnTo>
                  <a:lnTo>
                    <a:pt x="1470" y="135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9"/>
                  </a:lnTo>
                  <a:lnTo>
                    <a:pt x="1498" y="154"/>
                  </a:lnTo>
                  <a:lnTo>
                    <a:pt x="1505" y="158"/>
                  </a:lnTo>
                  <a:lnTo>
                    <a:pt x="1511" y="162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3" y="212"/>
                  </a:lnTo>
                  <a:lnTo>
                    <a:pt x="1568" y="217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1" y="236"/>
                  </a:lnTo>
                  <a:lnTo>
                    <a:pt x="1584" y="241"/>
                  </a:lnTo>
                  <a:lnTo>
                    <a:pt x="1587" y="246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3" y="262"/>
                  </a:lnTo>
                  <a:lnTo>
                    <a:pt x="1595" y="267"/>
                  </a:lnTo>
                  <a:lnTo>
                    <a:pt x="1596" y="272"/>
                  </a:lnTo>
                  <a:lnTo>
                    <a:pt x="1597" y="278"/>
                  </a:lnTo>
                  <a:lnTo>
                    <a:pt x="1597" y="283"/>
                  </a:lnTo>
                  <a:lnTo>
                    <a:pt x="1598" y="288"/>
                  </a:lnTo>
                  <a:lnTo>
                    <a:pt x="1598" y="293"/>
                  </a:lnTo>
                  <a:lnTo>
                    <a:pt x="1598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Freeform 17">
              <a:extLst>
                <a:ext uri="{FF2B5EF4-FFF2-40B4-BE49-F238E27FC236}">
                  <a16:creationId xmlns:a16="http://schemas.microsoft.com/office/drawing/2014/main" id="{4DB469FF-34B5-DD46-809A-07FDB2B6B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" y="2107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40" y="518"/>
                  </a:lnTo>
                  <a:lnTo>
                    <a:pt x="1339" y="526"/>
                  </a:lnTo>
                  <a:lnTo>
                    <a:pt x="1338" y="535"/>
                  </a:lnTo>
                  <a:lnTo>
                    <a:pt x="1338" y="544"/>
                  </a:lnTo>
                  <a:lnTo>
                    <a:pt x="1336" y="552"/>
                  </a:lnTo>
                  <a:lnTo>
                    <a:pt x="1335" y="561"/>
                  </a:lnTo>
                  <a:lnTo>
                    <a:pt x="1333" y="570"/>
                  </a:lnTo>
                  <a:lnTo>
                    <a:pt x="1332" y="578"/>
                  </a:lnTo>
                  <a:lnTo>
                    <a:pt x="1329" y="587"/>
                  </a:lnTo>
                  <a:lnTo>
                    <a:pt x="1327" y="595"/>
                  </a:lnTo>
                  <a:lnTo>
                    <a:pt x="1325" y="604"/>
                  </a:lnTo>
                  <a:lnTo>
                    <a:pt x="1322" y="613"/>
                  </a:lnTo>
                  <a:lnTo>
                    <a:pt x="1320" y="621"/>
                  </a:lnTo>
                  <a:lnTo>
                    <a:pt x="1317" y="630"/>
                  </a:lnTo>
                  <a:lnTo>
                    <a:pt x="1314" y="639"/>
                  </a:lnTo>
                  <a:lnTo>
                    <a:pt x="1311" y="647"/>
                  </a:lnTo>
                  <a:lnTo>
                    <a:pt x="1307" y="655"/>
                  </a:lnTo>
                  <a:lnTo>
                    <a:pt x="1303" y="663"/>
                  </a:lnTo>
                  <a:lnTo>
                    <a:pt x="1299" y="672"/>
                  </a:lnTo>
                  <a:lnTo>
                    <a:pt x="1296" y="679"/>
                  </a:lnTo>
                  <a:lnTo>
                    <a:pt x="1291" y="688"/>
                  </a:lnTo>
                  <a:lnTo>
                    <a:pt x="1286" y="697"/>
                  </a:lnTo>
                  <a:lnTo>
                    <a:pt x="1281" y="704"/>
                  </a:lnTo>
                  <a:lnTo>
                    <a:pt x="1277" y="712"/>
                  </a:lnTo>
                  <a:lnTo>
                    <a:pt x="1272" y="720"/>
                  </a:lnTo>
                  <a:lnTo>
                    <a:pt x="1266" y="728"/>
                  </a:lnTo>
                  <a:lnTo>
                    <a:pt x="1260" y="735"/>
                  </a:lnTo>
                  <a:lnTo>
                    <a:pt x="1256" y="744"/>
                  </a:lnTo>
                  <a:lnTo>
                    <a:pt x="1250" y="751"/>
                  </a:lnTo>
                  <a:lnTo>
                    <a:pt x="1244" y="758"/>
                  </a:lnTo>
                  <a:lnTo>
                    <a:pt x="1237" y="766"/>
                  </a:lnTo>
                  <a:lnTo>
                    <a:pt x="1231" y="773"/>
                  </a:lnTo>
                  <a:lnTo>
                    <a:pt x="1224" y="781"/>
                  </a:lnTo>
                  <a:lnTo>
                    <a:pt x="1218" y="788"/>
                  </a:lnTo>
                  <a:lnTo>
                    <a:pt x="1211" y="794"/>
                  </a:lnTo>
                  <a:lnTo>
                    <a:pt x="1204" y="802"/>
                  </a:lnTo>
                  <a:lnTo>
                    <a:pt x="1197" y="809"/>
                  </a:lnTo>
                  <a:lnTo>
                    <a:pt x="1189" y="815"/>
                  </a:lnTo>
                  <a:lnTo>
                    <a:pt x="1182" y="823"/>
                  </a:lnTo>
                  <a:lnTo>
                    <a:pt x="1175" y="829"/>
                  </a:lnTo>
                  <a:lnTo>
                    <a:pt x="1167" y="835"/>
                  </a:lnTo>
                  <a:lnTo>
                    <a:pt x="1159" y="842"/>
                  </a:lnTo>
                  <a:lnTo>
                    <a:pt x="1151" y="849"/>
                  </a:lnTo>
                  <a:lnTo>
                    <a:pt x="1142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7" y="872"/>
                  </a:lnTo>
                  <a:lnTo>
                    <a:pt x="1108" y="878"/>
                  </a:lnTo>
                  <a:lnTo>
                    <a:pt x="1099" y="884"/>
                  </a:lnTo>
                  <a:lnTo>
                    <a:pt x="1090" y="889"/>
                  </a:lnTo>
                  <a:lnTo>
                    <a:pt x="1082" y="895"/>
                  </a:lnTo>
                  <a:lnTo>
                    <a:pt x="1072" y="900"/>
                  </a:lnTo>
                  <a:lnTo>
                    <a:pt x="1062" y="905"/>
                  </a:lnTo>
                  <a:lnTo>
                    <a:pt x="1052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3" y="925"/>
                  </a:lnTo>
                  <a:lnTo>
                    <a:pt x="1014" y="929"/>
                  </a:lnTo>
                  <a:lnTo>
                    <a:pt x="1003" y="934"/>
                  </a:lnTo>
                  <a:lnTo>
                    <a:pt x="993" y="939"/>
                  </a:lnTo>
                  <a:lnTo>
                    <a:pt x="982" y="942"/>
                  </a:lnTo>
                  <a:lnTo>
                    <a:pt x="972" y="946"/>
                  </a:lnTo>
                  <a:lnTo>
                    <a:pt x="961" y="950"/>
                  </a:lnTo>
                  <a:lnTo>
                    <a:pt x="951" y="954"/>
                  </a:lnTo>
                  <a:lnTo>
                    <a:pt x="940" y="957"/>
                  </a:lnTo>
                  <a:lnTo>
                    <a:pt x="930" y="961"/>
                  </a:lnTo>
                  <a:lnTo>
                    <a:pt x="919" y="965"/>
                  </a:lnTo>
                  <a:lnTo>
                    <a:pt x="907" y="967"/>
                  </a:lnTo>
                  <a:lnTo>
                    <a:pt x="897" y="971"/>
                  </a:lnTo>
                  <a:lnTo>
                    <a:pt x="886" y="973"/>
                  </a:lnTo>
                  <a:lnTo>
                    <a:pt x="875" y="976"/>
                  </a:lnTo>
                  <a:lnTo>
                    <a:pt x="863" y="978"/>
                  </a:lnTo>
                  <a:lnTo>
                    <a:pt x="852" y="981"/>
                  </a:lnTo>
                  <a:lnTo>
                    <a:pt x="841" y="983"/>
                  </a:lnTo>
                  <a:lnTo>
                    <a:pt x="829" y="986"/>
                  </a:lnTo>
                  <a:lnTo>
                    <a:pt x="818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3" y="993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8" y="997"/>
                  </a:lnTo>
                  <a:lnTo>
                    <a:pt x="737" y="998"/>
                  </a:lnTo>
                  <a:lnTo>
                    <a:pt x="725" y="998"/>
                  </a:lnTo>
                  <a:lnTo>
                    <a:pt x="713" y="999"/>
                  </a:lnTo>
                  <a:lnTo>
                    <a:pt x="702" y="999"/>
                  </a:lnTo>
                  <a:lnTo>
                    <a:pt x="690" y="999"/>
                  </a:lnTo>
                  <a:lnTo>
                    <a:pt x="678" y="1000"/>
                  </a:lnTo>
                  <a:lnTo>
                    <a:pt x="666" y="1000"/>
                  </a:lnTo>
                  <a:lnTo>
                    <a:pt x="655" y="1000"/>
                  </a:lnTo>
                  <a:lnTo>
                    <a:pt x="643" y="999"/>
                  </a:lnTo>
                  <a:lnTo>
                    <a:pt x="631" y="999"/>
                  </a:lnTo>
                  <a:lnTo>
                    <a:pt x="620" y="999"/>
                  </a:lnTo>
                  <a:lnTo>
                    <a:pt x="608" y="998"/>
                  </a:lnTo>
                  <a:lnTo>
                    <a:pt x="596" y="997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1"/>
                  </a:lnTo>
                  <a:lnTo>
                    <a:pt x="527" y="988"/>
                  </a:lnTo>
                  <a:lnTo>
                    <a:pt x="516" y="987"/>
                  </a:lnTo>
                  <a:lnTo>
                    <a:pt x="504" y="984"/>
                  </a:lnTo>
                  <a:lnTo>
                    <a:pt x="493" y="982"/>
                  </a:lnTo>
                  <a:lnTo>
                    <a:pt x="482" y="979"/>
                  </a:lnTo>
                  <a:lnTo>
                    <a:pt x="471" y="977"/>
                  </a:lnTo>
                  <a:lnTo>
                    <a:pt x="459" y="974"/>
                  </a:lnTo>
                  <a:lnTo>
                    <a:pt x="449" y="972"/>
                  </a:lnTo>
                  <a:lnTo>
                    <a:pt x="437" y="970"/>
                  </a:lnTo>
                  <a:lnTo>
                    <a:pt x="427" y="966"/>
                  </a:lnTo>
                  <a:lnTo>
                    <a:pt x="415" y="962"/>
                  </a:lnTo>
                  <a:lnTo>
                    <a:pt x="405" y="960"/>
                  </a:lnTo>
                  <a:lnTo>
                    <a:pt x="394" y="956"/>
                  </a:lnTo>
                  <a:lnTo>
                    <a:pt x="383" y="952"/>
                  </a:lnTo>
                  <a:lnTo>
                    <a:pt x="373" y="949"/>
                  </a:lnTo>
                  <a:lnTo>
                    <a:pt x="362" y="945"/>
                  </a:lnTo>
                  <a:lnTo>
                    <a:pt x="352" y="940"/>
                  </a:lnTo>
                  <a:lnTo>
                    <a:pt x="341" y="936"/>
                  </a:lnTo>
                  <a:lnTo>
                    <a:pt x="332" y="931"/>
                  </a:lnTo>
                  <a:lnTo>
                    <a:pt x="322" y="928"/>
                  </a:lnTo>
                  <a:lnTo>
                    <a:pt x="311" y="923"/>
                  </a:lnTo>
                  <a:lnTo>
                    <a:pt x="302" y="918"/>
                  </a:lnTo>
                  <a:lnTo>
                    <a:pt x="292" y="913"/>
                  </a:lnTo>
                  <a:lnTo>
                    <a:pt x="282" y="908"/>
                  </a:lnTo>
                  <a:lnTo>
                    <a:pt x="272" y="903"/>
                  </a:lnTo>
                  <a:lnTo>
                    <a:pt x="263" y="898"/>
                  </a:lnTo>
                  <a:lnTo>
                    <a:pt x="254" y="892"/>
                  </a:lnTo>
                  <a:lnTo>
                    <a:pt x="246" y="887"/>
                  </a:lnTo>
                  <a:lnTo>
                    <a:pt x="236" y="881"/>
                  </a:lnTo>
                  <a:lnTo>
                    <a:pt x="227" y="876"/>
                  </a:lnTo>
                  <a:lnTo>
                    <a:pt x="219" y="870"/>
                  </a:lnTo>
                  <a:lnTo>
                    <a:pt x="209" y="863"/>
                  </a:lnTo>
                  <a:lnTo>
                    <a:pt x="201" y="857"/>
                  </a:lnTo>
                  <a:lnTo>
                    <a:pt x="193" y="851"/>
                  </a:lnTo>
                  <a:lnTo>
                    <a:pt x="185" y="845"/>
                  </a:lnTo>
                  <a:lnTo>
                    <a:pt x="177" y="839"/>
                  </a:lnTo>
                  <a:lnTo>
                    <a:pt x="170" y="833"/>
                  </a:lnTo>
                  <a:lnTo>
                    <a:pt x="161" y="825"/>
                  </a:lnTo>
                  <a:lnTo>
                    <a:pt x="154" y="819"/>
                  </a:lnTo>
                  <a:lnTo>
                    <a:pt x="146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8" y="784"/>
                  </a:lnTo>
                  <a:lnTo>
                    <a:pt x="112" y="777"/>
                  </a:lnTo>
                  <a:lnTo>
                    <a:pt x="105" y="770"/>
                  </a:lnTo>
                  <a:lnTo>
                    <a:pt x="99" y="762"/>
                  </a:lnTo>
                  <a:lnTo>
                    <a:pt x="94" y="755"/>
                  </a:lnTo>
                  <a:lnTo>
                    <a:pt x="88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0" y="724"/>
                  </a:lnTo>
                  <a:lnTo>
                    <a:pt x="65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1" y="692"/>
                  </a:lnTo>
                  <a:lnTo>
                    <a:pt x="47" y="684"/>
                  </a:lnTo>
                  <a:lnTo>
                    <a:pt x="42" y="676"/>
                  </a:lnTo>
                  <a:lnTo>
                    <a:pt x="39" y="667"/>
                  </a:lnTo>
                  <a:lnTo>
                    <a:pt x="35" y="660"/>
                  </a:lnTo>
                  <a:lnTo>
                    <a:pt x="32" y="651"/>
                  </a:lnTo>
                  <a:lnTo>
                    <a:pt x="28" y="642"/>
                  </a:lnTo>
                  <a:lnTo>
                    <a:pt x="25" y="634"/>
                  </a:lnTo>
                  <a:lnTo>
                    <a:pt x="21" y="626"/>
                  </a:lnTo>
                  <a:lnTo>
                    <a:pt x="19" y="618"/>
                  </a:lnTo>
                  <a:lnTo>
                    <a:pt x="16" y="609"/>
                  </a:lnTo>
                  <a:lnTo>
                    <a:pt x="14" y="600"/>
                  </a:lnTo>
                  <a:lnTo>
                    <a:pt x="12" y="592"/>
                  </a:lnTo>
                  <a:lnTo>
                    <a:pt x="9" y="583"/>
                  </a:lnTo>
                  <a:lnTo>
                    <a:pt x="7" y="574"/>
                  </a:lnTo>
                  <a:lnTo>
                    <a:pt x="6" y="566"/>
                  </a:lnTo>
                  <a:lnTo>
                    <a:pt x="5" y="557"/>
                  </a:lnTo>
                  <a:lnTo>
                    <a:pt x="3" y="549"/>
                  </a:lnTo>
                  <a:lnTo>
                    <a:pt x="2" y="540"/>
                  </a:lnTo>
                  <a:lnTo>
                    <a:pt x="1" y="531"/>
                  </a:lnTo>
                  <a:lnTo>
                    <a:pt x="0" y="523"/>
                  </a:lnTo>
                  <a:lnTo>
                    <a:pt x="0" y="514"/>
                  </a:lnTo>
                  <a:lnTo>
                    <a:pt x="0" y="505"/>
                  </a:lnTo>
                  <a:lnTo>
                    <a:pt x="0" y="495"/>
                  </a:lnTo>
                  <a:lnTo>
                    <a:pt x="0" y="487"/>
                  </a:lnTo>
                  <a:lnTo>
                    <a:pt x="0" y="478"/>
                  </a:lnTo>
                  <a:lnTo>
                    <a:pt x="1" y="470"/>
                  </a:lnTo>
                  <a:lnTo>
                    <a:pt x="2" y="461"/>
                  </a:lnTo>
                  <a:lnTo>
                    <a:pt x="3" y="452"/>
                  </a:lnTo>
                  <a:lnTo>
                    <a:pt x="5" y="444"/>
                  </a:lnTo>
                  <a:lnTo>
                    <a:pt x="6" y="435"/>
                  </a:lnTo>
                  <a:lnTo>
                    <a:pt x="7" y="426"/>
                  </a:lnTo>
                  <a:lnTo>
                    <a:pt x="9" y="418"/>
                  </a:lnTo>
                  <a:lnTo>
                    <a:pt x="12" y="409"/>
                  </a:lnTo>
                  <a:lnTo>
                    <a:pt x="14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1" y="374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2" y="350"/>
                  </a:lnTo>
                  <a:lnTo>
                    <a:pt x="35" y="341"/>
                  </a:lnTo>
                  <a:lnTo>
                    <a:pt x="39" y="334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1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5" y="284"/>
                  </a:lnTo>
                  <a:lnTo>
                    <a:pt x="70" y="277"/>
                  </a:lnTo>
                  <a:lnTo>
                    <a:pt x="76" y="270"/>
                  </a:lnTo>
                  <a:lnTo>
                    <a:pt x="82" y="261"/>
                  </a:lnTo>
                  <a:lnTo>
                    <a:pt x="88" y="253"/>
                  </a:lnTo>
                  <a:lnTo>
                    <a:pt x="94" y="246"/>
                  </a:lnTo>
                  <a:lnTo>
                    <a:pt x="99" y="239"/>
                  </a:lnTo>
                  <a:lnTo>
                    <a:pt x="105" y="231"/>
                  </a:lnTo>
                  <a:lnTo>
                    <a:pt x="112" y="224"/>
                  </a:lnTo>
                  <a:lnTo>
                    <a:pt x="118" y="216"/>
                  </a:lnTo>
                  <a:lnTo>
                    <a:pt x="125" y="209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6" y="189"/>
                  </a:lnTo>
                  <a:lnTo>
                    <a:pt x="153" y="182"/>
                  </a:lnTo>
                  <a:lnTo>
                    <a:pt x="161" y="176"/>
                  </a:lnTo>
                  <a:lnTo>
                    <a:pt x="170" y="168"/>
                  </a:lnTo>
                  <a:lnTo>
                    <a:pt x="177" y="162"/>
                  </a:lnTo>
                  <a:lnTo>
                    <a:pt x="185" y="156"/>
                  </a:lnTo>
                  <a:lnTo>
                    <a:pt x="193" y="150"/>
                  </a:lnTo>
                  <a:lnTo>
                    <a:pt x="201" y="144"/>
                  </a:lnTo>
                  <a:lnTo>
                    <a:pt x="209" y="137"/>
                  </a:lnTo>
                  <a:lnTo>
                    <a:pt x="219" y="131"/>
                  </a:lnTo>
                  <a:lnTo>
                    <a:pt x="227" y="125"/>
                  </a:lnTo>
                  <a:lnTo>
                    <a:pt x="236" y="120"/>
                  </a:lnTo>
                  <a:lnTo>
                    <a:pt x="246" y="114"/>
                  </a:lnTo>
                  <a:lnTo>
                    <a:pt x="254" y="109"/>
                  </a:lnTo>
                  <a:lnTo>
                    <a:pt x="263" y="103"/>
                  </a:lnTo>
                  <a:lnTo>
                    <a:pt x="272" y="98"/>
                  </a:lnTo>
                  <a:lnTo>
                    <a:pt x="282" y="93"/>
                  </a:lnTo>
                  <a:lnTo>
                    <a:pt x="292" y="88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2" y="73"/>
                  </a:lnTo>
                  <a:lnTo>
                    <a:pt x="332" y="70"/>
                  </a:lnTo>
                  <a:lnTo>
                    <a:pt x="341" y="65"/>
                  </a:lnTo>
                  <a:lnTo>
                    <a:pt x="352" y="61"/>
                  </a:lnTo>
                  <a:lnTo>
                    <a:pt x="362" y="57"/>
                  </a:lnTo>
                  <a:lnTo>
                    <a:pt x="373" y="52"/>
                  </a:lnTo>
                  <a:lnTo>
                    <a:pt x="383" y="49"/>
                  </a:lnTo>
                  <a:lnTo>
                    <a:pt x="394" y="45"/>
                  </a:lnTo>
                  <a:lnTo>
                    <a:pt x="405" y="41"/>
                  </a:lnTo>
                  <a:lnTo>
                    <a:pt x="415" y="39"/>
                  </a:lnTo>
                  <a:lnTo>
                    <a:pt x="427" y="35"/>
                  </a:lnTo>
                  <a:lnTo>
                    <a:pt x="437" y="32"/>
                  </a:lnTo>
                  <a:lnTo>
                    <a:pt x="448" y="29"/>
                  </a:lnTo>
                  <a:lnTo>
                    <a:pt x="459" y="26"/>
                  </a:lnTo>
                  <a:lnTo>
                    <a:pt x="471" y="24"/>
                  </a:lnTo>
                  <a:lnTo>
                    <a:pt x="482" y="21"/>
                  </a:lnTo>
                  <a:lnTo>
                    <a:pt x="493" y="19"/>
                  </a:lnTo>
                  <a:lnTo>
                    <a:pt x="504" y="16"/>
                  </a:lnTo>
                  <a:lnTo>
                    <a:pt x="516" y="14"/>
                  </a:lnTo>
                  <a:lnTo>
                    <a:pt x="527" y="13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3" y="7"/>
                  </a:lnTo>
                  <a:lnTo>
                    <a:pt x="585" y="5"/>
                  </a:lnTo>
                  <a:lnTo>
                    <a:pt x="596" y="4"/>
                  </a:lnTo>
                  <a:lnTo>
                    <a:pt x="608" y="3"/>
                  </a:lnTo>
                  <a:lnTo>
                    <a:pt x="620" y="2"/>
                  </a:lnTo>
                  <a:lnTo>
                    <a:pt x="631" y="2"/>
                  </a:lnTo>
                  <a:lnTo>
                    <a:pt x="643" y="2"/>
                  </a:lnTo>
                  <a:lnTo>
                    <a:pt x="655" y="0"/>
                  </a:lnTo>
                  <a:lnTo>
                    <a:pt x="666" y="0"/>
                  </a:lnTo>
                  <a:lnTo>
                    <a:pt x="678" y="0"/>
                  </a:lnTo>
                  <a:lnTo>
                    <a:pt x="690" y="2"/>
                  </a:lnTo>
                  <a:lnTo>
                    <a:pt x="702" y="2"/>
                  </a:lnTo>
                  <a:lnTo>
                    <a:pt x="713" y="2"/>
                  </a:lnTo>
                  <a:lnTo>
                    <a:pt x="725" y="3"/>
                  </a:lnTo>
                  <a:lnTo>
                    <a:pt x="737" y="3"/>
                  </a:lnTo>
                  <a:lnTo>
                    <a:pt x="748" y="4"/>
                  </a:lnTo>
                  <a:lnTo>
                    <a:pt x="760" y="5"/>
                  </a:lnTo>
                  <a:lnTo>
                    <a:pt x="772" y="7"/>
                  </a:lnTo>
                  <a:lnTo>
                    <a:pt x="783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8" y="13"/>
                  </a:lnTo>
                  <a:lnTo>
                    <a:pt x="829" y="15"/>
                  </a:lnTo>
                  <a:lnTo>
                    <a:pt x="841" y="18"/>
                  </a:lnTo>
                  <a:lnTo>
                    <a:pt x="852" y="20"/>
                  </a:lnTo>
                  <a:lnTo>
                    <a:pt x="863" y="23"/>
                  </a:lnTo>
                  <a:lnTo>
                    <a:pt x="875" y="25"/>
                  </a:lnTo>
                  <a:lnTo>
                    <a:pt x="886" y="28"/>
                  </a:lnTo>
                  <a:lnTo>
                    <a:pt x="897" y="30"/>
                  </a:lnTo>
                  <a:lnTo>
                    <a:pt x="907" y="34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0" y="44"/>
                  </a:lnTo>
                  <a:lnTo>
                    <a:pt x="951" y="47"/>
                  </a:lnTo>
                  <a:lnTo>
                    <a:pt x="961" y="51"/>
                  </a:lnTo>
                  <a:lnTo>
                    <a:pt x="972" y="55"/>
                  </a:lnTo>
                  <a:lnTo>
                    <a:pt x="982" y="58"/>
                  </a:lnTo>
                  <a:lnTo>
                    <a:pt x="993" y="63"/>
                  </a:lnTo>
                  <a:lnTo>
                    <a:pt x="1003" y="67"/>
                  </a:lnTo>
                  <a:lnTo>
                    <a:pt x="1014" y="72"/>
                  </a:lnTo>
                  <a:lnTo>
                    <a:pt x="1023" y="76"/>
                  </a:lnTo>
                  <a:lnTo>
                    <a:pt x="1034" y="81"/>
                  </a:lnTo>
                  <a:lnTo>
                    <a:pt x="1043" y="86"/>
                  </a:lnTo>
                  <a:lnTo>
                    <a:pt x="1052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2" y="107"/>
                  </a:lnTo>
                  <a:lnTo>
                    <a:pt x="1090" y="111"/>
                  </a:lnTo>
                  <a:lnTo>
                    <a:pt x="1099" y="116"/>
                  </a:lnTo>
                  <a:lnTo>
                    <a:pt x="1108" y="123"/>
                  </a:lnTo>
                  <a:lnTo>
                    <a:pt x="1117" y="129"/>
                  </a:lnTo>
                  <a:lnTo>
                    <a:pt x="1126" y="134"/>
                  </a:lnTo>
                  <a:lnTo>
                    <a:pt x="1134" y="140"/>
                  </a:lnTo>
                  <a:lnTo>
                    <a:pt x="1142" y="146"/>
                  </a:lnTo>
                  <a:lnTo>
                    <a:pt x="1151" y="152"/>
                  </a:lnTo>
                  <a:lnTo>
                    <a:pt x="1159" y="158"/>
                  </a:lnTo>
                  <a:lnTo>
                    <a:pt x="1167" y="166"/>
                  </a:lnTo>
                  <a:lnTo>
                    <a:pt x="1175" y="172"/>
                  </a:lnTo>
                  <a:lnTo>
                    <a:pt x="1182" y="178"/>
                  </a:lnTo>
                  <a:lnTo>
                    <a:pt x="1189" y="186"/>
                  </a:lnTo>
                  <a:lnTo>
                    <a:pt x="1197" y="192"/>
                  </a:lnTo>
                  <a:lnTo>
                    <a:pt x="1204" y="199"/>
                  </a:lnTo>
                  <a:lnTo>
                    <a:pt x="1211" y="207"/>
                  </a:lnTo>
                  <a:lnTo>
                    <a:pt x="1218" y="213"/>
                  </a:lnTo>
                  <a:lnTo>
                    <a:pt x="1224" y="220"/>
                  </a:lnTo>
                  <a:lnTo>
                    <a:pt x="1231" y="228"/>
                  </a:lnTo>
                  <a:lnTo>
                    <a:pt x="1237" y="235"/>
                  </a:lnTo>
                  <a:lnTo>
                    <a:pt x="1244" y="242"/>
                  </a:lnTo>
                  <a:lnTo>
                    <a:pt x="1250" y="250"/>
                  </a:lnTo>
                  <a:lnTo>
                    <a:pt x="1256" y="257"/>
                  </a:lnTo>
                  <a:lnTo>
                    <a:pt x="1260" y="266"/>
                  </a:lnTo>
                  <a:lnTo>
                    <a:pt x="1266" y="273"/>
                  </a:lnTo>
                  <a:lnTo>
                    <a:pt x="1272" y="281"/>
                  </a:lnTo>
                  <a:lnTo>
                    <a:pt x="1277" y="289"/>
                  </a:lnTo>
                  <a:lnTo>
                    <a:pt x="1281" y="297"/>
                  </a:lnTo>
                  <a:lnTo>
                    <a:pt x="1286" y="304"/>
                  </a:lnTo>
                  <a:lnTo>
                    <a:pt x="1291" y="313"/>
                  </a:lnTo>
                  <a:lnTo>
                    <a:pt x="1296" y="321"/>
                  </a:lnTo>
                  <a:lnTo>
                    <a:pt x="1299" y="329"/>
                  </a:lnTo>
                  <a:lnTo>
                    <a:pt x="1303" y="337"/>
                  </a:lnTo>
                  <a:lnTo>
                    <a:pt x="1307" y="346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7" y="371"/>
                  </a:lnTo>
                  <a:lnTo>
                    <a:pt x="1320" y="379"/>
                  </a:lnTo>
                  <a:lnTo>
                    <a:pt x="1322" y="388"/>
                  </a:lnTo>
                  <a:lnTo>
                    <a:pt x="1325" y="397"/>
                  </a:lnTo>
                  <a:lnTo>
                    <a:pt x="1327" y="405"/>
                  </a:lnTo>
                  <a:lnTo>
                    <a:pt x="1329" y="414"/>
                  </a:lnTo>
                  <a:lnTo>
                    <a:pt x="1332" y="423"/>
                  </a:lnTo>
                  <a:lnTo>
                    <a:pt x="1333" y="431"/>
                  </a:lnTo>
                  <a:lnTo>
                    <a:pt x="1335" y="440"/>
                  </a:lnTo>
                  <a:lnTo>
                    <a:pt x="1336" y="449"/>
                  </a:lnTo>
                  <a:lnTo>
                    <a:pt x="1338" y="457"/>
                  </a:lnTo>
                  <a:lnTo>
                    <a:pt x="1338" y="466"/>
                  </a:lnTo>
                  <a:lnTo>
                    <a:pt x="1339" y="474"/>
                  </a:lnTo>
                  <a:lnTo>
                    <a:pt x="1340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Freeform 18">
              <a:extLst>
                <a:ext uri="{FF2B5EF4-FFF2-40B4-BE49-F238E27FC236}">
                  <a16:creationId xmlns:a16="http://schemas.microsoft.com/office/drawing/2014/main" id="{1703BE70-E1A3-D348-9568-EAB4E78869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6" y="2135"/>
              <a:ext cx="391" cy="190"/>
            </a:xfrm>
            <a:custGeom>
              <a:avLst/>
              <a:gdLst>
                <a:gd name="T0" fmla="*/ 0 w 1562"/>
                <a:gd name="T1" fmla="*/ 0 h 947"/>
                <a:gd name="T2" fmla="*/ 0 w 1562"/>
                <a:gd name="T3" fmla="*/ 0 h 947"/>
                <a:gd name="T4" fmla="*/ 0 w 1562"/>
                <a:gd name="T5" fmla="*/ 0 h 947"/>
                <a:gd name="T6" fmla="*/ 0 w 1562"/>
                <a:gd name="T7" fmla="*/ 0 h 947"/>
                <a:gd name="T8" fmla="*/ 0 w 1562"/>
                <a:gd name="T9" fmla="*/ 0 h 947"/>
                <a:gd name="T10" fmla="*/ 0 w 1562"/>
                <a:gd name="T11" fmla="*/ 0 h 947"/>
                <a:gd name="T12" fmla="*/ 0 w 1562"/>
                <a:gd name="T13" fmla="*/ 0 h 947"/>
                <a:gd name="T14" fmla="*/ 0 w 1562"/>
                <a:gd name="T15" fmla="*/ 0 h 947"/>
                <a:gd name="T16" fmla="*/ 0 w 1562"/>
                <a:gd name="T17" fmla="*/ 0 h 947"/>
                <a:gd name="T18" fmla="*/ 0 w 1562"/>
                <a:gd name="T19" fmla="*/ 0 h 947"/>
                <a:gd name="T20" fmla="*/ 0 w 1562"/>
                <a:gd name="T21" fmla="*/ 0 h 947"/>
                <a:gd name="T22" fmla="*/ 0 w 1562"/>
                <a:gd name="T23" fmla="*/ 0 h 947"/>
                <a:gd name="T24" fmla="*/ 0 w 1562"/>
                <a:gd name="T25" fmla="*/ 0 h 947"/>
                <a:gd name="T26" fmla="*/ 0 w 1562"/>
                <a:gd name="T27" fmla="*/ 0 h 947"/>
                <a:gd name="T28" fmla="*/ 0 w 1562"/>
                <a:gd name="T29" fmla="*/ 0 h 947"/>
                <a:gd name="T30" fmla="*/ 0 w 1562"/>
                <a:gd name="T31" fmla="*/ 0 h 947"/>
                <a:gd name="T32" fmla="*/ 0 w 1562"/>
                <a:gd name="T33" fmla="*/ 0 h 947"/>
                <a:gd name="T34" fmla="*/ 0 w 1562"/>
                <a:gd name="T35" fmla="*/ 0 h 947"/>
                <a:gd name="T36" fmla="*/ 0 w 1562"/>
                <a:gd name="T37" fmla="*/ 0 h 947"/>
                <a:gd name="T38" fmla="*/ 0 w 1562"/>
                <a:gd name="T39" fmla="*/ 0 h 947"/>
                <a:gd name="T40" fmla="*/ 0 w 1562"/>
                <a:gd name="T41" fmla="*/ 0 h 947"/>
                <a:gd name="T42" fmla="*/ 0 w 1562"/>
                <a:gd name="T43" fmla="*/ 0 h 947"/>
                <a:gd name="T44" fmla="*/ 0 w 1562"/>
                <a:gd name="T45" fmla="*/ 0 h 947"/>
                <a:gd name="T46" fmla="*/ 0 w 1562"/>
                <a:gd name="T47" fmla="*/ 0 h 947"/>
                <a:gd name="T48" fmla="*/ 0 w 1562"/>
                <a:gd name="T49" fmla="*/ 0 h 947"/>
                <a:gd name="T50" fmla="*/ 0 w 1562"/>
                <a:gd name="T51" fmla="*/ 0 h 947"/>
                <a:gd name="T52" fmla="*/ 0 w 1562"/>
                <a:gd name="T53" fmla="*/ 0 h 947"/>
                <a:gd name="T54" fmla="*/ 0 w 1562"/>
                <a:gd name="T55" fmla="*/ 0 h 947"/>
                <a:gd name="T56" fmla="*/ 0 w 1562"/>
                <a:gd name="T57" fmla="*/ 0 h 947"/>
                <a:gd name="T58" fmla="*/ 0 w 1562"/>
                <a:gd name="T59" fmla="*/ 0 h 947"/>
                <a:gd name="T60" fmla="*/ 0 w 1562"/>
                <a:gd name="T61" fmla="*/ 0 h 947"/>
                <a:gd name="T62" fmla="*/ 0 w 1562"/>
                <a:gd name="T63" fmla="*/ 0 h 947"/>
                <a:gd name="T64" fmla="*/ 0 w 1562"/>
                <a:gd name="T65" fmla="*/ 0 h 947"/>
                <a:gd name="T66" fmla="*/ 0 w 1562"/>
                <a:gd name="T67" fmla="*/ 0 h 947"/>
                <a:gd name="T68" fmla="*/ 0 w 1562"/>
                <a:gd name="T69" fmla="*/ 0 h 947"/>
                <a:gd name="T70" fmla="*/ 0 w 1562"/>
                <a:gd name="T71" fmla="*/ 0 h 947"/>
                <a:gd name="T72" fmla="*/ 0 w 1562"/>
                <a:gd name="T73" fmla="*/ 0 h 947"/>
                <a:gd name="T74" fmla="*/ 0 w 1562"/>
                <a:gd name="T75" fmla="*/ 0 h 947"/>
                <a:gd name="T76" fmla="*/ 0 w 1562"/>
                <a:gd name="T77" fmla="*/ 0 h 947"/>
                <a:gd name="T78" fmla="*/ 0 w 1562"/>
                <a:gd name="T79" fmla="*/ 0 h 947"/>
                <a:gd name="T80" fmla="*/ 0 w 1562"/>
                <a:gd name="T81" fmla="*/ 0 h 947"/>
                <a:gd name="T82" fmla="*/ 0 w 1562"/>
                <a:gd name="T83" fmla="*/ 0 h 947"/>
                <a:gd name="T84" fmla="*/ 0 w 1562"/>
                <a:gd name="T85" fmla="*/ 0 h 947"/>
                <a:gd name="T86" fmla="*/ 0 w 1562"/>
                <a:gd name="T87" fmla="*/ 0 h 947"/>
                <a:gd name="T88" fmla="*/ 0 w 1562"/>
                <a:gd name="T89" fmla="*/ 0 h 947"/>
                <a:gd name="T90" fmla="*/ 0 w 1562"/>
                <a:gd name="T91" fmla="*/ 0 h 947"/>
                <a:gd name="T92" fmla="*/ 0 w 1562"/>
                <a:gd name="T93" fmla="*/ 0 h 947"/>
                <a:gd name="T94" fmla="*/ 0 w 1562"/>
                <a:gd name="T95" fmla="*/ 0 h 947"/>
                <a:gd name="T96" fmla="*/ 0 w 1562"/>
                <a:gd name="T97" fmla="*/ 0 h 947"/>
                <a:gd name="T98" fmla="*/ 0 w 1562"/>
                <a:gd name="T99" fmla="*/ 0 h 947"/>
                <a:gd name="T100" fmla="*/ 0 w 1562"/>
                <a:gd name="T101" fmla="*/ 0 h 947"/>
                <a:gd name="T102" fmla="*/ 0 w 1562"/>
                <a:gd name="T103" fmla="*/ 0 h 947"/>
                <a:gd name="T104" fmla="*/ 0 w 1562"/>
                <a:gd name="T105" fmla="*/ 0 h 947"/>
                <a:gd name="T106" fmla="*/ 0 w 1562"/>
                <a:gd name="T107" fmla="*/ 0 h 947"/>
                <a:gd name="T108" fmla="*/ 0 w 1562"/>
                <a:gd name="T109" fmla="*/ 0 h 947"/>
                <a:gd name="T110" fmla="*/ 0 w 1562"/>
                <a:gd name="T111" fmla="*/ 0 h 947"/>
                <a:gd name="T112" fmla="*/ 0 w 1562"/>
                <a:gd name="T113" fmla="*/ 0 h 947"/>
                <a:gd name="T114" fmla="*/ 0 w 1562"/>
                <a:gd name="T115" fmla="*/ 0 h 947"/>
                <a:gd name="T116" fmla="*/ 0 w 1562"/>
                <a:gd name="T117" fmla="*/ 0 h 947"/>
                <a:gd name="T118" fmla="*/ 0 w 1562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2"/>
                <a:gd name="T181" fmla="*/ 0 h 947"/>
                <a:gd name="T182" fmla="*/ 1562 w 1562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2" h="947">
                  <a:moveTo>
                    <a:pt x="1562" y="474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1" y="498"/>
                  </a:lnTo>
                  <a:lnTo>
                    <a:pt x="1559" y="507"/>
                  </a:lnTo>
                  <a:lnTo>
                    <a:pt x="1558" y="514"/>
                  </a:lnTo>
                  <a:lnTo>
                    <a:pt x="1557" y="523"/>
                  </a:lnTo>
                  <a:lnTo>
                    <a:pt x="1556" y="532"/>
                  </a:lnTo>
                  <a:lnTo>
                    <a:pt x="1554" y="539"/>
                  </a:lnTo>
                  <a:lnTo>
                    <a:pt x="1551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4" y="572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5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3" y="621"/>
                  </a:lnTo>
                  <a:lnTo>
                    <a:pt x="1519" y="628"/>
                  </a:lnTo>
                  <a:lnTo>
                    <a:pt x="1514" y="635"/>
                  </a:lnTo>
                  <a:lnTo>
                    <a:pt x="1509" y="644"/>
                  </a:lnTo>
                  <a:lnTo>
                    <a:pt x="1505" y="651"/>
                  </a:lnTo>
                  <a:lnTo>
                    <a:pt x="1499" y="659"/>
                  </a:lnTo>
                  <a:lnTo>
                    <a:pt x="1494" y="666"/>
                  </a:lnTo>
                  <a:lnTo>
                    <a:pt x="1488" y="674"/>
                  </a:lnTo>
                  <a:lnTo>
                    <a:pt x="1482" y="681"/>
                  </a:lnTo>
                  <a:lnTo>
                    <a:pt x="1475" y="689"/>
                  </a:lnTo>
                  <a:lnTo>
                    <a:pt x="1469" y="696"/>
                  </a:lnTo>
                  <a:lnTo>
                    <a:pt x="1462" y="703"/>
                  </a:lnTo>
                  <a:lnTo>
                    <a:pt x="1457" y="711"/>
                  </a:lnTo>
                  <a:lnTo>
                    <a:pt x="1450" y="718"/>
                  </a:lnTo>
                  <a:lnTo>
                    <a:pt x="1443" y="724"/>
                  </a:lnTo>
                  <a:lnTo>
                    <a:pt x="1434" y="732"/>
                  </a:lnTo>
                  <a:lnTo>
                    <a:pt x="1427" y="739"/>
                  </a:lnTo>
                  <a:lnTo>
                    <a:pt x="1419" y="745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8" y="779"/>
                  </a:lnTo>
                  <a:lnTo>
                    <a:pt x="1369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3"/>
                  </a:lnTo>
                  <a:lnTo>
                    <a:pt x="1331" y="810"/>
                  </a:lnTo>
                  <a:lnTo>
                    <a:pt x="1322" y="814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2" y="832"/>
                  </a:lnTo>
                  <a:lnTo>
                    <a:pt x="1281" y="837"/>
                  </a:lnTo>
                  <a:lnTo>
                    <a:pt x="1271" y="842"/>
                  </a:lnTo>
                  <a:lnTo>
                    <a:pt x="1260" y="848"/>
                  </a:lnTo>
                  <a:lnTo>
                    <a:pt x="1248" y="853"/>
                  </a:lnTo>
                  <a:lnTo>
                    <a:pt x="1238" y="858"/>
                  </a:lnTo>
                  <a:lnTo>
                    <a:pt x="1226" y="863"/>
                  </a:lnTo>
                  <a:lnTo>
                    <a:pt x="1216" y="866"/>
                  </a:lnTo>
                  <a:lnTo>
                    <a:pt x="1204" y="871"/>
                  </a:lnTo>
                  <a:lnTo>
                    <a:pt x="1192" y="876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9"/>
                  </a:lnTo>
                  <a:lnTo>
                    <a:pt x="1146" y="892"/>
                  </a:lnTo>
                  <a:lnTo>
                    <a:pt x="1133" y="896"/>
                  </a:lnTo>
                  <a:lnTo>
                    <a:pt x="1121" y="900"/>
                  </a:lnTo>
                  <a:lnTo>
                    <a:pt x="1108" y="903"/>
                  </a:lnTo>
                  <a:lnTo>
                    <a:pt x="1096" y="907"/>
                  </a:lnTo>
                  <a:lnTo>
                    <a:pt x="1084" y="910"/>
                  </a:lnTo>
                  <a:lnTo>
                    <a:pt x="1071" y="913"/>
                  </a:lnTo>
                  <a:lnTo>
                    <a:pt x="1058" y="916"/>
                  </a:lnTo>
                  <a:lnTo>
                    <a:pt x="1045" y="919"/>
                  </a:lnTo>
                  <a:lnTo>
                    <a:pt x="1032" y="922"/>
                  </a:lnTo>
                  <a:lnTo>
                    <a:pt x="1019" y="924"/>
                  </a:lnTo>
                  <a:lnTo>
                    <a:pt x="1006" y="927"/>
                  </a:lnTo>
                  <a:lnTo>
                    <a:pt x="994" y="929"/>
                  </a:lnTo>
                  <a:lnTo>
                    <a:pt x="980" y="932"/>
                  </a:lnTo>
                  <a:lnTo>
                    <a:pt x="967" y="933"/>
                  </a:lnTo>
                  <a:lnTo>
                    <a:pt x="954" y="935"/>
                  </a:lnTo>
                  <a:lnTo>
                    <a:pt x="940" y="937"/>
                  </a:lnTo>
                  <a:lnTo>
                    <a:pt x="927" y="939"/>
                  </a:lnTo>
                  <a:lnTo>
                    <a:pt x="913" y="940"/>
                  </a:lnTo>
                  <a:lnTo>
                    <a:pt x="900" y="942"/>
                  </a:lnTo>
                  <a:lnTo>
                    <a:pt x="886" y="943"/>
                  </a:lnTo>
                  <a:lnTo>
                    <a:pt x="873" y="944"/>
                  </a:lnTo>
                  <a:lnTo>
                    <a:pt x="859" y="944"/>
                  </a:lnTo>
                  <a:lnTo>
                    <a:pt x="845" y="945"/>
                  </a:lnTo>
                  <a:lnTo>
                    <a:pt x="832" y="945"/>
                  </a:lnTo>
                  <a:lnTo>
                    <a:pt x="818" y="947"/>
                  </a:lnTo>
                  <a:lnTo>
                    <a:pt x="804" y="947"/>
                  </a:lnTo>
                  <a:lnTo>
                    <a:pt x="791" y="947"/>
                  </a:lnTo>
                  <a:lnTo>
                    <a:pt x="777" y="947"/>
                  </a:lnTo>
                  <a:lnTo>
                    <a:pt x="763" y="947"/>
                  </a:lnTo>
                  <a:lnTo>
                    <a:pt x="750" y="947"/>
                  </a:lnTo>
                  <a:lnTo>
                    <a:pt x="736" y="947"/>
                  </a:lnTo>
                  <a:lnTo>
                    <a:pt x="722" y="945"/>
                  </a:lnTo>
                  <a:lnTo>
                    <a:pt x="709" y="945"/>
                  </a:lnTo>
                  <a:lnTo>
                    <a:pt x="695" y="944"/>
                  </a:lnTo>
                  <a:lnTo>
                    <a:pt x="681" y="943"/>
                  </a:lnTo>
                  <a:lnTo>
                    <a:pt x="668" y="942"/>
                  </a:lnTo>
                  <a:lnTo>
                    <a:pt x="654" y="940"/>
                  </a:lnTo>
                  <a:lnTo>
                    <a:pt x="642" y="939"/>
                  </a:lnTo>
                  <a:lnTo>
                    <a:pt x="628" y="938"/>
                  </a:lnTo>
                  <a:lnTo>
                    <a:pt x="615" y="937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5" y="931"/>
                  </a:lnTo>
                  <a:lnTo>
                    <a:pt x="562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2" y="921"/>
                  </a:lnTo>
                  <a:lnTo>
                    <a:pt x="509" y="917"/>
                  </a:lnTo>
                  <a:lnTo>
                    <a:pt x="497" y="914"/>
                  </a:lnTo>
                  <a:lnTo>
                    <a:pt x="484" y="912"/>
                  </a:lnTo>
                  <a:lnTo>
                    <a:pt x="472" y="908"/>
                  </a:lnTo>
                  <a:lnTo>
                    <a:pt x="459" y="905"/>
                  </a:lnTo>
                  <a:lnTo>
                    <a:pt x="446" y="901"/>
                  </a:lnTo>
                  <a:lnTo>
                    <a:pt x="435" y="898"/>
                  </a:lnTo>
                  <a:lnTo>
                    <a:pt x="422" y="893"/>
                  </a:lnTo>
                  <a:lnTo>
                    <a:pt x="410" y="890"/>
                  </a:lnTo>
                  <a:lnTo>
                    <a:pt x="398" y="886"/>
                  </a:lnTo>
                  <a:lnTo>
                    <a:pt x="387" y="882"/>
                  </a:lnTo>
                  <a:lnTo>
                    <a:pt x="375" y="877"/>
                  </a:lnTo>
                  <a:lnTo>
                    <a:pt x="363" y="874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60"/>
                  </a:lnTo>
                  <a:lnTo>
                    <a:pt x="318" y="855"/>
                  </a:lnTo>
                  <a:lnTo>
                    <a:pt x="307" y="850"/>
                  </a:lnTo>
                  <a:lnTo>
                    <a:pt x="297" y="845"/>
                  </a:lnTo>
                  <a:lnTo>
                    <a:pt x="286" y="839"/>
                  </a:lnTo>
                  <a:lnTo>
                    <a:pt x="276" y="834"/>
                  </a:lnTo>
                  <a:lnTo>
                    <a:pt x="265" y="829"/>
                  </a:lnTo>
                  <a:lnTo>
                    <a:pt x="255" y="823"/>
                  </a:lnTo>
                  <a:lnTo>
                    <a:pt x="244" y="818"/>
                  </a:lnTo>
                  <a:lnTo>
                    <a:pt x="235" y="812"/>
                  </a:lnTo>
                  <a:lnTo>
                    <a:pt x="225" y="806"/>
                  </a:lnTo>
                  <a:lnTo>
                    <a:pt x="216" y="800"/>
                  </a:lnTo>
                  <a:lnTo>
                    <a:pt x="207" y="793"/>
                  </a:lnTo>
                  <a:lnTo>
                    <a:pt x="197" y="787"/>
                  </a:lnTo>
                  <a:lnTo>
                    <a:pt x="188" y="781"/>
                  </a:lnTo>
                  <a:lnTo>
                    <a:pt x="180" y="775"/>
                  </a:lnTo>
                  <a:lnTo>
                    <a:pt x="170" y="769"/>
                  </a:lnTo>
                  <a:lnTo>
                    <a:pt x="162" y="763"/>
                  </a:lnTo>
                  <a:lnTo>
                    <a:pt x="154" y="755"/>
                  </a:lnTo>
                  <a:lnTo>
                    <a:pt x="146" y="749"/>
                  </a:lnTo>
                  <a:lnTo>
                    <a:pt x="138" y="743"/>
                  </a:lnTo>
                  <a:lnTo>
                    <a:pt x="131" y="735"/>
                  </a:lnTo>
                  <a:lnTo>
                    <a:pt x="122" y="728"/>
                  </a:lnTo>
                  <a:lnTo>
                    <a:pt x="115" y="722"/>
                  </a:lnTo>
                  <a:lnTo>
                    <a:pt x="108" y="714"/>
                  </a:lnTo>
                  <a:lnTo>
                    <a:pt x="101" y="707"/>
                  </a:lnTo>
                  <a:lnTo>
                    <a:pt x="96" y="700"/>
                  </a:lnTo>
                  <a:lnTo>
                    <a:pt x="89" y="692"/>
                  </a:lnTo>
                  <a:lnTo>
                    <a:pt x="83" y="685"/>
                  </a:lnTo>
                  <a:lnTo>
                    <a:pt x="77" y="677"/>
                  </a:lnTo>
                  <a:lnTo>
                    <a:pt x="71" y="670"/>
                  </a:lnTo>
                  <a:lnTo>
                    <a:pt x="65" y="663"/>
                  </a:lnTo>
                  <a:lnTo>
                    <a:pt x="59" y="655"/>
                  </a:lnTo>
                  <a:lnTo>
                    <a:pt x="55" y="648"/>
                  </a:lnTo>
                  <a:lnTo>
                    <a:pt x="50" y="639"/>
                  </a:lnTo>
                  <a:lnTo>
                    <a:pt x="45" y="632"/>
                  </a:lnTo>
                  <a:lnTo>
                    <a:pt x="41" y="624"/>
                  </a:lnTo>
                  <a:lnTo>
                    <a:pt x="36" y="616"/>
                  </a:lnTo>
                  <a:lnTo>
                    <a:pt x="32" y="608"/>
                  </a:lnTo>
                  <a:lnTo>
                    <a:pt x="29" y="600"/>
                  </a:lnTo>
                  <a:lnTo>
                    <a:pt x="25" y="592"/>
                  </a:lnTo>
                  <a:lnTo>
                    <a:pt x="22" y="584"/>
                  </a:lnTo>
                  <a:lnTo>
                    <a:pt x="18" y="576"/>
                  </a:lnTo>
                  <a:lnTo>
                    <a:pt x="16" y="568"/>
                  </a:lnTo>
                  <a:lnTo>
                    <a:pt x="14" y="560"/>
                  </a:lnTo>
                  <a:lnTo>
                    <a:pt x="10" y="551"/>
                  </a:lnTo>
                  <a:lnTo>
                    <a:pt x="9" y="544"/>
                  </a:lnTo>
                  <a:lnTo>
                    <a:pt x="7" y="535"/>
                  </a:lnTo>
                  <a:lnTo>
                    <a:pt x="6" y="527"/>
                  </a:lnTo>
                  <a:lnTo>
                    <a:pt x="3" y="519"/>
                  </a:lnTo>
                  <a:lnTo>
                    <a:pt x="2" y="511"/>
                  </a:lnTo>
                  <a:lnTo>
                    <a:pt x="2" y="502"/>
                  </a:lnTo>
                  <a:lnTo>
                    <a:pt x="1" y="493"/>
                  </a:lnTo>
                  <a:lnTo>
                    <a:pt x="1" y="486"/>
                  </a:lnTo>
                  <a:lnTo>
                    <a:pt x="0" y="477"/>
                  </a:lnTo>
                  <a:lnTo>
                    <a:pt x="0" y="469"/>
                  </a:lnTo>
                  <a:lnTo>
                    <a:pt x="1" y="461"/>
                  </a:lnTo>
                  <a:lnTo>
                    <a:pt x="1" y="453"/>
                  </a:lnTo>
                  <a:lnTo>
                    <a:pt x="2" y="444"/>
                  </a:lnTo>
                  <a:lnTo>
                    <a:pt x="2" y="437"/>
                  </a:lnTo>
                  <a:lnTo>
                    <a:pt x="3" y="428"/>
                  </a:lnTo>
                  <a:lnTo>
                    <a:pt x="6" y="419"/>
                  </a:lnTo>
                  <a:lnTo>
                    <a:pt x="7" y="411"/>
                  </a:lnTo>
                  <a:lnTo>
                    <a:pt x="9" y="403"/>
                  </a:lnTo>
                  <a:lnTo>
                    <a:pt x="10" y="395"/>
                  </a:lnTo>
                  <a:lnTo>
                    <a:pt x="14" y="387"/>
                  </a:lnTo>
                  <a:lnTo>
                    <a:pt x="16" y="379"/>
                  </a:lnTo>
                  <a:lnTo>
                    <a:pt x="18" y="370"/>
                  </a:lnTo>
                  <a:lnTo>
                    <a:pt x="22" y="363"/>
                  </a:lnTo>
                  <a:lnTo>
                    <a:pt x="25" y="354"/>
                  </a:lnTo>
                  <a:lnTo>
                    <a:pt x="29" y="347"/>
                  </a:lnTo>
                  <a:lnTo>
                    <a:pt x="32" y="338"/>
                  </a:lnTo>
                  <a:lnTo>
                    <a:pt x="36" y="330"/>
                  </a:lnTo>
                  <a:lnTo>
                    <a:pt x="41" y="323"/>
                  </a:lnTo>
                  <a:lnTo>
                    <a:pt x="45" y="314"/>
                  </a:lnTo>
                  <a:lnTo>
                    <a:pt x="50" y="307"/>
                  </a:lnTo>
                  <a:lnTo>
                    <a:pt x="55" y="300"/>
                  </a:lnTo>
                  <a:lnTo>
                    <a:pt x="59" y="292"/>
                  </a:lnTo>
                  <a:lnTo>
                    <a:pt x="65" y="284"/>
                  </a:lnTo>
                  <a:lnTo>
                    <a:pt x="71" y="276"/>
                  </a:lnTo>
                  <a:lnTo>
                    <a:pt x="77" y="269"/>
                  </a:lnTo>
                  <a:lnTo>
                    <a:pt x="83" y="261"/>
                  </a:lnTo>
                  <a:lnTo>
                    <a:pt x="89" y="254"/>
                  </a:lnTo>
                  <a:lnTo>
                    <a:pt x="96" y="247"/>
                  </a:lnTo>
                  <a:lnTo>
                    <a:pt x="101" y="239"/>
                  </a:lnTo>
                  <a:lnTo>
                    <a:pt x="108" y="233"/>
                  </a:lnTo>
                  <a:lnTo>
                    <a:pt x="115" y="226"/>
                  </a:lnTo>
                  <a:lnTo>
                    <a:pt x="122" y="218"/>
                  </a:lnTo>
                  <a:lnTo>
                    <a:pt x="131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4" y="191"/>
                  </a:lnTo>
                  <a:lnTo>
                    <a:pt x="162" y="185"/>
                  </a:lnTo>
                  <a:lnTo>
                    <a:pt x="170" y="177"/>
                  </a:lnTo>
                  <a:lnTo>
                    <a:pt x="180" y="171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7" y="153"/>
                  </a:lnTo>
                  <a:lnTo>
                    <a:pt x="216" y="147"/>
                  </a:lnTo>
                  <a:lnTo>
                    <a:pt x="225" y="140"/>
                  </a:lnTo>
                  <a:lnTo>
                    <a:pt x="235" y="134"/>
                  </a:lnTo>
                  <a:lnTo>
                    <a:pt x="244" y="129"/>
                  </a:lnTo>
                  <a:lnTo>
                    <a:pt x="255" y="123"/>
                  </a:lnTo>
                  <a:lnTo>
                    <a:pt x="265" y="118"/>
                  </a:lnTo>
                  <a:lnTo>
                    <a:pt x="276" y="112"/>
                  </a:lnTo>
                  <a:lnTo>
                    <a:pt x="286" y="107"/>
                  </a:lnTo>
                  <a:lnTo>
                    <a:pt x="297" y="102"/>
                  </a:lnTo>
                  <a:lnTo>
                    <a:pt x="307" y="97"/>
                  </a:lnTo>
                  <a:lnTo>
                    <a:pt x="318" y="92"/>
                  </a:lnTo>
                  <a:lnTo>
                    <a:pt x="329" y="87"/>
                  </a:lnTo>
                  <a:lnTo>
                    <a:pt x="340" y="82"/>
                  </a:lnTo>
                  <a:lnTo>
                    <a:pt x="352" y="77"/>
                  </a:lnTo>
                  <a:lnTo>
                    <a:pt x="363" y="74"/>
                  </a:lnTo>
                  <a:lnTo>
                    <a:pt x="375" y="69"/>
                  </a:lnTo>
                  <a:lnTo>
                    <a:pt x="387" y="65"/>
                  </a:lnTo>
                  <a:lnTo>
                    <a:pt x="398" y="60"/>
                  </a:lnTo>
                  <a:lnTo>
                    <a:pt x="410" y="56"/>
                  </a:lnTo>
                  <a:lnTo>
                    <a:pt x="422" y="53"/>
                  </a:lnTo>
                  <a:lnTo>
                    <a:pt x="435" y="49"/>
                  </a:lnTo>
                  <a:lnTo>
                    <a:pt x="446" y="45"/>
                  </a:lnTo>
                  <a:lnTo>
                    <a:pt x="459" y="42"/>
                  </a:lnTo>
                  <a:lnTo>
                    <a:pt x="472" y="38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09" y="29"/>
                  </a:lnTo>
                  <a:lnTo>
                    <a:pt x="522" y="27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2" y="18"/>
                  </a:lnTo>
                  <a:lnTo>
                    <a:pt x="575" y="17"/>
                  </a:lnTo>
                  <a:lnTo>
                    <a:pt x="588" y="14"/>
                  </a:lnTo>
                  <a:lnTo>
                    <a:pt x="601" y="12"/>
                  </a:lnTo>
                  <a:lnTo>
                    <a:pt x="615" y="11"/>
                  </a:lnTo>
                  <a:lnTo>
                    <a:pt x="628" y="8"/>
                  </a:lnTo>
                  <a:lnTo>
                    <a:pt x="642" y="7"/>
                  </a:lnTo>
                  <a:lnTo>
                    <a:pt x="654" y="6"/>
                  </a:lnTo>
                  <a:lnTo>
                    <a:pt x="668" y="5"/>
                  </a:lnTo>
                  <a:lnTo>
                    <a:pt x="681" y="3"/>
                  </a:lnTo>
                  <a:lnTo>
                    <a:pt x="695" y="2"/>
                  </a:lnTo>
                  <a:lnTo>
                    <a:pt x="709" y="2"/>
                  </a:lnTo>
                  <a:lnTo>
                    <a:pt x="722" y="1"/>
                  </a:lnTo>
                  <a:lnTo>
                    <a:pt x="736" y="1"/>
                  </a:lnTo>
                  <a:lnTo>
                    <a:pt x="750" y="0"/>
                  </a:lnTo>
                  <a:lnTo>
                    <a:pt x="763" y="0"/>
                  </a:lnTo>
                  <a:lnTo>
                    <a:pt x="777" y="0"/>
                  </a:lnTo>
                  <a:lnTo>
                    <a:pt x="791" y="0"/>
                  </a:lnTo>
                  <a:lnTo>
                    <a:pt x="804" y="0"/>
                  </a:lnTo>
                  <a:lnTo>
                    <a:pt x="818" y="1"/>
                  </a:lnTo>
                  <a:lnTo>
                    <a:pt x="832" y="1"/>
                  </a:lnTo>
                  <a:lnTo>
                    <a:pt x="845" y="1"/>
                  </a:lnTo>
                  <a:lnTo>
                    <a:pt x="859" y="2"/>
                  </a:lnTo>
                  <a:lnTo>
                    <a:pt x="873" y="3"/>
                  </a:lnTo>
                  <a:lnTo>
                    <a:pt x="886" y="5"/>
                  </a:lnTo>
                  <a:lnTo>
                    <a:pt x="900" y="6"/>
                  </a:lnTo>
                  <a:lnTo>
                    <a:pt x="913" y="7"/>
                  </a:lnTo>
                  <a:lnTo>
                    <a:pt x="927" y="8"/>
                  </a:lnTo>
                  <a:lnTo>
                    <a:pt x="940" y="9"/>
                  </a:lnTo>
                  <a:lnTo>
                    <a:pt x="954" y="12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4" y="18"/>
                  </a:lnTo>
                  <a:lnTo>
                    <a:pt x="1006" y="19"/>
                  </a:lnTo>
                  <a:lnTo>
                    <a:pt x="1019" y="22"/>
                  </a:lnTo>
                  <a:lnTo>
                    <a:pt x="1032" y="26"/>
                  </a:lnTo>
                  <a:lnTo>
                    <a:pt x="1045" y="28"/>
                  </a:lnTo>
                  <a:lnTo>
                    <a:pt x="1058" y="30"/>
                  </a:lnTo>
                  <a:lnTo>
                    <a:pt x="1071" y="34"/>
                  </a:lnTo>
                  <a:lnTo>
                    <a:pt x="1084" y="37"/>
                  </a:lnTo>
                  <a:lnTo>
                    <a:pt x="1095" y="40"/>
                  </a:lnTo>
                  <a:lnTo>
                    <a:pt x="1108" y="44"/>
                  </a:lnTo>
                  <a:lnTo>
                    <a:pt x="1121" y="46"/>
                  </a:lnTo>
                  <a:lnTo>
                    <a:pt x="1133" y="50"/>
                  </a:lnTo>
                  <a:lnTo>
                    <a:pt x="1146" y="54"/>
                  </a:lnTo>
                  <a:lnTo>
                    <a:pt x="1157" y="59"/>
                  </a:lnTo>
                  <a:lnTo>
                    <a:pt x="1169" y="63"/>
                  </a:lnTo>
                  <a:lnTo>
                    <a:pt x="1181" y="66"/>
                  </a:lnTo>
                  <a:lnTo>
                    <a:pt x="1192" y="71"/>
                  </a:lnTo>
                  <a:lnTo>
                    <a:pt x="1204" y="75"/>
                  </a:lnTo>
                  <a:lnTo>
                    <a:pt x="1216" y="80"/>
                  </a:lnTo>
                  <a:lnTo>
                    <a:pt x="1226" y="85"/>
                  </a:lnTo>
                  <a:lnTo>
                    <a:pt x="1238" y="90"/>
                  </a:lnTo>
                  <a:lnTo>
                    <a:pt x="1248" y="95"/>
                  </a:lnTo>
                  <a:lnTo>
                    <a:pt x="1260" y="100"/>
                  </a:lnTo>
                  <a:lnTo>
                    <a:pt x="1271" y="105"/>
                  </a:lnTo>
                  <a:lnTo>
                    <a:pt x="1281" y="109"/>
                  </a:lnTo>
                  <a:lnTo>
                    <a:pt x="1292" y="116"/>
                  </a:lnTo>
                  <a:lnTo>
                    <a:pt x="1301" y="121"/>
                  </a:lnTo>
                  <a:lnTo>
                    <a:pt x="1312" y="127"/>
                  </a:lnTo>
                  <a:lnTo>
                    <a:pt x="1322" y="132"/>
                  </a:lnTo>
                  <a:lnTo>
                    <a:pt x="1331" y="138"/>
                  </a:lnTo>
                  <a:lnTo>
                    <a:pt x="1341" y="144"/>
                  </a:lnTo>
                  <a:lnTo>
                    <a:pt x="1350" y="149"/>
                  </a:lnTo>
                  <a:lnTo>
                    <a:pt x="1360" y="155"/>
                  </a:lnTo>
                  <a:lnTo>
                    <a:pt x="1369" y="161"/>
                  </a:lnTo>
                  <a:lnTo>
                    <a:pt x="1378" y="169"/>
                  </a:lnTo>
                  <a:lnTo>
                    <a:pt x="1386" y="175"/>
                  </a:lnTo>
                  <a:lnTo>
                    <a:pt x="1395" y="181"/>
                  </a:lnTo>
                  <a:lnTo>
                    <a:pt x="1403" y="187"/>
                  </a:lnTo>
                  <a:lnTo>
                    <a:pt x="1411" y="195"/>
                  </a:lnTo>
                  <a:lnTo>
                    <a:pt x="1419" y="201"/>
                  </a:lnTo>
                  <a:lnTo>
                    <a:pt x="1427" y="208"/>
                  </a:lnTo>
                  <a:lnTo>
                    <a:pt x="1434" y="214"/>
                  </a:lnTo>
                  <a:lnTo>
                    <a:pt x="1443" y="222"/>
                  </a:lnTo>
                  <a:lnTo>
                    <a:pt x="1450" y="229"/>
                  </a:lnTo>
                  <a:lnTo>
                    <a:pt x="1457" y="235"/>
                  </a:lnTo>
                  <a:lnTo>
                    <a:pt x="1462" y="243"/>
                  </a:lnTo>
                  <a:lnTo>
                    <a:pt x="1469" y="250"/>
                  </a:lnTo>
                  <a:lnTo>
                    <a:pt x="1475" y="258"/>
                  </a:lnTo>
                  <a:lnTo>
                    <a:pt x="1482" y="265"/>
                  </a:lnTo>
                  <a:lnTo>
                    <a:pt x="1488" y="272"/>
                  </a:lnTo>
                  <a:lnTo>
                    <a:pt x="1494" y="280"/>
                  </a:lnTo>
                  <a:lnTo>
                    <a:pt x="1499" y="287"/>
                  </a:lnTo>
                  <a:lnTo>
                    <a:pt x="1505" y="296"/>
                  </a:lnTo>
                  <a:lnTo>
                    <a:pt x="1509" y="303"/>
                  </a:lnTo>
                  <a:lnTo>
                    <a:pt x="1514" y="311"/>
                  </a:lnTo>
                  <a:lnTo>
                    <a:pt x="1519" y="318"/>
                  </a:lnTo>
                  <a:lnTo>
                    <a:pt x="1523" y="327"/>
                  </a:lnTo>
                  <a:lnTo>
                    <a:pt x="1527" y="334"/>
                  </a:lnTo>
                  <a:lnTo>
                    <a:pt x="1531" y="343"/>
                  </a:lnTo>
                  <a:lnTo>
                    <a:pt x="1535" y="350"/>
                  </a:lnTo>
                  <a:lnTo>
                    <a:pt x="1538" y="359"/>
                  </a:lnTo>
                  <a:lnTo>
                    <a:pt x="1541" y="366"/>
                  </a:lnTo>
                  <a:lnTo>
                    <a:pt x="1544" y="375"/>
                  </a:lnTo>
                  <a:lnTo>
                    <a:pt x="1547" y="382"/>
                  </a:lnTo>
                  <a:lnTo>
                    <a:pt x="1549" y="391"/>
                  </a:lnTo>
                  <a:lnTo>
                    <a:pt x="1551" y="400"/>
                  </a:lnTo>
                  <a:lnTo>
                    <a:pt x="1554" y="407"/>
                  </a:lnTo>
                  <a:lnTo>
                    <a:pt x="1556" y="416"/>
                  </a:lnTo>
                  <a:lnTo>
                    <a:pt x="1557" y="423"/>
                  </a:lnTo>
                  <a:lnTo>
                    <a:pt x="1558" y="432"/>
                  </a:lnTo>
                  <a:lnTo>
                    <a:pt x="1559" y="440"/>
                  </a:lnTo>
                  <a:lnTo>
                    <a:pt x="1561" y="449"/>
                  </a:lnTo>
                  <a:lnTo>
                    <a:pt x="1561" y="456"/>
                  </a:lnTo>
                  <a:lnTo>
                    <a:pt x="1561" y="465"/>
                  </a:lnTo>
                  <a:lnTo>
                    <a:pt x="1562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Freeform 19">
              <a:extLst>
                <a:ext uri="{FF2B5EF4-FFF2-40B4-BE49-F238E27FC236}">
                  <a16:creationId xmlns:a16="http://schemas.microsoft.com/office/drawing/2014/main" id="{2D44D88E-91BD-D245-95FE-D9E77312A06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1915"/>
              <a:ext cx="812" cy="366"/>
            </a:xfrm>
            <a:custGeom>
              <a:avLst/>
              <a:gdLst>
                <a:gd name="T0" fmla="*/ 0 w 3247"/>
                <a:gd name="T1" fmla="*/ 0 h 1831"/>
                <a:gd name="T2" fmla="*/ 0 w 3247"/>
                <a:gd name="T3" fmla="*/ 0 h 1831"/>
                <a:gd name="T4" fmla="*/ 0 w 3247"/>
                <a:gd name="T5" fmla="*/ 0 h 1831"/>
                <a:gd name="T6" fmla="*/ 0 w 3247"/>
                <a:gd name="T7" fmla="*/ 0 h 1831"/>
                <a:gd name="T8" fmla="*/ 0 w 3247"/>
                <a:gd name="T9" fmla="*/ 0 h 1831"/>
                <a:gd name="T10" fmla="*/ 0 w 3247"/>
                <a:gd name="T11" fmla="*/ 0 h 1831"/>
                <a:gd name="T12" fmla="*/ 0 w 3247"/>
                <a:gd name="T13" fmla="*/ 0 h 1831"/>
                <a:gd name="T14" fmla="*/ 0 w 3247"/>
                <a:gd name="T15" fmla="*/ 0 h 1831"/>
                <a:gd name="T16" fmla="*/ 0 w 3247"/>
                <a:gd name="T17" fmla="*/ 0 h 1831"/>
                <a:gd name="T18" fmla="*/ 0 w 3247"/>
                <a:gd name="T19" fmla="*/ 0 h 183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47"/>
                <a:gd name="T31" fmla="*/ 0 h 1831"/>
                <a:gd name="T32" fmla="*/ 3247 w 3247"/>
                <a:gd name="T33" fmla="*/ 1831 h 183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47" h="1831">
                  <a:moveTo>
                    <a:pt x="1168" y="91"/>
                  </a:moveTo>
                  <a:lnTo>
                    <a:pt x="0" y="1169"/>
                  </a:lnTo>
                  <a:lnTo>
                    <a:pt x="2423" y="1442"/>
                  </a:lnTo>
                  <a:lnTo>
                    <a:pt x="1624" y="52"/>
                  </a:lnTo>
                  <a:lnTo>
                    <a:pt x="321" y="1416"/>
                  </a:lnTo>
                  <a:lnTo>
                    <a:pt x="2841" y="1584"/>
                  </a:lnTo>
                  <a:lnTo>
                    <a:pt x="2104" y="26"/>
                  </a:lnTo>
                  <a:lnTo>
                    <a:pt x="677" y="1636"/>
                  </a:lnTo>
                  <a:lnTo>
                    <a:pt x="3247" y="1831"/>
                  </a:lnTo>
                  <a:lnTo>
                    <a:pt x="2115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Rectangle 20">
              <a:extLst>
                <a:ext uri="{FF2B5EF4-FFF2-40B4-BE49-F238E27FC236}">
                  <a16:creationId xmlns:a16="http://schemas.microsoft.com/office/drawing/2014/main" id="{DA56B8C4-5A44-414E-9FB6-F627EF8B20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" y="2080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6" name="Rectangle 21">
              <a:extLst>
                <a:ext uri="{FF2B5EF4-FFF2-40B4-BE49-F238E27FC236}">
                  <a16:creationId xmlns:a16="http://schemas.microsoft.com/office/drawing/2014/main" id="{78FF1B3A-FBCA-8945-82FB-1550C89A3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4" y="2075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7" name="Rectangle 22">
              <a:extLst>
                <a:ext uri="{FF2B5EF4-FFF2-40B4-BE49-F238E27FC236}">
                  <a16:creationId xmlns:a16="http://schemas.microsoft.com/office/drawing/2014/main" id="{69C602CB-5DD4-7A43-A8B8-25A4DF884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" y="1826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8" name="Oval 23">
              <a:extLst>
                <a:ext uri="{FF2B5EF4-FFF2-40B4-BE49-F238E27FC236}">
                  <a16:creationId xmlns:a16="http://schemas.microsoft.com/office/drawing/2014/main" id="{18D34752-1EA7-FE4B-98A4-8E5247A01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7" y="2197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9" name="Oval 24">
              <a:extLst>
                <a:ext uri="{FF2B5EF4-FFF2-40B4-BE49-F238E27FC236}">
                  <a16:creationId xmlns:a16="http://schemas.microsoft.com/office/drawing/2014/main" id="{927BBA63-21AC-8344-85B2-F29B424CF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6" y="19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0" name="Oval 25">
              <a:extLst>
                <a:ext uri="{FF2B5EF4-FFF2-40B4-BE49-F238E27FC236}">
                  <a16:creationId xmlns:a16="http://schemas.microsoft.com/office/drawing/2014/main" id="{095D5E5A-AD50-E843-A3DC-7BB0349F1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6" y="192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1" name="Oval 26">
              <a:extLst>
                <a:ext uri="{FF2B5EF4-FFF2-40B4-BE49-F238E27FC236}">
                  <a16:creationId xmlns:a16="http://schemas.microsoft.com/office/drawing/2014/main" id="{9B4E9FA3-359D-8F43-8E3F-1C1969B03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4" y="21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2" name="Oval 27">
              <a:extLst>
                <a:ext uri="{FF2B5EF4-FFF2-40B4-BE49-F238E27FC236}">
                  <a16:creationId xmlns:a16="http://schemas.microsoft.com/office/drawing/2014/main" id="{43265D65-54EC-6F4B-B767-40169D271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9" y="224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3" name="Oval 28">
              <a:extLst>
                <a:ext uri="{FF2B5EF4-FFF2-40B4-BE49-F238E27FC236}">
                  <a16:creationId xmlns:a16="http://schemas.microsoft.com/office/drawing/2014/main" id="{F3CF9A30-5F5D-FF48-A0CF-EF2388699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2197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4" name="Oval 29">
              <a:extLst>
                <a:ext uri="{FF2B5EF4-FFF2-40B4-BE49-F238E27FC236}">
                  <a16:creationId xmlns:a16="http://schemas.microsoft.com/office/drawing/2014/main" id="{3A9444E6-B686-574F-BC5D-B99007788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222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5" name="Oval 30">
              <a:extLst>
                <a:ext uri="{FF2B5EF4-FFF2-40B4-BE49-F238E27FC236}">
                  <a16:creationId xmlns:a16="http://schemas.microsoft.com/office/drawing/2014/main" id="{C2B74095-E2A5-4844-BB3C-F13EDA3997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3" y="2270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6" name="Freeform 31">
              <a:extLst>
                <a:ext uri="{FF2B5EF4-FFF2-40B4-BE49-F238E27FC236}">
                  <a16:creationId xmlns:a16="http://schemas.microsoft.com/office/drawing/2014/main" id="{14DE7F78-6B4A-694C-8365-542DC46C1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" y="1881"/>
              <a:ext cx="399" cy="119"/>
            </a:xfrm>
            <a:custGeom>
              <a:avLst/>
              <a:gdLst>
                <a:gd name="T0" fmla="*/ 0 w 1598"/>
                <a:gd name="T1" fmla="*/ 0 h 597"/>
                <a:gd name="T2" fmla="*/ 0 w 1598"/>
                <a:gd name="T3" fmla="*/ 0 h 597"/>
                <a:gd name="T4" fmla="*/ 0 w 1598"/>
                <a:gd name="T5" fmla="*/ 0 h 597"/>
                <a:gd name="T6" fmla="*/ 0 w 1598"/>
                <a:gd name="T7" fmla="*/ 0 h 597"/>
                <a:gd name="T8" fmla="*/ 0 w 1598"/>
                <a:gd name="T9" fmla="*/ 0 h 597"/>
                <a:gd name="T10" fmla="*/ 0 w 1598"/>
                <a:gd name="T11" fmla="*/ 0 h 597"/>
                <a:gd name="T12" fmla="*/ 0 w 1598"/>
                <a:gd name="T13" fmla="*/ 0 h 597"/>
                <a:gd name="T14" fmla="*/ 0 w 1598"/>
                <a:gd name="T15" fmla="*/ 0 h 597"/>
                <a:gd name="T16" fmla="*/ 0 w 1598"/>
                <a:gd name="T17" fmla="*/ 0 h 597"/>
                <a:gd name="T18" fmla="*/ 0 w 1598"/>
                <a:gd name="T19" fmla="*/ 0 h 597"/>
                <a:gd name="T20" fmla="*/ 0 w 1598"/>
                <a:gd name="T21" fmla="*/ 0 h 597"/>
                <a:gd name="T22" fmla="*/ 0 w 1598"/>
                <a:gd name="T23" fmla="*/ 0 h 597"/>
                <a:gd name="T24" fmla="*/ 0 w 1598"/>
                <a:gd name="T25" fmla="*/ 0 h 597"/>
                <a:gd name="T26" fmla="*/ 0 w 1598"/>
                <a:gd name="T27" fmla="*/ 0 h 597"/>
                <a:gd name="T28" fmla="*/ 0 w 1598"/>
                <a:gd name="T29" fmla="*/ 0 h 597"/>
                <a:gd name="T30" fmla="*/ 0 w 1598"/>
                <a:gd name="T31" fmla="*/ 0 h 597"/>
                <a:gd name="T32" fmla="*/ 0 w 1598"/>
                <a:gd name="T33" fmla="*/ 0 h 597"/>
                <a:gd name="T34" fmla="*/ 0 w 1598"/>
                <a:gd name="T35" fmla="*/ 0 h 597"/>
                <a:gd name="T36" fmla="*/ 0 w 1598"/>
                <a:gd name="T37" fmla="*/ 0 h 597"/>
                <a:gd name="T38" fmla="*/ 0 w 1598"/>
                <a:gd name="T39" fmla="*/ 0 h 597"/>
                <a:gd name="T40" fmla="*/ 0 w 1598"/>
                <a:gd name="T41" fmla="*/ 0 h 597"/>
                <a:gd name="T42" fmla="*/ 0 w 1598"/>
                <a:gd name="T43" fmla="*/ 0 h 597"/>
                <a:gd name="T44" fmla="*/ 0 w 1598"/>
                <a:gd name="T45" fmla="*/ 0 h 597"/>
                <a:gd name="T46" fmla="*/ 0 w 1598"/>
                <a:gd name="T47" fmla="*/ 0 h 597"/>
                <a:gd name="T48" fmla="*/ 0 w 1598"/>
                <a:gd name="T49" fmla="*/ 0 h 597"/>
                <a:gd name="T50" fmla="*/ 0 w 1598"/>
                <a:gd name="T51" fmla="*/ 0 h 597"/>
                <a:gd name="T52" fmla="*/ 0 w 1598"/>
                <a:gd name="T53" fmla="*/ 0 h 597"/>
                <a:gd name="T54" fmla="*/ 0 w 1598"/>
                <a:gd name="T55" fmla="*/ 0 h 597"/>
                <a:gd name="T56" fmla="*/ 0 w 1598"/>
                <a:gd name="T57" fmla="*/ 0 h 597"/>
                <a:gd name="T58" fmla="*/ 0 w 1598"/>
                <a:gd name="T59" fmla="*/ 0 h 597"/>
                <a:gd name="T60" fmla="*/ 0 w 1598"/>
                <a:gd name="T61" fmla="*/ 0 h 597"/>
                <a:gd name="T62" fmla="*/ 0 w 1598"/>
                <a:gd name="T63" fmla="*/ 0 h 597"/>
                <a:gd name="T64" fmla="*/ 0 w 1598"/>
                <a:gd name="T65" fmla="*/ 0 h 597"/>
                <a:gd name="T66" fmla="*/ 0 w 1598"/>
                <a:gd name="T67" fmla="*/ 0 h 597"/>
                <a:gd name="T68" fmla="*/ 0 w 1598"/>
                <a:gd name="T69" fmla="*/ 0 h 597"/>
                <a:gd name="T70" fmla="*/ 0 w 1598"/>
                <a:gd name="T71" fmla="*/ 0 h 597"/>
                <a:gd name="T72" fmla="*/ 0 w 1598"/>
                <a:gd name="T73" fmla="*/ 0 h 597"/>
                <a:gd name="T74" fmla="*/ 0 w 1598"/>
                <a:gd name="T75" fmla="*/ 0 h 597"/>
                <a:gd name="T76" fmla="*/ 0 w 1598"/>
                <a:gd name="T77" fmla="*/ 0 h 597"/>
                <a:gd name="T78" fmla="*/ 0 w 1598"/>
                <a:gd name="T79" fmla="*/ 0 h 597"/>
                <a:gd name="T80" fmla="*/ 0 w 1598"/>
                <a:gd name="T81" fmla="*/ 0 h 597"/>
                <a:gd name="T82" fmla="*/ 0 w 1598"/>
                <a:gd name="T83" fmla="*/ 0 h 597"/>
                <a:gd name="T84" fmla="*/ 0 w 1598"/>
                <a:gd name="T85" fmla="*/ 0 h 597"/>
                <a:gd name="T86" fmla="*/ 0 w 1598"/>
                <a:gd name="T87" fmla="*/ 0 h 597"/>
                <a:gd name="T88" fmla="*/ 0 w 1598"/>
                <a:gd name="T89" fmla="*/ 0 h 597"/>
                <a:gd name="T90" fmla="*/ 0 w 1598"/>
                <a:gd name="T91" fmla="*/ 0 h 597"/>
                <a:gd name="T92" fmla="*/ 0 w 1598"/>
                <a:gd name="T93" fmla="*/ 0 h 597"/>
                <a:gd name="T94" fmla="*/ 0 w 1598"/>
                <a:gd name="T95" fmla="*/ 0 h 597"/>
                <a:gd name="T96" fmla="*/ 0 w 1598"/>
                <a:gd name="T97" fmla="*/ 0 h 597"/>
                <a:gd name="T98" fmla="*/ 0 w 1598"/>
                <a:gd name="T99" fmla="*/ 0 h 597"/>
                <a:gd name="T100" fmla="*/ 0 w 1598"/>
                <a:gd name="T101" fmla="*/ 0 h 597"/>
                <a:gd name="T102" fmla="*/ 0 w 1598"/>
                <a:gd name="T103" fmla="*/ 0 h 597"/>
                <a:gd name="T104" fmla="*/ 0 w 1598"/>
                <a:gd name="T105" fmla="*/ 0 h 597"/>
                <a:gd name="T106" fmla="*/ 0 w 1598"/>
                <a:gd name="T107" fmla="*/ 0 h 597"/>
                <a:gd name="T108" fmla="*/ 0 w 1598"/>
                <a:gd name="T109" fmla="*/ 0 h 597"/>
                <a:gd name="T110" fmla="*/ 0 w 1598"/>
                <a:gd name="T111" fmla="*/ 0 h 597"/>
                <a:gd name="T112" fmla="*/ 0 w 1598"/>
                <a:gd name="T113" fmla="*/ 0 h 597"/>
                <a:gd name="T114" fmla="*/ 0 w 1598"/>
                <a:gd name="T115" fmla="*/ 0 h 597"/>
                <a:gd name="T116" fmla="*/ 0 w 1598"/>
                <a:gd name="T117" fmla="*/ 0 h 597"/>
                <a:gd name="T118" fmla="*/ 0 w 1598"/>
                <a:gd name="T119" fmla="*/ 0 h 59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7"/>
                <a:gd name="T182" fmla="*/ 1598 w 1598"/>
                <a:gd name="T183" fmla="*/ 597 h 59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7">
                  <a:moveTo>
                    <a:pt x="1598" y="298"/>
                  </a:moveTo>
                  <a:lnTo>
                    <a:pt x="1598" y="303"/>
                  </a:lnTo>
                  <a:lnTo>
                    <a:pt x="1598" y="310"/>
                  </a:lnTo>
                  <a:lnTo>
                    <a:pt x="1597" y="314"/>
                  </a:lnTo>
                  <a:lnTo>
                    <a:pt x="1597" y="319"/>
                  </a:lnTo>
                  <a:lnTo>
                    <a:pt x="1596" y="324"/>
                  </a:lnTo>
                  <a:lnTo>
                    <a:pt x="1595" y="329"/>
                  </a:lnTo>
                  <a:lnTo>
                    <a:pt x="1593" y="335"/>
                  </a:lnTo>
                  <a:lnTo>
                    <a:pt x="1591" y="340"/>
                  </a:lnTo>
                  <a:lnTo>
                    <a:pt x="1589" y="345"/>
                  </a:lnTo>
                  <a:lnTo>
                    <a:pt x="1587" y="350"/>
                  </a:lnTo>
                  <a:lnTo>
                    <a:pt x="1584" y="355"/>
                  </a:lnTo>
                  <a:lnTo>
                    <a:pt x="1581" y="361"/>
                  </a:lnTo>
                  <a:lnTo>
                    <a:pt x="1578" y="366"/>
                  </a:lnTo>
                  <a:lnTo>
                    <a:pt x="1575" y="371"/>
                  </a:lnTo>
                  <a:lnTo>
                    <a:pt x="1571" y="376"/>
                  </a:lnTo>
                  <a:lnTo>
                    <a:pt x="1568" y="381"/>
                  </a:lnTo>
                  <a:lnTo>
                    <a:pt x="1563" y="386"/>
                  </a:lnTo>
                  <a:lnTo>
                    <a:pt x="1560" y="391"/>
                  </a:lnTo>
                  <a:lnTo>
                    <a:pt x="1555" y="396"/>
                  </a:lnTo>
                  <a:lnTo>
                    <a:pt x="1550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5" y="416"/>
                  </a:lnTo>
                  <a:lnTo>
                    <a:pt x="1529" y="421"/>
                  </a:lnTo>
                  <a:lnTo>
                    <a:pt x="1524" y="426"/>
                  </a:lnTo>
                  <a:lnTo>
                    <a:pt x="1518" y="429"/>
                  </a:lnTo>
                  <a:lnTo>
                    <a:pt x="1511" y="434"/>
                  </a:lnTo>
                  <a:lnTo>
                    <a:pt x="1505" y="439"/>
                  </a:lnTo>
                  <a:lnTo>
                    <a:pt x="1498" y="444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8"/>
                  </a:lnTo>
                  <a:lnTo>
                    <a:pt x="1470" y="461"/>
                  </a:lnTo>
                  <a:lnTo>
                    <a:pt x="1462" y="466"/>
                  </a:lnTo>
                  <a:lnTo>
                    <a:pt x="1453" y="470"/>
                  </a:lnTo>
                  <a:lnTo>
                    <a:pt x="1445" y="475"/>
                  </a:lnTo>
                  <a:lnTo>
                    <a:pt x="1437" y="479"/>
                  </a:lnTo>
                  <a:lnTo>
                    <a:pt x="1429" y="482"/>
                  </a:lnTo>
                  <a:lnTo>
                    <a:pt x="1419" y="487"/>
                  </a:lnTo>
                  <a:lnTo>
                    <a:pt x="1411" y="491"/>
                  </a:lnTo>
                  <a:lnTo>
                    <a:pt x="1402" y="495"/>
                  </a:lnTo>
                  <a:lnTo>
                    <a:pt x="1393" y="498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1"/>
                  </a:lnTo>
                  <a:lnTo>
                    <a:pt x="1354" y="515"/>
                  </a:lnTo>
                  <a:lnTo>
                    <a:pt x="1343" y="517"/>
                  </a:lnTo>
                  <a:lnTo>
                    <a:pt x="1333" y="521"/>
                  </a:lnTo>
                  <a:lnTo>
                    <a:pt x="1322" y="524"/>
                  </a:lnTo>
                  <a:lnTo>
                    <a:pt x="1312" y="528"/>
                  </a:lnTo>
                  <a:lnTo>
                    <a:pt x="1301" y="532"/>
                  </a:lnTo>
                  <a:lnTo>
                    <a:pt x="1290" y="534"/>
                  </a:lnTo>
                  <a:lnTo>
                    <a:pt x="1279" y="538"/>
                  </a:lnTo>
                  <a:lnTo>
                    <a:pt x="1267" y="540"/>
                  </a:lnTo>
                  <a:lnTo>
                    <a:pt x="1256" y="544"/>
                  </a:lnTo>
                  <a:lnTo>
                    <a:pt x="1244" y="547"/>
                  </a:lnTo>
                  <a:lnTo>
                    <a:pt x="1232" y="549"/>
                  </a:lnTo>
                  <a:lnTo>
                    <a:pt x="1221" y="553"/>
                  </a:lnTo>
                  <a:lnTo>
                    <a:pt x="1209" y="555"/>
                  </a:lnTo>
                  <a:lnTo>
                    <a:pt x="1197" y="558"/>
                  </a:lnTo>
                  <a:lnTo>
                    <a:pt x="1184" y="560"/>
                  </a:lnTo>
                  <a:lnTo>
                    <a:pt x="1173" y="563"/>
                  </a:lnTo>
                  <a:lnTo>
                    <a:pt x="1160" y="565"/>
                  </a:lnTo>
                  <a:lnTo>
                    <a:pt x="1147" y="568"/>
                  </a:lnTo>
                  <a:lnTo>
                    <a:pt x="1135" y="570"/>
                  </a:lnTo>
                  <a:lnTo>
                    <a:pt x="1122" y="571"/>
                  </a:lnTo>
                  <a:lnTo>
                    <a:pt x="1110" y="574"/>
                  </a:lnTo>
                  <a:lnTo>
                    <a:pt x="1097" y="576"/>
                  </a:lnTo>
                  <a:lnTo>
                    <a:pt x="1084" y="577"/>
                  </a:lnTo>
                  <a:lnTo>
                    <a:pt x="1070" y="580"/>
                  </a:lnTo>
                  <a:lnTo>
                    <a:pt x="1057" y="581"/>
                  </a:lnTo>
                  <a:lnTo>
                    <a:pt x="1044" y="582"/>
                  </a:lnTo>
                  <a:lnTo>
                    <a:pt x="1030" y="585"/>
                  </a:lnTo>
                  <a:lnTo>
                    <a:pt x="1017" y="586"/>
                  </a:lnTo>
                  <a:lnTo>
                    <a:pt x="1003" y="587"/>
                  </a:lnTo>
                  <a:lnTo>
                    <a:pt x="990" y="589"/>
                  </a:lnTo>
                  <a:lnTo>
                    <a:pt x="976" y="590"/>
                  </a:lnTo>
                  <a:lnTo>
                    <a:pt x="962" y="591"/>
                  </a:lnTo>
                  <a:lnTo>
                    <a:pt x="949" y="592"/>
                  </a:lnTo>
                  <a:lnTo>
                    <a:pt x="935" y="594"/>
                  </a:lnTo>
                  <a:lnTo>
                    <a:pt x="921" y="594"/>
                  </a:lnTo>
                  <a:lnTo>
                    <a:pt x="907" y="595"/>
                  </a:lnTo>
                  <a:lnTo>
                    <a:pt x="893" y="595"/>
                  </a:lnTo>
                  <a:lnTo>
                    <a:pt x="879" y="596"/>
                  </a:lnTo>
                  <a:lnTo>
                    <a:pt x="865" y="596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7"/>
                  </a:lnTo>
                  <a:lnTo>
                    <a:pt x="796" y="597"/>
                  </a:lnTo>
                  <a:lnTo>
                    <a:pt x="782" y="597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6"/>
                  </a:lnTo>
                  <a:lnTo>
                    <a:pt x="726" y="596"/>
                  </a:lnTo>
                  <a:lnTo>
                    <a:pt x="712" y="596"/>
                  </a:lnTo>
                  <a:lnTo>
                    <a:pt x="698" y="595"/>
                  </a:lnTo>
                  <a:lnTo>
                    <a:pt x="684" y="595"/>
                  </a:lnTo>
                  <a:lnTo>
                    <a:pt x="670" y="594"/>
                  </a:lnTo>
                  <a:lnTo>
                    <a:pt x="657" y="592"/>
                  </a:lnTo>
                  <a:lnTo>
                    <a:pt x="643" y="591"/>
                  </a:lnTo>
                  <a:lnTo>
                    <a:pt x="629" y="591"/>
                  </a:lnTo>
                  <a:lnTo>
                    <a:pt x="616" y="590"/>
                  </a:lnTo>
                  <a:lnTo>
                    <a:pt x="602" y="589"/>
                  </a:lnTo>
                  <a:lnTo>
                    <a:pt x="588" y="587"/>
                  </a:lnTo>
                  <a:lnTo>
                    <a:pt x="575" y="585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6" y="580"/>
                  </a:lnTo>
                  <a:lnTo>
                    <a:pt x="521" y="579"/>
                  </a:lnTo>
                  <a:lnTo>
                    <a:pt x="509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9"/>
                  </a:lnTo>
                  <a:lnTo>
                    <a:pt x="444" y="566"/>
                  </a:lnTo>
                  <a:lnTo>
                    <a:pt x="433" y="564"/>
                  </a:lnTo>
                  <a:lnTo>
                    <a:pt x="420" y="561"/>
                  </a:lnTo>
                  <a:lnTo>
                    <a:pt x="408" y="559"/>
                  </a:lnTo>
                  <a:lnTo>
                    <a:pt x="395" y="556"/>
                  </a:lnTo>
                  <a:lnTo>
                    <a:pt x="384" y="554"/>
                  </a:lnTo>
                  <a:lnTo>
                    <a:pt x="372" y="552"/>
                  </a:lnTo>
                  <a:lnTo>
                    <a:pt x="360" y="548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39"/>
                  </a:lnTo>
                  <a:lnTo>
                    <a:pt x="315" y="535"/>
                  </a:lnTo>
                  <a:lnTo>
                    <a:pt x="303" y="533"/>
                  </a:lnTo>
                  <a:lnTo>
                    <a:pt x="292" y="529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0" y="516"/>
                  </a:lnTo>
                  <a:lnTo>
                    <a:pt x="240" y="512"/>
                  </a:lnTo>
                  <a:lnTo>
                    <a:pt x="230" y="508"/>
                  </a:lnTo>
                  <a:lnTo>
                    <a:pt x="221" y="505"/>
                  </a:lnTo>
                  <a:lnTo>
                    <a:pt x="210" y="501"/>
                  </a:lnTo>
                  <a:lnTo>
                    <a:pt x="201" y="497"/>
                  </a:lnTo>
                  <a:lnTo>
                    <a:pt x="193" y="494"/>
                  </a:lnTo>
                  <a:lnTo>
                    <a:pt x="184" y="489"/>
                  </a:lnTo>
                  <a:lnTo>
                    <a:pt x="174" y="485"/>
                  </a:lnTo>
                  <a:lnTo>
                    <a:pt x="166" y="481"/>
                  </a:lnTo>
                  <a:lnTo>
                    <a:pt x="158" y="476"/>
                  </a:lnTo>
                  <a:lnTo>
                    <a:pt x="150" y="473"/>
                  </a:lnTo>
                  <a:lnTo>
                    <a:pt x="141" y="469"/>
                  </a:lnTo>
                  <a:lnTo>
                    <a:pt x="133" y="464"/>
                  </a:lnTo>
                  <a:lnTo>
                    <a:pt x="126" y="459"/>
                  </a:lnTo>
                  <a:lnTo>
                    <a:pt x="118" y="455"/>
                  </a:lnTo>
                  <a:lnTo>
                    <a:pt x="111" y="450"/>
                  </a:lnTo>
                  <a:lnTo>
                    <a:pt x="104" y="447"/>
                  </a:lnTo>
                  <a:lnTo>
                    <a:pt x="97" y="442"/>
                  </a:lnTo>
                  <a:lnTo>
                    <a:pt x="91" y="437"/>
                  </a:lnTo>
                  <a:lnTo>
                    <a:pt x="84" y="432"/>
                  </a:lnTo>
                  <a:lnTo>
                    <a:pt x="78" y="428"/>
                  </a:lnTo>
                  <a:lnTo>
                    <a:pt x="72" y="423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8"/>
                  </a:lnTo>
                  <a:lnTo>
                    <a:pt x="50" y="403"/>
                  </a:lnTo>
                  <a:lnTo>
                    <a:pt x="46" y="398"/>
                  </a:lnTo>
                  <a:lnTo>
                    <a:pt x="41" y="394"/>
                  </a:lnTo>
                  <a:lnTo>
                    <a:pt x="37" y="389"/>
                  </a:lnTo>
                  <a:lnTo>
                    <a:pt x="33" y="384"/>
                  </a:lnTo>
                  <a:lnTo>
                    <a:pt x="29" y="379"/>
                  </a:lnTo>
                  <a:lnTo>
                    <a:pt x="26" y="374"/>
                  </a:lnTo>
                  <a:lnTo>
                    <a:pt x="22" y="369"/>
                  </a:lnTo>
                  <a:lnTo>
                    <a:pt x="19" y="364"/>
                  </a:lnTo>
                  <a:lnTo>
                    <a:pt x="16" y="358"/>
                  </a:lnTo>
                  <a:lnTo>
                    <a:pt x="13" y="353"/>
                  </a:lnTo>
                  <a:lnTo>
                    <a:pt x="11" y="348"/>
                  </a:lnTo>
                  <a:lnTo>
                    <a:pt x="8" y="343"/>
                  </a:lnTo>
                  <a:lnTo>
                    <a:pt x="7" y="338"/>
                  </a:lnTo>
                  <a:lnTo>
                    <a:pt x="5" y="333"/>
                  </a:lnTo>
                  <a:lnTo>
                    <a:pt x="4" y="327"/>
                  </a:lnTo>
                  <a:lnTo>
                    <a:pt x="2" y="322"/>
                  </a:lnTo>
                  <a:lnTo>
                    <a:pt x="1" y="317"/>
                  </a:lnTo>
                  <a:lnTo>
                    <a:pt x="1" y="312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6"/>
                  </a:lnTo>
                  <a:lnTo>
                    <a:pt x="0" y="291"/>
                  </a:lnTo>
                  <a:lnTo>
                    <a:pt x="1" y="286"/>
                  </a:lnTo>
                  <a:lnTo>
                    <a:pt x="1" y="280"/>
                  </a:lnTo>
                  <a:lnTo>
                    <a:pt x="2" y="275"/>
                  </a:lnTo>
                  <a:lnTo>
                    <a:pt x="4" y="270"/>
                  </a:lnTo>
                  <a:lnTo>
                    <a:pt x="5" y="265"/>
                  </a:lnTo>
                  <a:lnTo>
                    <a:pt x="7" y="259"/>
                  </a:lnTo>
                  <a:lnTo>
                    <a:pt x="8" y="254"/>
                  </a:lnTo>
                  <a:lnTo>
                    <a:pt x="11" y="249"/>
                  </a:lnTo>
                  <a:lnTo>
                    <a:pt x="13" y="244"/>
                  </a:lnTo>
                  <a:lnTo>
                    <a:pt x="16" y="239"/>
                  </a:lnTo>
                  <a:lnTo>
                    <a:pt x="19" y="234"/>
                  </a:lnTo>
                  <a:lnTo>
                    <a:pt x="22" y="228"/>
                  </a:lnTo>
                  <a:lnTo>
                    <a:pt x="26" y="223"/>
                  </a:lnTo>
                  <a:lnTo>
                    <a:pt x="29" y="218"/>
                  </a:lnTo>
                  <a:lnTo>
                    <a:pt x="33" y="213"/>
                  </a:lnTo>
                  <a:lnTo>
                    <a:pt x="37" y="208"/>
                  </a:lnTo>
                  <a:lnTo>
                    <a:pt x="41" y="203"/>
                  </a:lnTo>
                  <a:lnTo>
                    <a:pt x="46" y="198"/>
                  </a:lnTo>
                  <a:lnTo>
                    <a:pt x="50" y="193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2" y="175"/>
                  </a:lnTo>
                  <a:lnTo>
                    <a:pt x="78" y="170"/>
                  </a:lnTo>
                  <a:lnTo>
                    <a:pt x="84" y="165"/>
                  </a:lnTo>
                  <a:lnTo>
                    <a:pt x="91" y="160"/>
                  </a:lnTo>
                  <a:lnTo>
                    <a:pt x="97" y="155"/>
                  </a:lnTo>
                  <a:lnTo>
                    <a:pt x="104" y="152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6" y="138"/>
                  </a:lnTo>
                  <a:lnTo>
                    <a:pt x="133" y="133"/>
                  </a:lnTo>
                  <a:lnTo>
                    <a:pt x="141" y="129"/>
                  </a:lnTo>
                  <a:lnTo>
                    <a:pt x="150" y="124"/>
                  </a:lnTo>
                  <a:lnTo>
                    <a:pt x="158" y="121"/>
                  </a:lnTo>
                  <a:lnTo>
                    <a:pt x="166" y="116"/>
                  </a:lnTo>
                  <a:lnTo>
                    <a:pt x="174" y="112"/>
                  </a:lnTo>
                  <a:lnTo>
                    <a:pt x="184" y="108"/>
                  </a:lnTo>
                  <a:lnTo>
                    <a:pt x="193" y="105"/>
                  </a:lnTo>
                  <a:lnTo>
                    <a:pt x="201" y="100"/>
                  </a:lnTo>
                  <a:lnTo>
                    <a:pt x="210" y="96"/>
                  </a:lnTo>
                  <a:lnTo>
                    <a:pt x="221" y="92"/>
                  </a:lnTo>
                  <a:lnTo>
                    <a:pt x="230" y="89"/>
                  </a:lnTo>
                  <a:lnTo>
                    <a:pt x="240" y="85"/>
                  </a:lnTo>
                  <a:lnTo>
                    <a:pt x="250" y="81"/>
                  </a:lnTo>
                  <a:lnTo>
                    <a:pt x="261" y="77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3" y="64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49"/>
                  </a:lnTo>
                  <a:lnTo>
                    <a:pt x="372" y="47"/>
                  </a:lnTo>
                  <a:lnTo>
                    <a:pt x="384" y="43"/>
                  </a:lnTo>
                  <a:lnTo>
                    <a:pt x="395" y="40"/>
                  </a:lnTo>
                  <a:lnTo>
                    <a:pt x="408" y="38"/>
                  </a:lnTo>
                  <a:lnTo>
                    <a:pt x="420" y="35"/>
                  </a:lnTo>
                  <a:lnTo>
                    <a:pt x="433" y="33"/>
                  </a:lnTo>
                  <a:lnTo>
                    <a:pt x="444" y="31"/>
                  </a:lnTo>
                  <a:lnTo>
                    <a:pt x="457" y="28"/>
                  </a:lnTo>
                  <a:lnTo>
                    <a:pt x="470" y="27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9" y="21"/>
                  </a:lnTo>
                  <a:lnTo>
                    <a:pt x="521" y="18"/>
                  </a:lnTo>
                  <a:lnTo>
                    <a:pt x="536" y="17"/>
                  </a:lnTo>
                  <a:lnTo>
                    <a:pt x="548" y="14"/>
                  </a:lnTo>
                  <a:lnTo>
                    <a:pt x="561" y="13"/>
                  </a:lnTo>
                  <a:lnTo>
                    <a:pt x="575" y="12"/>
                  </a:lnTo>
                  <a:lnTo>
                    <a:pt x="588" y="11"/>
                  </a:lnTo>
                  <a:lnTo>
                    <a:pt x="602" y="10"/>
                  </a:lnTo>
                  <a:lnTo>
                    <a:pt x="616" y="8"/>
                  </a:lnTo>
                  <a:lnTo>
                    <a:pt x="629" y="7"/>
                  </a:lnTo>
                  <a:lnTo>
                    <a:pt x="643" y="6"/>
                  </a:lnTo>
                  <a:lnTo>
                    <a:pt x="657" y="5"/>
                  </a:lnTo>
                  <a:lnTo>
                    <a:pt x="670" y="3"/>
                  </a:lnTo>
                  <a:lnTo>
                    <a:pt x="684" y="3"/>
                  </a:lnTo>
                  <a:lnTo>
                    <a:pt x="698" y="2"/>
                  </a:lnTo>
                  <a:lnTo>
                    <a:pt x="712" y="2"/>
                  </a:lnTo>
                  <a:lnTo>
                    <a:pt x="726" y="1"/>
                  </a:lnTo>
                  <a:lnTo>
                    <a:pt x="740" y="1"/>
                  </a:lnTo>
                  <a:lnTo>
                    <a:pt x="754" y="1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1" y="1"/>
                  </a:lnTo>
                  <a:lnTo>
                    <a:pt x="865" y="1"/>
                  </a:lnTo>
                  <a:lnTo>
                    <a:pt x="879" y="1"/>
                  </a:lnTo>
                  <a:lnTo>
                    <a:pt x="893" y="2"/>
                  </a:lnTo>
                  <a:lnTo>
                    <a:pt x="907" y="2"/>
                  </a:lnTo>
                  <a:lnTo>
                    <a:pt x="921" y="3"/>
                  </a:lnTo>
                  <a:lnTo>
                    <a:pt x="935" y="5"/>
                  </a:lnTo>
                  <a:lnTo>
                    <a:pt x="949" y="5"/>
                  </a:lnTo>
                  <a:lnTo>
                    <a:pt x="962" y="6"/>
                  </a:lnTo>
                  <a:lnTo>
                    <a:pt x="976" y="7"/>
                  </a:lnTo>
                  <a:lnTo>
                    <a:pt x="990" y="8"/>
                  </a:lnTo>
                  <a:lnTo>
                    <a:pt x="1003" y="10"/>
                  </a:lnTo>
                  <a:lnTo>
                    <a:pt x="1017" y="11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0" y="17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3"/>
                  </a:lnTo>
                  <a:lnTo>
                    <a:pt x="1122" y="26"/>
                  </a:lnTo>
                  <a:lnTo>
                    <a:pt x="1135" y="28"/>
                  </a:lnTo>
                  <a:lnTo>
                    <a:pt x="1147" y="29"/>
                  </a:lnTo>
                  <a:lnTo>
                    <a:pt x="1160" y="32"/>
                  </a:lnTo>
                  <a:lnTo>
                    <a:pt x="1173" y="34"/>
                  </a:lnTo>
                  <a:lnTo>
                    <a:pt x="1184" y="37"/>
                  </a:lnTo>
                  <a:lnTo>
                    <a:pt x="1197" y="39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2" y="48"/>
                  </a:lnTo>
                  <a:lnTo>
                    <a:pt x="1244" y="50"/>
                  </a:lnTo>
                  <a:lnTo>
                    <a:pt x="1256" y="54"/>
                  </a:lnTo>
                  <a:lnTo>
                    <a:pt x="1267" y="56"/>
                  </a:lnTo>
                  <a:lnTo>
                    <a:pt x="1279" y="60"/>
                  </a:lnTo>
                  <a:lnTo>
                    <a:pt x="1290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3" y="80"/>
                  </a:lnTo>
                  <a:lnTo>
                    <a:pt x="1354" y="84"/>
                  </a:lnTo>
                  <a:lnTo>
                    <a:pt x="1363" y="87"/>
                  </a:lnTo>
                  <a:lnTo>
                    <a:pt x="1373" y="91"/>
                  </a:lnTo>
                  <a:lnTo>
                    <a:pt x="1383" y="95"/>
                  </a:lnTo>
                  <a:lnTo>
                    <a:pt x="1393" y="98"/>
                  </a:lnTo>
                  <a:lnTo>
                    <a:pt x="1402" y="102"/>
                  </a:lnTo>
                  <a:lnTo>
                    <a:pt x="1411" y="106"/>
                  </a:lnTo>
                  <a:lnTo>
                    <a:pt x="1419" y="111"/>
                  </a:lnTo>
                  <a:lnTo>
                    <a:pt x="1429" y="114"/>
                  </a:lnTo>
                  <a:lnTo>
                    <a:pt x="1437" y="118"/>
                  </a:lnTo>
                  <a:lnTo>
                    <a:pt x="1445" y="123"/>
                  </a:lnTo>
                  <a:lnTo>
                    <a:pt x="1453" y="127"/>
                  </a:lnTo>
                  <a:lnTo>
                    <a:pt x="1462" y="131"/>
                  </a:lnTo>
                  <a:lnTo>
                    <a:pt x="1470" y="135"/>
                  </a:lnTo>
                  <a:lnTo>
                    <a:pt x="1477" y="140"/>
                  </a:lnTo>
                  <a:lnTo>
                    <a:pt x="1484" y="144"/>
                  </a:lnTo>
                  <a:lnTo>
                    <a:pt x="1491" y="149"/>
                  </a:lnTo>
                  <a:lnTo>
                    <a:pt x="1498" y="154"/>
                  </a:lnTo>
                  <a:lnTo>
                    <a:pt x="1505" y="158"/>
                  </a:lnTo>
                  <a:lnTo>
                    <a:pt x="1511" y="163"/>
                  </a:lnTo>
                  <a:lnTo>
                    <a:pt x="1518" y="168"/>
                  </a:lnTo>
                  <a:lnTo>
                    <a:pt x="1524" y="173"/>
                  </a:lnTo>
                  <a:lnTo>
                    <a:pt x="1529" y="176"/>
                  </a:lnTo>
                  <a:lnTo>
                    <a:pt x="1535" y="181"/>
                  </a:lnTo>
                  <a:lnTo>
                    <a:pt x="1540" y="186"/>
                  </a:lnTo>
                  <a:lnTo>
                    <a:pt x="1546" y="191"/>
                  </a:lnTo>
                  <a:lnTo>
                    <a:pt x="1550" y="196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3" y="211"/>
                  </a:lnTo>
                  <a:lnTo>
                    <a:pt x="1568" y="216"/>
                  </a:lnTo>
                  <a:lnTo>
                    <a:pt x="1571" y="221"/>
                  </a:lnTo>
                  <a:lnTo>
                    <a:pt x="1575" y="226"/>
                  </a:lnTo>
                  <a:lnTo>
                    <a:pt x="1578" y="232"/>
                  </a:lnTo>
                  <a:lnTo>
                    <a:pt x="1581" y="237"/>
                  </a:lnTo>
                  <a:lnTo>
                    <a:pt x="1584" y="242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6"/>
                  </a:lnTo>
                  <a:lnTo>
                    <a:pt x="1593" y="263"/>
                  </a:lnTo>
                  <a:lnTo>
                    <a:pt x="1595" y="268"/>
                  </a:lnTo>
                  <a:lnTo>
                    <a:pt x="1596" y="273"/>
                  </a:lnTo>
                  <a:lnTo>
                    <a:pt x="1597" y="277"/>
                  </a:lnTo>
                  <a:lnTo>
                    <a:pt x="1597" y="282"/>
                  </a:lnTo>
                  <a:lnTo>
                    <a:pt x="1598" y="289"/>
                  </a:lnTo>
                  <a:lnTo>
                    <a:pt x="1598" y="294"/>
                  </a:lnTo>
                  <a:lnTo>
                    <a:pt x="1598" y="298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Freeform 32">
              <a:extLst>
                <a:ext uri="{FF2B5EF4-FFF2-40B4-BE49-F238E27FC236}">
                  <a16:creationId xmlns:a16="http://schemas.microsoft.com/office/drawing/2014/main" id="{6A165122-2423-A044-87C2-5325E8AA5B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8" y="2120"/>
              <a:ext cx="335" cy="200"/>
            </a:xfrm>
            <a:custGeom>
              <a:avLst/>
              <a:gdLst>
                <a:gd name="T0" fmla="*/ 0 w 1340"/>
                <a:gd name="T1" fmla="*/ 0 h 999"/>
                <a:gd name="T2" fmla="*/ 0 w 1340"/>
                <a:gd name="T3" fmla="*/ 0 h 999"/>
                <a:gd name="T4" fmla="*/ 0 w 1340"/>
                <a:gd name="T5" fmla="*/ 0 h 999"/>
                <a:gd name="T6" fmla="*/ 0 w 1340"/>
                <a:gd name="T7" fmla="*/ 0 h 999"/>
                <a:gd name="T8" fmla="*/ 0 w 1340"/>
                <a:gd name="T9" fmla="*/ 0 h 999"/>
                <a:gd name="T10" fmla="*/ 0 w 1340"/>
                <a:gd name="T11" fmla="*/ 0 h 999"/>
                <a:gd name="T12" fmla="*/ 0 w 1340"/>
                <a:gd name="T13" fmla="*/ 0 h 999"/>
                <a:gd name="T14" fmla="*/ 0 w 1340"/>
                <a:gd name="T15" fmla="*/ 0 h 999"/>
                <a:gd name="T16" fmla="*/ 0 w 1340"/>
                <a:gd name="T17" fmla="*/ 0 h 999"/>
                <a:gd name="T18" fmla="*/ 0 w 1340"/>
                <a:gd name="T19" fmla="*/ 0 h 999"/>
                <a:gd name="T20" fmla="*/ 0 w 1340"/>
                <a:gd name="T21" fmla="*/ 0 h 999"/>
                <a:gd name="T22" fmla="*/ 0 w 1340"/>
                <a:gd name="T23" fmla="*/ 0 h 999"/>
                <a:gd name="T24" fmla="*/ 0 w 1340"/>
                <a:gd name="T25" fmla="*/ 0 h 999"/>
                <a:gd name="T26" fmla="*/ 0 w 1340"/>
                <a:gd name="T27" fmla="*/ 0 h 999"/>
                <a:gd name="T28" fmla="*/ 0 w 1340"/>
                <a:gd name="T29" fmla="*/ 0 h 999"/>
                <a:gd name="T30" fmla="*/ 0 w 1340"/>
                <a:gd name="T31" fmla="*/ 0 h 999"/>
                <a:gd name="T32" fmla="*/ 0 w 1340"/>
                <a:gd name="T33" fmla="*/ 0 h 999"/>
                <a:gd name="T34" fmla="*/ 0 w 1340"/>
                <a:gd name="T35" fmla="*/ 0 h 999"/>
                <a:gd name="T36" fmla="*/ 0 w 1340"/>
                <a:gd name="T37" fmla="*/ 0 h 999"/>
                <a:gd name="T38" fmla="*/ 0 w 1340"/>
                <a:gd name="T39" fmla="*/ 0 h 999"/>
                <a:gd name="T40" fmla="*/ 0 w 1340"/>
                <a:gd name="T41" fmla="*/ 0 h 999"/>
                <a:gd name="T42" fmla="*/ 0 w 1340"/>
                <a:gd name="T43" fmla="*/ 0 h 999"/>
                <a:gd name="T44" fmla="*/ 0 w 1340"/>
                <a:gd name="T45" fmla="*/ 0 h 999"/>
                <a:gd name="T46" fmla="*/ 0 w 1340"/>
                <a:gd name="T47" fmla="*/ 0 h 999"/>
                <a:gd name="T48" fmla="*/ 0 w 1340"/>
                <a:gd name="T49" fmla="*/ 0 h 999"/>
                <a:gd name="T50" fmla="*/ 0 w 1340"/>
                <a:gd name="T51" fmla="*/ 0 h 999"/>
                <a:gd name="T52" fmla="*/ 0 w 1340"/>
                <a:gd name="T53" fmla="*/ 0 h 999"/>
                <a:gd name="T54" fmla="*/ 0 w 1340"/>
                <a:gd name="T55" fmla="*/ 0 h 999"/>
                <a:gd name="T56" fmla="*/ 0 w 1340"/>
                <a:gd name="T57" fmla="*/ 0 h 999"/>
                <a:gd name="T58" fmla="*/ 0 w 1340"/>
                <a:gd name="T59" fmla="*/ 0 h 999"/>
                <a:gd name="T60" fmla="*/ 0 w 1340"/>
                <a:gd name="T61" fmla="*/ 0 h 999"/>
                <a:gd name="T62" fmla="*/ 0 w 1340"/>
                <a:gd name="T63" fmla="*/ 0 h 999"/>
                <a:gd name="T64" fmla="*/ 0 w 1340"/>
                <a:gd name="T65" fmla="*/ 0 h 999"/>
                <a:gd name="T66" fmla="*/ 0 w 1340"/>
                <a:gd name="T67" fmla="*/ 0 h 999"/>
                <a:gd name="T68" fmla="*/ 0 w 1340"/>
                <a:gd name="T69" fmla="*/ 0 h 999"/>
                <a:gd name="T70" fmla="*/ 0 w 1340"/>
                <a:gd name="T71" fmla="*/ 0 h 999"/>
                <a:gd name="T72" fmla="*/ 0 w 1340"/>
                <a:gd name="T73" fmla="*/ 0 h 999"/>
                <a:gd name="T74" fmla="*/ 0 w 1340"/>
                <a:gd name="T75" fmla="*/ 0 h 999"/>
                <a:gd name="T76" fmla="*/ 0 w 1340"/>
                <a:gd name="T77" fmla="*/ 0 h 999"/>
                <a:gd name="T78" fmla="*/ 0 w 1340"/>
                <a:gd name="T79" fmla="*/ 0 h 999"/>
                <a:gd name="T80" fmla="*/ 0 w 1340"/>
                <a:gd name="T81" fmla="*/ 0 h 999"/>
                <a:gd name="T82" fmla="*/ 0 w 1340"/>
                <a:gd name="T83" fmla="*/ 0 h 999"/>
                <a:gd name="T84" fmla="*/ 0 w 1340"/>
                <a:gd name="T85" fmla="*/ 0 h 999"/>
                <a:gd name="T86" fmla="*/ 0 w 1340"/>
                <a:gd name="T87" fmla="*/ 0 h 999"/>
                <a:gd name="T88" fmla="*/ 0 w 1340"/>
                <a:gd name="T89" fmla="*/ 0 h 999"/>
                <a:gd name="T90" fmla="*/ 0 w 1340"/>
                <a:gd name="T91" fmla="*/ 0 h 999"/>
                <a:gd name="T92" fmla="*/ 0 w 1340"/>
                <a:gd name="T93" fmla="*/ 0 h 999"/>
                <a:gd name="T94" fmla="*/ 0 w 1340"/>
                <a:gd name="T95" fmla="*/ 0 h 999"/>
                <a:gd name="T96" fmla="*/ 0 w 1340"/>
                <a:gd name="T97" fmla="*/ 0 h 999"/>
                <a:gd name="T98" fmla="*/ 0 w 1340"/>
                <a:gd name="T99" fmla="*/ 0 h 999"/>
                <a:gd name="T100" fmla="*/ 0 w 1340"/>
                <a:gd name="T101" fmla="*/ 0 h 999"/>
                <a:gd name="T102" fmla="*/ 0 w 1340"/>
                <a:gd name="T103" fmla="*/ 0 h 999"/>
                <a:gd name="T104" fmla="*/ 0 w 1340"/>
                <a:gd name="T105" fmla="*/ 0 h 999"/>
                <a:gd name="T106" fmla="*/ 0 w 1340"/>
                <a:gd name="T107" fmla="*/ 0 h 999"/>
                <a:gd name="T108" fmla="*/ 0 w 1340"/>
                <a:gd name="T109" fmla="*/ 0 h 999"/>
                <a:gd name="T110" fmla="*/ 0 w 1340"/>
                <a:gd name="T111" fmla="*/ 0 h 999"/>
                <a:gd name="T112" fmla="*/ 0 w 1340"/>
                <a:gd name="T113" fmla="*/ 0 h 999"/>
                <a:gd name="T114" fmla="*/ 0 w 1340"/>
                <a:gd name="T115" fmla="*/ 0 h 999"/>
                <a:gd name="T116" fmla="*/ 0 w 1340"/>
                <a:gd name="T117" fmla="*/ 0 h 999"/>
                <a:gd name="T118" fmla="*/ 0 w 1340"/>
                <a:gd name="T119" fmla="*/ 0 h 9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9"/>
                <a:gd name="T182" fmla="*/ 1340 w 1340"/>
                <a:gd name="T183" fmla="*/ 999 h 9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9">
                  <a:moveTo>
                    <a:pt x="1340" y="500"/>
                  </a:moveTo>
                  <a:lnTo>
                    <a:pt x="1340" y="508"/>
                  </a:lnTo>
                  <a:lnTo>
                    <a:pt x="1340" y="517"/>
                  </a:lnTo>
                  <a:lnTo>
                    <a:pt x="1339" y="526"/>
                  </a:lnTo>
                  <a:lnTo>
                    <a:pt x="1338" y="534"/>
                  </a:lnTo>
                  <a:lnTo>
                    <a:pt x="1338" y="543"/>
                  </a:lnTo>
                  <a:lnTo>
                    <a:pt x="1336" y="552"/>
                  </a:lnTo>
                  <a:lnTo>
                    <a:pt x="1335" y="560"/>
                  </a:lnTo>
                  <a:lnTo>
                    <a:pt x="1333" y="569"/>
                  </a:lnTo>
                  <a:lnTo>
                    <a:pt x="1332" y="578"/>
                  </a:lnTo>
                  <a:lnTo>
                    <a:pt x="1329" y="586"/>
                  </a:lnTo>
                  <a:lnTo>
                    <a:pt x="1327" y="595"/>
                  </a:lnTo>
                  <a:lnTo>
                    <a:pt x="1325" y="604"/>
                  </a:lnTo>
                  <a:lnTo>
                    <a:pt x="1322" y="612"/>
                  </a:lnTo>
                  <a:lnTo>
                    <a:pt x="1320" y="621"/>
                  </a:lnTo>
                  <a:lnTo>
                    <a:pt x="1317" y="629"/>
                  </a:lnTo>
                  <a:lnTo>
                    <a:pt x="1314" y="637"/>
                  </a:lnTo>
                  <a:lnTo>
                    <a:pt x="1311" y="646"/>
                  </a:lnTo>
                  <a:lnTo>
                    <a:pt x="1307" y="654"/>
                  </a:lnTo>
                  <a:lnTo>
                    <a:pt x="1302" y="663"/>
                  </a:lnTo>
                  <a:lnTo>
                    <a:pt x="1299" y="670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6" y="695"/>
                  </a:lnTo>
                  <a:lnTo>
                    <a:pt x="1281" y="704"/>
                  </a:lnTo>
                  <a:lnTo>
                    <a:pt x="1277" y="711"/>
                  </a:lnTo>
                  <a:lnTo>
                    <a:pt x="1272" y="718"/>
                  </a:lnTo>
                  <a:lnTo>
                    <a:pt x="1266" y="727"/>
                  </a:lnTo>
                  <a:lnTo>
                    <a:pt x="1260" y="734"/>
                  </a:lnTo>
                  <a:lnTo>
                    <a:pt x="1256" y="742"/>
                  </a:lnTo>
                  <a:lnTo>
                    <a:pt x="1250" y="749"/>
                  </a:lnTo>
                  <a:lnTo>
                    <a:pt x="1244" y="758"/>
                  </a:lnTo>
                  <a:lnTo>
                    <a:pt x="1237" y="765"/>
                  </a:lnTo>
                  <a:lnTo>
                    <a:pt x="1231" y="773"/>
                  </a:lnTo>
                  <a:lnTo>
                    <a:pt x="1224" y="779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7"/>
                  </a:lnTo>
                  <a:lnTo>
                    <a:pt x="1190" y="815"/>
                  </a:lnTo>
                  <a:lnTo>
                    <a:pt x="1182" y="821"/>
                  </a:lnTo>
                  <a:lnTo>
                    <a:pt x="1175" y="828"/>
                  </a:lnTo>
                  <a:lnTo>
                    <a:pt x="1167" y="834"/>
                  </a:lnTo>
                  <a:lnTo>
                    <a:pt x="1159" y="841"/>
                  </a:lnTo>
                  <a:lnTo>
                    <a:pt x="1150" y="847"/>
                  </a:lnTo>
                  <a:lnTo>
                    <a:pt x="1142" y="853"/>
                  </a:lnTo>
                  <a:lnTo>
                    <a:pt x="1134" y="859"/>
                  </a:lnTo>
                  <a:lnTo>
                    <a:pt x="1126" y="865"/>
                  </a:lnTo>
                  <a:lnTo>
                    <a:pt x="1117" y="871"/>
                  </a:lnTo>
                  <a:lnTo>
                    <a:pt x="1108" y="878"/>
                  </a:lnTo>
                  <a:lnTo>
                    <a:pt x="1099" y="883"/>
                  </a:lnTo>
                  <a:lnTo>
                    <a:pt x="1090" y="889"/>
                  </a:lnTo>
                  <a:lnTo>
                    <a:pt x="1081" y="894"/>
                  </a:lnTo>
                  <a:lnTo>
                    <a:pt x="1072" y="899"/>
                  </a:lnTo>
                  <a:lnTo>
                    <a:pt x="1062" y="905"/>
                  </a:lnTo>
                  <a:lnTo>
                    <a:pt x="1052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3" y="923"/>
                  </a:lnTo>
                  <a:lnTo>
                    <a:pt x="1014" y="928"/>
                  </a:lnTo>
                  <a:lnTo>
                    <a:pt x="1003" y="933"/>
                  </a:lnTo>
                  <a:lnTo>
                    <a:pt x="993" y="937"/>
                  </a:lnTo>
                  <a:lnTo>
                    <a:pt x="982" y="941"/>
                  </a:lnTo>
                  <a:lnTo>
                    <a:pt x="972" y="946"/>
                  </a:lnTo>
                  <a:lnTo>
                    <a:pt x="961" y="949"/>
                  </a:lnTo>
                  <a:lnTo>
                    <a:pt x="951" y="953"/>
                  </a:lnTo>
                  <a:lnTo>
                    <a:pt x="940" y="957"/>
                  </a:lnTo>
                  <a:lnTo>
                    <a:pt x="929" y="960"/>
                  </a:lnTo>
                  <a:lnTo>
                    <a:pt x="919" y="963"/>
                  </a:lnTo>
                  <a:lnTo>
                    <a:pt x="907" y="967"/>
                  </a:lnTo>
                  <a:lnTo>
                    <a:pt x="897" y="969"/>
                  </a:lnTo>
                  <a:lnTo>
                    <a:pt x="886" y="973"/>
                  </a:lnTo>
                  <a:lnTo>
                    <a:pt x="875" y="975"/>
                  </a:lnTo>
                  <a:lnTo>
                    <a:pt x="863" y="978"/>
                  </a:lnTo>
                  <a:lnTo>
                    <a:pt x="852" y="980"/>
                  </a:lnTo>
                  <a:lnTo>
                    <a:pt x="841" y="983"/>
                  </a:lnTo>
                  <a:lnTo>
                    <a:pt x="829" y="985"/>
                  </a:lnTo>
                  <a:lnTo>
                    <a:pt x="818" y="986"/>
                  </a:lnTo>
                  <a:lnTo>
                    <a:pt x="807" y="989"/>
                  </a:lnTo>
                  <a:lnTo>
                    <a:pt x="795" y="990"/>
                  </a:lnTo>
                  <a:lnTo>
                    <a:pt x="783" y="991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8" y="995"/>
                  </a:lnTo>
                  <a:lnTo>
                    <a:pt x="737" y="996"/>
                  </a:lnTo>
                  <a:lnTo>
                    <a:pt x="725" y="997"/>
                  </a:lnTo>
                  <a:lnTo>
                    <a:pt x="713" y="997"/>
                  </a:lnTo>
                  <a:lnTo>
                    <a:pt x="701" y="999"/>
                  </a:lnTo>
                  <a:lnTo>
                    <a:pt x="690" y="999"/>
                  </a:lnTo>
                  <a:lnTo>
                    <a:pt x="678" y="999"/>
                  </a:lnTo>
                  <a:lnTo>
                    <a:pt x="666" y="999"/>
                  </a:lnTo>
                  <a:lnTo>
                    <a:pt x="655" y="999"/>
                  </a:lnTo>
                  <a:lnTo>
                    <a:pt x="643" y="999"/>
                  </a:lnTo>
                  <a:lnTo>
                    <a:pt x="631" y="999"/>
                  </a:lnTo>
                  <a:lnTo>
                    <a:pt x="620" y="997"/>
                  </a:lnTo>
                  <a:lnTo>
                    <a:pt x="608" y="997"/>
                  </a:lnTo>
                  <a:lnTo>
                    <a:pt x="596" y="996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2"/>
                  </a:lnTo>
                  <a:lnTo>
                    <a:pt x="551" y="991"/>
                  </a:lnTo>
                  <a:lnTo>
                    <a:pt x="539" y="989"/>
                  </a:lnTo>
                  <a:lnTo>
                    <a:pt x="527" y="988"/>
                  </a:lnTo>
                  <a:lnTo>
                    <a:pt x="516" y="985"/>
                  </a:lnTo>
                  <a:lnTo>
                    <a:pt x="504" y="984"/>
                  </a:lnTo>
                  <a:lnTo>
                    <a:pt x="493" y="981"/>
                  </a:lnTo>
                  <a:lnTo>
                    <a:pt x="482" y="979"/>
                  </a:lnTo>
                  <a:lnTo>
                    <a:pt x="471" y="976"/>
                  </a:lnTo>
                  <a:lnTo>
                    <a:pt x="459" y="974"/>
                  </a:lnTo>
                  <a:lnTo>
                    <a:pt x="449" y="971"/>
                  </a:lnTo>
                  <a:lnTo>
                    <a:pt x="437" y="968"/>
                  </a:lnTo>
                  <a:lnTo>
                    <a:pt x="427" y="965"/>
                  </a:lnTo>
                  <a:lnTo>
                    <a:pt x="415" y="962"/>
                  </a:lnTo>
                  <a:lnTo>
                    <a:pt x="404" y="958"/>
                  </a:lnTo>
                  <a:lnTo>
                    <a:pt x="394" y="954"/>
                  </a:lnTo>
                  <a:lnTo>
                    <a:pt x="383" y="950"/>
                  </a:lnTo>
                  <a:lnTo>
                    <a:pt x="373" y="947"/>
                  </a:lnTo>
                  <a:lnTo>
                    <a:pt x="362" y="943"/>
                  </a:lnTo>
                  <a:lnTo>
                    <a:pt x="352" y="939"/>
                  </a:lnTo>
                  <a:lnTo>
                    <a:pt x="341" y="934"/>
                  </a:lnTo>
                  <a:lnTo>
                    <a:pt x="332" y="931"/>
                  </a:lnTo>
                  <a:lnTo>
                    <a:pt x="321" y="926"/>
                  </a:lnTo>
                  <a:lnTo>
                    <a:pt x="311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2" y="907"/>
                  </a:lnTo>
                  <a:lnTo>
                    <a:pt x="272" y="902"/>
                  </a:lnTo>
                  <a:lnTo>
                    <a:pt x="263" y="896"/>
                  </a:lnTo>
                  <a:lnTo>
                    <a:pt x="254" y="891"/>
                  </a:lnTo>
                  <a:lnTo>
                    <a:pt x="245" y="885"/>
                  </a:lnTo>
                  <a:lnTo>
                    <a:pt x="236" y="880"/>
                  </a:lnTo>
                  <a:lnTo>
                    <a:pt x="227" y="874"/>
                  </a:lnTo>
                  <a:lnTo>
                    <a:pt x="219" y="869"/>
                  </a:lnTo>
                  <a:lnTo>
                    <a:pt x="209" y="863"/>
                  </a:lnTo>
                  <a:lnTo>
                    <a:pt x="201" y="857"/>
                  </a:lnTo>
                  <a:lnTo>
                    <a:pt x="193" y="850"/>
                  </a:lnTo>
                  <a:lnTo>
                    <a:pt x="185" y="844"/>
                  </a:lnTo>
                  <a:lnTo>
                    <a:pt x="176" y="838"/>
                  </a:lnTo>
                  <a:lnTo>
                    <a:pt x="169" y="831"/>
                  </a:lnTo>
                  <a:lnTo>
                    <a:pt x="161" y="825"/>
                  </a:lnTo>
                  <a:lnTo>
                    <a:pt x="154" y="818"/>
                  </a:lnTo>
                  <a:lnTo>
                    <a:pt x="146" y="811"/>
                  </a:lnTo>
                  <a:lnTo>
                    <a:pt x="139" y="805"/>
                  </a:lnTo>
                  <a:lnTo>
                    <a:pt x="132" y="797"/>
                  </a:lnTo>
                  <a:lnTo>
                    <a:pt x="125" y="790"/>
                  </a:lnTo>
                  <a:lnTo>
                    <a:pt x="118" y="783"/>
                  </a:lnTo>
                  <a:lnTo>
                    <a:pt x="112" y="776"/>
                  </a:lnTo>
                  <a:lnTo>
                    <a:pt x="105" y="769"/>
                  </a:lnTo>
                  <a:lnTo>
                    <a:pt x="99" y="762"/>
                  </a:lnTo>
                  <a:lnTo>
                    <a:pt x="93" y="754"/>
                  </a:lnTo>
                  <a:lnTo>
                    <a:pt x="88" y="746"/>
                  </a:lnTo>
                  <a:lnTo>
                    <a:pt x="82" y="738"/>
                  </a:lnTo>
                  <a:lnTo>
                    <a:pt x="76" y="731"/>
                  </a:lnTo>
                  <a:lnTo>
                    <a:pt x="70" y="723"/>
                  </a:lnTo>
                  <a:lnTo>
                    <a:pt x="65" y="715"/>
                  </a:lnTo>
                  <a:lnTo>
                    <a:pt x="61" y="707"/>
                  </a:lnTo>
                  <a:lnTo>
                    <a:pt x="56" y="699"/>
                  </a:lnTo>
                  <a:lnTo>
                    <a:pt x="51" y="691"/>
                  </a:lnTo>
                  <a:lnTo>
                    <a:pt x="47" y="683"/>
                  </a:lnTo>
                  <a:lnTo>
                    <a:pt x="42" y="675"/>
                  </a:lnTo>
                  <a:lnTo>
                    <a:pt x="39" y="667"/>
                  </a:lnTo>
                  <a:lnTo>
                    <a:pt x="35" y="658"/>
                  </a:lnTo>
                  <a:lnTo>
                    <a:pt x="32" y="650"/>
                  </a:lnTo>
                  <a:lnTo>
                    <a:pt x="28" y="642"/>
                  </a:lnTo>
                  <a:lnTo>
                    <a:pt x="24" y="633"/>
                  </a:lnTo>
                  <a:lnTo>
                    <a:pt x="21" y="625"/>
                  </a:lnTo>
                  <a:lnTo>
                    <a:pt x="19" y="616"/>
                  </a:lnTo>
                  <a:lnTo>
                    <a:pt x="16" y="607"/>
                  </a:lnTo>
                  <a:lnTo>
                    <a:pt x="14" y="600"/>
                  </a:lnTo>
                  <a:lnTo>
                    <a:pt x="12" y="591"/>
                  </a:lnTo>
                  <a:lnTo>
                    <a:pt x="9" y="583"/>
                  </a:lnTo>
                  <a:lnTo>
                    <a:pt x="7" y="574"/>
                  </a:lnTo>
                  <a:lnTo>
                    <a:pt x="6" y="565"/>
                  </a:lnTo>
                  <a:lnTo>
                    <a:pt x="5" y="557"/>
                  </a:lnTo>
                  <a:lnTo>
                    <a:pt x="3" y="548"/>
                  </a:lnTo>
                  <a:lnTo>
                    <a:pt x="2" y="538"/>
                  </a:lnTo>
                  <a:lnTo>
                    <a:pt x="1" y="529"/>
                  </a:lnTo>
                  <a:lnTo>
                    <a:pt x="0" y="521"/>
                  </a:lnTo>
                  <a:lnTo>
                    <a:pt x="0" y="512"/>
                  </a:lnTo>
                  <a:lnTo>
                    <a:pt x="0" y="504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1" y="469"/>
                  </a:lnTo>
                  <a:lnTo>
                    <a:pt x="2" y="460"/>
                  </a:lnTo>
                  <a:lnTo>
                    <a:pt x="3" y="452"/>
                  </a:lnTo>
                  <a:lnTo>
                    <a:pt x="5" y="443"/>
                  </a:lnTo>
                  <a:lnTo>
                    <a:pt x="6" y="434"/>
                  </a:lnTo>
                  <a:lnTo>
                    <a:pt x="7" y="426"/>
                  </a:lnTo>
                  <a:lnTo>
                    <a:pt x="9" y="417"/>
                  </a:lnTo>
                  <a:lnTo>
                    <a:pt x="12" y="408"/>
                  </a:lnTo>
                  <a:lnTo>
                    <a:pt x="14" y="400"/>
                  </a:lnTo>
                  <a:lnTo>
                    <a:pt x="16" y="391"/>
                  </a:lnTo>
                  <a:lnTo>
                    <a:pt x="19" y="383"/>
                  </a:lnTo>
                  <a:lnTo>
                    <a:pt x="21" y="374"/>
                  </a:lnTo>
                  <a:lnTo>
                    <a:pt x="24" y="365"/>
                  </a:lnTo>
                  <a:lnTo>
                    <a:pt x="28" y="357"/>
                  </a:lnTo>
                  <a:lnTo>
                    <a:pt x="32" y="349"/>
                  </a:lnTo>
                  <a:lnTo>
                    <a:pt x="35" y="341"/>
                  </a:lnTo>
                  <a:lnTo>
                    <a:pt x="39" y="332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1" y="307"/>
                  </a:lnTo>
                  <a:lnTo>
                    <a:pt x="56" y="300"/>
                  </a:lnTo>
                  <a:lnTo>
                    <a:pt x="61" y="291"/>
                  </a:lnTo>
                  <a:lnTo>
                    <a:pt x="65" y="284"/>
                  </a:lnTo>
                  <a:lnTo>
                    <a:pt x="70" y="276"/>
                  </a:lnTo>
                  <a:lnTo>
                    <a:pt x="76" y="268"/>
                  </a:lnTo>
                  <a:lnTo>
                    <a:pt x="82" y="260"/>
                  </a:lnTo>
                  <a:lnTo>
                    <a:pt x="88" y="253"/>
                  </a:lnTo>
                  <a:lnTo>
                    <a:pt x="93" y="245"/>
                  </a:lnTo>
                  <a:lnTo>
                    <a:pt x="99" y="238"/>
                  </a:lnTo>
                  <a:lnTo>
                    <a:pt x="105" y="231"/>
                  </a:lnTo>
                  <a:lnTo>
                    <a:pt x="112" y="223"/>
                  </a:lnTo>
                  <a:lnTo>
                    <a:pt x="118" y="216"/>
                  </a:lnTo>
                  <a:lnTo>
                    <a:pt x="125" y="208"/>
                  </a:lnTo>
                  <a:lnTo>
                    <a:pt x="132" y="201"/>
                  </a:lnTo>
                  <a:lnTo>
                    <a:pt x="139" y="195"/>
                  </a:lnTo>
                  <a:lnTo>
                    <a:pt x="146" y="187"/>
                  </a:lnTo>
                  <a:lnTo>
                    <a:pt x="153" y="181"/>
                  </a:lnTo>
                  <a:lnTo>
                    <a:pt x="161" y="174"/>
                  </a:lnTo>
                  <a:lnTo>
                    <a:pt x="169" y="168"/>
                  </a:lnTo>
                  <a:lnTo>
                    <a:pt x="176" y="162"/>
                  </a:lnTo>
                  <a:lnTo>
                    <a:pt x="185" y="154"/>
                  </a:lnTo>
                  <a:lnTo>
                    <a:pt x="193" y="148"/>
                  </a:lnTo>
                  <a:lnTo>
                    <a:pt x="201" y="142"/>
                  </a:lnTo>
                  <a:lnTo>
                    <a:pt x="209" y="136"/>
                  </a:lnTo>
                  <a:lnTo>
                    <a:pt x="219" y="131"/>
                  </a:lnTo>
                  <a:lnTo>
                    <a:pt x="227" y="124"/>
                  </a:lnTo>
                  <a:lnTo>
                    <a:pt x="236" y="118"/>
                  </a:lnTo>
                  <a:lnTo>
                    <a:pt x="245" y="113"/>
                  </a:lnTo>
                  <a:lnTo>
                    <a:pt x="254" y="107"/>
                  </a:lnTo>
                  <a:lnTo>
                    <a:pt x="263" y="102"/>
                  </a:lnTo>
                  <a:lnTo>
                    <a:pt x="272" y="97"/>
                  </a:lnTo>
                  <a:lnTo>
                    <a:pt x="282" y="92"/>
                  </a:lnTo>
                  <a:lnTo>
                    <a:pt x="292" y="87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1" y="73"/>
                  </a:lnTo>
                  <a:lnTo>
                    <a:pt x="332" y="68"/>
                  </a:lnTo>
                  <a:lnTo>
                    <a:pt x="341" y="64"/>
                  </a:lnTo>
                  <a:lnTo>
                    <a:pt x="352" y="59"/>
                  </a:lnTo>
                  <a:lnTo>
                    <a:pt x="362" y="55"/>
                  </a:lnTo>
                  <a:lnTo>
                    <a:pt x="373" y="52"/>
                  </a:lnTo>
                  <a:lnTo>
                    <a:pt x="383" y="48"/>
                  </a:lnTo>
                  <a:lnTo>
                    <a:pt x="394" y="44"/>
                  </a:lnTo>
                  <a:lnTo>
                    <a:pt x="404" y="41"/>
                  </a:lnTo>
                  <a:lnTo>
                    <a:pt x="415" y="37"/>
                  </a:lnTo>
                  <a:lnTo>
                    <a:pt x="427" y="34"/>
                  </a:lnTo>
                  <a:lnTo>
                    <a:pt x="437" y="31"/>
                  </a:lnTo>
                  <a:lnTo>
                    <a:pt x="448" y="28"/>
                  </a:lnTo>
                  <a:lnTo>
                    <a:pt x="459" y="24"/>
                  </a:lnTo>
                  <a:lnTo>
                    <a:pt x="471" y="22"/>
                  </a:lnTo>
                  <a:lnTo>
                    <a:pt x="482" y="20"/>
                  </a:lnTo>
                  <a:lnTo>
                    <a:pt x="493" y="17"/>
                  </a:lnTo>
                  <a:lnTo>
                    <a:pt x="504" y="15"/>
                  </a:lnTo>
                  <a:lnTo>
                    <a:pt x="516" y="13"/>
                  </a:lnTo>
                  <a:lnTo>
                    <a:pt x="527" y="11"/>
                  </a:lnTo>
                  <a:lnTo>
                    <a:pt x="539" y="10"/>
                  </a:lnTo>
                  <a:lnTo>
                    <a:pt x="551" y="7"/>
                  </a:lnTo>
                  <a:lnTo>
                    <a:pt x="562" y="6"/>
                  </a:lnTo>
                  <a:lnTo>
                    <a:pt x="573" y="5"/>
                  </a:lnTo>
                  <a:lnTo>
                    <a:pt x="585" y="4"/>
                  </a:lnTo>
                  <a:lnTo>
                    <a:pt x="596" y="2"/>
                  </a:lnTo>
                  <a:lnTo>
                    <a:pt x="608" y="2"/>
                  </a:lnTo>
                  <a:lnTo>
                    <a:pt x="620" y="1"/>
                  </a:lnTo>
                  <a:lnTo>
                    <a:pt x="631" y="1"/>
                  </a:lnTo>
                  <a:lnTo>
                    <a:pt x="643" y="0"/>
                  </a:lnTo>
                  <a:lnTo>
                    <a:pt x="655" y="0"/>
                  </a:lnTo>
                  <a:lnTo>
                    <a:pt x="666" y="0"/>
                  </a:lnTo>
                  <a:lnTo>
                    <a:pt x="678" y="0"/>
                  </a:lnTo>
                  <a:lnTo>
                    <a:pt x="690" y="0"/>
                  </a:lnTo>
                  <a:lnTo>
                    <a:pt x="701" y="0"/>
                  </a:lnTo>
                  <a:lnTo>
                    <a:pt x="713" y="1"/>
                  </a:lnTo>
                  <a:lnTo>
                    <a:pt x="725" y="1"/>
                  </a:lnTo>
                  <a:lnTo>
                    <a:pt x="737" y="2"/>
                  </a:lnTo>
                  <a:lnTo>
                    <a:pt x="748" y="4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3" y="7"/>
                  </a:lnTo>
                  <a:lnTo>
                    <a:pt x="795" y="8"/>
                  </a:lnTo>
                  <a:lnTo>
                    <a:pt x="807" y="10"/>
                  </a:lnTo>
                  <a:lnTo>
                    <a:pt x="818" y="12"/>
                  </a:lnTo>
                  <a:lnTo>
                    <a:pt x="829" y="15"/>
                  </a:lnTo>
                  <a:lnTo>
                    <a:pt x="841" y="16"/>
                  </a:lnTo>
                  <a:lnTo>
                    <a:pt x="852" y="18"/>
                  </a:lnTo>
                  <a:lnTo>
                    <a:pt x="863" y="21"/>
                  </a:lnTo>
                  <a:lnTo>
                    <a:pt x="875" y="23"/>
                  </a:lnTo>
                  <a:lnTo>
                    <a:pt x="886" y="27"/>
                  </a:lnTo>
                  <a:lnTo>
                    <a:pt x="897" y="29"/>
                  </a:lnTo>
                  <a:lnTo>
                    <a:pt x="907" y="32"/>
                  </a:lnTo>
                  <a:lnTo>
                    <a:pt x="919" y="36"/>
                  </a:lnTo>
                  <a:lnTo>
                    <a:pt x="929" y="39"/>
                  </a:lnTo>
                  <a:lnTo>
                    <a:pt x="940" y="42"/>
                  </a:lnTo>
                  <a:lnTo>
                    <a:pt x="951" y="45"/>
                  </a:lnTo>
                  <a:lnTo>
                    <a:pt x="961" y="49"/>
                  </a:lnTo>
                  <a:lnTo>
                    <a:pt x="972" y="54"/>
                  </a:lnTo>
                  <a:lnTo>
                    <a:pt x="982" y="58"/>
                  </a:lnTo>
                  <a:lnTo>
                    <a:pt x="993" y="62"/>
                  </a:lnTo>
                  <a:lnTo>
                    <a:pt x="1003" y="66"/>
                  </a:lnTo>
                  <a:lnTo>
                    <a:pt x="1014" y="70"/>
                  </a:lnTo>
                  <a:lnTo>
                    <a:pt x="1023" y="75"/>
                  </a:lnTo>
                  <a:lnTo>
                    <a:pt x="1034" y="80"/>
                  </a:lnTo>
                  <a:lnTo>
                    <a:pt x="1043" y="85"/>
                  </a:lnTo>
                  <a:lnTo>
                    <a:pt x="1052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1" y="105"/>
                  </a:lnTo>
                  <a:lnTo>
                    <a:pt x="1090" y="111"/>
                  </a:lnTo>
                  <a:lnTo>
                    <a:pt x="1099" y="116"/>
                  </a:lnTo>
                  <a:lnTo>
                    <a:pt x="1108" y="122"/>
                  </a:lnTo>
                  <a:lnTo>
                    <a:pt x="1117" y="127"/>
                  </a:lnTo>
                  <a:lnTo>
                    <a:pt x="1126" y="133"/>
                  </a:lnTo>
                  <a:lnTo>
                    <a:pt x="1134" y="139"/>
                  </a:lnTo>
                  <a:lnTo>
                    <a:pt x="1142" y="145"/>
                  </a:lnTo>
                  <a:lnTo>
                    <a:pt x="1150" y="152"/>
                  </a:lnTo>
                  <a:lnTo>
                    <a:pt x="1159" y="158"/>
                  </a:lnTo>
                  <a:lnTo>
                    <a:pt x="1167" y="164"/>
                  </a:lnTo>
                  <a:lnTo>
                    <a:pt x="1175" y="171"/>
                  </a:lnTo>
                  <a:lnTo>
                    <a:pt x="1182" y="178"/>
                  </a:lnTo>
                  <a:lnTo>
                    <a:pt x="1189" y="184"/>
                  </a:lnTo>
                  <a:lnTo>
                    <a:pt x="1197" y="191"/>
                  </a:lnTo>
                  <a:lnTo>
                    <a:pt x="1204" y="199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4" y="220"/>
                  </a:lnTo>
                  <a:lnTo>
                    <a:pt x="1231" y="227"/>
                  </a:lnTo>
                  <a:lnTo>
                    <a:pt x="1237" y="234"/>
                  </a:lnTo>
                  <a:lnTo>
                    <a:pt x="1244" y="242"/>
                  </a:lnTo>
                  <a:lnTo>
                    <a:pt x="1250" y="249"/>
                  </a:lnTo>
                  <a:lnTo>
                    <a:pt x="1256" y="257"/>
                  </a:lnTo>
                  <a:lnTo>
                    <a:pt x="1260" y="264"/>
                  </a:lnTo>
                  <a:lnTo>
                    <a:pt x="1266" y="271"/>
                  </a:lnTo>
                  <a:lnTo>
                    <a:pt x="1272" y="280"/>
                  </a:lnTo>
                  <a:lnTo>
                    <a:pt x="1277" y="287"/>
                  </a:lnTo>
                  <a:lnTo>
                    <a:pt x="1281" y="296"/>
                  </a:lnTo>
                  <a:lnTo>
                    <a:pt x="1286" y="304"/>
                  </a:lnTo>
                  <a:lnTo>
                    <a:pt x="1291" y="312"/>
                  </a:lnTo>
                  <a:lnTo>
                    <a:pt x="1295" y="320"/>
                  </a:lnTo>
                  <a:lnTo>
                    <a:pt x="1299" y="328"/>
                  </a:lnTo>
                  <a:lnTo>
                    <a:pt x="1302" y="337"/>
                  </a:lnTo>
                  <a:lnTo>
                    <a:pt x="1307" y="344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7" y="370"/>
                  </a:lnTo>
                  <a:lnTo>
                    <a:pt x="1320" y="378"/>
                  </a:lnTo>
                  <a:lnTo>
                    <a:pt x="1322" y="386"/>
                  </a:lnTo>
                  <a:lnTo>
                    <a:pt x="1325" y="395"/>
                  </a:lnTo>
                  <a:lnTo>
                    <a:pt x="1327" y="404"/>
                  </a:lnTo>
                  <a:lnTo>
                    <a:pt x="1329" y="412"/>
                  </a:lnTo>
                  <a:lnTo>
                    <a:pt x="1332" y="421"/>
                  </a:lnTo>
                  <a:lnTo>
                    <a:pt x="1333" y="429"/>
                  </a:lnTo>
                  <a:lnTo>
                    <a:pt x="1335" y="438"/>
                  </a:lnTo>
                  <a:lnTo>
                    <a:pt x="1336" y="447"/>
                  </a:lnTo>
                  <a:lnTo>
                    <a:pt x="1338" y="455"/>
                  </a:lnTo>
                  <a:lnTo>
                    <a:pt x="1338" y="464"/>
                  </a:lnTo>
                  <a:lnTo>
                    <a:pt x="1339" y="473"/>
                  </a:lnTo>
                  <a:lnTo>
                    <a:pt x="1340" y="481"/>
                  </a:lnTo>
                  <a:lnTo>
                    <a:pt x="1340" y="491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Freeform 33">
              <a:extLst>
                <a:ext uri="{FF2B5EF4-FFF2-40B4-BE49-F238E27FC236}">
                  <a16:creationId xmlns:a16="http://schemas.microsoft.com/office/drawing/2014/main" id="{178A1660-6B50-1646-A9B5-AEBC22832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4" y="2148"/>
              <a:ext cx="390" cy="190"/>
            </a:xfrm>
            <a:custGeom>
              <a:avLst/>
              <a:gdLst>
                <a:gd name="T0" fmla="*/ 0 w 1562"/>
                <a:gd name="T1" fmla="*/ 0 h 947"/>
                <a:gd name="T2" fmla="*/ 0 w 1562"/>
                <a:gd name="T3" fmla="*/ 0 h 947"/>
                <a:gd name="T4" fmla="*/ 0 w 1562"/>
                <a:gd name="T5" fmla="*/ 0 h 947"/>
                <a:gd name="T6" fmla="*/ 0 w 1562"/>
                <a:gd name="T7" fmla="*/ 0 h 947"/>
                <a:gd name="T8" fmla="*/ 0 w 1562"/>
                <a:gd name="T9" fmla="*/ 0 h 947"/>
                <a:gd name="T10" fmla="*/ 0 w 1562"/>
                <a:gd name="T11" fmla="*/ 0 h 947"/>
                <a:gd name="T12" fmla="*/ 0 w 1562"/>
                <a:gd name="T13" fmla="*/ 0 h 947"/>
                <a:gd name="T14" fmla="*/ 0 w 1562"/>
                <a:gd name="T15" fmla="*/ 0 h 947"/>
                <a:gd name="T16" fmla="*/ 0 w 1562"/>
                <a:gd name="T17" fmla="*/ 0 h 947"/>
                <a:gd name="T18" fmla="*/ 0 w 1562"/>
                <a:gd name="T19" fmla="*/ 0 h 947"/>
                <a:gd name="T20" fmla="*/ 0 w 1562"/>
                <a:gd name="T21" fmla="*/ 0 h 947"/>
                <a:gd name="T22" fmla="*/ 0 w 1562"/>
                <a:gd name="T23" fmla="*/ 0 h 947"/>
                <a:gd name="T24" fmla="*/ 0 w 1562"/>
                <a:gd name="T25" fmla="*/ 0 h 947"/>
                <a:gd name="T26" fmla="*/ 0 w 1562"/>
                <a:gd name="T27" fmla="*/ 0 h 947"/>
                <a:gd name="T28" fmla="*/ 0 w 1562"/>
                <a:gd name="T29" fmla="*/ 0 h 947"/>
                <a:gd name="T30" fmla="*/ 0 w 1562"/>
                <a:gd name="T31" fmla="*/ 0 h 947"/>
                <a:gd name="T32" fmla="*/ 0 w 1562"/>
                <a:gd name="T33" fmla="*/ 0 h 947"/>
                <a:gd name="T34" fmla="*/ 0 w 1562"/>
                <a:gd name="T35" fmla="*/ 0 h 947"/>
                <a:gd name="T36" fmla="*/ 0 w 1562"/>
                <a:gd name="T37" fmla="*/ 0 h 947"/>
                <a:gd name="T38" fmla="*/ 0 w 1562"/>
                <a:gd name="T39" fmla="*/ 0 h 947"/>
                <a:gd name="T40" fmla="*/ 0 w 1562"/>
                <a:gd name="T41" fmla="*/ 0 h 947"/>
                <a:gd name="T42" fmla="*/ 0 w 1562"/>
                <a:gd name="T43" fmla="*/ 0 h 947"/>
                <a:gd name="T44" fmla="*/ 0 w 1562"/>
                <a:gd name="T45" fmla="*/ 0 h 947"/>
                <a:gd name="T46" fmla="*/ 0 w 1562"/>
                <a:gd name="T47" fmla="*/ 0 h 947"/>
                <a:gd name="T48" fmla="*/ 0 w 1562"/>
                <a:gd name="T49" fmla="*/ 0 h 947"/>
                <a:gd name="T50" fmla="*/ 0 w 1562"/>
                <a:gd name="T51" fmla="*/ 0 h 947"/>
                <a:gd name="T52" fmla="*/ 0 w 1562"/>
                <a:gd name="T53" fmla="*/ 0 h 947"/>
                <a:gd name="T54" fmla="*/ 0 w 1562"/>
                <a:gd name="T55" fmla="*/ 0 h 947"/>
                <a:gd name="T56" fmla="*/ 0 w 1562"/>
                <a:gd name="T57" fmla="*/ 0 h 947"/>
                <a:gd name="T58" fmla="*/ 0 w 1562"/>
                <a:gd name="T59" fmla="*/ 0 h 947"/>
                <a:gd name="T60" fmla="*/ 0 w 1562"/>
                <a:gd name="T61" fmla="*/ 0 h 947"/>
                <a:gd name="T62" fmla="*/ 0 w 1562"/>
                <a:gd name="T63" fmla="*/ 0 h 947"/>
                <a:gd name="T64" fmla="*/ 0 w 1562"/>
                <a:gd name="T65" fmla="*/ 0 h 947"/>
                <a:gd name="T66" fmla="*/ 0 w 1562"/>
                <a:gd name="T67" fmla="*/ 0 h 947"/>
                <a:gd name="T68" fmla="*/ 0 w 1562"/>
                <a:gd name="T69" fmla="*/ 0 h 947"/>
                <a:gd name="T70" fmla="*/ 0 w 1562"/>
                <a:gd name="T71" fmla="*/ 0 h 947"/>
                <a:gd name="T72" fmla="*/ 0 w 1562"/>
                <a:gd name="T73" fmla="*/ 0 h 947"/>
                <a:gd name="T74" fmla="*/ 0 w 1562"/>
                <a:gd name="T75" fmla="*/ 0 h 947"/>
                <a:gd name="T76" fmla="*/ 0 w 1562"/>
                <a:gd name="T77" fmla="*/ 0 h 947"/>
                <a:gd name="T78" fmla="*/ 0 w 1562"/>
                <a:gd name="T79" fmla="*/ 0 h 947"/>
                <a:gd name="T80" fmla="*/ 0 w 1562"/>
                <a:gd name="T81" fmla="*/ 0 h 947"/>
                <a:gd name="T82" fmla="*/ 0 w 1562"/>
                <a:gd name="T83" fmla="*/ 0 h 947"/>
                <a:gd name="T84" fmla="*/ 0 w 1562"/>
                <a:gd name="T85" fmla="*/ 0 h 947"/>
                <a:gd name="T86" fmla="*/ 0 w 1562"/>
                <a:gd name="T87" fmla="*/ 0 h 947"/>
                <a:gd name="T88" fmla="*/ 0 w 1562"/>
                <a:gd name="T89" fmla="*/ 0 h 947"/>
                <a:gd name="T90" fmla="*/ 0 w 1562"/>
                <a:gd name="T91" fmla="*/ 0 h 947"/>
                <a:gd name="T92" fmla="*/ 0 w 1562"/>
                <a:gd name="T93" fmla="*/ 0 h 947"/>
                <a:gd name="T94" fmla="*/ 0 w 1562"/>
                <a:gd name="T95" fmla="*/ 0 h 947"/>
                <a:gd name="T96" fmla="*/ 0 w 1562"/>
                <a:gd name="T97" fmla="*/ 0 h 947"/>
                <a:gd name="T98" fmla="*/ 0 w 1562"/>
                <a:gd name="T99" fmla="*/ 0 h 947"/>
                <a:gd name="T100" fmla="*/ 0 w 1562"/>
                <a:gd name="T101" fmla="*/ 0 h 947"/>
                <a:gd name="T102" fmla="*/ 0 w 1562"/>
                <a:gd name="T103" fmla="*/ 0 h 947"/>
                <a:gd name="T104" fmla="*/ 0 w 1562"/>
                <a:gd name="T105" fmla="*/ 0 h 947"/>
                <a:gd name="T106" fmla="*/ 0 w 1562"/>
                <a:gd name="T107" fmla="*/ 0 h 947"/>
                <a:gd name="T108" fmla="*/ 0 w 1562"/>
                <a:gd name="T109" fmla="*/ 0 h 947"/>
                <a:gd name="T110" fmla="*/ 0 w 1562"/>
                <a:gd name="T111" fmla="*/ 0 h 947"/>
                <a:gd name="T112" fmla="*/ 0 w 1562"/>
                <a:gd name="T113" fmla="*/ 0 h 947"/>
                <a:gd name="T114" fmla="*/ 0 w 1562"/>
                <a:gd name="T115" fmla="*/ 0 h 947"/>
                <a:gd name="T116" fmla="*/ 0 w 1562"/>
                <a:gd name="T117" fmla="*/ 0 h 947"/>
                <a:gd name="T118" fmla="*/ 0 w 1562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2"/>
                <a:gd name="T181" fmla="*/ 0 h 947"/>
                <a:gd name="T182" fmla="*/ 1562 w 1562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2" h="947">
                  <a:moveTo>
                    <a:pt x="1562" y="473"/>
                  </a:moveTo>
                  <a:lnTo>
                    <a:pt x="1561" y="482"/>
                  </a:lnTo>
                  <a:lnTo>
                    <a:pt x="1561" y="490"/>
                  </a:lnTo>
                  <a:lnTo>
                    <a:pt x="1561" y="498"/>
                  </a:lnTo>
                  <a:lnTo>
                    <a:pt x="1559" y="506"/>
                  </a:lnTo>
                  <a:lnTo>
                    <a:pt x="1558" y="515"/>
                  </a:lnTo>
                  <a:lnTo>
                    <a:pt x="1557" y="524"/>
                  </a:lnTo>
                  <a:lnTo>
                    <a:pt x="1556" y="531"/>
                  </a:lnTo>
                  <a:lnTo>
                    <a:pt x="1554" y="540"/>
                  </a:lnTo>
                  <a:lnTo>
                    <a:pt x="1551" y="547"/>
                  </a:lnTo>
                  <a:lnTo>
                    <a:pt x="1549" y="556"/>
                  </a:lnTo>
                  <a:lnTo>
                    <a:pt x="1547" y="564"/>
                  </a:lnTo>
                  <a:lnTo>
                    <a:pt x="1544" y="572"/>
                  </a:lnTo>
                  <a:lnTo>
                    <a:pt x="1541" y="580"/>
                  </a:lnTo>
                  <a:lnTo>
                    <a:pt x="1538" y="588"/>
                  </a:lnTo>
                  <a:lnTo>
                    <a:pt x="1535" y="596"/>
                  </a:lnTo>
                  <a:lnTo>
                    <a:pt x="1531" y="604"/>
                  </a:lnTo>
                  <a:lnTo>
                    <a:pt x="1527" y="612"/>
                  </a:lnTo>
                  <a:lnTo>
                    <a:pt x="1523" y="620"/>
                  </a:lnTo>
                  <a:lnTo>
                    <a:pt x="1519" y="628"/>
                  </a:lnTo>
                  <a:lnTo>
                    <a:pt x="1514" y="636"/>
                  </a:lnTo>
                  <a:lnTo>
                    <a:pt x="1509" y="643"/>
                  </a:lnTo>
                  <a:lnTo>
                    <a:pt x="1504" y="651"/>
                  </a:lnTo>
                  <a:lnTo>
                    <a:pt x="1499" y="659"/>
                  </a:lnTo>
                  <a:lnTo>
                    <a:pt x="1494" y="667"/>
                  </a:lnTo>
                  <a:lnTo>
                    <a:pt x="1488" y="674"/>
                  </a:lnTo>
                  <a:lnTo>
                    <a:pt x="1482" y="682"/>
                  </a:lnTo>
                  <a:lnTo>
                    <a:pt x="1475" y="689"/>
                  </a:lnTo>
                  <a:lnTo>
                    <a:pt x="1469" y="696"/>
                  </a:lnTo>
                  <a:lnTo>
                    <a:pt x="1462" y="704"/>
                  </a:lnTo>
                  <a:lnTo>
                    <a:pt x="1457" y="711"/>
                  </a:lnTo>
                  <a:lnTo>
                    <a:pt x="1450" y="717"/>
                  </a:lnTo>
                  <a:lnTo>
                    <a:pt x="1443" y="725"/>
                  </a:lnTo>
                  <a:lnTo>
                    <a:pt x="1434" y="732"/>
                  </a:lnTo>
                  <a:lnTo>
                    <a:pt x="1427" y="738"/>
                  </a:lnTo>
                  <a:lnTo>
                    <a:pt x="1419" y="746"/>
                  </a:lnTo>
                  <a:lnTo>
                    <a:pt x="1411" y="752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8" y="778"/>
                  </a:lnTo>
                  <a:lnTo>
                    <a:pt x="1369" y="785"/>
                  </a:lnTo>
                  <a:lnTo>
                    <a:pt x="1359" y="791"/>
                  </a:lnTo>
                  <a:lnTo>
                    <a:pt x="1350" y="796"/>
                  </a:lnTo>
                  <a:lnTo>
                    <a:pt x="1341" y="803"/>
                  </a:lnTo>
                  <a:lnTo>
                    <a:pt x="1331" y="809"/>
                  </a:lnTo>
                  <a:lnTo>
                    <a:pt x="1322" y="815"/>
                  </a:lnTo>
                  <a:lnTo>
                    <a:pt x="1312" y="820"/>
                  </a:lnTo>
                  <a:lnTo>
                    <a:pt x="1301" y="826"/>
                  </a:lnTo>
                  <a:lnTo>
                    <a:pt x="1292" y="831"/>
                  </a:lnTo>
                  <a:lnTo>
                    <a:pt x="1281" y="837"/>
                  </a:lnTo>
                  <a:lnTo>
                    <a:pt x="1271" y="842"/>
                  </a:lnTo>
                  <a:lnTo>
                    <a:pt x="1260" y="847"/>
                  </a:lnTo>
                  <a:lnTo>
                    <a:pt x="1248" y="852"/>
                  </a:lnTo>
                  <a:lnTo>
                    <a:pt x="1238" y="857"/>
                  </a:lnTo>
                  <a:lnTo>
                    <a:pt x="1226" y="862"/>
                  </a:lnTo>
                  <a:lnTo>
                    <a:pt x="1216" y="867"/>
                  </a:lnTo>
                  <a:lnTo>
                    <a:pt x="1204" y="872"/>
                  </a:lnTo>
                  <a:lnTo>
                    <a:pt x="1192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8"/>
                  </a:lnTo>
                  <a:lnTo>
                    <a:pt x="1146" y="893"/>
                  </a:lnTo>
                  <a:lnTo>
                    <a:pt x="1133" y="896"/>
                  </a:lnTo>
                  <a:lnTo>
                    <a:pt x="1121" y="900"/>
                  </a:lnTo>
                  <a:lnTo>
                    <a:pt x="1108" y="903"/>
                  </a:lnTo>
                  <a:lnTo>
                    <a:pt x="1096" y="906"/>
                  </a:lnTo>
                  <a:lnTo>
                    <a:pt x="1084" y="910"/>
                  </a:lnTo>
                  <a:lnTo>
                    <a:pt x="1071" y="912"/>
                  </a:lnTo>
                  <a:lnTo>
                    <a:pt x="1058" y="916"/>
                  </a:lnTo>
                  <a:lnTo>
                    <a:pt x="1045" y="919"/>
                  </a:lnTo>
                  <a:lnTo>
                    <a:pt x="1032" y="921"/>
                  </a:lnTo>
                  <a:lnTo>
                    <a:pt x="1019" y="925"/>
                  </a:lnTo>
                  <a:lnTo>
                    <a:pt x="1006" y="927"/>
                  </a:lnTo>
                  <a:lnTo>
                    <a:pt x="994" y="928"/>
                  </a:lnTo>
                  <a:lnTo>
                    <a:pt x="979" y="931"/>
                  </a:lnTo>
                  <a:lnTo>
                    <a:pt x="967" y="933"/>
                  </a:lnTo>
                  <a:lnTo>
                    <a:pt x="954" y="935"/>
                  </a:lnTo>
                  <a:lnTo>
                    <a:pt x="940" y="937"/>
                  </a:lnTo>
                  <a:lnTo>
                    <a:pt x="927" y="938"/>
                  </a:lnTo>
                  <a:lnTo>
                    <a:pt x="913" y="940"/>
                  </a:lnTo>
                  <a:lnTo>
                    <a:pt x="900" y="941"/>
                  </a:lnTo>
                  <a:lnTo>
                    <a:pt x="886" y="942"/>
                  </a:lnTo>
                  <a:lnTo>
                    <a:pt x="873" y="943"/>
                  </a:lnTo>
                  <a:lnTo>
                    <a:pt x="859" y="945"/>
                  </a:lnTo>
                  <a:lnTo>
                    <a:pt x="845" y="946"/>
                  </a:lnTo>
                  <a:lnTo>
                    <a:pt x="832" y="946"/>
                  </a:lnTo>
                  <a:lnTo>
                    <a:pt x="818" y="946"/>
                  </a:lnTo>
                  <a:lnTo>
                    <a:pt x="804" y="947"/>
                  </a:lnTo>
                  <a:lnTo>
                    <a:pt x="791" y="947"/>
                  </a:lnTo>
                  <a:lnTo>
                    <a:pt x="777" y="947"/>
                  </a:lnTo>
                  <a:lnTo>
                    <a:pt x="763" y="947"/>
                  </a:lnTo>
                  <a:lnTo>
                    <a:pt x="750" y="947"/>
                  </a:lnTo>
                  <a:lnTo>
                    <a:pt x="736" y="946"/>
                  </a:lnTo>
                  <a:lnTo>
                    <a:pt x="722" y="946"/>
                  </a:lnTo>
                  <a:lnTo>
                    <a:pt x="709" y="945"/>
                  </a:lnTo>
                  <a:lnTo>
                    <a:pt x="695" y="945"/>
                  </a:lnTo>
                  <a:lnTo>
                    <a:pt x="681" y="943"/>
                  </a:lnTo>
                  <a:lnTo>
                    <a:pt x="668" y="942"/>
                  </a:lnTo>
                  <a:lnTo>
                    <a:pt x="654" y="941"/>
                  </a:lnTo>
                  <a:lnTo>
                    <a:pt x="642" y="940"/>
                  </a:lnTo>
                  <a:lnTo>
                    <a:pt x="628" y="937"/>
                  </a:lnTo>
                  <a:lnTo>
                    <a:pt x="615" y="936"/>
                  </a:lnTo>
                  <a:lnTo>
                    <a:pt x="601" y="935"/>
                  </a:lnTo>
                  <a:lnTo>
                    <a:pt x="588" y="932"/>
                  </a:lnTo>
                  <a:lnTo>
                    <a:pt x="575" y="930"/>
                  </a:lnTo>
                  <a:lnTo>
                    <a:pt x="562" y="927"/>
                  </a:lnTo>
                  <a:lnTo>
                    <a:pt x="548" y="926"/>
                  </a:lnTo>
                  <a:lnTo>
                    <a:pt x="535" y="924"/>
                  </a:lnTo>
                  <a:lnTo>
                    <a:pt x="522" y="920"/>
                  </a:lnTo>
                  <a:lnTo>
                    <a:pt x="509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2" y="909"/>
                  </a:lnTo>
                  <a:lnTo>
                    <a:pt x="459" y="905"/>
                  </a:lnTo>
                  <a:lnTo>
                    <a:pt x="446" y="901"/>
                  </a:lnTo>
                  <a:lnTo>
                    <a:pt x="435" y="898"/>
                  </a:lnTo>
                  <a:lnTo>
                    <a:pt x="422" y="894"/>
                  </a:lnTo>
                  <a:lnTo>
                    <a:pt x="410" y="890"/>
                  </a:lnTo>
                  <a:lnTo>
                    <a:pt x="398" y="886"/>
                  </a:lnTo>
                  <a:lnTo>
                    <a:pt x="387" y="882"/>
                  </a:lnTo>
                  <a:lnTo>
                    <a:pt x="375" y="878"/>
                  </a:lnTo>
                  <a:lnTo>
                    <a:pt x="363" y="873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7" y="849"/>
                  </a:lnTo>
                  <a:lnTo>
                    <a:pt x="297" y="845"/>
                  </a:lnTo>
                  <a:lnTo>
                    <a:pt x="286" y="840"/>
                  </a:lnTo>
                  <a:lnTo>
                    <a:pt x="276" y="835"/>
                  </a:lnTo>
                  <a:lnTo>
                    <a:pt x="265" y="828"/>
                  </a:lnTo>
                  <a:lnTo>
                    <a:pt x="255" y="824"/>
                  </a:lnTo>
                  <a:lnTo>
                    <a:pt x="244" y="817"/>
                  </a:lnTo>
                  <a:lnTo>
                    <a:pt x="235" y="811"/>
                  </a:lnTo>
                  <a:lnTo>
                    <a:pt x="225" y="806"/>
                  </a:lnTo>
                  <a:lnTo>
                    <a:pt x="216" y="800"/>
                  </a:lnTo>
                  <a:lnTo>
                    <a:pt x="207" y="794"/>
                  </a:lnTo>
                  <a:lnTo>
                    <a:pt x="197" y="788"/>
                  </a:lnTo>
                  <a:lnTo>
                    <a:pt x="188" y="782"/>
                  </a:lnTo>
                  <a:lnTo>
                    <a:pt x="180" y="775"/>
                  </a:lnTo>
                  <a:lnTo>
                    <a:pt x="170" y="769"/>
                  </a:lnTo>
                  <a:lnTo>
                    <a:pt x="162" y="762"/>
                  </a:lnTo>
                  <a:lnTo>
                    <a:pt x="154" y="756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1" y="736"/>
                  </a:lnTo>
                  <a:lnTo>
                    <a:pt x="122" y="728"/>
                  </a:lnTo>
                  <a:lnTo>
                    <a:pt x="115" y="721"/>
                  </a:lnTo>
                  <a:lnTo>
                    <a:pt x="108" y="714"/>
                  </a:lnTo>
                  <a:lnTo>
                    <a:pt x="101" y="707"/>
                  </a:lnTo>
                  <a:lnTo>
                    <a:pt x="96" y="700"/>
                  </a:lnTo>
                  <a:lnTo>
                    <a:pt x="89" y="693"/>
                  </a:lnTo>
                  <a:lnTo>
                    <a:pt x="83" y="685"/>
                  </a:lnTo>
                  <a:lnTo>
                    <a:pt x="77" y="678"/>
                  </a:lnTo>
                  <a:lnTo>
                    <a:pt x="71" y="670"/>
                  </a:lnTo>
                  <a:lnTo>
                    <a:pt x="65" y="663"/>
                  </a:lnTo>
                  <a:lnTo>
                    <a:pt x="59" y="654"/>
                  </a:lnTo>
                  <a:lnTo>
                    <a:pt x="55" y="647"/>
                  </a:lnTo>
                  <a:lnTo>
                    <a:pt x="50" y="640"/>
                  </a:lnTo>
                  <a:lnTo>
                    <a:pt x="45" y="632"/>
                  </a:lnTo>
                  <a:lnTo>
                    <a:pt x="41" y="624"/>
                  </a:lnTo>
                  <a:lnTo>
                    <a:pt x="36" y="616"/>
                  </a:lnTo>
                  <a:lnTo>
                    <a:pt x="32" y="609"/>
                  </a:lnTo>
                  <a:lnTo>
                    <a:pt x="29" y="600"/>
                  </a:lnTo>
                  <a:lnTo>
                    <a:pt x="25" y="593"/>
                  </a:lnTo>
                  <a:lnTo>
                    <a:pt x="22" y="584"/>
                  </a:lnTo>
                  <a:lnTo>
                    <a:pt x="18" y="577"/>
                  </a:lnTo>
                  <a:lnTo>
                    <a:pt x="16" y="568"/>
                  </a:lnTo>
                  <a:lnTo>
                    <a:pt x="14" y="559"/>
                  </a:lnTo>
                  <a:lnTo>
                    <a:pt x="10" y="552"/>
                  </a:lnTo>
                  <a:lnTo>
                    <a:pt x="9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3" y="519"/>
                  </a:lnTo>
                  <a:lnTo>
                    <a:pt x="2" y="510"/>
                  </a:lnTo>
                  <a:lnTo>
                    <a:pt x="2" y="503"/>
                  </a:lnTo>
                  <a:lnTo>
                    <a:pt x="1" y="494"/>
                  </a:lnTo>
                  <a:lnTo>
                    <a:pt x="1" y="485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1" y="461"/>
                  </a:lnTo>
                  <a:lnTo>
                    <a:pt x="1" y="453"/>
                  </a:lnTo>
                  <a:lnTo>
                    <a:pt x="2" y="444"/>
                  </a:lnTo>
                  <a:lnTo>
                    <a:pt x="2" y="436"/>
                  </a:lnTo>
                  <a:lnTo>
                    <a:pt x="3" y="427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9" y="403"/>
                  </a:lnTo>
                  <a:lnTo>
                    <a:pt x="10" y="395"/>
                  </a:lnTo>
                  <a:lnTo>
                    <a:pt x="14" y="386"/>
                  </a:lnTo>
                  <a:lnTo>
                    <a:pt x="16" y="379"/>
                  </a:lnTo>
                  <a:lnTo>
                    <a:pt x="18" y="370"/>
                  </a:lnTo>
                  <a:lnTo>
                    <a:pt x="22" y="363"/>
                  </a:lnTo>
                  <a:lnTo>
                    <a:pt x="25" y="354"/>
                  </a:lnTo>
                  <a:lnTo>
                    <a:pt x="29" y="347"/>
                  </a:lnTo>
                  <a:lnTo>
                    <a:pt x="32" y="338"/>
                  </a:lnTo>
                  <a:lnTo>
                    <a:pt x="36" y="331"/>
                  </a:lnTo>
                  <a:lnTo>
                    <a:pt x="41" y="322"/>
                  </a:lnTo>
                  <a:lnTo>
                    <a:pt x="45" y="315"/>
                  </a:lnTo>
                  <a:lnTo>
                    <a:pt x="50" y="307"/>
                  </a:lnTo>
                  <a:lnTo>
                    <a:pt x="55" y="299"/>
                  </a:lnTo>
                  <a:lnTo>
                    <a:pt x="59" y="291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7" y="269"/>
                  </a:lnTo>
                  <a:lnTo>
                    <a:pt x="83" y="262"/>
                  </a:lnTo>
                  <a:lnTo>
                    <a:pt x="89" y="254"/>
                  </a:lnTo>
                  <a:lnTo>
                    <a:pt x="96" y="247"/>
                  </a:lnTo>
                  <a:lnTo>
                    <a:pt x="101" y="240"/>
                  </a:lnTo>
                  <a:lnTo>
                    <a:pt x="108" y="232"/>
                  </a:lnTo>
                  <a:lnTo>
                    <a:pt x="115" y="225"/>
                  </a:lnTo>
                  <a:lnTo>
                    <a:pt x="122" y="219"/>
                  </a:lnTo>
                  <a:lnTo>
                    <a:pt x="131" y="211"/>
                  </a:lnTo>
                  <a:lnTo>
                    <a:pt x="138" y="204"/>
                  </a:lnTo>
                  <a:lnTo>
                    <a:pt x="146" y="198"/>
                  </a:lnTo>
                  <a:lnTo>
                    <a:pt x="154" y="191"/>
                  </a:lnTo>
                  <a:lnTo>
                    <a:pt x="162" y="184"/>
                  </a:lnTo>
                  <a:lnTo>
                    <a:pt x="170" y="178"/>
                  </a:lnTo>
                  <a:lnTo>
                    <a:pt x="180" y="172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7" y="153"/>
                  </a:lnTo>
                  <a:lnTo>
                    <a:pt x="216" y="147"/>
                  </a:lnTo>
                  <a:lnTo>
                    <a:pt x="225" y="141"/>
                  </a:lnTo>
                  <a:lnTo>
                    <a:pt x="235" y="135"/>
                  </a:lnTo>
                  <a:lnTo>
                    <a:pt x="244" y="128"/>
                  </a:lnTo>
                  <a:lnTo>
                    <a:pt x="255" y="123"/>
                  </a:lnTo>
                  <a:lnTo>
                    <a:pt x="265" y="117"/>
                  </a:lnTo>
                  <a:lnTo>
                    <a:pt x="276" y="112"/>
                  </a:lnTo>
                  <a:lnTo>
                    <a:pt x="286" y="107"/>
                  </a:lnTo>
                  <a:lnTo>
                    <a:pt x="297" y="101"/>
                  </a:lnTo>
                  <a:lnTo>
                    <a:pt x="307" y="96"/>
                  </a:lnTo>
                  <a:lnTo>
                    <a:pt x="318" y="91"/>
                  </a:lnTo>
                  <a:lnTo>
                    <a:pt x="329" y="86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3" y="73"/>
                  </a:lnTo>
                  <a:lnTo>
                    <a:pt x="375" y="69"/>
                  </a:lnTo>
                  <a:lnTo>
                    <a:pt x="387" y="64"/>
                  </a:lnTo>
                  <a:lnTo>
                    <a:pt x="398" y="61"/>
                  </a:lnTo>
                  <a:lnTo>
                    <a:pt x="410" y="57"/>
                  </a:lnTo>
                  <a:lnTo>
                    <a:pt x="422" y="52"/>
                  </a:lnTo>
                  <a:lnTo>
                    <a:pt x="435" y="48"/>
                  </a:lnTo>
                  <a:lnTo>
                    <a:pt x="446" y="46"/>
                  </a:lnTo>
                  <a:lnTo>
                    <a:pt x="459" y="42"/>
                  </a:lnTo>
                  <a:lnTo>
                    <a:pt x="472" y="38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09" y="30"/>
                  </a:lnTo>
                  <a:lnTo>
                    <a:pt x="522" y="26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2" y="19"/>
                  </a:lnTo>
                  <a:lnTo>
                    <a:pt x="575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5" y="10"/>
                  </a:lnTo>
                  <a:lnTo>
                    <a:pt x="628" y="9"/>
                  </a:lnTo>
                  <a:lnTo>
                    <a:pt x="642" y="7"/>
                  </a:lnTo>
                  <a:lnTo>
                    <a:pt x="654" y="6"/>
                  </a:lnTo>
                  <a:lnTo>
                    <a:pt x="668" y="5"/>
                  </a:lnTo>
                  <a:lnTo>
                    <a:pt x="681" y="4"/>
                  </a:lnTo>
                  <a:lnTo>
                    <a:pt x="695" y="2"/>
                  </a:lnTo>
                  <a:lnTo>
                    <a:pt x="709" y="1"/>
                  </a:lnTo>
                  <a:lnTo>
                    <a:pt x="722" y="1"/>
                  </a:lnTo>
                  <a:lnTo>
                    <a:pt x="736" y="0"/>
                  </a:lnTo>
                  <a:lnTo>
                    <a:pt x="750" y="0"/>
                  </a:lnTo>
                  <a:lnTo>
                    <a:pt x="763" y="0"/>
                  </a:lnTo>
                  <a:lnTo>
                    <a:pt x="777" y="0"/>
                  </a:lnTo>
                  <a:lnTo>
                    <a:pt x="791" y="0"/>
                  </a:lnTo>
                  <a:lnTo>
                    <a:pt x="804" y="0"/>
                  </a:lnTo>
                  <a:lnTo>
                    <a:pt x="818" y="0"/>
                  </a:lnTo>
                  <a:lnTo>
                    <a:pt x="832" y="1"/>
                  </a:lnTo>
                  <a:lnTo>
                    <a:pt x="845" y="1"/>
                  </a:lnTo>
                  <a:lnTo>
                    <a:pt x="859" y="2"/>
                  </a:lnTo>
                  <a:lnTo>
                    <a:pt x="873" y="2"/>
                  </a:lnTo>
                  <a:lnTo>
                    <a:pt x="886" y="4"/>
                  </a:lnTo>
                  <a:lnTo>
                    <a:pt x="900" y="5"/>
                  </a:lnTo>
                  <a:lnTo>
                    <a:pt x="913" y="6"/>
                  </a:lnTo>
                  <a:lnTo>
                    <a:pt x="927" y="7"/>
                  </a:lnTo>
                  <a:lnTo>
                    <a:pt x="940" y="10"/>
                  </a:lnTo>
                  <a:lnTo>
                    <a:pt x="954" y="11"/>
                  </a:lnTo>
                  <a:lnTo>
                    <a:pt x="967" y="14"/>
                  </a:lnTo>
                  <a:lnTo>
                    <a:pt x="979" y="15"/>
                  </a:lnTo>
                  <a:lnTo>
                    <a:pt x="994" y="17"/>
                  </a:lnTo>
                  <a:lnTo>
                    <a:pt x="1006" y="20"/>
                  </a:lnTo>
                  <a:lnTo>
                    <a:pt x="1019" y="22"/>
                  </a:lnTo>
                  <a:lnTo>
                    <a:pt x="1032" y="25"/>
                  </a:lnTo>
                  <a:lnTo>
                    <a:pt x="1045" y="27"/>
                  </a:lnTo>
                  <a:lnTo>
                    <a:pt x="1058" y="31"/>
                  </a:lnTo>
                  <a:lnTo>
                    <a:pt x="1071" y="33"/>
                  </a:lnTo>
                  <a:lnTo>
                    <a:pt x="1084" y="37"/>
                  </a:lnTo>
                  <a:lnTo>
                    <a:pt x="1095" y="40"/>
                  </a:lnTo>
                  <a:lnTo>
                    <a:pt x="1108" y="43"/>
                  </a:lnTo>
                  <a:lnTo>
                    <a:pt x="1121" y="47"/>
                  </a:lnTo>
                  <a:lnTo>
                    <a:pt x="1133" y="51"/>
                  </a:lnTo>
                  <a:lnTo>
                    <a:pt x="1146" y="54"/>
                  </a:lnTo>
                  <a:lnTo>
                    <a:pt x="1157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2" y="70"/>
                  </a:lnTo>
                  <a:lnTo>
                    <a:pt x="1204" y="75"/>
                  </a:lnTo>
                  <a:lnTo>
                    <a:pt x="1216" y="80"/>
                  </a:lnTo>
                  <a:lnTo>
                    <a:pt x="1226" y="84"/>
                  </a:lnTo>
                  <a:lnTo>
                    <a:pt x="1238" y="89"/>
                  </a:lnTo>
                  <a:lnTo>
                    <a:pt x="1248" y="94"/>
                  </a:lnTo>
                  <a:lnTo>
                    <a:pt x="1260" y="99"/>
                  </a:lnTo>
                  <a:lnTo>
                    <a:pt x="1271" y="105"/>
                  </a:lnTo>
                  <a:lnTo>
                    <a:pt x="1281" y="110"/>
                  </a:lnTo>
                  <a:lnTo>
                    <a:pt x="1292" y="115"/>
                  </a:lnTo>
                  <a:lnTo>
                    <a:pt x="1301" y="121"/>
                  </a:lnTo>
                  <a:lnTo>
                    <a:pt x="1312" y="126"/>
                  </a:lnTo>
                  <a:lnTo>
                    <a:pt x="1322" y="132"/>
                  </a:lnTo>
                  <a:lnTo>
                    <a:pt x="1331" y="137"/>
                  </a:lnTo>
                  <a:lnTo>
                    <a:pt x="1341" y="143"/>
                  </a:lnTo>
                  <a:lnTo>
                    <a:pt x="1350" y="149"/>
                  </a:lnTo>
                  <a:lnTo>
                    <a:pt x="1359" y="156"/>
                  </a:lnTo>
                  <a:lnTo>
                    <a:pt x="1369" y="162"/>
                  </a:lnTo>
                  <a:lnTo>
                    <a:pt x="1378" y="168"/>
                  </a:lnTo>
                  <a:lnTo>
                    <a:pt x="1386" y="174"/>
                  </a:lnTo>
                  <a:lnTo>
                    <a:pt x="1395" y="182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19" y="201"/>
                  </a:lnTo>
                  <a:lnTo>
                    <a:pt x="1427" y="207"/>
                  </a:lnTo>
                  <a:lnTo>
                    <a:pt x="1434" y="215"/>
                  </a:lnTo>
                  <a:lnTo>
                    <a:pt x="1443" y="221"/>
                  </a:lnTo>
                  <a:lnTo>
                    <a:pt x="1450" y="228"/>
                  </a:lnTo>
                  <a:lnTo>
                    <a:pt x="1457" y="236"/>
                  </a:lnTo>
                  <a:lnTo>
                    <a:pt x="1462" y="243"/>
                  </a:lnTo>
                  <a:lnTo>
                    <a:pt x="1469" y="251"/>
                  </a:lnTo>
                  <a:lnTo>
                    <a:pt x="1475" y="258"/>
                  </a:lnTo>
                  <a:lnTo>
                    <a:pt x="1482" y="265"/>
                  </a:lnTo>
                  <a:lnTo>
                    <a:pt x="1488" y="273"/>
                  </a:lnTo>
                  <a:lnTo>
                    <a:pt x="1494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09" y="303"/>
                  </a:lnTo>
                  <a:lnTo>
                    <a:pt x="1514" y="311"/>
                  </a:lnTo>
                  <a:lnTo>
                    <a:pt x="1519" y="319"/>
                  </a:lnTo>
                  <a:lnTo>
                    <a:pt x="1523" y="326"/>
                  </a:lnTo>
                  <a:lnTo>
                    <a:pt x="1527" y="335"/>
                  </a:lnTo>
                  <a:lnTo>
                    <a:pt x="1531" y="342"/>
                  </a:lnTo>
                  <a:lnTo>
                    <a:pt x="1535" y="351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4" y="374"/>
                  </a:lnTo>
                  <a:lnTo>
                    <a:pt x="1547" y="383"/>
                  </a:lnTo>
                  <a:lnTo>
                    <a:pt x="1549" y="390"/>
                  </a:lnTo>
                  <a:lnTo>
                    <a:pt x="1551" y="399"/>
                  </a:lnTo>
                  <a:lnTo>
                    <a:pt x="1554" y="407"/>
                  </a:lnTo>
                  <a:lnTo>
                    <a:pt x="1556" y="415"/>
                  </a:lnTo>
                  <a:lnTo>
                    <a:pt x="1557" y="424"/>
                  </a:lnTo>
                  <a:lnTo>
                    <a:pt x="1558" y="432"/>
                  </a:lnTo>
                  <a:lnTo>
                    <a:pt x="1559" y="440"/>
                  </a:lnTo>
                  <a:lnTo>
                    <a:pt x="1561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2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9" name="Oval 34">
              <a:extLst>
                <a:ext uri="{FF2B5EF4-FFF2-40B4-BE49-F238E27FC236}">
                  <a16:creationId xmlns:a16="http://schemas.microsoft.com/office/drawing/2014/main" id="{9004CBFB-318C-D94F-9775-B7DCFA444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" y="1928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0" name="Oval 35">
              <a:extLst>
                <a:ext uri="{FF2B5EF4-FFF2-40B4-BE49-F238E27FC236}">
                  <a16:creationId xmlns:a16="http://schemas.microsoft.com/office/drawing/2014/main" id="{EFB4642C-8133-454A-9F87-3FAC1CD5E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8" y="2204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1" name="Oval 36">
              <a:extLst>
                <a:ext uri="{FF2B5EF4-FFF2-40B4-BE49-F238E27FC236}">
                  <a16:creationId xmlns:a16="http://schemas.microsoft.com/office/drawing/2014/main" id="{CC895147-3E4F-D045-A88A-1478E00F3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8" y="193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2" name="Oval 37">
              <a:extLst>
                <a:ext uri="{FF2B5EF4-FFF2-40B4-BE49-F238E27FC236}">
                  <a16:creationId xmlns:a16="http://schemas.microsoft.com/office/drawing/2014/main" id="{5621EFF7-ED4F-2746-8F2D-765644D944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7" y="1932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3" name="Oval 38">
              <a:extLst>
                <a:ext uri="{FF2B5EF4-FFF2-40B4-BE49-F238E27FC236}">
                  <a16:creationId xmlns:a16="http://schemas.microsoft.com/office/drawing/2014/main" id="{B0B62F74-A7AE-EC4F-B32D-F9175C19F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1" y="2247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4" name="Oval 39">
              <a:extLst>
                <a:ext uri="{FF2B5EF4-FFF2-40B4-BE49-F238E27FC236}">
                  <a16:creationId xmlns:a16="http://schemas.microsoft.com/office/drawing/2014/main" id="{2871822F-840B-B24A-813B-797BC36A9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4" y="2204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5" name="Oval 40">
              <a:extLst>
                <a:ext uri="{FF2B5EF4-FFF2-40B4-BE49-F238E27FC236}">
                  <a16:creationId xmlns:a16="http://schemas.microsoft.com/office/drawing/2014/main" id="{40B7DF75-72D1-A445-91C1-4856977BB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1" y="2235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6" name="Oval 41">
              <a:extLst>
                <a:ext uri="{FF2B5EF4-FFF2-40B4-BE49-F238E27FC236}">
                  <a16:creationId xmlns:a16="http://schemas.microsoft.com/office/drawing/2014/main" id="{4BC09F58-9861-9643-85B9-F34A198E1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5" y="2278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7" name="Freeform 42">
              <a:extLst>
                <a:ext uri="{FF2B5EF4-FFF2-40B4-BE49-F238E27FC236}">
                  <a16:creationId xmlns:a16="http://schemas.microsoft.com/office/drawing/2014/main" id="{17A774B3-858F-D84D-96EA-A982F251B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7" y="1889"/>
              <a:ext cx="400" cy="119"/>
            </a:xfrm>
            <a:custGeom>
              <a:avLst/>
              <a:gdLst>
                <a:gd name="T0" fmla="*/ 0 w 1599"/>
                <a:gd name="T1" fmla="*/ 0 h 598"/>
                <a:gd name="T2" fmla="*/ 0 w 1599"/>
                <a:gd name="T3" fmla="*/ 0 h 598"/>
                <a:gd name="T4" fmla="*/ 0 w 1599"/>
                <a:gd name="T5" fmla="*/ 0 h 598"/>
                <a:gd name="T6" fmla="*/ 0 w 1599"/>
                <a:gd name="T7" fmla="*/ 0 h 598"/>
                <a:gd name="T8" fmla="*/ 0 w 1599"/>
                <a:gd name="T9" fmla="*/ 0 h 598"/>
                <a:gd name="T10" fmla="*/ 0 w 1599"/>
                <a:gd name="T11" fmla="*/ 0 h 598"/>
                <a:gd name="T12" fmla="*/ 0 w 1599"/>
                <a:gd name="T13" fmla="*/ 0 h 598"/>
                <a:gd name="T14" fmla="*/ 0 w 1599"/>
                <a:gd name="T15" fmla="*/ 0 h 598"/>
                <a:gd name="T16" fmla="*/ 0 w 1599"/>
                <a:gd name="T17" fmla="*/ 0 h 598"/>
                <a:gd name="T18" fmla="*/ 0 w 1599"/>
                <a:gd name="T19" fmla="*/ 0 h 598"/>
                <a:gd name="T20" fmla="*/ 0 w 1599"/>
                <a:gd name="T21" fmla="*/ 0 h 598"/>
                <a:gd name="T22" fmla="*/ 0 w 1599"/>
                <a:gd name="T23" fmla="*/ 0 h 598"/>
                <a:gd name="T24" fmla="*/ 0 w 1599"/>
                <a:gd name="T25" fmla="*/ 0 h 598"/>
                <a:gd name="T26" fmla="*/ 0 w 1599"/>
                <a:gd name="T27" fmla="*/ 0 h 598"/>
                <a:gd name="T28" fmla="*/ 0 w 1599"/>
                <a:gd name="T29" fmla="*/ 0 h 598"/>
                <a:gd name="T30" fmla="*/ 0 w 1599"/>
                <a:gd name="T31" fmla="*/ 0 h 598"/>
                <a:gd name="T32" fmla="*/ 0 w 1599"/>
                <a:gd name="T33" fmla="*/ 0 h 598"/>
                <a:gd name="T34" fmla="*/ 0 w 1599"/>
                <a:gd name="T35" fmla="*/ 0 h 598"/>
                <a:gd name="T36" fmla="*/ 0 w 1599"/>
                <a:gd name="T37" fmla="*/ 0 h 598"/>
                <a:gd name="T38" fmla="*/ 0 w 1599"/>
                <a:gd name="T39" fmla="*/ 0 h 598"/>
                <a:gd name="T40" fmla="*/ 0 w 1599"/>
                <a:gd name="T41" fmla="*/ 0 h 598"/>
                <a:gd name="T42" fmla="*/ 0 w 1599"/>
                <a:gd name="T43" fmla="*/ 0 h 598"/>
                <a:gd name="T44" fmla="*/ 0 w 1599"/>
                <a:gd name="T45" fmla="*/ 0 h 598"/>
                <a:gd name="T46" fmla="*/ 0 w 1599"/>
                <a:gd name="T47" fmla="*/ 0 h 598"/>
                <a:gd name="T48" fmla="*/ 0 w 1599"/>
                <a:gd name="T49" fmla="*/ 0 h 598"/>
                <a:gd name="T50" fmla="*/ 0 w 1599"/>
                <a:gd name="T51" fmla="*/ 0 h 598"/>
                <a:gd name="T52" fmla="*/ 0 w 1599"/>
                <a:gd name="T53" fmla="*/ 0 h 598"/>
                <a:gd name="T54" fmla="*/ 0 w 1599"/>
                <a:gd name="T55" fmla="*/ 0 h 598"/>
                <a:gd name="T56" fmla="*/ 0 w 1599"/>
                <a:gd name="T57" fmla="*/ 0 h 598"/>
                <a:gd name="T58" fmla="*/ 0 w 1599"/>
                <a:gd name="T59" fmla="*/ 0 h 598"/>
                <a:gd name="T60" fmla="*/ 0 w 1599"/>
                <a:gd name="T61" fmla="*/ 0 h 598"/>
                <a:gd name="T62" fmla="*/ 0 w 1599"/>
                <a:gd name="T63" fmla="*/ 0 h 598"/>
                <a:gd name="T64" fmla="*/ 0 w 1599"/>
                <a:gd name="T65" fmla="*/ 0 h 598"/>
                <a:gd name="T66" fmla="*/ 0 w 1599"/>
                <a:gd name="T67" fmla="*/ 0 h 598"/>
                <a:gd name="T68" fmla="*/ 0 w 1599"/>
                <a:gd name="T69" fmla="*/ 0 h 598"/>
                <a:gd name="T70" fmla="*/ 0 w 1599"/>
                <a:gd name="T71" fmla="*/ 0 h 598"/>
                <a:gd name="T72" fmla="*/ 0 w 1599"/>
                <a:gd name="T73" fmla="*/ 0 h 598"/>
                <a:gd name="T74" fmla="*/ 0 w 1599"/>
                <a:gd name="T75" fmla="*/ 0 h 598"/>
                <a:gd name="T76" fmla="*/ 0 w 1599"/>
                <a:gd name="T77" fmla="*/ 0 h 598"/>
                <a:gd name="T78" fmla="*/ 0 w 1599"/>
                <a:gd name="T79" fmla="*/ 0 h 598"/>
                <a:gd name="T80" fmla="*/ 0 w 1599"/>
                <a:gd name="T81" fmla="*/ 0 h 598"/>
                <a:gd name="T82" fmla="*/ 0 w 1599"/>
                <a:gd name="T83" fmla="*/ 0 h 598"/>
                <a:gd name="T84" fmla="*/ 0 w 1599"/>
                <a:gd name="T85" fmla="*/ 0 h 598"/>
                <a:gd name="T86" fmla="*/ 0 w 1599"/>
                <a:gd name="T87" fmla="*/ 0 h 598"/>
                <a:gd name="T88" fmla="*/ 0 w 1599"/>
                <a:gd name="T89" fmla="*/ 0 h 598"/>
                <a:gd name="T90" fmla="*/ 0 w 1599"/>
                <a:gd name="T91" fmla="*/ 0 h 598"/>
                <a:gd name="T92" fmla="*/ 0 w 1599"/>
                <a:gd name="T93" fmla="*/ 0 h 598"/>
                <a:gd name="T94" fmla="*/ 0 w 1599"/>
                <a:gd name="T95" fmla="*/ 0 h 598"/>
                <a:gd name="T96" fmla="*/ 0 w 1599"/>
                <a:gd name="T97" fmla="*/ 0 h 598"/>
                <a:gd name="T98" fmla="*/ 0 w 1599"/>
                <a:gd name="T99" fmla="*/ 0 h 598"/>
                <a:gd name="T100" fmla="*/ 0 w 1599"/>
                <a:gd name="T101" fmla="*/ 0 h 598"/>
                <a:gd name="T102" fmla="*/ 0 w 1599"/>
                <a:gd name="T103" fmla="*/ 0 h 598"/>
                <a:gd name="T104" fmla="*/ 0 w 1599"/>
                <a:gd name="T105" fmla="*/ 0 h 598"/>
                <a:gd name="T106" fmla="*/ 0 w 1599"/>
                <a:gd name="T107" fmla="*/ 0 h 598"/>
                <a:gd name="T108" fmla="*/ 0 w 1599"/>
                <a:gd name="T109" fmla="*/ 0 h 598"/>
                <a:gd name="T110" fmla="*/ 0 w 1599"/>
                <a:gd name="T111" fmla="*/ 0 h 598"/>
                <a:gd name="T112" fmla="*/ 0 w 1599"/>
                <a:gd name="T113" fmla="*/ 0 h 598"/>
                <a:gd name="T114" fmla="*/ 0 w 1599"/>
                <a:gd name="T115" fmla="*/ 0 h 598"/>
                <a:gd name="T116" fmla="*/ 0 w 1599"/>
                <a:gd name="T117" fmla="*/ 0 h 598"/>
                <a:gd name="T118" fmla="*/ 0 w 1599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9"/>
                <a:gd name="T181" fmla="*/ 0 h 598"/>
                <a:gd name="T182" fmla="*/ 1599 w 1599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9" h="598">
                  <a:moveTo>
                    <a:pt x="1599" y="299"/>
                  </a:moveTo>
                  <a:lnTo>
                    <a:pt x="1598" y="304"/>
                  </a:lnTo>
                  <a:lnTo>
                    <a:pt x="1598" y="309"/>
                  </a:lnTo>
                  <a:lnTo>
                    <a:pt x="1598" y="314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2" y="335"/>
                  </a:lnTo>
                  <a:lnTo>
                    <a:pt x="1591" y="340"/>
                  </a:lnTo>
                  <a:lnTo>
                    <a:pt x="1589" y="346"/>
                  </a:lnTo>
                  <a:lnTo>
                    <a:pt x="1586" y="351"/>
                  </a:lnTo>
                  <a:lnTo>
                    <a:pt x="1584" y="356"/>
                  </a:lnTo>
                  <a:lnTo>
                    <a:pt x="1582" y="361"/>
                  </a:lnTo>
                  <a:lnTo>
                    <a:pt x="1578" y="366"/>
                  </a:lnTo>
                  <a:lnTo>
                    <a:pt x="1575" y="371"/>
                  </a:lnTo>
                  <a:lnTo>
                    <a:pt x="1571" y="375"/>
                  </a:lnTo>
                  <a:lnTo>
                    <a:pt x="1568" y="382"/>
                  </a:lnTo>
                  <a:lnTo>
                    <a:pt x="1564" y="387"/>
                  </a:lnTo>
                  <a:lnTo>
                    <a:pt x="1560" y="392"/>
                  </a:lnTo>
                  <a:lnTo>
                    <a:pt x="1555" y="396"/>
                  </a:lnTo>
                  <a:lnTo>
                    <a:pt x="1550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3" y="425"/>
                  </a:lnTo>
                  <a:lnTo>
                    <a:pt x="1517" y="430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8" y="443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1" y="466"/>
                  </a:lnTo>
                  <a:lnTo>
                    <a:pt x="1453" y="471"/>
                  </a:lnTo>
                  <a:lnTo>
                    <a:pt x="1445" y="474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19" y="487"/>
                  </a:lnTo>
                  <a:lnTo>
                    <a:pt x="1411" y="492"/>
                  </a:lnTo>
                  <a:lnTo>
                    <a:pt x="1402" y="495"/>
                  </a:lnTo>
                  <a:lnTo>
                    <a:pt x="1392" y="499"/>
                  </a:lnTo>
                  <a:lnTo>
                    <a:pt x="1383" y="503"/>
                  </a:lnTo>
                  <a:lnTo>
                    <a:pt x="1374" y="506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3" y="517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7"/>
                  </a:lnTo>
                  <a:lnTo>
                    <a:pt x="1301" y="531"/>
                  </a:lnTo>
                  <a:lnTo>
                    <a:pt x="1289" y="535"/>
                  </a:lnTo>
                  <a:lnTo>
                    <a:pt x="1279" y="537"/>
                  </a:lnTo>
                  <a:lnTo>
                    <a:pt x="1267" y="541"/>
                  </a:lnTo>
                  <a:lnTo>
                    <a:pt x="1256" y="543"/>
                  </a:lnTo>
                  <a:lnTo>
                    <a:pt x="1245" y="547"/>
                  </a:lnTo>
                  <a:lnTo>
                    <a:pt x="1233" y="550"/>
                  </a:lnTo>
                  <a:lnTo>
                    <a:pt x="1220" y="552"/>
                  </a:lnTo>
                  <a:lnTo>
                    <a:pt x="1209" y="555"/>
                  </a:lnTo>
                  <a:lnTo>
                    <a:pt x="1197" y="558"/>
                  </a:lnTo>
                  <a:lnTo>
                    <a:pt x="1185" y="561"/>
                  </a:lnTo>
                  <a:lnTo>
                    <a:pt x="1173" y="563"/>
                  </a:lnTo>
                  <a:lnTo>
                    <a:pt x="1160" y="566"/>
                  </a:lnTo>
                  <a:lnTo>
                    <a:pt x="1148" y="567"/>
                  </a:lnTo>
                  <a:lnTo>
                    <a:pt x="1135" y="569"/>
                  </a:lnTo>
                  <a:lnTo>
                    <a:pt x="1122" y="572"/>
                  </a:lnTo>
                  <a:lnTo>
                    <a:pt x="1109" y="574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0" y="579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0" y="584"/>
                  </a:lnTo>
                  <a:lnTo>
                    <a:pt x="1017" y="585"/>
                  </a:lnTo>
                  <a:lnTo>
                    <a:pt x="1003" y="588"/>
                  </a:lnTo>
                  <a:lnTo>
                    <a:pt x="990" y="589"/>
                  </a:lnTo>
                  <a:lnTo>
                    <a:pt x="976" y="590"/>
                  </a:lnTo>
                  <a:lnTo>
                    <a:pt x="962" y="592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7" y="594"/>
                  </a:lnTo>
                  <a:lnTo>
                    <a:pt x="893" y="595"/>
                  </a:lnTo>
                  <a:lnTo>
                    <a:pt x="879" y="595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8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7"/>
                  </a:lnTo>
                  <a:lnTo>
                    <a:pt x="712" y="595"/>
                  </a:lnTo>
                  <a:lnTo>
                    <a:pt x="698" y="595"/>
                  </a:lnTo>
                  <a:lnTo>
                    <a:pt x="684" y="594"/>
                  </a:lnTo>
                  <a:lnTo>
                    <a:pt x="671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29" y="590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8" y="587"/>
                  </a:lnTo>
                  <a:lnTo>
                    <a:pt x="575" y="585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5" y="580"/>
                  </a:lnTo>
                  <a:lnTo>
                    <a:pt x="521" y="579"/>
                  </a:lnTo>
                  <a:lnTo>
                    <a:pt x="508" y="577"/>
                  </a:lnTo>
                  <a:lnTo>
                    <a:pt x="496" y="576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8"/>
                  </a:lnTo>
                  <a:lnTo>
                    <a:pt x="445" y="567"/>
                  </a:lnTo>
                  <a:lnTo>
                    <a:pt x="432" y="564"/>
                  </a:lnTo>
                  <a:lnTo>
                    <a:pt x="420" y="562"/>
                  </a:lnTo>
                  <a:lnTo>
                    <a:pt x="408" y="559"/>
                  </a:lnTo>
                  <a:lnTo>
                    <a:pt x="395" y="557"/>
                  </a:lnTo>
                  <a:lnTo>
                    <a:pt x="383" y="553"/>
                  </a:lnTo>
                  <a:lnTo>
                    <a:pt x="372" y="551"/>
                  </a:lnTo>
                  <a:lnTo>
                    <a:pt x="360" y="548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40"/>
                  </a:lnTo>
                  <a:lnTo>
                    <a:pt x="314" y="536"/>
                  </a:lnTo>
                  <a:lnTo>
                    <a:pt x="303" y="532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2"/>
                  </a:lnTo>
                  <a:lnTo>
                    <a:pt x="261" y="519"/>
                  </a:lnTo>
                  <a:lnTo>
                    <a:pt x="250" y="516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1" y="501"/>
                  </a:lnTo>
                  <a:lnTo>
                    <a:pt x="202" y="496"/>
                  </a:lnTo>
                  <a:lnTo>
                    <a:pt x="193" y="493"/>
                  </a:lnTo>
                  <a:lnTo>
                    <a:pt x="183" y="489"/>
                  </a:lnTo>
                  <a:lnTo>
                    <a:pt x="174" y="485"/>
                  </a:lnTo>
                  <a:lnTo>
                    <a:pt x="166" y="480"/>
                  </a:lnTo>
                  <a:lnTo>
                    <a:pt x="158" y="477"/>
                  </a:lnTo>
                  <a:lnTo>
                    <a:pt x="149" y="473"/>
                  </a:lnTo>
                  <a:lnTo>
                    <a:pt x="141" y="468"/>
                  </a:lnTo>
                  <a:lnTo>
                    <a:pt x="133" y="464"/>
                  </a:lnTo>
                  <a:lnTo>
                    <a:pt x="126" y="459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1" y="437"/>
                  </a:lnTo>
                  <a:lnTo>
                    <a:pt x="84" y="432"/>
                  </a:lnTo>
                  <a:lnTo>
                    <a:pt x="78" y="427"/>
                  </a:lnTo>
                  <a:lnTo>
                    <a:pt x="72" y="422"/>
                  </a:lnTo>
                  <a:lnTo>
                    <a:pt x="66" y="417"/>
                  </a:lnTo>
                  <a:lnTo>
                    <a:pt x="61" y="414"/>
                  </a:lnTo>
                  <a:lnTo>
                    <a:pt x="56" y="409"/>
                  </a:lnTo>
                  <a:lnTo>
                    <a:pt x="51" y="404"/>
                  </a:lnTo>
                  <a:lnTo>
                    <a:pt x="45" y="399"/>
                  </a:lnTo>
                  <a:lnTo>
                    <a:pt x="42" y="394"/>
                  </a:lnTo>
                  <a:lnTo>
                    <a:pt x="37" y="389"/>
                  </a:lnTo>
                  <a:lnTo>
                    <a:pt x="33" y="384"/>
                  </a:lnTo>
                  <a:lnTo>
                    <a:pt x="29" y="379"/>
                  </a:lnTo>
                  <a:lnTo>
                    <a:pt x="25" y="373"/>
                  </a:lnTo>
                  <a:lnTo>
                    <a:pt x="22" y="368"/>
                  </a:lnTo>
                  <a:lnTo>
                    <a:pt x="18" y="363"/>
                  </a:lnTo>
                  <a:lnTo>
                    <a:pt x="16" y="358"/>
                  </a:lnTo>
                  <a:lnTo>
                    <a:pt x="14" y="353"/>
                  </a:lnTo>
                  <a:lnTo>
                    <a:pt x="10" y="348"/>
                  </a:lnTo>
                  <a:lnTo>
                    <a:pt x="9" y="343"/>
                  </a:lnTo>
                  <a:lnTo>
                    <a:pt x="7" y="337"/>
                  </a:lnTo>
                  <a:lnTo>
                    <a:pt x="4" y="332"/>
                  </a:lnTo>
                  <a:lnTo>
                    <a:pt x="3" y="327"/>
                  </a:lnTo>
                  <a:lnTo>
                    <a:pt x="2" y="322"/>
                  </a:lnTo>
                  <a:lnTo>
                    <a:pt x="1" y="317"/>
                  </a:lnTo>
                  <a:lnTo>
                    <a:pt x="1" y="311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6"/>
                  </a:lnTo>
                  <a:lnTo>
                    <a:pt x="0" y="290"/>
                  </a:lnTo>
                  <a:lnTo>
                    <a:pt x="1" y="285"/>
                  </a:lnTo>
                  <a:lnTo>
                    <a:pt x="1" y="280"/>
                  </a:lnTo>
                  <a:lnTo>
                    <a:pt x="2" y="275"/>
                  </a:lnTo>
                  <a:lnTo>
                    <a:pt x="3" y="269"/>
                  </a:lnTo>
                  <a:lnTo>
                    <a:pt x="4" y="264"/>
                  </a:lnTo>
                  <a:lnTo>
                    <a:pt x="7" y="259"/>
                  </a:lnTo>
                  <a:lnTo>
                    <a:pt x="9" y="255"/>
                  </a:lnTo>
                  <a:lnTo>
                    <a:pt x="10" y="250"/>
                  </a:lnTo>
                  <a:lnTo>
                    <a:pt x="14" y="243"/>
                  </a:lnTo>
                  <a:lnTo>
                    <a:pt x="16" y="238"/>
                  </a:lnTo>
                  <a:lnTo>
                    <a:pt x="18" y="234"/>
                  </a:lnTo>
                  <a:lnTo>
                    <a:pt x="22" y="229"/>
                  </a:lnTo>
                  <a:lnTo>
                    <a:pt x="25" y="224"/>
                  </a:lnTo>
                  <a:lnTo>
                    <a:pt x="29" y="219"/>
                  </a:lnTo>
                  <a:lnTo>
                    <a:pt x="33" y="214"/>
                  </a:lnTo>
                  <a:lnTo>
                    <a:pt x="37" y="209"/>
                  </a:lnTo>
                  <a:lnTo>
                    <a:pt x="42" y="204"/>
                  </a:lnTo>
                  <a:lnTo>
                    <a:pt x="45" y="199"/>
                  </a:lnTo>
                  <a:lnTo>
                    <a:pt x="51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6" y="179"/>
                  </a:lnTo>
                  <a:lnTo>
                    <a:pt x="72" y="174"/>
                  </a:lnTo>
                  <a:lnTo>
                    <a:pt x="78" y="169"/>
                  </a:lnTo>
                  <a:lnTo>
                    <a:pt x="84" y="164"/>
                  </a:lnTo>
                  <a:lnTo>
                    <a:pt x="91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6" y="137"/>
                  </a:lnTo>
                  <a:lnTo>
                    <a:pt x="133" y="134"/>
                  </a:lnTo>
                  <a:lnTo>
                    <a:pt x="141" y="129"/>
                  </a:lnTo>
                  <a:lnTo>
                    <a:pt x="149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4" y="113"/>
                  </a:lnTo>
                  <a:lnTo>
                    <a:pt x="183" y="108"/>
                  </a:lnTo>
                  <a:lnTo>
                    <a:pt x="193" y="104"/>
                  </a:lnTo>
                  <a:lnTo>
                    <a:pt x="202" y="100"/>
                  </a:lnTo>
                  <a:lnTo>
                    <a:pt x="211" y="96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5"/>
                  </a:lnTo>
                  <a:lnTo>
                    <a:pt x="250" y="82"/>
                  </a:lnTo>
                  <a:lnTo>
                    <a:pt x="261" y="78"/>
                  </a:lnTo>
                  <a:lnTo>
                    <a:pt x="271" y="74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3" y="64"/>
                  </a:lnTo>
                  <a:lnTo>
                    <a:pt x="314" y="61"/>
                  </a:lnTo>
                  <a:lnTo>
                    <a:pt x="325" y="58"/>
                  </a:lnTo>
                  <a:lnTo>
                    <a:pt x="337" y="54"/>
                  </a:lnTo>
                  <a:lnTo>
                    <a:pt x="348" y="52"/>
                  </a:lnTo>
                  <a:lnTo>
                    <a:pt x="360" y="50"/>
                  </a:lnTo>
                  <a:lnTo>
                    <a:pt x="372" y="46"/>
                  </a:lnTo>
                  <a:lnTo>
                    <a:pt x="383" y="43"/>
                  </a:lnTo>
                  <a:lnTo>
                    <a:pt x="395" y="41"/>
                  </a:lnTo>
                  <a:lnTo>
                    <a:pt x="408" y="38"/>
                  </a:lnTo>
                  <a:lnTo>
                    <a:pt x="420" y="36"/>
                  </a:lnTo>
                  <a:lnTo>
                    <a:pt x="432" y="34"/>
                  </a:lnTo>
                  <a:lnTo>
                    <a:pt x="445" y="31"/>
                  </a:lnTo>
                  <a:lnTo>
                    <a:pt x="457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8" y="20"/>
                  </a:lnTo>
                  <a:lnTo>
                    <a:pt x="521" y="19"/>
                  </a:lnTo>
                  <a:lnTo>
                    <a:pt x="535" y="16"/>
                  </a:lnTo>
                  <a:lnTo>
                    <a:pt x="548" y="15"/>
                  </a:lnTo>
                  <a:lnTo>
                    <a:pt x="561" y="14"/>
                  </a:lnTo>
                  <a:lnTo>
                    <a:pt x="575" y="11"/>
                  </a:lnTo>
                  <a:lnTo>
                    <a:pt x="588" y="10"/>
                  </a:lnTo>
                  <a:lnTo>
                    <a:pt x="602" y="9"/>
                  </a:lnTo>
                  <a:lnTo>
                    <a:pt x="616" y="8"/>
                  </a:lnTo>
                  <a:lnTo>
                    <a:pt x="629" y="6"/>
                  </a:lnTo>
                  <a:lnTo>
                    <a:pt x="643" y="5"/>
                  </a:lnTo>
                  <a:lnTo>
                    <a:pt x="657" y="5"/>
                  </a:lnTo>
                  <a:lnTo>
                    <a:pt x="671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1"/>
                  </a:lnTo>
                  <a:lnTo>
                    <a:pt x="726" y="1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1"/>
                  </a:lnTo>
                  <a:lnTo>
                    <a:pt x="879" y="1"/>
                  </a:lnTo>
                  <a:lnTo>
                    <a:pt x="893" y="1"/>
                  </a:lnTo>
                  <a:lnTo>
                    <a:pt x="907" y="3"/>
                  </a:lnTo>
                  <a:lnTo>
                    <a:pt x="921" y="4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2" y="6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3" y="10"/>
                  </a:lnTo>
                  <a:lnTo>
                    <a:pt x="1017" y="11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0" y="17"/>
                  </a:lnTo>
                  <a:lnTo>
                    <a:pt x="1084" y="20"/>
                  </a:lnTo>
                  <a:lnTo>
                    <a:pt x="1097" y="21"/>
                  </a:lnTo>
                  <a:lnTo>
                    <a:pt x="1109" y="24"/>
                  </a:lnTo>
                  <a:lnTo>
                    <a:pt x="1122" y="25"/>
                  </a:lnTo>
                  <a:lnTo>
                    <a:pt x="1135" y="27"/>
                  </a:lnTo>
                  <a:lnTo>
                    <a:pt x="1148" y="30"/>
                  </a:lnTo>
                  <a:lnTo>
                    <a:pt x="1160" y="32"/>
                  </a:lnTo>
                  <a:lnTo>
                    <a:pt x="1173" y="35"/>
                  </a:lnTo>
                  <a:lnTo>
                    <a:pt x="1184" y="37"/>
                  </a:lnTo>
                  <a:lnTo>
                    <a:pt x="1197" y="40"/>
                  </a:lnTo>
                  <a:lnTo>
                    <a:pt x="1209" y="42"/>
                  </a:lnTo>
                  <a:lnTo>
                    <a:pt x="1220" y="45"/>
                  </a:lnTo>
                  <a:lnTo>
                    <a:pt x="1233" y="47"/>
                  </a:lnTo>
                  <a:lnTo>
                    <a:pt x="1245" y="51"/>
                  </a:lnTo>
                  <a:lnTo>
                    <a:pt x="1256" y="53"/>
                  </a:lnTo>
                  <a:lnTo>
                    <a:pt x="1267" y="57"/>
                  </a:lnTo>
                  <a:lnTo>
                    <a:pt x="1279" y="59"/>
                  </a:lnTo>
                  <a:lnTo>
                    <a:pt x="1289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2" y="73"/>
                  </a:lnTo>
                  <a:lnTo>
                    <a:pt x="1333" y="77"/>
                  </a:lnTo>
                  <a:lnTo>
                    <a:pt x="1343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4" y="90"/>
                  </a:lnTo>
                  <a:lnTo>
                    <a:pt x="1383" y="94"/>
                  </a:lnTo>
                  <a:lnTo>
                    <a:pt x="1392" y="98"/>
                  </a:lnTo>
                  <a:lnTo>
                    <a:pt x="1402" y="103"/>
                  </a:lnTo>
                  <a:lnTo>
                    <a:pt x="1411" y="106"/>
                  </a:lnTo>
                  <a:lnTo>
                    <a:pt x="1419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5" y="122"/>
                  </a:lnTo>
                  <a:lnTo>
                    <a:pt x="1453" y="127"/>
                  </a:lnTo>
                  <a:lnTo>
                    <a:pt x="1461" y="131"/>
                  </a:lnTo>
                  <a:lnTo>
                    <a:pt x="1470" y="136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8"/>
                  </a:lnTo>
                  <a:lnTo>
                    <a:pt x="1498" y="153"/>
                  </a:lnTo>
                  <a:lnTo>
                    <a:pt x="1505" y="158"/>
                  </a:lnTo>
                  <a:lnTo>
                    <a:pt x="1512" y="163"/>
                  </a:lnTo>
                  <a:lnTo>
                    <a:pt x="1517" y="167"/>
                  </a:lnTo>
                  <a:lnTo>
                    <a:pt x="1523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0" y="196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3" y="211"/>
                  </a:lnTo>
                  <a:lnTo>
                    <a:pt x="1568" y="216"/>
                  </a:lnTo>
                  <a:lnTo>
                    <a:pt x="1571" y="221"/>
                  </a:lnTo>
                  <a:lnTo>
                    <a:pt x="1575" y="226"/>
                  </a:lnTo>
                  <a:lnTo>
                    <a:pt x="1578" y="231"/>
                  </a:lnTo>
                  <a:lnTo>
                    <a:pt x="1582" y="236"/>
                  </a:lnTo>
                  <a:lnTo>
                    <a:pt x="1584" y="241"/>
                  </a:lnTo>
                  <a:lnTo>
                    <a:pt x="1586" y="247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2" y="262"/>
                  </a:lnTo>
                  <a:lnTo>
                    <a:pt x="1595" y="267"/>
                  </a:lnTo>
                  <a:lnTo>
                    <a:pt x="1596" y="273"/>
                  </a:lnTo>
                  <a:lnTo>
                    <a:pt x="1597" y="278"/>
                  </a:lnTo>
                  <a:lnTo>
                    <a:pt x="1598" y="283"/>
                  </a:lnTo>
                  <a:lnTo>
                    <a:pt x="1598" y="288"/>
                  </a:lnTo>
                  <a:lnTo>
                    <a:pt x="1598" y="293"/>
                  </a:lnTo>
                  <a:lnTo>
                    <a:pt x="1599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8" name="Freeform 43">
              <a:extLst>
                <a:ext uri="{FF2B5EF4-FFF2-40B4-BE49-F238E27FC236}">
                  <a16:creationId xmlns:a16="http://schemas.microsoft.com/office/drawing/2014/main" id="{85A48151-7185-DB44-A412-393DC319F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" y="2128"/>
              <a:ext cx="335" cy="199"/>
            </a:xfrm>
            <a:custGeom>
              <a:avLst/>
              <a:gdLst>
                <a:gd name="T0" fmla="*/ 0 w 1340"/>
                <a:gd name="T1" fmla="*/ 0 h 999"/>
                <a:gd name="T2" fmla="*/ 0 w 1340"/>
                <a:gd name="T3" fmla="*/ 0 h 999"/>
                <a:gd name="T4" fmla="*/ 0 w 1340"/>
                <a:gd name="T5" fmla="*/ 0 h 999"/>
                <a:gd name="T6" fmla="*/ 0 w 1340"/>
                <a:gd name="T7" fmla="*/ 0 h 999"/>
                <a:gd name="T8" fmla="*/ 0 w 1340"/>
                <a:gd name="T9" fmla="*/ 0 h 999"/>
                <a:gd name="T10" fmla="*/ 0 w 1340"/>
                <a:gd name="T11" fmla="*/ 0 h 999"/>
                <a:gd name="T12" fmla="*/ 0 w 1340"/>
                <a:gd name="T13" fmla="*/ 0 h 999"/>
                <a:gd name="T14" fmla="*/ 0 w 1340"/>
                <a:gd name="T15" fmla="*/ 0 h 999"/>
                <a:gd name="T16" fmla="*/ 0 w 1340"/>
                <a:gd name="T17" fmla="*/ 0 h 999"/>
                <a:gd name="T18" fmla="*/ 0 w 1340"/>
                <a:gd name="T19" fmla="*/ 0 h 999"/>
                <a:gd name="T20" fmla="*/ 0 w 1340"/>
                <a:gd name="T21" fmla="*/ 0 h 999"/>
                <a:gd name="T22" fmla="*/ 0 w 1340"/>
                <a:gd name="T23" fmla="*/ 0 h 999"/>
                <a:gd name="T24" fmla="*/ 0 w 1340"/>
                <a:gd name="T25" fmla="*/ 0 h 999"/>
                <a:gd name="T26" fmla="*/ 0 w 1340"/>
                <a:gd name="T27" fmla="*/ 0 h 999"/>
                <a:gd name="T28" fmla="*/ 0 w 1340"/>
                <a:gd name="T29" fmla="*/ 0 h 999"/>
                <a:gd name="T30" fmla="*/ 0 w 1340"/>
                <a:gd name="T31" fmla="*/ 0 h 999"/>
                <a:gd name="T32" fmla="*/ 0 w 1340"/>
                <a:gd name="T33" fmla="*/ 0 h 999"/>
                <a:gd name="T34" fmla="*/ 0 w 1340"/>
                <a:gd name="T35" fmla="*/ 0 h 999"/>
                <a:gd name="T36" fmla="*/ 0 w 1340"/>
                <a:gd name="T37" fmla="*/ 0 h 999"/>
                <a:gd name="T38" fmla="*/ 0 w 1340"/>
                <a:gd name="T39" fmla="*/ 0 h 999"/>
                <a:gd name="T40" fmla="*/ 0 w 1340"/>
                <a:gd name="T41" fmla="*/ 0 h 999"/>
                <a:gd name="T42" fmla="*/ 0 w 1340"/>
                <a:gd name="T43" fmla="*/ 0 h 999"/>
                <a:gd name="T44" fmla="*/ 0 w 1340"/>
                <a:gd name="T45" fmla="*/ 0 h 999"/>
                <a:gd name="T46" fmla="*/ 0 w 1340"/>
                <a:gd name="T47" fmla="*/ 0 h 999"/>
                <a:gd name="T48" fmla="*/ 0 w 1340"/>
                <a:gd name="T49" fmla="*/ 0 h 999"/>
                <a:gd name="T50" fmla="*/ 0 w 1340"/>
                <a:gd name="T51" fmla="*/ 0 h 999"/>
                <a:gd name="T52" fmla="*/ 0 w 1340"/>
                <a:gd name="T53" fmla="*/ 0 h 999"/>
                <a:gd name="T54" fmla="*/ 0 w 1340"/>
                <a:gd name="T55" fmla="*/ 0 h 999"/>
                <a:gd name="T56" fmla="*/ 0 w 1340"/>
                <a:gd name="T57" fmla="*/ 0 h 999"/>
                <a:gd name="T58" fmla="*/ 0 w 1340"/>
                <a:gd name="T59" fmla="*/ 0 h 999"/>
                <a:gd name="T60" fmla="*/ 0 w 1340"/>
                <a:gd name="T61" fmla="*/ 0 h 999"/>
                <a:gd name="T62" fmla="*/ 0 w 1340"/>
                <a:gd name="T63" fmla="*/ 0 h 999"/>
                <a:gd name="T64" fmla="*/ 0 w 1340"/>
                <a:gd name="T65" fmla="*/ 0 h 999"/>
                <a:gd name="T66" fmla="*/ 0 w 1340"/>
                <a:gd name="T67" fmla="*/ 0 h 999"/>
                <a:gd name="T68" fmla="*/ 0 w 1340"/>
                <a:gd name="T69" fmla="*/ 0 h 999"/>
                <a:gd name="T70" fmla="*/ 0 w 1340"/>
                <a:gd name="T71" fmla="*/ 0 h 999"/>
                <a:gd name="T72" fmla="*/ 0 w 1340"/>
                <a:gd name="T73" fmla="*/ 0 h 999"/>
                <a:gd name="T74" fmla="*/ 0 w 1340"/>
                <a:gd name="T75" fmla="*/ 0 h 999"/>
                <a:gd name="T76" fmla="*/ 0 w 1340"/>
                <a:gd name="T77" fmla="*/ 0 h 999"/>
                <a:gd name="T78" fmla="*/ 0 w 1340"/>
                <a:gd name="T79" fmla="*/ 0 h 999"/>
                <a:gd name="T80" fmla="*/ 0 w 1340"/>
                <a:gd name="T81" fmla="*/ 0 h 999"/>
                <a:gd name="T82" fmla="*/ 0 w 1340"/>
                <a:gd name="T83" fmla="*/ 0 h 999"/>
                <a:gd name="T84" fmla="*/ 0 w 1340"/>
                <a:gd name="T85" fmla="*/ 0 h 999"/>
                <a:gd name="T86" fmla="*/ 0 w 1340"/>
                <a:gd name="T87" fmla="*/ 0 h 999"/>
                <a:gd name="T88" fmla="*/ 0 w 1340"/>
                <a:gd name="T89" fmla="*/ 0 h 999"/>
                <a:gd name="T90" fmla="*/ 0 w 1340"/>
                <a:gd name="T91" fmla="*/ 0 h 999"/>
                <a:gd name="T92" fmla="*/ 0 w 1340"/>
                <a:gd name="T93" fmla="*/ 0 h 999"/>
                <a:gd name="T94" fmla="*/ 0 w 1340"/>
                <a:gd name="T95" fmla="*/ 0 h 999"/>
                <a:gd name="T96" fmla="*/ 0 w 1340"/>
                <a:gd name="T97" fmla="*/ 0 h 999"/>
                <a:gd name="T98" fmla="*/ 0 w 1340"/>
                <a:gd name="T99" fmla="*/ 0 h 999"/>
                <a:gd name="T100" fmla="*/ 0 w 1340"/>
                <a:gd name="T101" fmla="*/ 0 h 999"/>
                <a:gd name="T102" fmla="*/ 0 w 1340"/>
                <a:gd name="T103" fmla="*/ 0 h 999"/>
                <a:gd name="T104" fmla="*/ 0 w 1340"/>
                <a:gd name="T105" fmla="*/ 0 h 999"/>
                <a:gd name="T106" fmla="*/ 0 w 1340"/>
                <a:gd name="T107" fmla="*/ 0 h 999"/>
                <a:gd name="T108" fmla="*/ 0 w 1340"/>
                <a:gd name="T109" fmla="*/ 0 h 999"/>
                <a:gd name="T110" fmla="*/ 0 w 1340"/>
                <a:gd name="T111" fmla="*/ 0 h 999"/>
                <a:gd name="T112" fmla="*/ 0 w 1340"/>
                <a:gd name="T113" fmla="*/ 0 h 999"/>
                <a:gd name="T114" fmla="*/ 0 w 1340"/>
                <a:gd name="T115" fmla="*/ 0 h 999"/>
                <a:gd name="T116" fmla="*/ 0 w 1340"/>
                <a:gd name="T117" fmla="*/ 0 h 999"/>
                <a:gd name="T118" fmla="*/ 0 w 1340"/>
                <a:gd name="T119" fmla="*/ 0 h 9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9"/>
                <a:gd name="T182" fmla="*/ 1340 w 1340"/>
                <a:gd name="T183" fmla="*/ 999 h 9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9">
                  <a:moveTo>
                    <a:pt x="1340" y="499"/>
                  </a:moveTo>
                  <a:lnTo>
                    <a:pt x="1340" y="508"/>
                  </a:lnTo>
                  <a:lnTo>
                    <a:pt x="1340" y="516"/>
                  </a:lnTo>
                  <a:lnTo>
                    <a:pt x="1339" y="525"/>
                  </a:lnTo>
                  <a:lnTo>
                    <a:pt x="1339" y="534"/>
                  </a:lnTo>
                  <a:lnTo>
                    <a:pt x="1337" y="544"/>
                  </a:lnTo>
                  <a:lnTo>
                    <a:pt x="1336" y="552"/>
                  </a:lnTo>
                  <a:lnTo>
                    <a:pt x="1335" y="561"/>
                  </a:lnTo>
                  <a:lnTo>
                    <a:pt x="1333" y="569"/>
                  </a:lnTo>
                  <a:lnTo>
                    <a:pt x="1331" y="578"/>
                  </a:lnTo>
                  <a:lnTo>
                    <a:pt x="1329" y="587"/>
                  </a:lnTo>
                  <a:lnTo>
                    <a:pt x="1327" y="595"/>
                  </a:lnTo>
                  <a:lnTo>
                    <a:pt x="1324" y="604"/>
                  </a:lnTo>
                  <a:lnTo>
                    <a:pt x="1322" y="611"/>
                  </a:lnTo>
                  <a:lnTo>
                    <a:pt x="1320" y="620"/>
                  </a:lnTo>
                  <a:lnTo>
                    <a:pt x="1316" y="629"/>
                  </a:lnTo>
                  <a:lnTo>
                    <a:pt x="1314" y="637"/>
                  </a:lnTo>
                  <a:lnTo>
                    <a:pt x="1310" y="646"/>
                  </a:lnTo>
                  <a:lnTo>
                    <a:pt x="1307" y="655"/>
                  </a:lnTo>
                  <a:lnTo>
                    <a:pt x="1303" y="662"/>
                  </a:lnTo>
                  <a:lnTo>
                    <a:pt x="1299" y="671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6" y="695"/>
                  </a:lnTo>
                  <a:lnTo>
                    <a:pt x="1281" y="703"/>
                  </a:lnTo>
                  <a:lnTo>
                    <a:pt x="1277" y="711"/>
                  </a:lnTo>
                  <a:lnTo>
                    <a:pt x="1272" y="719"/>
                  </a:lnTo>
                  <a:lnTo>
                    <a:pt x="1266" y="726"/>
                  </a:lnTo>
                  <a:lnTo>
                    <a:pt x="1261" y="735"/>
                  </a:lnTo>
                  <a:lnTo>
                    <a:pt x="1255" y="742"/>
                  </a:lnTo>
                  <a:lnTo>
                    <a:pt x="1250" y="750"/>
                  </a:lnTo>
                  <a:lnTo>
                    <a:pt x="1244" y="757"/>
                  </a:lnTo>
                  <a:lnTo>
                    <a:pt x="1237" y="765"/>
                  </a:lnTo>
                  <a:lnTo>
                    <a:pt x="1231" y="772"/>
                  </a:lnTo>
                  <a:lnTo>
                    <a:pt x="1225" y="779"/>
                  </a:lnTo>
                  <a:lnTo>
                    <a:pt x="1218" y="787"/>
                  </a:lnTo>
                  <a:lnTo>
                    <a:pt x="1211" y="794"/>
                  </a:lnTo>
                  <a:lnTo>
                    <a:pt x="1204" y="800"/>
                  </a:lnTo>
                  <a:lnTo>
                    <a:pt x="1197" y="808"/>
                  </a:lnTo>
                  <a:lnTo>
                    <a:pt x="1190" y="814"/>
                  </a:lnTo>
                  <a:lnTo>
                    <a:pt x="1182" y="821"/>
                  </a:lnTo>
                  <a:lnTo>
                    <a:pt x="1175" y="828"/>
                  </a:lnTo>
                  <a:lnTo>
                    <a:pt x="1167" y="835"/>
                  </a:lnTo>
                  <a:lnTo>
                    <a:pt x="1158" y="841"/>
                  </a:lnTo>
                  <a:lnTo>
                    <a:pt x="1150" y="847"/>
                  </a:lnTo>
                  <a:lnTo>
                    <a:pt x="1142" y="853"/>
                  </a:lnTo>
                  <a:lnTo>
                    <a:pt x="1134" y="860"/>
                  </a:lnTo>
                  <a:lnTo>
                    <a:pt x="1126" y="866"/>
                  </a:lnTo>
                  <a:lnTo>
                    <a:pt x="1116" y="872"/>
                  </a:lnTo>
                  <a:lnTo>
                    <a:pt x="1108" y="877"/>
                  </a:lnTo>
                  <a:lnTo>
                    <a:pt x="1099" y="883"/>
                  </a:lnTo>
                  <a:lnTo>
                    <a:pt x="1091" y="888"/>
                  </a:lnTo>
                  <a:lnTo>
                    <a:pt x="1081" y="894"/>
                  </a:lnTo>
                  <a:lnTo>
                    <a:pt x="1072" y="899"/>
                  </a:lnTo>
                  <a:lnTo>
                    <a:pt x="1063" y="904"/>
                  </a:lnTo>
                  <a:lnTo>
                    <a:pt x="1052" y="909"/>
                  </a:lnTo>
                  <a:lnTo>
                    <a:pt x="1043" y="914"/>
                  </a:lnTo>
                  <a:lnTo>
                    <a:pt x="1033" y="919"/>
                  </a:lnTo>
                  <a:lnTo>
                    <a:pt x="1023" y="924"/>
                  </a:lnTo>
                  <a:lnTo>
                    <a:pt x="1013" y="929"/>
                  </a:lnTo>
                  <a:lnTo>
                    <a:pt x="1003" y="932"/>
                  </a:lnTo>
                  <a:lnTo>
                    <a:pt x="992" y="937"/>
                  </a:lnTo>
                  <a:lnTo>
                    <a:pt x="982" y="941"/>
                  </a:lnTo>
                  <a:lnTo>
                    <a:pt x="973" y="945"/>
                  </a:lnTo>
                  <a:lnTo>
                    <a:pt x="962" y="949"/>
                  </a:lnTo>
                  <a:lnTo>
                    <a:pt x="951" y="952"/>
                  </a:lnTo>
                  <a:lnTo>
                    <a:pt x="940" y="956"/>
                  </a:lnTo>
                  <a:lnTo>
                    <a:pt x="929" y="960"/>
                  </a:lnTo>
                  <a:lnTo>
                    <a:pt x="919" y="963"/>
                  </a:lnTo>
                  <a:lnTo>
                    <a:pt x="908" y="966"/>
                  </a:lnTo>
                  <a:lnTo>
                    <a:pt x="897" y="970"/>
                  </a:lnTo>
                  <a:lnTo>
                    <a:pt x="886" y="972"/>
                  </a:lnTo>
                  <a:lnTo>
                    <a:pt x="874" y="974"/>
                  </a:lnTo>
                  <a:lnTo>
                    <a:pt x="864" y="978"/>
                  </a:lnTo>
                  <a:lnTo>
                    <a:pt x="852" y="981"/>
                  </a:lnTo>
                  <a:lnTo>
                    <a:pt x="840" y="982"/>
                  </a:lnTo>
                  <a:lnTo>
                    <a:pt x="830" y="984"/>
                  </a:lnTo>
                  <a:lnTo>
                    <a:pt x="818" y="987"/>
                  </a:lnTo>
                  <a:lnTo>
                    <a:pt x="806" y="988"/>
                  </a:lnTo>
                  <a:lnTo>
                    <a:pt x="795" y="990"/>
                  </a:lnTo>
                  <a:lnTo>
                    <a:pt x="783" y="992"/>
                  </a:lnTo>
                  <a:lnTo>
                    <a:pt x="771" y="993"/>
                  </a:lnTo>
                  <a:lnTo>
                    <a:pt x="761" y="994"/>
                  </a:lnTo>
                  <a:lnTo>
                    <a:pt x="749" y="995"/>
                  </a:lnTo>
                  <a:lnTo>
                    <a:pt x="738" y="997"/>
                  </a:lnTo>
                  <a:lnTo>
                    <a:pt x="726" y="997"/>
                  </a:lnTo>
                  <a:lnTo>
                    <a:pt x="714" y="998"/>
                  </a:lnTo>
                  <a:lnTo>
                    <a:pt x="702" y="998"/>
                  </a:lnTo>
                  <a:lnTo>
                    <a:pt x="691" y="999"/>
                  </a:lnTo>
                  <a:lnTo>
                    <a:pt x="679" y="999"/>
                  </a:lnTo>
                  <a:lnTo>
                    <a:pt x="667" y="999"/>
                  </a:lnTo>
                  <a:lnTo>
                    <a:pt x="654" y="999"/>
                  </a:lnTo>
                  <a:lnTo>
                    <a:pt x="643" y="999"/>
                  </a:lnTo>
                  <a:lnTo>
                    <a:pt x="631" y="998"/>
                  </a:lnTo>
                  <a:lnTo>
                    <a:pt x="619" y="998"/>
                  </a:lnTo>
                  <a:lnTo>
                    <a:pt x="608" y="997"/>
                  </a:lnTo>
                  <a:lnTo>
                    <a:pt x="596" y="995"/>
                  </a:lnTo>
                  <a:lnTo>
                    <a:pt x="586" y="995"/>
                  </a:lnTo>
                  <a:lnTo>
                    <a:pt x="574" y="994"/>
                  </a:lnTo>
                  <a:lnTo>
                    <a:pt x="562" y="993"/>
                  </a:lnTo>
                  <a:lnTo>
                    <a:pt x="550" y="990"/>
                  </a:lnTo>
                  <a:lnTo>
                    <a:pt x="539" y="989"/>
                  </a:lnTo>
                  <a:lnTo>
                    <a:pt x="527" y="988"/>
                  </a:lnTo>
                  <a:lnTo>
                    <a:pt x="515" y="986"/>
                  </a:lnTo>
                  <a:lnTo>
                    <a:pt x="505" y="983"/>
                  </a:lnTo>
                  <a:lnTo>
                    <a:pt x="493" y="981"/>
                  </a:lnTo>
                  <a:lnTo>
                    <a:pt x="481" y="979"/>
                  </a:lnTo>
                  <a:lnTo>
                    <a:pt x="471" y="977"/>
                  </a:lnTo>
                  <a:lnTo>
                    <a:pt x="459" y="973"/>
                  </a:lnTo>
                  <a:lnTo>
                    <a:pt x="449" y="971"/>
                  </a:lnTo>
                  <a:lnTo>
                    <a:pt x="437" y="968"/>
                  </a:lnTo>
                  <a:lnTo>
                    <a:pt x="426" y="965"/>
                  </a:lnTo>
                  <a:lnTo>
                    <a:pt x="416" y="962"/>
                  </a:lnTo>
                  <a:lnTo>
                    <a:pt x="404" y="958"/>
                  </a:lnTo>
                  <a:lnTo>
                    <a:pt x="394" y="955"/>
                  </a:lnTo>
                  <a:lnTo>
                    <a:pt x="383" y="951"/>
                  </a:lnTo>
                  <a:lnTo>
                    <a:pt x="373" y="947"/>
                  </a:lnTo>
                  <a:lnTo>
                    <a:pt x="362" y="944"/>
                  </a:lnTo>
                  <a:lnTo>
                    <a:pt x="352" y="939"/>
                  </a:lnTo>
                  <a:lnTo>
                    <a:pt x="341" y="935"/>
                  </a:lnTo>
                  <a:lnTo>
                    <a:pt x="332" y="930"/>
                  </a:lnTo>
                  <a:lnTo>
                    <a:pt x="321" y="926"/>
                  </a:lnTo>
                  <a:lnTo>
                    <a:pt x="312" y="921"/>
                  </a:lnTo>
                  <a:lnTo>
                    <a:pt x="301" y="916"/>
                  </a:lnTo>
                  <a:lnTo>
                    <a:pt x="292" y="911"/>
                  </a:lnTo>
                  <a:lnTo>
                    <a:pt x="283" y="907"/>
                  </a:lnTo>
                  <a:lnTo>
                    <a:pt x="272" y="902"/>
                  </a:lnTo>
                  <a:lnTo>
                    <a:pt x="263" y="897"/>
                  </a:lnTo>
                  <a:lnTo>
                    <a:pt x="253" y="890"/>
                  </a:lnTo>
                  <a:lnTo>
                    <a:pt x="245" y="886"/>
                  </a:lnTo>
                  <a:lnTo>
                    <a:pt x="236" y="881"/>
                  </a:lnTo>
                  <a:lnTo>
                    <a:pt x="227" y="874"/>
                  </a:lnTo>
                  <a:lnTo>
                    <a:pt x="218" y="868"/>
                  </a:lnTo>
                  <a:lnTo>
                    <a:pt x="210" y="862"/>
                  </a:lnTo>
                  <a:lnTo>
                    <a:pt x="201" y="856"/>
                  </a:lnTo>
                  <a:lnTo>
                    <a:pt x="193" y="850"/>
                  </a:lnTo>
                  <a:lnTo>
                    <a:pt x="184" y="844"/>
                  </a:lnTo>
                  <a:lnTo>
                    <a:pt x="176" y="837"/>
                  </a:lnTo>
                  <a:lnTo>
                    <a:pt x="169" y="831"/>
                  </a:lnTo>
                  <a:lnTo>
                    <a:pt x="161" y="825"/>
                  </a:lnTo>
                  <a:lnTo>
                    <a:pt x="154" y="818"/>
                  </a:lnTo>
                  <a:lnTo>
                    <a:pt x="146" y="811"/>
                  </a:lnTo>
                  <a:lnTo>
                    <a:pt x="139" y="804"/>
                  </a:lnTo>
                  <a:lnTo>
                    <a:pt x="132" y="797"/>
                  </a:lnTo>
                  <a:lnTo>
                    <a:pt x="125" y="790"/>
                  </a:lnTo>
                  <a:lnTo>
                    <a:pt x="118" y="783"/>
                  </a:lnTo>
                  <a:lnTo>
                    <a:pt x="112" y="776"/>
                  </a:lnTo>
                  <a:lnTo>
                    <a:pt x="105" y="768"/>
                  </a:lnTo>
                  <a:lnTo>
                    <a:pt x="99" y="761"/>
                  </a:lnTo>
                  <a:lnTo>
                    <a:pt x="93" y="753"/>
                  </a:lnTo>
                  <a:lnTo>
                    <a:pt x="87" y="746"/>
                  </a:lnTo>
                  <a:lnTo>
                    <a:pt x="82" y="739"/>
                  </a:lnTo>
                  <a:lnTo>
                    <a:pt x="76" y="731"/>
                  </a:lnTo>
                  <a:lnTo>
                    <a:pt x="71" y="723"/>
                  </a:lnTo>
                  <a:lnTo>
                    <a:pt x="65" y="715"/>
                  </a:lnTo>
                  <a:lnTo>
                    <a:pt x="61" y="707"/>
                  </a:lnTo>
                  <a:lnTo>
                    <a:pt x="56" y="699"/>
                  </a:lnTo>
                  <a:lnTo>
                    <a:pt x="51" y="690"/>
                  </a:lnTo>
                  <a:lnTo>
                    <a:pt x="46" y="683"/>
                  </a:lnTo>
                  <a:lnTo>
                    <a:pt x="43" y="674"/>
                  </a:lnTo>
                  <a:lnTo>
                    <a:pt x="38" y="667"/>
                  </a:lnTo>
                  <a:lnTo>
                    <a:pt x="35" y="658"/>
                  </a:lnTo>
                  <a:lnTo>
                    <a:pt x="31" y="650"/>
                  </a:lnTo>
                  <a:lnTo>
                    <a:pt x="28" y="641"/>
                  </a:lnTo>
                  <a:lnTo>
                    <a:pt x="24" y="634"/>
                  </a:lnTo>
                  <a:lnTo>
                    <a:pt x="21" y="625"/>
                  </a:lnTo>
                  <a:lnTo>
                    <a:pt x="18" y="616"/>
                  </a:lnTo>
                  <a:lnTo>
                    <a:pt x="16" y="608"/>
                  </a:lnTo>
                  <a:lnTo>
                    <a:pt x="14" y="599"/>
                  </a:lnTo>
                  <a:lnTo>
                    <a:pt x="11" y="590"/>
                  </a:lnTo>
                  <a:lnTo>
                    <a:pt x="9" y="582"/>
                  </a:lnTo>
                  <a:lnTo>
                    <a:pt x="7" y="573"/>
                  </a:lnTo>
                  <a:lnTo>
                    <a:pt x="6" y="565"/>
                  </a:lnTo>
                  <a:lnTo>
                    <a:pt x="4" y="556"/>
                  </a:lnTo>
                  <a:lnTo>
                    <a:pt x="3" y="547"/>
                  </a:lnTo>
                  <a:lnTo>
                    <a:pt x="2" y="539"/>
                  </a:lnTo>
                  <a:lnTo>
                    <a:pt x="1" y="530"/>
                  </a:lnTo>
                  <a:lnTo>
                    <a:pt x="1" y="521"/>
                  </a:lnTo>
                  <a:lnTo>
                    <a:pt x="0" y="513"/>
                  </a:lnTo>
                  <a:lnTo>
                    <a:pt x="0" y="504"/>
                  </a:lnTo>
                  <a:lnTo>
                    <a:pt x="0" y="495"/>
                  </a:lnTo>
                  <a:lnTo>
                    <a:pt x="0" y="487"/>
                  </a:lnTo>
                  <a:lnTo>
                    <a:pt x="1" y="477"/>
                  </a:lnTo>
                  <a:lnTo>
                    <a:pt x="1" y="468"/>
                  </a:lnTo>
                  <a:lnTo>
                    <a:pt x="2" y="460"/>
                  </a:lnTo>
                  <a:lnTo>
                    <a:pt x="3" y="451"/>
                  </a:lnTo>
                  <a:lnTo>
                    <a:pt x="4" y="442"/>
                  </a:lnTo>
                  <a:lnTo>
                    <a:pt x="6" y="434"/>
                  </a:lnTo>
                  <a:lnTo>
                    <a:pt x="7" y="425"/>
                  </a:lnTo>
                  <a:lnTo>
                    <a:pt x="9" y="416"/>
                  </a:lnTo>
                  <a:lnTo>
                    <a:pt x="11" y="408"/>
                  </a:lnTo>
                  <a:lnTo>
                    <a:pt x="14" y="399"/>
                  </a:lnTo>
                  <a:lnTo>
                    <a:pt x="16" y="390"/>
                  </a:lnTo>
                  <a:lnTo>
                    <a:pt x="18" y="382"/>
                  </a:lnTo>
                  <a:lnTo>
                    <a:pt x="21" y="374"/>
                  </a:lnTo>
                  <a:lnTo>
                    <a:pt x="24" y="366"/>
                  </a:lnTo>
                  <a:lnTo>
                    <a:pt x="28" y="357"/>
                  </a:lnTo>
                  <a:lnTo>
                    <a:pt x="31" y="348"/>
                  </a:lnTo>
                  <a:lnTo>
                    <a:pt x="35" y="340"/>
                  </a:lnTo>
                  <a:lnTo>
                    <a:pt x="38" y="332"/>
                  </a:lnTo>
                  <a:lnTo>
                    <a:pt x="43" y="324"/>
                  </a:lnTo>
                  <a:lnTo>
                    <a:pt x="46" y="315"/>
                  </a:lnTo>
                  <a:lnTo>
                    <a:pt x="51" y="308"/>
                  </a:lnTo>
                  <a:lnTo>
                    <a:pt x="56" y="299"/>
                  </a:lnTo>
                  <a:lnTo>
                    <a:pt x="61" y="292"/>
                  </a:lnTo>
                  <a:lnTo>
                    <a:pt x="65" y="284"/>
                  </a:lnTo>
                  <a:lnTo>
                    <a:pt x="71" y="276"/>
                  </a:lnTo>
                  <a:lnTo>
                    <a:pt x="76" y="268"/>
                  </a:lnTo>
                  <a:lnTo>
                    <a:pt x="82" y="261"/>
                  </a:lnTo>
                  <a:lnTo>
                    <a:pt x="87" y="252"/>
                  </a:lnTo>
                  <a:lnTo>
                    <a:pt x="93" y="245"/>
                  </a:lnTo>
                  <a:lnTo>
                    <a:pt x="99" y="237"/>
                  </a:lnTo>
                  <a:lnTo>
                    <a:pt x="105" y="230"/>
                  </a:lnTo>
                  <a:lnTo>
                    <a:pt x="112" y="223"/>
                  </a:lnTo>
                  <a:lnTo>
                    <a:pt x="118" y="215"/>
                  </a:lnTo>
                  <a:lnTo>
                    <a:pt x="125" y="209"/>
                  </a:lnTo>
                  <a:lnTo>
                    <a:pt x="132" y="202"/>
                  </a:lnTo>
                  <a:lnTo>
                    <a:pt x="139" y="194"/>
                  </a:lnTo>
                  <a:lnTo>
                    <a:pt x="146" y="188"/>
                  </a:lnTo>
                  <a:lnTo>
                    <a:pt x="154" y="181"/>
                  </a:lnTo>
                  <a:lnTo>
                    <a:pt x="161" y="174"/>
                  </a:lnTo>
                  <a:lnTo>
                    <a:pt x="169" y="167"/>
                  </a:lnTo>
                  <a:lnTo>
                    <a:pt x="176" y="161"/>
                  </a:lnTo>
                  <a:lnTo>
                    <a:pt x="184" y="155"/>
                  </a:lnTo>
                  <a:lnTo>
                    <a:pt x="193" y="148"/>
                  </a:lnTo>
                  <a:lnTo>
                    <a:pt x="201" y="142"/>
                  </a:lnTo>
                  <a:lnTo>
                    <a:pt x="210" y="136"/>
                  </a:lnTo>
                  <a:lnTo>
                    <a:pt x="218" y="130"/>
                  </a:lnTo>
                  <a:lnTo>
                    <a:pt x="227" y="124"/>
                  </a:lnTo>
                  <a:lnTo>
                    <a:pt x="236" y="119"/>
                  </a:lnTo>
                  <a:lnTo>
                    <a:pt x="245" y="113"/>
                  </a:lnTo>
                  <a:lnTo>
                    <a:pt x="253" y="108"/>
                  </a:lnTo>
                  <a:lnTo>
                    <a:pt x="263" y="103"/>
                  </a:lnTo>
                  <a:lnTo>
                    <a:pt x="272" y="97"/>
                  </a:lnTo>
                  <a:lnTo>
                    <a:pt x="283" y="92"/>
                  </a:lnTo>
                  <a:lnTo>
                    <a:pt x="292" y="87"/>
                  </a:lnTo>
                  <a:lnTo>
                    <a:pt x="301" y="82"/>
                  </a:lnTo>
                  <a:lnTo>
                    <a:pt x="312" y="77"/>
                  </a:lnTo>
                  <a:lnTo>
                    <a:pt x="321" y="73"/>
                  </a:lnTo>
                  <a:lnTo>
                    <a:pt x="332" y="68"/>
                  </a:lnTo>
                  <a:lnTo>
                    <a:pt x="341" y="63"/>
                  </a:lnTo>
                  <a:lnTo>
                    <a:pt x="352" y="60"/>
                  </a:lnTo>
                  <a:lnTo>
                    <a:pt x="362" y="56"/>
                  </a:lnTo>
                  <a:lnTo>
                    <a:pt x="373" y="51"/>
                  </a:lnTo>
                  <a:lnTo>
                    <a:pt x="383" y="47"/>
                  </a:lnTo>
                  <a:lnTo>
                    <a:pt x="394" y="44"/>
                  </a:lnTo>
                  <a:lnTo>
                    <a:pt x="404" y="41"/>
                  </a:lnTo>
                  <a:lnTo>
                    <a:pt x="415" y="37"/>
                  </a:lnTo>
                  <a:lnTo>
                    <a:pt x="426" y="34"/>
                  </a:lnTo>
                  <a:lnTo>
                    <a:pt x="437" y="31"/>
                  </a:lnTo>
                  <a:lnTo>
                    <a:pt x="449" y="27"/>
                  </a:lnTo>
                  <a:lnTo>
                    <a:pt x="459" y="25"/>
                  </a:lnTo>
                  <a:lnTo>
                    <a:pt x="471" y="23"/>
                  </a:lnTo>
                  <a:lnTo>
                    <a:pt x="481" y="20"/>
                  </a:lnTo>
                  <a:lnTo>
                    <a:pt x="493" y="18"/>
                  </a:lnTo>
                  <a:lnTo>
                    <a:pt x="505" y="15"/>
                  </a:lnTo>
                  <a:lnTo>
                    <a:pt x="515" y="13"/>
                  </a:lnTo>
                  <a:lnTo>
                    <a:pt x="527" y="11"/>
                  </a:lnTo>
                  <a:lnTo>
                    <a:pt x="539" y="9"/>
                  </a:lnTo>
                  <a:lnTo>
                    <a:pt x="550" y="8"/>
                  </a:lnTo>
                  <a:lnTo>
                    <a:pt x="562" y="6"/>
                  </a:lnTo>
                  <a:lnTo>
                    <a:pt x="574" y="5"/>
                  </a:lnTo>
                  <a:lnTo>
                    <a:pt x="586" y="4"/>
                  </a:lnTo>
                  <a:lnTo>
                    <a:pt x="596" y="3"/>
                  </a:lnTo>
                  <a:lnTo>
                    <a:pt x="608" y="2"/>
                  </a:lnTo>
                  <a:lnTo>
                    <a:pt x="619" y="2"/>
                  </a:lnTo>
                  <a:lnTo>
                    <a:pt x="631" y="0"/>
                  </a:lnTo>
                  <a:lnTo>
                    <a:pt x="643" y="0"/>
                  </a:lnTo>
                  <a:lnTo>
                    <a:pt x="654" y="0"/>
                  </a:lnTo>
                  <a:lnTo>
                    <a:pt x="667" y="0"/>
                  </a:lnTo>
                  <a:lnTo>
                    <a:pt x="679" y="0"/>
                  </a:lnTo>
                  <a:lnTo>
                    <a:pt x="691" y="0"/>
                  </a:lnTo>
                  <a:lnTo>
                    <a:pt x="702" y="0"/>
                  </a:lnTo>
                  <a:lnTo>
                    <a:pt x="714" y="0"/>
                  </a:lnTo>
                  <a:lnTo>
                    <a:pt x="726" y="2"/>
                  </a:lnTo>
                  <a:lnTo>
                    <a:pt x="738" y="3"/>
                  </a:lnTo>
                  <a:lnTo>
                    <a:pt x="749" y="3"/>
                  </a:lnTo>
                  <a:lnTo>
                    <a:pt x="760" y="4"/>
                  </a:lnTo>
                  <a:lnTo>
                    <a:pt x="771" y="5"/>
                  </a:lnTo>
                  <a:lnTo>
                    <a:pt x="783" y="6"/>
                  </a:lnTo>
                  <a:lnTo>
                    <a:pt x="795" y="9"/>
                  </a:lnTo>
                  <a:lnTo>
                    <a:pt x="806" y="10"/>
                  </a:lnTo>
                  <a:lnTo>
                    <a:pt x="818" y="13"/>
                  </a:lnTo>
                  <a:lnTo>
                    <a:pt x="830" y="14"/>
                  </a:lnTo>
                  <a:lnTo>
                    <a:pt x="840" y="16"/>
                  </a:lnTo>
                  <a:lnTo>
                    <a:pt x="852" y="19"/>
                  </a:lnTo>
                  <a:lnTo>
                    <a:pt x="864" y="21"/>
                  </a:lnTo>
                  <a:lnTo>
                    <a:pt x="874" y="24"/>
                  </a:lnTo>
                  <a:lnTo>
                    <a:pt x="886" y="26"/>
                  </a:lnTo>
                  <a:lnTo>
                    <a:pt x="897" y="29"/>
                  </a:lnTo>
                  <a:lnTo>
                    <a:pt x="908" y="32"/>
                  </a:lnTo>
                  <a:lnTo>
                    <a:pt x="919" y="35"/>
                  </a:lnTo>
                  <a:lnTo>
                    <a:pt x="929" y="39"/>
                  </a:lnTo>
                  <a:lnTo>
                    <a:pt x="940" y="42"/>
                  </a:lnTo>
                  <a:lnTo>
                    <a:pt x="951" y="46"/>
                  </a:lnTo>
                  <a:lnTo>
                    <a:pt x="962" y="50"/>
                  </a:lnTo>
                  <a:lnTo>
                    <a:pt x="973" y="53"/>
                  </a:lnTo>
                  <a:lnTo>
                    <a:pt x="982" y="57"/>
                  </a:lnTo>
                  <a:lnTo>
                    <a:pt x="992" y="62"/>
                  </a:lnTo>
                  <a:lnTo>
                    <a:pt x="1003" y="66"/>
                  </a:lnTo>
                  <a:lnTo>
                    <a:pt x="1013" y="71"/>
                  </a:lnTo>
                  <a:lnTo>
                    <a:pt x="1023" y="74"/>
                  </a:lnTo>
                  <a:lnTo>
                    <a:pt x="1033" y="79"/>
                  </a:lnTo>
                  <a:lnTo>
                    <a:pt x="1043" y="84"/>
                  </a:lnTo>
                  <a:lnTo>
                    <a:pt x="1052" y="89"/>
                  </a:lnTo>
                  <a:lnTo>
                    <a:pt x="1063" y="94"/>
                  </a:lnTo>
                  <a:lnTo>
                    <a:pt x="1072" y="99"/>
                  </a:lnTo>
                  <a:lnTo>
                    <a:pt x="1081" y="105"/>
                  </a:lnTo>
                  <a:lnTo>
                    <a:pt x="1089" y="110"/>
                  </a:lnTo>
                  <a:lnTo>
                    <a:pt x="1099" y="116"/>
                  </a:lnTo>
                  <a:lnTo>
                    <a:pt x="1108" y="121"/>
                  </a:lnTo>
                  <a:lnTo>
                    <a:pt x="1116" y="127"/>
                  </a:lnTo>
                  <a:lnTo>
                    <a:pt x="1126" y="134"/>
                  </a:lnTo>
                  <a:lnTo>
                    <a:pt x="1134" y="139"/>
                  </a:lnTo>
                  <a:lnTo>
                    <a:pt x="1142" y="145"/>
                  </a:lnTo>
                  <a:lnTo>
                    <a:pt x="1150" y="151"/>
                  </a:lnTo>
                  <a:lnTo>
                    <a:pt x="1158" y="158"/>
                  </a:lnTo>
                  <a:lnTo>
                    <a:pt x="1167" y="165"/>
                  </a:lnTo>
                  <a:lnTo>
                    <a:pt x="1175" y="171"/>
                  </a:lnTo>
                  <a:lnTo>
                    <a:pt x="1182" y="177"/>
                  </a:lnTo>
                  <a:lnTo>
                    <a:pt x="1190" y="184"/>
                  </a:lnTo>
                  <a:lnTo>
                    <a:pt x="1197" y="190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3"/>
                  </a:lnTo>
                  <a:lnTo>
                    <a:pt x="1224" y="219"/>
                  </a:lnTo>
                  <a:lnTo>
                    <a:pt x="1231" y="226"/>
                  </a:lnTo>
                  <a:lnTo>
                    <a:pt x="1237" y="234"/>
                  </a:lnTo>
                  <a:lnTo>
                    <a:pt x="1244" y="241"/>
                  </a:lnTo>
                  <a:lnTo>
                    <a:pt x="1250" y="248"/>
                  </a:lnTo>
                  <a:lnTo>
                    <a:pt x="1255" y="256"/>
                  </a:lnTo>
                  <a:lnTo>
                    <a:pt x="1261" y="265"/>
                  </a:lnTo>
                  <a:lnTo>
                    <a:pt x="1266" y="272"/>
                  </a:lnTo>
                  <a:lnTo>
                    <a:pt x="1272" y="279"/>
                  </a:lnTo>
                  <a:lnTo>
                    <a:pt x="1277" y="288"/>
                  </a:lnTo>
                  <a:lnTo>
                    <a:pt x="1281" y="295"/>
                  </a:lnTo>
                  <a:lnTo>
                    <a:pt x="1286" y="304"/>
                  </a:lnTo>
                  <a:lnTo>
                    <a:pt x="1291" y="311"/>
                  </a:lnTo>
                  <a:lnTo>
                    <a:pt x="1295" y="320"/>
                  </a:lnTo>
                  <a:lnTo>
                    <a:pt x="1299" y="327"/>
                  </a:lnTo>
                  <a:lnTo>
                    <a:pt x="1303" y="336"/>
                  </a:lnTo>
                  <a:lnTo>
                    <a:pt x="1307" y="345"/>
                  </a:lnTo>
                  <a:lnTo>
                    <a:pt x="1310" y="353"/>
                  </a:lnTo>
                  <a:lnTo>
                    <a:pt x="1314" y="361"/>
                  </a:lnTo>
                  <a:lnTo>
                    <a:pt x="1316" y="369"/>
                  </a:lnTo>
                  <a:lnTo>
                    <a:pt x="1320" y="378"/>
                  </a:lnTo>
                  <a:lnTo>
                    <a:pt x="1322" y="387"/>
                  </a:lnTo>
                  <a:lnTo>
                    <a:pt x="1324" y="395"/>
                  </a:lnTo>
                  <a:lnTo>
                    <a:pt x="1327" y="404"/>
                  </a:lnTo>
                  <a:lnTo>
                    <a:pt x="1329" y="413"/>
                  </a:lnTo>
                  <a:lnTo>
                    <a:pt x="1331" y="421"/>
                  </a:lnTo>
                  <a:lnTo>
                    <a:pt x="1333" y="430"/>
                  </a:lnTo>
                  <a:lnTo>
                    <a:pt x="1335" y="439"/>
                  </a:lnTo>
                  <a:lnTo>
                    <a:pt x="1336" y="447"/>
                  </a:lnTo>
                  <a:lnTo>
                    <a:pt x="1337" y="456"/>
                  </a:lnTo>
                  <a:lnTo>
                    <a:pt x="1339" y="465"/>
                  </a:lnTo>
                  <a:lnTo>
                    <a:pt x="1339" y="473"/>
                  </a:lnTo>
                  <a:lnTo>
                    <a:pt x="1340" y="482"/>
                  </a:lnTo>
                  <a:lnTo>
                    <a:pt x="1340" y="490"/>
                  </a:lnTo>
                  <a:lnTo>
                    <a:pt x="1340" y="4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9" name="Freeform 44">
              <a:extLst>
                <a:ext uri="{FF2B5EF4-FFF2-40B4-BE49-F238E27FC236}">
                  <a16:creationId xmlns:a16="http://schemas.microsoft.com/office/drawing/2014/main" id="{B231489A-76D7-5947-BCCB-962C364F98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6" y="2156"/>
              <a:ext cx="390" cy="189"/>
            </a:xfrm>
            <a:custGeom>
              <a:avLst/>
              <a:gdLst>
                <a:gd name="T0" fmla="*/ 0 w 1563"/>
                <a:gd name="T1" fmla="*/ 0 h 947"/>
                <a:gd name="T2" fmla="*/ 0 w 1563"/>
                <a:gd name="T3" fmla="*/ 0 h 947"/>
                <a:gd name="T4" fmla="*/ 0 w 1563"/>
                <a:gd name="T5" fmla="*/ 0 h 947"/>
                <a:gd name="T6" fmla="*/ 0 w 1563"/>
                <a:gd name="T7" fmla="*/ 0 h 947"/>
                <a:gd name="T8" fmla="*/ 0 w 1563"/>
                <a:gd name="T9" fmla="*/ 0 h 947"/>
                <a:gd name="T10" fmla="*/ 0 w 1563"/>
                <a:gd name="T11" fmla="*/ 0 h 947"/>
                <a:gd name="T12" fmla="*/ 0 w 1563"/>
                <a:gd name="T13" fmla="*/ 0 h 947"/>
                <a:gd name="T14" fmla="*/ 0 w 1563"/>
                <a:gd name="T15" fmla="*/ 0 h 947"/>
                <a:gd name="T16" fmla="*/ 0 w 1563"/>
                <a:gd name="T17" fmla="*/ 0 h 947"/>
                <a:gd name="T18" fmla="*/ 0 w 1563"/>
                <a:gd name="T19" fmla="*/ 0 h 947"/>
                <a:gd name="T20" fmla="*/ 0 w 1563"/>
                <a:gd name="T21" fmla="*/ 0 h 947"/>
                <a:gd name="T22" fmla="*/ 0 w 1563"/>
                <a:gd name="T23" fmla="*/ 0 h 947"/>
                <a:gd name="T24" fmla="*/ 0 w 1563"/>
                <a:gd name="T25" fmla="*/ 0 h 947"/>
                <a:gd name="T26" fmla="*/ 0 w 1563"/>
                <a:gd name="T27" fmla="*/ 0 h 947"/>
                <a:gd name="T28" fmla="*/ 0 w 1563"/>
                <a:gd name="T29" fmla="*/ 0 h 947"/>
                <a:gd name="T30" fmla="*/ 0 w 1563"/>
                <a:gd name="T31" fmla="*/ 0 h 947"/>
                <a:gd name="T32" fmla="*/ 0 w 1563"/>
                <a:gd name="T33" fmla="*/ 0 h 947"/>
                <a:gd name="T34" fmla="*/ 0 w 1563"/>
                <a:gd name="T35" fmla="*/ 0 h 947"/>
                <a:gd name="T36" fmla="*/ 0 w 1563"/>
                <a:gd name="T37" fmla="*/ 0 h 947"/>
                <a:gd name="T38" fmla="*/ 0 w 1563"/>
                <a:gd name="T39" fmla="*/ 0 h 947"/>
                <a:gd name="T40" fmla="*/ 0 w 1563"/>
                <a:gd name="T41" fmla="*/ 0 h 947"/>
                <a:gd name="T42" fmla="*/ 0 w 1563"/>
                <a:gd name="T43" fmla="*/ 0 h 947"/>
                <a:gd name="T44" fmla="*/ 0 w 1563"/>
                <a:gd name="T45" fmla="*/ 0 h 947"/>
                <a:gd name="T46" fmla="*/ 0 w 1563"/>
                <a:gd name="T47" fmla="*/ 0 h 947"/>
                <a:gd name="T48" fmla="*/ 0 w 1563"/>
                <a:gd name="T49" fmla="*/ 0 h 947"/>
                <a:gd name="T50" fmla="*/ 0 w 1563"/>
                <a:gd name="T51" fmla="*/ 0 h 947"/>
                <a:gd name="T52" fmla="*/ 0 w 1563"/>
                <a:gd name="T53" fmla="*/ 0 h 947"/>
                <a:gd name="T54" fmla="*/ 0 w 1563"/>
                <a:gd name="T55" fmla="*/ 0 h 947"/>
                <a:gd name="T56" fmla="*/ 0 w 1563"/>
                <a:gd name="T57" fmla="*/ 0 h 947"/>
                <a:gd name="T58" fmla="*/ 0 w 1563"/>
                <a:gd name="T59" fmla="*/ 0 h 947"/>
                <a:gd name="T60" fmla="*/ 0 w 1563"/>
                <a:gd name="T61" fmla="*/ 0 h 947"/>
                <a:gd name="T62" fmla="*/ 0 w 1563"/>
                <a:gd name="T63" fmla="*/ 0 h 947"/>
                <a:gd name="T64" fmla="*/ 0 w 1563"/>
                <a:gd name="T65" fmla="*/ 0 h 947"/>
                <a:gd name="T66" fmla="*/ 0 w 1563"/>
                <a:gd name="T67" fmla="*/ 0 h 947"/>
                <a:gd name="T68" fmla="*/ 0 w 1563"/>
                <a:gd name="T69" fmla="*/ 0 h 947"/>
                <a:gd name="T70" fmla="*/ 0 w 1563"/>
                <a:gd name="T71" fmla="*/ 0 h 947"/>
                <a:gd name="T72" fmla="*/ 0 w 1563"/>
                <a:gd name="T73" fmla="*/ 0 h 947"/>
                <a:gd name="T74" fmla="*/ 0 w 1563"/>
                <a:gd name="T75" fmla="*/ 0 h 947"/>
                <a:gd name="T76" fmla="*/ 0 w 1563"/>
                <a:gd name="T77" fmla="*/ 0 h 947"/>
                <a:gd name="T78" fmla="*/ 0 w 1563"/>
                <a:gd name="T79" fmla="*/ 0 h 947"/>
                <a:gd name="T80" fmla="*/ 0 w 1563"/>
                <a:gd name="T81" fmla="*/ 0 h 947"/>
                <a:gd name="T82" fmla="*/ 0 w 1563"/>
                <a:gd name="T83" fmla="*/ 0 h 947"/>
                <a:gd name="T84" fmla="*/ 0 w 1563"/>
                <a:gd name="T85" fmla="*/ 0 h 947"/>
                <a:gd name="T86" fmla="*/ 0 w 1563"/>
                <a:gd name="T87" fmla="*/ 0 h 947"/>
                <a:gd name="T88" fmla="*/ 0 w 1563"/>
                <a:gd name="T89" fmla="*/ 0 h 947"/>
                <a:gd name="T90" fmla="*/ 0 w 1563"/>
                <a:gd name="T91" fmla="*/ 0 h 947"/>
                <a:gd name="T92" fmla="*/ 0 w 1563"/>
                <a:gd name="T93" fmla="*/ 0 h 947"/>
                <a:gd name="T94" fmla="*/ 0 w 1563"/>
                <a:gd name="T95" fmla="*/ 0 h 947"/>
                <a:gd name="T96" fmla="*/ 0 w 1563"/>
                <a:gd name="T97" fmla="*/ 0 h 947"/>
                <a:gd name="T98" fmla="*/ 0 w 1563"/>
                <a:gd name="T99" fmla="*/ 0 h 947"/>
                <a:gd name="T100" fmla="*/ 0 w 1563"/>
                <a:gd name="T101" fmla="*/ 0 h 947"/>
                <a:gd name="T102" fmla="*/ 0 w 1563"/>
                <a:gd name="T103" fmla="*/ 0 h 947"/>
                <a:gd name="T104" fmla="*/ 0 w 1563"/>
                <a:gd name="T105" fmla="*/ 0 h 947"/>
                <a:gd name="T106" fmla="*/ 0 w 1563"/>
                <a:gd name="T107" fmla="*/ 0 h 947"/>
                <a:gd name="T108" fmla="*/ 0 w 1563"/>
                <a:gd name="T109" fmla="*/ 0 h 947"/>
                <a:gd name="T110" fmla="*/ 0 w 1563"/>
                <a:gd name="T111" fmla="*/ 0 h 947"/>
                <a:gd name="T112" fmla="*/ 0 w 1563"/>
                <a:gd name="T113" fmla="*/ 0 h 947"/>
                <a:gd name="T114" fmla="*/ 0 w 1563"/>
                <a:gd name="T115" fmla="*/ 0 h 947"/>
                <a:gd name="T116" fmla="*/ 0 w 1563"/>
                <a:gd name="T117" fmla="*/ 0 h 947"/>
                <a:gd name="T118" fmla="*/ 0 w 1563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3"/>
                <a:gd name="T181" fmla="*/ 0 h 947"/>
                <a:gd name="T182" fmla="*/ 1563 w 1563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3" h="947">
                  <a:moveTo>
                    <a:pt x="1563" y="474"/>
                  </a:moveTo>
                  <a:lnTo>
                    <a:pt x="1563" y="483"/>
                  </a:lnTo>
                  <a:lnTo>
                    <a:pt x="1561" y="490"/>
                  </a:lnTo>
                  <a:lnTo>
                    <a:pt x="1561" y="499"/>
                  </a:lnTo>
                  <a:lnTo>
                    <a:pt x="1560" y="508"/>
                  </a:lnTo>
                  <a:lnTo>
                    <a:pt x="1559" y="515"/>
                  </a:lnTo>
                  <a:lnTo>
                    <a:pt x="1558" y="524"/>
                  </a:lnTo>
                  <a:lnTo>
                    <a:pt x="1557" y="532"/>
                  </a:lnTo>
                  <a:lnTo>
                    <a:pt x="1554" y="540"/>
                  </a:lnTo>
                  <a:lnTo>
                    <a:pt x="1552" y="548"/>
                  </a:lnTo>
                  <a:lnTo>
                    <a:pt x="1550" y="557"/>
                  </a:lnTo>
                  <a:lnTo>
                    <a:pt x="1547" y="565"/>
                  </a:lnTo>
                  <a:lnTo>
                    <a:pt x="1545" y="573"/>
                  </a:lnTo>
                  <a:lnTo>
                    <a:pt x="1542" y="581"/>
                  </a:lnTo>
                  <a:lnTo>
                    <a:pt x="1539" y="589"/>
                  </a:lnTo>
                  <a:lnTo>
                    <a:pt x="1536" y="597"/>
                  </a:lnTo>
                  <a:lnTo>
                    <a:pt x="1532" y="605"/>
                  </a:lnTo>
                  <a:lnTo>
                    <a:pt x="1527" y="613"/>
                  </a:lnTo>
                  <a:lnTo>
                    <a:pt x="1524" y="621"/>
                  </a:lnTo>
                  <a:lnTo>
                    <a:pt x="1519" y="629"/>
                  </a:lnTo>
                  <a:lnTo>
                    <a:pt x="1515" y="636"/>
                  </a:lnTo>
                  <a:lnTo>
                    <a:pt x="1510" y="645"/>
                  </a:lnTo>
                  <a:lnTo>
                    <a:pt x="1505" y="652"/>
                  </a:lnTo>
                  <a:lnTo>
                    <a:pt x="1499" y="660"/>
                  </a:lnTo>
                  <a:lnTo>
                    <a:pt x="1495" y="667"/>
                  </a:lnTo>
                  <a:lnTo>
                    <a:pt x="1489" y="674"/>
                  </a:lnTo>
                  <a:lnTo>
                    <a:pt x="1483" y="682"/>
                  </a:lnTo>
                  <a:lnTo>
                    <a:pt x="1477" y="689"/>
                  </a:lnTo>
                  <a:lnTo>
                    <a:pt x="1470" y="697"/>
                  </a:lnTo>
                  <a:lnTo>
                    <a:pt x="1464" y="704"/>
                  </a:lnTo>
                  <a:lnTo>
                    <a:pt x="1457" y="711"/>
                  </a:lnTo>
                  <a:lnTo>
                    <a:pt x="1450" y="719"/>
                  </a:lnTo>
                  <a:lnTo>
                    <a:pt x="1443" y="726"/>
                  </a:lnTo>
                  <a:lnTo>
                    <a:pt x="1435" y="732"/>
                  </a:lnTo>
                  <a:lnTo>
                    <a:pt x="1428" y="740"/>
                  </a:lnTo>
                  <a:lnTo>
                    <a:pt x="1420" y="746"/>
                  </a:lnTo>
                  <a:lnTo>
                    <a:pt x="1412" y="753"/>
                  </a:lnTo>
                  <a:lnTo>
                    <a:pt x="1405" y="760"/>
                  </a:lnTo>
                  <a:lnTo>
                    <a:pt x="1395" y="767"/>
                  </a:lnTo>
                  <a:lnTo>
                    <a:pt x="1387" y="773"/>
                  </a:lnTo>
                  <a:lnTo>
                    <a:pt x="1379" y="779"/>
                  </a:lnTo>
                  <a:lnTo>
                    <a:pt x="1370" y="786"/>
                  </a:lnTo>
                  <a:lnTo>
                    <a:pt x="1360" y="792"/>
                  </a:lnTo>
                  <a:lnTo>
                    <a:pt x="1351" y="798"/>
                  </a:lnTo>
                  <a:lnTo>
                    <a:pt x="1342" y="804"/>
                  </a:lnTo>
                  <a:lnTo>
                    <a:pt x="1332" y="810"/>
                  </a:lnTo>
                  <a:lnTo>
                    <a:pt x="1323" y="815"/>
                  </a:lnTo>
                  <a:lnTo>
                    <a:pt x="1312" y="821"/>
                  </a:lnTo>
                  <a:lnTo>
                    <a:pt x="1303" y="828"/>
                  </a:lnTo>
                  <a:lnTo>
                    <a:pt x="1292" y="832"/>
                  </a:lnTo>
                  <a:lnTo>
                    <a:pt x="1282" y="837"/>
                  </a:lnTo>
                  <a:lnTo>
                    <a:pt x="1271" y="844"/>
                  </a:lnTo>
                  <a:lnTo>
                    <a:pt x="1261" y="848"/>
                  </a:lnTo>
                  <a:lnTo>
                    <a:pt x="1249" y="853"/>
                  </a:lnTo>
                  <a:lnTo>
                    <a:pt x="1239" y="858"/>
                  </a:lnTo>
                  <a:lnTo>
                    <a:pt x="1228" y="863"/>
                  </a:lnTo>
                  <a:lnTo>
                    <a:pt x="1216" y="867"/>
                  </a:lnTo>
                  <a:lnTo>
                    <a:pt x="1205" y="872"/>
                  </a:lnTo>
                  <a:lnTo>
                    <a:pt x="1193" y="877"/>
                  </a:lnTo>
                  <a:lnTo>
                    <a:pt x="1181" y="881"/>
                  </a:lnTo>
                  <a:lnTo>
                    <a:pt x="1170" y="886"/>
                  </a:lnTo>
                  <a:lnTo>
                    <a:pt x="1158" y="889"/>
                  </a:lnTo>
                  <a:lnTo>
                    <a:pt x="1146" y="893"/>
                  </a:lnTo>
                  <a:lnTo>
                    <a:pt x="1133" y="897"/>
                  </a:lnTo>
                  <a:lnTo>
                    <a:pt x="1122" y="900"/>
                  </a:lnTo>
                  <a:lnTo>
                    <a:pt x="1109" y="904"/>
                  </a:lnTo>
                  <a:lnTo>
                    <a:pt x="1097" y="908"/>
                  </a:lnTo>
                  <a:lnTo>
                    <a:pt x="1084" y="910"/>
                  </a:lnTo>
                  <a:lnTo>
                    <a:pt x="1071" y="914"/>
                  </a:lnTo>
                  <a:lnTo>
                    <a:pt x="1059" y="916"/>
                  </a:lnTo>
                  <a:lnTo>
                    <a:pt x="1046" y="920"/>
                  </a:lnTo>
                  <a:lnTo>
                    <a:pt x="1033" y="923"/>
                  </a:lnTo>
                  <a:lnTo>
                    <a:pt x="1020" y="925"/>
                  </a:lnTo>
                  <a:lnTo>
                    <a:pt x="1007" y="928"/>
                  </a:lnTo>
                  <a:lnTo>
                    <a:pt x="994" y="930"/>
                  </a:lnTo>
                  <a:lnTo>
                    <a:pt x="980" y="932"/>
                  </a:lnTo>
                  <a:lnTo>
                    <a:pt x="967" y="934"/>
                  </a:lnTo>
                  <a:lnTo>
                    <a:pt x="955" y="936"/>
                  </a:lnTo>
                  <a:lnTo>
                    <a:pt x="941" y="937"/>
                  </a:lnTo>
                  <a:lnTo>
                    <a:pt x="928" y="940"/>
                  </a:lnTo>
                  <a:lnTo>
                    <a:pt x="914" y="941"/>
                  </a:lnTo>
                  <a:lnTo>
                    <a:pt x="901" y="942"/>
                  </a:lnTo>
                  <a:lnTo>
                    <a:pt x="887" y="944"/>
                  </a:lnTo>
                  <a:lnTo>
                    <a:pt x="874" y="945"/>
                  </a:lnTo>
                  <a:lnTo>
                    <a:pt x="860" y="946"/>
                  </a:lnTo>
                  <a:lnTo>
                    <a:pt x="846" y="946"/>
                  </a:lnTo>
                  <a:lnTo>
                    <a:pt x="833" y="947"/>
                  </a:lnTo>
                  <a:lnTo>
                    <a:pt x="819" y="947"/>
                  </a:lnTo>
                  <a:lnTo>
                    <a:pt x="805" y="947"/>
                  </a:lnTo>
                  <a:lnTo>
                    <a:pt x="792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1" y="947"/>
                  </a:lnTo>
                  <a:lnTo>
                    <a:pt x="737" y="947"/>
                  </a:lnTo>
                  <a:lnTo>
                    <a:pt x="723" y="946"/>
                  </a:lnTo>
                  <a:lnTo>
                    <a:pt x="710" y="946"/>
                  </a:lnTo>
                  <a:lnTo>
                    <a:pt x="696" y="945"/>
                  </a:lnTo>
                  <a:lnTo>
                    <a:pt x="683" y="944"/>
                  </a:lnTo>
                  <a:lnTo>
                    <a:pt x="669" y="942"/>
                  </a:lnTo>
                  <a:lnTo>
                    <a:pt x="655" y="941"/>
                  </a:lnTo>
                  <a:lnTo>
                    <a:pt x="642" y="940"/>
                  </a:lnTo>
                  <a:lnTo>
                    <a:pt x="628" y="939"/>
                  </a:lnTo>
                  <a:lnTo>
                    <a:pt x="615" y="937"/>
                  </a:lnTo>
                  <a:lnTo>
                    <a:pt x="603" y="935"/>
                  </a:lnTo>
                  <a:lnTo>
                    <a:pt x="589" y="934"/>
                  </a:lnTo>
                  <a:lnTo>
                    <a:pt x="576" y="931"/>
                  </a:lnTo>
                  <a:lnTo>
                    <a:pt x="563" y="929"/>
                  </a:lnTo>
                  <a:lnTo>
                    <a:pt x="550" y="926"/>
                  </a:lnTo>
                  <a:lnTo>
                    <a:pt x="536" y="924"/>
                  </a:lnTo>
                  <a:lnTo>
                    <a:pt x="523" y="921"/>
                  </a:lnTo>
                  <a:lnTo>
                    <a:pt x="510" y="919"/>
                  </a:lnTo>
                  <a:lnTo>
                    <a:pt x="497" y="915"/>
                  </a:lnTo>
                  <a:lnTo>
                    <a:pt x="486" y="913"/>
                  </a:lnTo>
                  <a:lnTo>
                    <a:pt x="473" y="909"/>
                  </a:lnTo>
                  <a:lnTo>
                    <a:pt x="460" y="905"/>
                  </a:lnTo>
                  <a:lnTo>
                    <a:pt x="448" y="903"/>
                  </a:lnTo>
                  <a:lnTo>
                    <a:pt x="435" y="899"/>
                  </a:lnTo>
                  <a:lnTo>
                    <a:pt x="424" y="895"/>
                  </a:lnTo>
                  <a:lnTo>
                    <a:pt x="411" y="892"/>
                  </a:lnTo>
                  <a:lnTo>
                    <a:pt x="399" y="887"/>
                  </a:lnTo>
                  <a:lnTo>
                    <a:pt x="387" y="883"/>
                  </a:lnTo>
                  <a:lnTo>
                    <a:pt x="376" y="879"/>
                  </a:lnTo>
                  <a:lnTo>
                    <a:pt x="364" y="874"/>
                  </a:lnTo>
                  <a:lnTo>
                    <a:pt x="352" y="869"/>
                  </a:lnTo>
                  <a:lnTo>
                    <a:pt x="341" y="866"/>
                  </a:lnTo>
                  <a:lnTo>
                    <a:pt x="330" y="861"/>
                  </a:lnTo>
                  <a:lnTo>
                    <a:pt x="318" y="856"/>
                  </a:lnTo>
                  <a:lnTo>
                    <a:pt x="308" y="851"/>
                  </a:lnTo>
                  <a:lnTo>
                    <a:pt x="297" y="846"/>
                  </a:lnTo>
                  <a:lnTo>
                    <a:pt x="287" y="840"/>
                  </a:lnTo>
                  <a:lnTo>
                    <a:pt x="276" y="835"/>
                  </a:lnTo>
                  <a:lnTo>
                    <a:pt x="266" y="830"/>
                  </a:lnTo>
                  <a:lnTo>
                    <a:pt x="255" y="824"/>
                  </a:lnTo>
                  <a:lnTo>
                    <a:pt x="246" y="819"/>
                  </a:lnTo>
                  <a:lnTo>
                    <a:pt x="235" y="813"/>
                  </a:lnTo>
                  <a:lnTo>
                    <a:pt x="226" y="807"/>
                  </a:lnTo>
                  <a:lnTo>
                    <a:pt x="217" y="802"/>
                  </a:lnTo>
                  <a:lnTo>
                    <a:pt x="207" y="795"/>
                  </a:lnTo>
                  <a:lnTo>
                    <a:pt x="198" y="789"/>
                  </a:lnTo>
                  <a:lnTo>
                    <a:pt x="189" y="783"/>
                  </a:lnTo>
                  <a:lnTo>
                    <a:pt x="180" y="776"/>
                  </a:lnTo>
                  <a:lnTo>
                    <a:pt x="171" y="769"/>
                  </a:lnTo>
                  <a:lnTo>
                    <a:pt x="163" y="763"/>
                  </a:lnTo>
                  <a:lnTo>
                    <a:pt x="155" y="757"/>
                  </a:lnTo>
                  <a:lnTo>
                    <a:pt x="147" y="750"/>
                  </a:lnTo>
                  <a:lnTo>
                    <a:pt x="138" y="744"/>
                  </a:lnTo>
                  <a:lnTo>
                    <a:pt x="131" y="736"/>
                  </a:lnTo>
                  <a:lnTo>
                    <a:pt x="124" y="729"/>
                  </a:lnTo>
                  <a:lnTo>
                    <a:pt x="116" y="723"/>
                  </a:lnTo>
                  <a:lnTo>
                    <a:pt x="109" y="715"/>
                  </a:lnTo>
                  <a:lnTo>
                    <a:pt x="102" y="708"/>
                  </a:lnTo>
                  <a:lnTo>
                    <a:pt x="96" y="700"/>
                  </a:lnTo>
                  <a:lnTo>
                    <a:pt x="89" y="693"/>
                  </a:lnTo>
                  <a:lnTo>
                    <a:pt x="83" y="686"/>
                  </a:lnTo>
                  <a:lnTo>
                    <a:pt x="78" y="678"/>
                  </a:lnTo>
                  <a:lnTo>
                    <a:pt x="72" y="671"/>
                  </a:lnTo>
                  <a:lnTo>
                    <a:pt x="66" y="663"/>
                  </a:lnTo>
                  <a:lnTo>
                    <a:pt x="61" y="656"/>
                  </a:lnTo>
                  <a:lnTo>
                    <a:pt x="55" y="648"/>
                  </a:lnTo>
                  <a:lnTo>
                    <a:pt x="51" y="641"/>
                  </a:lnTo>
                  <a:lnTo>
                    <a:pt x="46" y="632"/>
                  </a:lnTo>
                  <a:lnTo>
                    <a:pt x="41" y="625"/>
                  </a:lnTo>
                  <a:lnTo>
                    <a:pt x="37" y="618"/>
                  </a:lnTo>
                  <a:lnTo>
                    <a:pt x="33" y="609"/>
                  </a:lnTo>
                  <a:lnTo>
                    <a:pt x="30" y="602"/>
                  </a:lnTo>
                  <a:lnTo>
                    <a:pt x="26" y="593"/>
                  </a:lnTo>
                  <a:lnTo>
                    <a:pt x="23" y="586"/>
                  </a:lnTo>
                  <a:lnTo>
                    <a:pt x="19" y="577"/>
                  </a:lnTo>
                  <a:lnTo>
                    <a:pt x="17" y="569"/>
                  </a:lnTo>
                  <a:lnTo>
                    <a:pt x="14" y="561"/>
                  </a:lnTo>
                  <a:lnTo>
                    <a:pt x="12" y="552"/>
                  </a:lnTo>
                  <a:lnTo>
                    <a:pt x="10" y="545"/>
                  </a:lnTo>
                  <a:lnTo>
                    <a:pt x="7" y="536"/>
                  </a:lnTo>
                  <a:lnTo>
                    <a:pt x="6" y="527"/>
                  </a:lnTo>
                  <a:lnTo>
                    <a:pt x="4" y="520"/>
                  </a:lnTo>
                  <a:lnTo>
                    <a:pt x="3" y="511"/>
                  </a:lnTo>
                  <a:lnTo>
                    <a:pt x="3" y="503"/>
                  </a:lnTo>
                  <a:lnTo>
                    <a:pt x="2" y="495"/>
                  </a:lnTo>
                  <a:lnTo>
                    <a:pt x="2" y="487"/>
                  </a:lnTo>
                  <a:lnTo>
                    <a:pt x="0" y="478"/>
                  </a:lnTo>
                  <a:lnTo>
                    <a:pt x="0" y="471"/>
                  </a:lnTo>
                  <a:lnTo>
                    <a:pt x="2" y="462"/>
                  </a:lnTo>
                  <a:lnTo>
                    <a:pt x="2" y="453"/>
                  </a:lnTo>
                  <a:lnTo>
                    <a:pt x="3" y="445"/>
                  </a:lnTo>
                  <a:lnTo>
                    <a:pt x="3" y="437"/>
                  </a:lnTo>
                  <a:lnTo>
                    <a:pt x="4" y="429"/>
                  </a:lnTo>
                  <a:lnTo>
                    <a:pt x="6" y="420"/>
                  </a:lnTo>
                  <a:lnTo>
                    <a:pt x="7" y="413"/>
                  </a:lnTo>
                  <a:lnTo>
                    <a:pt x="10" y="404"/>
                  </a:lnTo>
                  <a:lnTo>
                    <a:pt x="12" y="395"/>
                  </a:lnTo>
                  <a:lnTo>
                    <a:pt x="14" y="388"/>
                  </a:lnTo>
                  <a:lnTo>
                    <a:pt x="17" y="379"/>
                  </a:lnTo>
                  <a:lnTo>
                    <a:pt x="19" y="372"/>
                  </a:lnTo>
                  <a:lnTo>
                    <a:pt x="23" y="363"/>
                  </a:lnTo>
                  <a:lnTo>
                    <a:pt x="26" y="356"/>
                  </a:lnTo>
                  <a:lnTo>
                    <a:pt x="30" y="347"/>
                  </a:lnTo>
                  <a:lnTo>
                    <a:pt x="33" y="340"/>
                  </a:lnTo>
                  <a:lnTo>
                    <a:pt x="37" y="331"/>
                  </a:lnTo>
                  <a:lnTo>
                    <a:pt x="41" y="324"/>
                  </a:lnTo>
                  <a:lnTo>
                    <a:pt x="46" y="315"/>
                  </a:lnTo>
                  <a:lnTo>
                    <a:pt x="51" y="308"/>
                  </a:lnTo>
                  <a:lnTo>
                    <a:pt x="55" y="300"/>
                  </a:lnTo>
                  <a:lnTo>
                    <a:pt x="60" y="293"/>
                  </a:lnTo>
                  <a:lnTo>
                    <a:pt x="66" y="284"/>
                  </a:lnTo>
                  <a:lnTo>
                    <a:pt x="72" y="277"/>
                  </a:lnTo>
                  <a:lnTo>
                    <a:pt x="78" y="269"/>
                  </a:lnTo>
                  <a:lnTo>
                    <a:pt x="83" y="262"/>
                  </a:lnTo>
                  <a:lnTo>
                    <a:pt x="89" y="255"/>
                  </a:lnTo>
                  <a:lnTo>
                    <a:pt x="96" y="247"/>
                  </a:lnTo>
                  <a:lnTo>
                    <a:pt x="102" y="240"/>
                  </a:lnTo>
                  <a:lnTo>
                    <a:pt x="109" y="234"/>
                  </a:lnTo>
                  <a:lnTo>
                    <a:pt x="116" y="226"/>
                  </a:lnTo>
                  <a:lnTo>
                    <a:pt x="124" y="219"/>
                  </a:lnTo>
                  <a:lnTo>
                    <a:pt x="131" y="213"/>
                  </a:lnTo>
                  <a:lnTo>
                    <a:pt x="138" y="205"/>
                  </a:lnTo>
                  <a:lnTo>
                    <a:pt x="147" y="199"/>
                  </a:lnTo>
                  <a:lnTo>
                    <a:pt x="155" y="192"/>
                  </a:lnTo>
                  <a:lnTo>
                    <a:pt x="163" y="185"/>
                  </a:lnTo>
                  <a:lnTo>
                    <a:pt x="171" y="178"/>
                  </a:lnTo>
                  <a:lnTo>
                    <a:pt x="180" y="172"/>
                  </a:lnTo>
                  <a:lnTo>
                    <a:pt x="189" y="166"/>
                  </a:lnTo>
                  <a:lnTo>
                    <a:pt x="198" y="160"/>
                  </a:lnTo>
                  <a:lnTo>
                    <a:pt x="207" y="153"/>
                  </a:lnTo>
                  <a:lnTo>
                    <a:pt x="217" y="147"/>
                  </a:lnTo>
                  <a:lnTo>
                    <a:pt x="226" y="141"/>
                  </a:lnTo>
                  <a:lnTo>
                    <a:pt x="235" y="136"/>
                  </a:lnTo>
                  <a:lnTo>
                    <a:pt x="246" y="130"/>
                  </a:lnTo>
                  <a:lnTo>
                    <a:pt x="255" y="124"/>
                  </a:lnTo>
                  <a:lnTo>
                    <a:pt x="266" y="119"/>
                  </a:lnTo>
                  <a:lnTo>
                    <a:pt x="276" y="114"/>
                  </a:lnTo>
                  <a:lnTo>
                    <a:pt x="287" y="108"/>
                  </a:lnTo>
                  <a:lnTo>
                    <a:pt x="297" y="103"/>
                  </a:lnTo>
                  <a:lnTo>
                    <a:pt x="308" y="98"/>
                  </a:lnTo>
                  <a:lnTo>
                    <a:pt x="318" y="93"/>
                  </a:lnTo>
                  <a:lnTo>
                    <a:pt x="330" y="88"/>
                  </a:lnTo>
                  <a:lnTo>
                    <a:pt x="341" y="83"/>
                  </a:lnTo>
                  <a:lnTo>
                    <a:pt x="352" y="78"/>
                  </a:lnTo>
                  <a:lnTo>
                    <a:pt x="364" y="74"/>
                  </a:lnTo>
                  <a:lnTo>
                    <a:pt x="376" y="69"/>
                  </a:lnTo>
                  <a:lnTo>
                    <a:pt x="387" y="66"/>
                  </a:lnTo>
                  <a:lnTo>
                    <a:pt x="399" y="61"/>
                  </a:lnTo>
                  <a:lnTo>
                    <a:pt x="411" y="57"/>
                  </a:lnTo>
                  <a:lnTo>
                    <a:pt x="424" y="53"/>
                  </a:lnTo>
                  <a:lnTo>
                    <a:pt x="435" y="50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3" y="40"/>
                  </a:lnTo>
                  <a:lnTo>
                    <a:pt x="486" y="36"/>
                  </a:lnTo>
                  <a:lnTo>
                    <a:pt x="497" y="32"/>
                  </a:lnTo>
                  <a:lnTo>
                    <a:pt x="510" y="30"/>
                  </a:lnTo>
                  <a:lnTo>
                    <a:pt x="523" y="27"/>
                  </a:lnTo>
                  <a:lnTo>
                    <a:pt x="536" y="25"/>
                  </a:lnTo>
                  <a:lnTo>
                    <a:pt x="550" y="23"/>
                  </a:lnTo>
                  <a:lnTo>
                    <a:pt x="563" y="20"/>
                  </a:lnTo>
                  <a:lnTo>
                    <a:pt x="576" y="18"/>
                  </a:lnTo>
                  <a:lnTo>
                    <a:pt x="589" y="15"/>
                  </a:lnTo>
                  <a:lnTo>
                    <a:pt x="603" y="14"/>
                  </a:lnTo>
                  <a:lnTo>
                    <a:pt x="615" y="11"/>
                  </a:lnTo>
                  <a:lnTo>
                    <a:pt x="628" y="10"/>
                  </a:lnTo>
                  <a:lnTo>
                    <a:pt x="642" y="8"/>
                  </a:lnTo>
                  <a:lnTo>
                    <a:pt x="655" y="6"/>
                  </a:lnTo>
                  <a:lnTo>
                    <a:pt x="669" y="5"/>
                  </a:lnTo>
                  <a:lnTo>
                    <a:pt x="683" y="4"/>
                  </a:lnTo>
                  <a:lnTo>
                    <a:pt x="696" y="4"/>
                  </a:lnTo>
                  <a:lnTo>
                    <a:pt x="710" y="3"/>
                  </a:lnTo>
                  <a:lnTo>
                    <a:pt x="723" y="2"/>
                  </a:lnTo>
                  <a:lnTo>
                    <a:pt x="737" y="2"/>
                  </a:lnTo>
                  <a:lnTo>
                    <a:pt x="751" y="2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2" y="0"/>
                  </a:lnTo>
                  <a:lnTo>
                    <a:pt x="805" y="0"/>
                  </a:lnTo>
                  <a:lnTo>
                    <a:pt x="819" y="2"/>
                  </a:lnTo>
                  <a:lnTo>
                    <a:pt x="833" y="2"/>
                  </a:lnTo>
                  <a:lnTo>
                    <a:pt x="846" y="3"/>
                  </a:lnTo>
                  <a:lnTo>
                    <a:pt x="860" y="3"/>
                  </a:lnTo>
                  <a:lnTo>
                    <a:pt x="874" y="4"/>
                  </a:lnTo>
                  <a:lnTo>
                    <a:pt x="887" y="5"/>
                  </a:lnTo>
                  <a:lnTo>
                    <a:pt x="901" y="6"/>
                  </a:lnTo>
                  <a:lnTo>
                    <a:pt x="914" y="8"/>
                  </a:lnTo>
                  <a:lnTo>
                    <a:pt x="928" y="9"/>
                  </a:lnTo>
                  <a:lnTo>
                    <a:pt x="941" y="10"/>
                  </a:lnTo>
                  <a:lnTo>
                    <a:pt x="955" y="13"/>
                  </a:lnTo>
                  <a:lnTo>
                    <a:pt x="967" y="14"/>
                  </a:lnTo>
                  <a:lnTo>
                    <a:pt x="980" y="16"/>
                  </a:lnTo>
                  <a:lnTo>
                    <a:pt x="994" y="19"/>
                  </a:lnTo>
                  <a:lnTo>
                    <a:pt x="1007" y="21"/>
                  </a:lnTo>
                  <a:lnTo>
                    <a:pt x="1020" y="24"/>
                  </a:lnTo>
                  <a:lnTo>
                    <a:pt x="1033" y="26"/>
                  </a:lnTo>
                  <a:lnTo>
                    <a:pt x="1046" y="29"/>
                  </a:lnTo>
                  <a:lnTo>
                    <a:pt x="1059" y="31"/>
                  </a:lnTo>
                  <a:lnTo>
                    <a:pt x="1071" y="35"/>
                  </a:lnTo>
                  <a:lnTo>
                    <a:pt x="1084" y="37"/>
                  </a:lnTo>
                  <a:lnTo>
                    <a:pt x="1097" y="41"/>
                  </a:lnTo>
                  <a:lnTo>
                    <a:pt x="1109" y="45"/>
                  </a:lnTo>
                  <a:lnTo>
                    <a:pt x="1122" y="48"/>
                  </a:lnTo>
                  <a:lnTo>
                    <a:pt x="1133" y="52"/>
                  </a:lnTo>
                  <a:lnTo>
                    <a:pt x="1146" y="56"/>
                  </a:lnTo>
                  <a:lnTo>
                    <a:pt x="1158" y="60"/>
                  </a:lnTo>
                  <a:lnTo>
                    <a:pt x="1170" y="63"/>
                  </a:lnTo>
                  <a:lnTo>
                    <a:pt x="1181" y="67"/>
                  </a:lnTo>
                  <a:lnTo>
                    <a:pt x="1193" y="72"/>
                  </a:lnTo>
                  <a:lnTo>
                    <a:pt x="1205" y="77"/>
                  </a:lnTo>
                  <a:lnTo>
                    <a:pt x="1216" y="81"/>
                  </a:lnTo>
                  <a:lnTo>
                    <a:pt x="1228" y="85"/>
                  </a:lnTo>
                  <a:lnTo>
                    <a:pt x="1239" y="90"/>
                  </a:lnTo>
                  <a:lnTo>
                    <a:pt x="1249" y="95"/>
                  </a:lnTo>
                  <a:lnTo>
                    <a:pt x="1261" y="100"/>
                  </a:lnTo>
                  <a:lnTo>
                    <a:pt x="1271" y="105"/>
                  </a:lnTo>
                  <a:lnTo>
                    <a:pt x="1282" y="110"/>
                  </a:lnTo>
                  <a:lnTo>
                    <a:pt x="1292" y="116"/>
                  </a:lnTo>
                  <a:lnTo>
                    <a:pt x="1303" y="121"/>
                  </a:lnTo>
                  <a:lnTo>
                    <a:pt x="1312" y="127"/>
                  </a:lnTo>
                  <a:lnTo>
                    <a:pt x="1323" y="132"/>
                  </a:lnTo>
                  <a:lnTo>
                    <a:pt x="1332" y="139"/>
                  </a:lnTo>
                  <a:lnTo>
                    <a:pt x="1342" y="145"/>
                  </a:lnTo>
                  <a:lnTo>
                    <a:pt x="1351" y="151"/>
                  </a:lnTo>
                  <a:lnTo>
                    <a:pt x="1360" y="157"/>
                  </a:lnTo>
                  <a:lnTo>
                    <a:pt x="1370" y="163"/>
                  </a:lnTo>
                  <a:lnTo>
                    <a:pt x="1379" y="169"/>
                  </a:lnTo>
                  <a:lnTo>
                    <a:pt x="1387" y="176"/>
                  </a:lnTo>
                  <a:lnTo>
                    <a:pt x="1395" y="182"/>
                  </a:lnTo>
                  <a:lnTo>
                    <a:pt x="1405" y="188"/>
                  </a:lnTo>
                  <a:lnTo>
                    <a:pt x="1412" y="195"/>
                  </a:lnTo>
                  <a:lnTo>
                    <a:pt x="1420" y="202"/>
                  </a:lnTo>
                  <a:lnTo>
                    <a:pt x="1428" y="209"/>
                  </a:lnTo>
                  <a:lnTo>
                    <a:pt x="1435" y="215"/>
                  </a:lnTo>
                  <a:lnTo>
                    <a:pt x="1443" y="223"/>
                  </a:lnTo>
                  <a:lnTo>
                    <a:pt x="1450" y="230"/>
                  </a:lnTo>
                  <a:lnTo>
                    <a:pt x="1457" y="237"/>
                  </a:lnTo>
                  <a:lnTo>
                    <a:pt x="1463" y="244"/>
                  </a:lnTo>
                  <a:lnTo>
                    <a:pt x="1470" y="251"/>
                  </a:lnTo>
                  <a:lnTo>
                    <a:pt x="1476" y="258"/>
                  </a:lnTo>
                  <a:lnTo>
                    <a:pt x="1483" y="266"/>
                  </a:lnTo>
                  <a:lnTo>
                    <a:pt x="1489" y="273"/>
                  </a:lnTo>
                  <a:lnTo>
                    <a:pt x="1495" y="281"/>
                  </a:lnTo>
                  <a:lnTo>
                    <a:pt x="1499" y="289"/>
                  </a:lnTo>
                  <a:lnTo>
                    <a:pt x="1505" y="297"/>
                  </a:lnTo>
                  <a:lnTo>
                    <a:pt x="1510" y="304"/>
                  </a:lnTo>
                  <a:lnTo>
                    <a:pt x="1515" y="311"/>
                  </a:lnTo>
                  <a:lnTo>
                    <a:pt x="1519" y="320"/>
                  </a:lnTo>
                  <a:lnTo>
                    <a:pt x="1524" y="327"/>
                  </a:lnTo>
                  <a:lnTo>
                    <a:pt x="1527" y="335"/>
                  </a:lnTo>
                  <a:lnTo>
                    <a:pt x="1532" y="344"/>
                  </a:lnTo>
                  <a:lnTo>
                    <a:pt x="1536" y="351"/>
                  </a:lnTo>
                  <a:lnTo>
                    <a:pt x="1539" y="360"/>
                  </a:lnTo>
                  <a:lnTo>
                    <a:pt x="1542" y="367"/>
                  </a:lnTo>
                  <a:lnTo>
                    <a:pt x="1545" y="376"/>
                  </a:lnTo>
                  <a:lnTo>
                    <a:pt x="1547" y="383"/>
                  </a:lnTo>
                  <a:lnTo>
                    <a:pt x="1550" y="392"/>
                  </a:lnTo>
                  <a:lnTo>
                    <a:pt x="1552" y="400"/>
                  </a:lnTo>
                  <a:lnTo>
                    <a:pt x="1554" y="408"/>
                  </a:lnTo>
                  <a:lnTo>
                    <a:pt x="1557" y="416"/>
                  </a:lnTo>
                  <a:lnTo>
                    <a:pt x="1558" y="425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1" y="450"/>
                  </a:lnTo>
                  <a:lnTo>
                    <a:pt x="1561" y="457"/>
                  </a:lnTo>
                  <a:lnTo>
                    <a:pt x="1563" y="466"/>
                  </a:lnTo>
                  <a:lnTo>
                    <a:pt x="1563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0" name="Oval 45">
              <a:extLst>
                <a:ext uri="{FF2B5EF4-FFF2-40B4-BE49-F238E27FC236}">
                  <a16:creationId xmlns:a16="http://schemas.microsoft.com/office/drawing/2014/main" id="{91478650-4C33-9044-ACC2-4CBC62DAF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2" y="193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1" name="Oval 46">
              <a:extLst>
                <a:ext uri="{FF2B5EF4-FFF2-40B4-BE49-F238E27FC236}">
                  <a16:creationId xmlns:a16="http://schemas.microsoft.com/office/drawing/2014/main" id="{D53A6B17-0063-D242-B96F-6F0B5DFD82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5" y="2158"/>
              <a:ext cx="34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2" name="Oval 47">
              <a:extLst>
                <a:ext uri="{FF2B5EF4-FFF2-40B4-BE49-F238E27FC236}">
                  <a16:creationId xmlns:a16="http://schemas.microsoft.com/office/drawing/2014/main" id="{4A253923-0CE1-F24B-ADBD-1E0D3E4C3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25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3" name="Oval 48">
              <a:extLst>
                <a:ext uri="{FF2B5EF4-FFF2-40B4-BE49-F238E27FC236}">
                  <a16:creationId xmlns:a16="http://schemas.microsoft.com/office/drawing/2014/main" id="{FF3C280A-2605-A84D-A004-C3A56AAE9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" y="2842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4" name="Oval 49">
              <a:extLst>
                <a:ext uri="{FF2B5EF4-FFF2-40B4-BE49-F238E27FC236}">
                  <a16:creationId xmlns:a16="http://schemas.microsoft.com/office/drawing/2014/main" id="{56701AD7-A654-5D49-8E06-676E11CC7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27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5" name="Oval 50">
              <a:extLst>
                <a:ext uri="{FF2B5EF4-FFF2-40B4-BE49-F238E27FC236}">
                  <a16:creationId xmlns:a16="http://schemas.microsoft.com/office/drawing/2014/main" id="{D7C5E64E-F973-0E4C-BE5B-8113B4A16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6" y="283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6" name="Oval 51">
              <a:extLst>
                <a:ext uri="{FF2B5EF4-FFF2-40B4-BE49-F238E27FC236}">
                  <a16:creationId xmlns:a16="http://schemas.microsoft.com/office/drawing/2014/main" id="{C6DB1197-8E23-C944-AE66-7572A1939F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0" y="287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7" name="Freeform 52">
              <a:extLst>
                <a:ext uri="{FF2B5EF4-FFF2-40B4-BE49-F238E27FC236}">
                  <a16:creationId xmlns:a16="http://schemas.microsoft.com/office/drawing/2014/main" id="{A02AF862-72A5-0A4F-A01E-5E8F96F050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" y="2722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40" y="518"/>
                  </a:lnTo>
                  <a:lnTo>
                    <a:pt x="1339" y="526"/>
                  </a:lnTo>
                  <a:lnTo>
                    <a:pt x="1339" y="535"/>
                  </a:lnTo>
                  <a:lnTo>
                    <a:pt x="1338" y="544"/>
                  </a:lnTo>
                  <a:lnTo>
                    <a:pt x="1336" y="553"/>
                  </a:lnTo>
                  <a:lnTo>
                    <a:pt x="1335" y="562"/>
                  </a:lnTo>
                  <a:lnTo>
                    <a:pt x="1334" y="571"/>
                  </a:lnTo>
                  <a:lnTo>
                    <a:pt x="1332" y="579"/>
                  </a:lnTo>
                  <a:lnTo>
                    <a:pt x="1331" y="588"/>
                  </a:lnTo>
                  <a:lnTo>
                    <a:pt x="1328" y="597"/>
                  </a:lnTo>
                  <a:lnTo>
                    <a:pt x="1326" y="604"/>
                  </a:lnTo>
                  <a:lnTo>
                    <a:pt x="1324" y="613"/>
                  </a:lnTo>
                  <a:lnTo>
                    <a:pt x="1320" y="621"/>
                  </a:lnTo>
                  <a:lnTo>
                    <a:pt x="1318" y="630"/>
                  </a:lnTo>
                  <a:lnTo>
                    <a:pt x="1314" y="639"/>
                  </a:lnTo>
                  <a:lnTo>
                    <a:pt x="1311" y="647"/>
                  </a:lnTo>
                  <a:lnTo>
                    <a:pt x="1307" y="656"/>
                  </a:lnTo>
                  <a:lnTo>
                    <a:pt x="1304" y="663"/>
                  </a:lnTo>
                  <a:lnTo>
                    <a:pt x="1300" y="672"/>
                  </a:lnTo>
                  <a:lnTo>
                    <a:pt x="1296" y="681"/>
                  </a:lnTo>
                  <a:lnTo>
                    <a:pt x="1291" y="688"/>
                  </a:lnTo>
                  <a:lnTo>
                    <a:pt x="1286" y="697"/>
                  </a:lnTo>
                  <a:lnTo>
                    <a:pt x="1282" y="704"/>
                  </a:lnTo>
                  <a:lnTo>
                    <a:pt x="1277" y="713"/>
                  </a:lnTo>
                  <a:lnTo>
                    <a:pt x="1272" y="720"/>
                  </a:lnTo>
                  <a:lnTo>
                    <a:pt x="1266" y="728"/>
                  </a:lnTo>
                  <a:lnTo>
                    <a:pt x="1262" y="736"/>
                  </a:lnTo>
                  <a:lnTo>
                    <a:pt x="1256" y="744"/>
                  </a:lnTo>
                  <a:lnTo>
                    <a:pt x="1250" y="751"/>
                  </a:lnTo>
                  <a:lnTo>
                    <a:pt x="1244" y="758"/>
                  </a:lnTo>
                  <a:lnTo>
                    <a:pt x="1238" y="766"/>
                  </a:lnTo>
                  <a:lnTo>
                    <a:pt x="1231" y="773"/>
                  </a:lnTo>
                  <a:lnTo>
                    <a:pt x="1225" y="781"/>
                  </a:lnTo>
                  <a:lnTo>
                    <a:pt x="1218" y="788"/>
                  </a:lnTo>
                  <a:lnTo>
                    <a:pt x="1211" y="795"/>
                  </a:lnTo>
                  <a:lnTo>
                    <a:pt x="1204" y="802"/>
                  </a:lnTo>
                  <a:lnTo>
                    <a:pt x="1197" y="809"/>
                  </a:lnTo>
                  <a:lnTo>
                    <a:pt x="1190" y="815"/>
                  </a:lnTo>
                  <a:lnTo>
                    <a:pt x="1183" y="823"/>
                  </a:lnTo>
                  <a:lnTo>
                    <a:pt x="1175" y="829"/>
                  </a:lnTo>
                  <a:lnTo>
                    <a:pt x="1167" y="836"/>
                  </a:lnTo>
                  <a:lnTo>
                    <a:pt x="1160" y="842"/>
                  </a:lnTo>
                  <a:lnTo>
                    <a:pt x="1152" y="849"/>
                  </a:lnTo>
                  <a:lnTo>
                    <a:pt x="1144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8" y="872"/>
                  </a:lnTo>
                  <a:lnTo>
                    <a:pt x="1108" y="878"/>
                  </a:lnTo>
                  <a:lnTo>
                    <a:pt x="1100" y="884"/>
                  </a:lnTo>
                  <a:lnTo>
                    <a:pt x="1091" y="889"/>
                  </a:lnTo>
                  <a:lnTo>
                    <a:pt x="1082" y="895"/>
                  </a:lnTo>
                  <a:lnTo>
                    <a:pt x="1072" y="900"/>
                  </a:lnTo>
                  <a:lnTo>
                    <a:pt x="1063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4" y="925"/>
                  </a:lnTo>
                  <a:lnTo>
                    <a:pt x="1014" y="930"/>
                  </a:lnTo>
                  <a:lnTo>
                    <a:pt x="1003" y="934"/>
                  </a:lnTo>
                  <a:lnTo>
                    <a:pt x="994" y="939"/>
                  </a:lnTo>
                  <a:lnTo>
                    <a:pt x="983" y="942"/>
                  </a:lnTo>
                  <a:lnTo>
                    <a:pt x="973" y="946"/>
                  </a:lnTo>
                  <a:lnTo>
                    <a:pt x="962" y="950"/>
                  </a:lnTo>
                  <a:lnTo>
                    <a:pt x="952" y="953"/>
                  </a:lnTo>
                  <a:lnTo>
                    <a:pt x="941" y="957"/>
                  </a:lnTo>
                  <a:lnTo>
                    <a:pt x="930" y="961"/>
                  </a:lnTo>
                  <a:lnTo>
                    <a:pt x="919" y="965"/>
                  </a:lnTo>
                  <a:lnTo>
                    <a:pt x="909" y="967"/>
                  </a:lnTo>
                  <a:lnTo>
                    <a:pt x="897" y="971"/>
                  </a:lnTo>
                  <a:lnTo>
                    <a:pt x="886" y="973"/>
                  </a:lnTo>
                  <a:lnTo>
                    <a:pt x="875" y="976"/>
                  </a:lnTo>
                  <a:lnTo>
                    <a:pt x="864" y="979"/>
                  </a:lnTo>
                  <a:lnTo>
                    <a:pt x="852" y="982"/>
                  </a:lnTo>
                  <a:lnTo>
                    <a:pt x="842" y="983"/>
                  </a:lnTo>
                  <a:lnTo>
                    <a:pt x="830" y="986"/>
                  </a:lnTo>
                  <a:lnTo>
                    <a:pt x="818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5" y="993"/>
                  </a:lnTo>
                  <a:lnTo>
                    <a:pt x="773" y="994"/>
                  </a:lnTo>
                  <a:lnTo>
                    <a:pt x="761" y="995"/>
                  </a:lnTo>
                  <a:lnTo>
                    <a:pt x="749" y="997"/>
                  </a:lnTo>
                  <a:lnTo>
                    <a:pt x="738" y="998"/>
                  </a:lnTo>
                  <a:lnTo>
                    <a:pt x="726" y="998"/>
                  </a:lnTo>
                  <a:lnTo>
                    <a:pt x="714" y="999"/>
                  </a:lnTo>
                  <a:lnTo>
                    <a:pt x="703" y="999"/>
                  </a:lnTo>
                  <a:lnTo>
                    <a:pt x="691" y="1000"/>
                  </a:lnTo>
                  <a:lnTo>
                    <a:pt x="679" y="1000"/>
                  </a:lnTo>
                  <a:lnTo>
                    <a:pt x="668" y="1000"/>
                  </a:lnTo>
                  <a:lnTo>
                    <a:pt x="656" y="1000"/>
                  </a:lnTo>
                  <a:lnTo>
                    <a:pt x="644" y="999"/>
                  </a:lnTo>
                  <a:lnTo>
                    <a:pt x="633" y="999"/>
                  </a:lnTo>
                  <a:lnTo>
                    <a:pt x="621" y="999"/>
                  </a:lnTo>
                  <a:lnTo>
                    <a:pt x="609" y="998"/>
                  </a:lnTo>
                  <a:lnTo>
                    <a:pt x="597" y="997"/>
                  </a:lnTo>
                  <a:lnTo>
                    <a:pt x="586" y="997"/>
                  </a:lnTo>
                  <a:lnTo>
                    <a:pt x="574" y="995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1"/>
                  </a:lnTo>
                  <a:lnTo>
                    <a:pt x="527" y="989"/>
                  </a:lnTo>
                  <a:lnTo>
                    <a:pt x="517" y="987"/>
                  </a:lnTo>
                  <a:lnTo>
                    <a:pt x="505" y="984"/>
                  </a:lnTo>
                  <a:lnTo>
                    <a:pt x="493" y="982"/>
                  </a:lnTo>
                  <a:lnTo>
                    <a:pt x="483" y="981"/>
                  </a:lnTo>
                  <a:lnTo>
                    <a:pt x="471" y="977"/>
                  </a:lnTo>
                  <a:lnTo>
                    <a:pt x="460" y="974"/>
                  </a:lnTo>
                  <a:lnTo>
                    <a:pt x="449" y="972"/>
                  </a:lnTo>
                  <a:lnTo>
                    <a:pt x="437" y="970"/>
                  </a:lnTo>
                  <a:lnTo>
                    <a:pt x="427" y="966"/>
                  </a:lnTo>
                  <a:lnTo>
                    <a:pt x="416" y="962"/>
                  </a:lnTo>
                  <a:lnTo>
                    <a:pt x="406" y="960"/>
                  </a:lnTo>
                  <a:lnTo>
                    <a:pt x="394" y="956"/>
                  </a:lnTo>
                  <a:lnTo>
                    <a:pt x="384" y="952"/>
                  </a:lnTo>
                  <a:lnTo>
                    <a:pt x="373" y="949"/>
                  </a:lnTo>
                  <a:lnTo>
                    <a:pt x="362" y="945"/>
                  </a:lnTo>
                  <a:lnTo>
                    <a:pt x="352" y="940"/>
                  </a:lnTo>
                  <a:lnTo>
                    <a:pt x="343" y="936"/>
                  </a:lnTo>
                  <a:lnTo>
                    <a:pt x="332" y="931"/>
                  </a:lnTo>
                  <a:lnTo>
                    <a:pt x="322" y="928"/>
                  </a:lnTo>
                  <a:lnTo>
                    <a:pt x="312" y="923"/>
                  </a:lnTo>
                  <a:lnTo>
                    <a:pt x="302" y="918"/>
                  </a:lnTo>
                  <a:lnTo>
                    <a:pt x="292" y="913"/>
                  </a:lnTo>
                  <a:lnTo>
                    <a:pt x="283" y="908"/>
                  </a:lnTo>
                  <a:lnTo>
                    <a:pt x="274" y="903"/>
                  </a:lnTo>
                  <a:lnTo>
                    <a:pt x="264" y="898"/>
                  </a:lnTo>
                  <a:lnTo>
                    <a:pt x="255" y="892"/>
                  </a:lnTo>
                  <a:lnTo>
                    <a:pt x="246" y="887"/>
                  </a:lnTo>
                  <a:lnTo>
                    <a:pt x="236" y="881"/>
                  </a:lnTo>
                  <a:lnTo>
                    <a:pt x="228" y="876"/>
                  </a:lnTo>
                  <a:lnTo>
                    <a:pt x="219" y="870"/>
                  </a:lnTo>
                  <a:lnTo>
                    <a:pt x="210" y="863"/>
                  </a:lnTo>
                  <a:lnTo>
                    <a:pt x="202" y="857"/>
                  </a:lnTo>
                  <a:lnTo>
                    <a:pt x="194" y="851"/>
                  </a:lnTo>
                  <a:lnTo>
                    <a:pt x="186" y="845"/>
                  </a:lnTo>
                  <a:lnTo>
                    <a:pt x="178" y="839"/>
                  </a:lnTo>
                  <a:lnTo>
                    <a:pt x="170" y="832"/>
                  </a:lnTo>
                  <a:lnTo>
                    <a:pt x="161" y="826"/>
                  </a:lnTo>
                  <a:lnTo>
                    <a:pt x="154" y="819"/>
                  </a:lnTo>
                  <a:lnTo>
                    <a:pt x="147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9" y="784"/>
                  </a:lnTo>
                  <a:lnTo>
                    <a:pt x="112" y="777"/>
                  </a:lnTo>
                  <a:lnTo>
                    <a:pt x="106" y="770"/>
                  </a:lnTo>
                  <a:lnTo>
                    <a:pt x="99" y="762"/>
                  </a:lnTo>
                  <a:lnTo>
                    <a:pt x="94" y="755"/>
                  </a:lnTo>
                  <a:lnTo>
                    <a:pt x="88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1" y="724"/>
                  </a:lnTo>
                  <a:lnTo>
                    <a:pt x="65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1" y="692"/>
                  </a:lnTo>
                  <a:lnTo>
                    <a:pt x="47" y="684"/>
                  </a:lnTo>
                  <a:lnTo>
                    <a:pt x="43" y="676"/>
                  </a:lnTo>
                  <a:lnTo>
                    <a:pt x="39" y="668"/>
                  </a:lnTo>
                  <a:lnTo>
                    <a:pt x="35" y="660"/>
                  </a:lnTo>
                  <a:lnTo>
                    <a:pt x="32" y="651"/>
                  </a:lnTo>
                  <a:lnTo>
                    <a:pt x="28" y="642"/>
                  </a:lnTo>
                  <a:lnTo>
                    <a:pt x="25" y="635"/>
                  </a:lnTo>
                  <a:lnTo>
                    <a:pt x="22" y="626"/>
                  </a:lnTo>
                  <a:lnTo>
                    <a:pt x="19" y="618"/>
                  </a:lnTo>
                  <a:lnTo>
                    <a:pt x="16" y="609"/>
                  </a:lnTo>
                  <a:lnTo>
                    <a:pt x="14" y="600"/>
                  </a:lnTo>
                  <a:lnTo>
                    <a:pt x="12" y="592"/>
                  </a:lnTo>
                  <a:lnTo>
                    <a:pt x="9" y="583"/>
                  </a:lnTo>
                  <a:lnTo>
                    <a:pt x="8" y="574"/>
                  </a:lnTo>
                  <a:lnTo>
                    <a:pt x="6" y="566"/>
                  </a:lnTo>
                  <a:lnTo>
                    <a:pt x="5" y="557"/>
                  </a:lnTo>
                  <a:lnTo>
                    <a:pt x="3" y="549"/>
                  </a:lnTo>
                  <a:lnTo>
                    <a:pt x="2" y="540"/>
                  </a:lnTo>
                  <a:lnTo>
                    <a:pt x="1" y="531"/>
                  </a:lnTo>
                  <a:lnTo>
                    <a:pt x="1" y="523"/>
                  </a:lnTo>
                  <a:lnTo>
                    <a:pt x="1" y="514"/>
                  </a:lnTo>
                  <a:lnTo>
                    <a:pt x="0" y="505"/>
                  </a:lnTo>
                  <a:lnTo>
                    <a:pt x="0" y="497"/>
                  </a:lnTo>
                  <a:lnTo>
                    <a:pt x="1" y="488"/>
                  </a:lnTo>
                  <a:lnTo>
                    <a:pt x="1" y="478"/>
                  </a:lnTo>
                  <a:lnTo>
                    <a:pt x="1" y="470"/>
                  </a:lnTo>
                  <a:lnTo>
                    <a:pt x="2" y="461"/>
                  </a:lnTo>
                  <a:lnTo>
                    <a:pt x="3" y="452"/>
                  </a:lnTo>
                  <a:lnTo>
                    <a:pt x="5" y="444"/>
                  </a:lnTo>
                  <a:lnTo>
                    <a:pt x="6" y="435"/>
                  </a:lnTo>
                  <a:lnTo>
                    <a:pt x="8" y="426"/>
                  </a:lnTo>
                  <a:lnTo>
                    <a:pt x="9" y="418"/>
                  </a:lnTo>
                  <a:lnTo>
                    <a:pt x="12" y="409"/>
                  </a:lnTo>
                  <a:lnTo>
                    <a:pt x="14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2" y="376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2" y="350"/>
                  </a:lnTo>
                  <a:lnTo>
                    <a:pt x="35" y="341"/>
                  </a:lnTo>
                  <a:lnTo>
                    <a:pt x="39" y="334"/>
                  </a:lnTo>
                  <a:lnTo>
                    <a:pt x="43" y="325"/>
                  </a:lnTo>
                  <a:lnTo>
                    <a:pt x="47" y="316"/>
                  </a:lnTo>
                  <a:lnTo>
                    <a:pt x="51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8" y="253"/>
                  </a:lnTo>
                  <a:lnTo>
                    <a:pt x="94" y="246"/>
                  </a:lnTo>
                  <a:lnTo>
                    <a:pt x="99" y="239"/>
                  </a:lnTo>
                  <a:lnTo>
                    <a:pt x="106" y="231"/>
                  </a:lnTo>
                  <a:lnTo>
                    <a:pt x="112" y="224"/>
                  </a:lnTo>
                  <a:lnTo>
                    <a:pt x="119" y="216"/>
                  </a:lnTo>
                  <a:lnTo>
                    <a:pt x="125" y="210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7" y="189"/>
                  </a:lnTo>
                  <a:lnTo>
                    <a:pt x="154" y="182"/>
                  </a:lnTo>
                  <a:lnTo>
                    <a:pt x="161" y="176"/>
                  </a:lnTo>
                  <a:lnTo>
                    <a:pt x="170" y="168"/>
                  </a:lnTo>
                  <a:lnTo>
                    <a:pt x="178" y="162"/>
                  </a:lnTo>
                  <a:lnTo>
                    <a:pt x="186" y="156"/>
                  </a:lnTo>
                  <a:lnTo>
                    <a:pt x="194" y="150"/>
                  </a:lnTo>
                  <a:lnTo>
                    <a:pt x="202" y="144"/>
                  </a:lnTo>
                  <a:lnTo>
                    <a:pt x="210" y="137"/>
                  </a:lnTo>
                  <a:lnTo>
                    <a:pt x="219" y="131"/>
                  </a:lnTo>
                  <a:lnTo>
                    <a:pt x="228" y="125"/>
                  </a:lnTo>
                  <a:lnTo>
                    <a:pt x="236" y="120"/>
                  </a:lnTo>
                  <a:lnTo>
                    <a:pt x="246" y="114"/>
                  </a:lnTo>
                  <a:lnTo>
                    <a:pt x="255" y="109"/>
                  </a:lnTo>
                  <a:lnTo>
                    <a:pt x="264" y="103"/>
                  </a:lnTo>
                  <a:lnTo>
                    <a:pt x="274" y="98"/>
                  </a:lnTo>
                  <a:lnTo>
                    <a:pt x="283" y="93"/>
                  </a:lnTo>
                  <a:lnTo>
                    <a:pt x="292" y="88"/>
                  </a:lnTo>
                  <a:lnTo>
                    <a:pt x="302" y="83"/>
                  </a:lnTo>
                  <a:lnTo>
                    <a:pt x="312" y="78"/>
                  </a:lnTo>
                  <a:lnTo>
                    <a:pt x="322" y="74"/>
                  </a:lnTo>
                  <a:lnTo>
                    <a:pt x="332" y="69"/>
                  </a:lnTo>
                  <a:lnTo>
                    <a:pt x="343" y="65"/>
                  </a:lnTo>
                  <a:lnTo>
                    <a:pt x="352" y="61"/>
                  </a:lnTo>
                  <a:lnTo>
                    <a:pt x="362" y="57"/>
                  </a:lnTo>
                  <a:lnTo>
                    <a:pt x="373" y="52"/>
                  </a:lnTo>
                  <a:lnTo>
                    <a:pt x="384" y="48"/>
                  </a:lnTo>
                  <a:lnTo>
                    <a:pt x="394" y="45"/>
                  </a:lnTo>
                  <a:lnTo>
                    <a:pt x="406" y="42"/>
                  </a:lnTo>
                  <a:lnTo>
                    <a:pt x="416" y="39"/>
                  </a:lnTo>
                  <a:lnTo>
                    <a:pt x="427" y="35"/>
                  </a:lnTo>
                  <a:lnTo>
                    <a:pt x="437" y="32"/>
                  </a:lnTo>
                  <a:lnTo>
                    <a:pt x="449" y="29"/>
                  </a:lnTo>
                  <a:lnTo>
                    <a:pt x="460" y="26"/>
                  </a:lnTo>
                  <a:lnTo>
                    <a:pt x="471" y="24"/>
                  </a:lnTo>
                  <a:lnTo>
                    <a:pt x="483" y="21"/>
                  </a:lnTo>
                  <a:lnTo>
                    <a:pt x="493" y="19"/>
                  </a:lnTo>
                  <a:lnTo>
                    <a:pt x="505" y="16"/>
                  </a:lnTo>
                  <a:lnTo>
                    <a:pt x="517" y="14"/>
                  </a:lnTo>
                  <a:lnTo>
                    <a:pt x="527" y="13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4" y="7"/>
                  </a:lnTo>
                  <a:lnTo>
                    <a:pt x="586" y="5"/>
                  </a:lnTo>
                  <a:lnTo>
                    <a:pt x="597" y="4"/>
                  </a:lnTo>
                  <a:lnTo>
                    <a:pt x="609" y="3"/>
                  </a:lnTo>
                  <a:lnTo>
                    <a:pt x="621" y="3"/>
                  </a:lnTo>
                  <a:lnTo>
                    <a:pt x="633" y="2"/>
                  </a:lnTo>
                  <a:lnTo>
                    <a:pt x="644" y="2"/>
                  </a:lnTo>
                  <a:lnTo>
                    <a:pt x="656" y="2"/>
                  </a:lnTo>
                  <a:lnTo>
                    <a:pt x="668" y="0"/>
                  </a:lnTo>
                  <a:lnTo>
                    <a:pt x="679" y="2"/>
                  </a:lnTo>
                  <a:lnTo>
                    <a:pt x="691" y="2"/>
                  </a:lnTo>
                  <a:lnTo>
                    <a:pt x="703" y="2"/>
                  </a:lnTo>
                  <a:lnTo>
                    <a:pt x="714" y="2"/>
                  </a:lnTo>
                  <a:lnTo>
                    <a:pt x="726" y="3"/>
                  </a:lnTo>
                  <a:lnTo>
                    <a:pt x="738" y="4"/>
                  </a:lnTo>
                  <a:lnTo>
                    <a:pt x="749" y="4"/>
                  </a:lnTo>
                  <a:lnTo>
                    <a:pt x="761" y="5"/>
                  </a:lnTo>
                  <a:lnTo>
                    <a:pt x="773" y="7"/>
                  </a:lnTo>
                  <a:lnTo>
                    <a:pt x="785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8" y="14"/>
                  </a:lnTo>
                  <a:lnTo>
                    <a:pt x="830" y="15"/>
                  </a:lnTo>
                  <a:lnTo>
                    <a:pt x="842" y="18"/>
                  </a:lnTo>
                  <a:lnTo>
                    <a:pt x="852" y="20"/>
                  </a:lnTo>
                  <a:lnTo>
                    <a:pt x="864" y="23"/>
                  </a:lnTo>
                  <a:lnTo>
                    <a:pt x="875" y="25"/>
                  </a:lnTo>
                  <a:lnTo>
                    <a:pt x="886" y="28"/>
                  </a:lnTo>
                  <a:lnTo>
                    <a:pt x="897" y="30"/>
                  </a:lnTo>
                  <a:lnTo>
                    <a:pt x="909" y="34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1" y="44"/>
                  </a:lnTo>
                  <a:lnTo>
                    <a:pt x="952" y="47"/>
                  </a:lnTo>
                  <a:lnTo>
                    <a:pt x="962" y="51"/>
                  </a:lnTo>
                  <a:lnTo>
                    <a:pt x="973" y="55"/>
                  </a:lnTo>
                  <a:lnTo>
                    <a:pt x="983" y="58"/>
                  </a:lnTo>
                  <a:lnTo>
                    <a:pt x="994" y="63"/>
                  </a:lnTo>
                  <a:lnTo>
                    <a:pt x="1003" y="67"/>
                  </a:lnTo>
                  <a:lnTo>
                    <a:pt x="1014" y="72"/>
                  </a:lnTo>
                  <a:lnTo>
                    <a:pt x="1024" y="76"/>
                  </a:lnTo>
                  <a:lnTo>
                    <a:pt x="1034" y="81"/>
                  </a:lnTo>
                  <a:lnTo>
                    <a:pt x="1043" y="86"/>
                  </a:lnTo>
                  <a:lnTo>
                    <a:pt x="1053" y="90"/>
                  </a:lnTo>
                  <a:lnTo>
                    <a:pt x="1063" y="95"/>
                  </a:lnTo>
                  <a:lnTo>
                    <a:pt x="1072" y="100"/>
                  </a:lnTo>
                  <a:lnTo>
                    <a:pt x="1082" y="107"/>
                  </a:lnTo>
                  <a:lnTo>
                    <a:pt x="1091" y="111"/>
                  </a:lnTo>
                  <a:lnTo>
                    <a:pt x="1100" y="118"/>
                  </a:lnTo>
                  <a:lnTo>
                    <a:pt x="1108" y="123"/>
                  </a:lnTo>
                  <a:lnTo>
                    <a:pt x="1118" y="129"/>
                  </a:lnTo>
                  <a:lnTo>
                    <a:pt x="1126" y="135"/>
                  </a:lnTo>
                  <a:lnTo>
                    <a:pt x="1134" y="140"/>
                  </a:lnTo>
                  <a:lnTo>
                    <a:pt x="1144" y="146"/>
                  </a:lnTo>
                  <a:lnTo>
                    <a:pt x="1152" y="152"/>
                  </a:lnTo>
                  <a:lnTo>
                    <a:pt x="1160" y="160"/>
                  </a:lnTo>
                  <a:lnTo>
                    <a:pt x="1167" y="166"/>
                  </a:lnTo>
                  <a:lnTo>
                    <a:pt x="1175" y="172"/>
                  </a:lnTo>
                  <a:lnTo>
                    <a:pt x="1182" y="178"/>
                  </a:lnTo>
                  <a:lnTo>
                    <a:pt x="1190" y="186"/>
                  </a:lnTo>
                  <a:lnTo>
                    <a:pt x="1197" y="192"/>
                  </a:lnTo>
                  <a:lnTo>
                    <a:pt x="1204" y="199"/>
                  </a:lnTo>
                  <a:lnTo>
                    <a:pt x="1211" y="207"/>
                  </a:lnTo>
                  <a:lnTo>
                    <a:pt x="1218" y="213"/>
                  </a:lnTo>
                  <a:lnTo>
                    <a:pt x="1225" y="220"/>
                  </a:lnTo>
                  <a:lnTo>
                    <a:pt x="1231" y="228"/>
                  </a:lnTo>
                  <a:lnTo>
                    <a:pt x="1238" y="235"/>
                  </a:lnTo>
                  <a:lnTo>
                    <a:pt x="1244" y="242"/>
                  </a:lnTo>
                  <a:lnTo>
                    <a:pt x="1250" y="250"/>
                  </a:lnTo>
                  <a:lnTo>
                    <a:pt x="1256" y="257"/>
                  </a:lnTo>
                  <a:lnTo>
                    <a:pt x="1262" y="266"/>
                  </a:lnTo>
                  <a:lnTo>
                    <a:pt x="1266" y="273"/>
                  </a:lnTo>
                  <a:lnTo>
                    <a:pt x="1272" y="281"/>
                  </a:lnTo>
                  <a:lnTo>
                    <a:pt x="1277" y="289"/>
                  </a:lnTo>
                  <a:lnTo>
                    <a:pt x="1282" y="297"/>
                  </a:lnTo>
                  <a:lnTo>
                    <a:pt x="1286" y="305"/>
                  </a:lnTo>
                  <a:lnTo>
                    <a:pt x="1291" y="313"/>
                  </a:lnTo>
                  <a:lnTo>
                    <a:pt x="1296" y="321"/>
                  </a:lnTo>
                  <a:lnTo>
                    <a:pt x="1300" y="329"/>
                  </a:lnTo>
                  <a:lnTo>
                    <a:pt x="1304" y="337"/>
                  </a:lnTo>
                  <a:lnTo>
                    <a:pt x="1307" y="346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8" y="371"/>
                  </a:lnTo>
                  <a:lnTo>
                    <a:pt x="1320" y="379"/>
                  </a:lnTo>
                  <a:lnTo>
                    <a:pt x="1322" y="388"/>
                  </a:lnTo>
                  <a:lnTo>
                    <a:pt x="1326" y="397"/>
                  </a:lnTo>
                  <a:lnTo>
                    <a:pt x="1328" y="405"/>
                  </a:lnTo>
                  <a:lnTo>
                    <a:pt x="1331" y="414"/>
                  </a:lnTo>
                  <a:lnTo>
                    <a:pt x="1332" y="423"/>
                  </a:lnTo>
                  <a:lnTo>
                    <a:pt x="1334" y="431"/>
                  </a:lnTo>
                  <a:lnTo>
                    <a:pt x="1335" y="440"/>
                  </a:lnTo>
                  <a:lnTo>
                    <a:pt x="1336" y="449"/>
                  </a:lnTo>
                  <a:lnTo>
                    <a:pt x="1338" y="457"/>
                  </a:lnTo>
                  <a:lnTo>
                    <a:pt x="1339" y="466"/>
                  </a:lnTo>
                  <a:lnTo>
                    <a:pt x="1339" y="474"/>
                  </a:lnTo>
                  <a:lnTo>
                    <a:pt x="1340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8" name="Freeform 53">
              <a:extLst>
                <a:ext uri="{FF2B5EF4-FFF2-40B4-BE49-F238E27FC236}">
                  <a16:creationId xmlns:a16="http://schemas.microsoft.com/office/drawing/2014/main" id="{B0F0A82F-0E78-8240-BDF5-AA90EEE53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" y="2751"/>
              <a:ext cx="390" cy="189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4"/>
                  </a:moveTo>
                  <a:lnTo>
                    <a:pt x="1561" y="482"/>
                  </a:lnTo>
                  <a:lnTo>
                    <a:pt x="1561" y="490"/>
                  </a:lnTo>
                  <a:lnTo>
                    <a:pt x="1560" y="498"/>
                  </a:lnTo>
                  <a:lnTo>
                    <a:pt x="1558" y="507"/>
                  </a:lnTo>
                  <a:lnTo>
                    <a:pt x="1557" y="514"/>
                  </a:lnTo>
                  <a:lnTo>
                    <a:pt x="1556" y="523"/>
                  </a:lnTo>
                  <a:lnTo>
                    <a:pt x="1555" y="532"/>
                  </a:lnTo>
                  <a:lnTo>
                    <a:pt x="1553" y="539"/>
                  </a:lnTo>
                  <a:lnTo>
                    <a:pt x="1551" y="548"/>
                  </a:lnTo>
                  <a:lnTo>
                    <a:pt x="1549" y="556"/>
                  </a:lnTo>
                  <a:lnTo>
                    <a:pt x="1547" y="564"/>
                  </a:lnTo>
                  <a:lnTo>
                    <a:pt x="1543" y="572"/>
                  </a:lnTo>
                  <a:lnTo>
                    <a:pt x="1541" y="580"/>
                  </a:lnTo>
                  <a:lnTo>
                    <a:pt x="1537" y="588"/>
                  </a:lnTo>
                  <a:lnTo>
                    <a:pt x="1534" y="596"/>
                  </a:lnTo>
                  <a:lnTo>
                    <a:pt x="1530" y="605"/>
                  </a:lnTo>
                  <a:lnTo>
                    <a:pt x="1527" y="612"/>
                  </a:lnTo>
                  <a:lnTo>
                    <a:pt x="1522" y="621"/>
                  </a:lnTo>
                  <a:lnTo>
                    <a:pt x="1518" y="628"/>
                  </a:lnTo>
                  <a:lnTo>
                    <a:pt x="1513" y="635"/>
                  </a:lnTo>
                  <a:lnTo>
                    <a:pt x="1508" y="644"/>
                  </a:lnTo>
                  <a:lnTo>
                    <a:pt x="1504" y="651"/>
                  </a:lnTo>
                  <a:lnTo>
                    <a:pt x="1499" y="659"/>
                  </a:lnTo>
                  <a:lnTo>
                    <a:pt x="1493" y="666"/>
                  </a:lnTo>
                  <a:lnTo>
                    <a:pt x="1487" y="674"/>
                  </a:lnTo>
                  <a:lnTo>
                    <a:pt x="1481" y="681"/>
                  </a:lnTo>
                  <a:lnTo>
                    <a:pt x="1475" y="688"/>
                  </a:lnTo>
                  <a:lnTo>
                    <a:pt x="1468" y="696"/>
                  </a:lnTo>
                  <a:lnTo>
                    <a:pt x="1463" y="703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6"/>
                  </a:lnTo>
                  <a:lnTo>
                    <a:pt x="1435" y="732"/>
                  </a:lnTo>
                  <a:lnTo>
                    <a:pt x="1426" y="739"/>
                  </a:lnTo>
                  <a:lnTo>
                    <a:pt x="1419" y="745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6"/>
                  </a:lnTo>
                  <a:lnTo>
                    <a:pt x="1385" y="772"/>
                  </a:lnTo>
                  <a:lnTo>
                    <a:pt x="1377" y="779"/>
                  </a:lnTo>
                  <a:lnTo>
                    <a:pt x="1368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3"/>
                  </a:lnTo>
                  <a:lnTo>
                    <a:pt x="1330" y="809"/>
                  </a:lnTo>
                  <a:lnTo>
                    <a:pt x="1321" y="814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1" y="832"/>
                  </a:lnTo>
                  <a:lnTo>
                    <a:pt x="1280" y="837"/>
                  </a:lnTo>
                  <a:lnTo>
                    <a:pt x="1270" y="843"/>
                  </a:lnTo>
                  <a:lnTo>
                    <a:pt x="1259" y="848"/>
                  </a:lnTo>
                  <a:lnTo>
                    <a:pt x="1249" y="853"/>
                  </a:lnTo>
                  <a:lnTo>
                    <a:pt x="1237" y="858"/>
                  </a:lnTo>
                  <a:lnTo>
                    <a:pt x="1226" y="863"/>
                  </a:lnTo>
                  <a:lnTo>
                    <a:pt x="1215" y="866"/>
                  </a:lnTo>
                  <a:lnTo>
                    <a:pt x="1203" y="871"/>
                  </a:lnTo>
                  <a:lnTo>
                    <a:pt x="1193" y="876"/>
                  </a:lnTo>
                  <a:lnTo>
                    <a:pt x="1181" y="880"/>
                  </a:lnTo>
                  <a:lnTo>
                    <a:pt x="1168" y="885"/>
                  </a:lnTo>
                  <a:lnTo>
                    <a:pt x="1156" y="889"/>
                  </a:lnTo>
                  <a:lnTo>
                    <a:pt x="1145" y="892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8" y="903"/>
                  </a:lnTo>
                  <a:lnTo>
                    <a:pt x="1095" y="907"/>
                  </a:lnTo>
                  <a:lnTo>
                    <a:pt x="1083" y="909"/>
                  </a:lnTo>
                  <a:lnTo>
                    <a:pt x="1070" y="913"/>
                  </a:lnTo>
                  <a:lnTo>
                    <a:pt x="1057" y="916"/>
                  </a:lnTo>
                  <a:lnTo>
                    <a:pt x="1045" y="919"/>
                  </a:lnTo>
                  <a:lnTo>
                    <a:pt x="1032" y="922"/>
                  </a:lnTo>
                  <a:lnTo>
                    <a:pt x="1018" y="924"/>
                  </a:lnTo>
                  <a:lnTo>
                    <a:pt x="1005" y="927"/>
                  </a:lnTo>
                  <a:lnTo>
                    <a:pt x="993" y="929"/>
                  </a:lnTo>
                  <a:lnTo>
                    <a:pt x="980" y="932"/>
                  </a:lnTo>
                  <a:lnTo>
                    <a:pt x="966" y="933"/>
                  </a:lnTo>
                  <a:lnTo>
                    <a:pt x="953" y="935"/>
                  </a:lnTo>
                  <a:lnTo>
                    <a:pt x="940" y="937"/>
                  </a:lnTo>
                  <a:lnTo>
                    <a:pt x="926" y="939"/>
                  </a:lnTo>
                  <a:lnTo>
                    <a:pt x="913" y="940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4"/>
                  </a:lnTo>
                  <a:lnTo>
                    <a:pt x="858" y="944"/>
                  </a:lnTo>
                  <a:lnTo>
                    <a:pt x="845" y="945"/>
                  </a:lnTo>
                  <a:lnTo>
                    <a:pt x="831" y="947"/>
                  </a:lnTo>
                  <a:lnTo>
                    <a:pt x="817" y="947"/>
                  </a:lnTo>
                  <a:lnTo>
                    <a:pt x="804" y="947"/>
                  </a:lnTo>
                  <a:lnTo>
                    <a:pt x="790" y="947"/>
                  </a:lnTo>
                  <a:lnTo>
                    <a:pt x="776" y="947"/>
                  </a:lnTo>
                  <a:lnTo>
                    <a:pt x="763" y="947"/>
                  </a:lnTo>
                  <a:lnTo>
                    <a:pt x="749" y="947"/>
                  </a:lnTo>
                  <a:lnTo>
                    <a:pt x="735" y="947"/>
                  </a:lnTo>
                  <a:lnTo>
                    <a:pt x="722" y="945"/>
                  </a:lnTo>
                  <a:lnTo>
                    <a:pt x="708" y="945"/>
                  </a:lnTo>
                  <a:lnTo>
                    <a:pt x="694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0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7"/>
                  </a:lnTo>
                  <a:lnTo>
                    <a:pt x="601" y="934"/>
                  </a:lnTo>
                  <a:lnTo>
                    <a:pt x="588" y="933"/>
                  </a:lnTo>
                  <a:lnTo>
                    <a:pt x="574" y="930"/>
                  </a:lnTo>
                  <a:lnTo>
                    <a:pt x="561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3" y="921"/>
                  </a:lnTo>
                  <a:lnTo>
                    <a:pt x="510" y="918"/>
                  </a:lnTo>
                  <a:lnTo>
                    <a:pt x="497" y="914"/>
                  </a:lnTo>
                  <a:lnTo>
                    <a:pt x="484" y="912"/>
                  </a:lnTo>
                  <a:lnTo>
                    <a:pt x="471" y="908"/>
                  </a:lnTo>
                  <a:lnTo>
                    <a:pt x="458" y="905"/>
                  </a:lnTo>
                  <a:lnTo>
                    <a:pt x="447" y="902"/>
                  </a:lnTo>
                  <a:lnTo>
                    <a:pt x="434" y="898"/>
                  </a:lnTo>
                  <a:lnTo>
                    <a:pt x="422" y="895"/>
                  </a:lnTo>
                  <a:lnTo>
                    <a:pt x="410" y="890"/>
                  </a:lnTo>
                  <a:lnTo>
                    <a:pt x="397" y="886"/>
                  </a:lnTo>
                  <a:lnTo>
                    <a:pt x="386" y="882"/>
                  </a:lnTo>
                  <a:lnTo>
                    <a:pt x="374" y="877"/>
                  </a:lnTo>
                  <a:lnTo>
                    <a:pt x="362" y="874"/>
                  </a:lnTo>
                  <a:lnTo>
                    <a:pt x="351" y="869"/>
                  </a:lnTo>
                  <a:lnTo>
                    <a:pt x="340" y="865"/>
                  </a:lnTo>
                  <a:lnTo>
                    <a:pt x="328" y="860"/>
                  </a:lnTo>
                  <a:lnTo>
                    <a:pt x="318" y="855"/>
                  </a:lnTo>
                  <a:lnTo>
                    <a:pt x="306" y="850"/>
                  </a:lnTo>
                  <a:lnTo>
                    <a:pt x="296" y="845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9"/>
                  </a:lnTo>
                  <a:lnTo>
                    <a:pt x="254" y="823"/>
                  </a:lnTo>
                  <a:lnTo>
                    <a:pt x="244" y="818"/>
                  </a:lnTo>
                  <a:lnTo>
                    <a:pt x="234" y="812"/>
                  </a:lnTo>
                  <a:lnTo>
                    <a:pt x="224" y="806"/>
                  </a:lnTo>
                  <a:lnTo>
                    <a:pt x="215" y="800"/>
                  </a:lnTo>
                  <a:lnTo>
                    <a:pt x="206" y="795"/>
                  </a:lnTo>
                  <a:lnTo>
                    <a:pt x="196" y="789"/>
                  </a:lnTo>
                  <a:lnTo>
                    <a:pt x="188" y="782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1" y="763"/>
                  </a:lnTo>
                  <a:lnTo>
                    <a:pt x="153" y="756"/>
                  </a:lnTo>
                  <a:lnTo>
                    <a:pt x="145" y="749"/>
                  </a:lnTo>
                  <a:lnTo>
                    <a:pt x="138" y="743"/>
                  </a:lnTo>
                  <a:lnTo>
                    <a:pt x="130" y="735"/>
                  </a:lnTo>
                  <a:lnTo>
                    <a:pt x="123" y="728"/>
                  </a:lnTo>
                  <a:lnTo>
                    <a:pt x="116" y="722"/>
                  </a:lnTo>
                  <a:lnTo>
                    <a:pt x="109" y="714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7"/>
                  </a:lnTo>
                  <a:lnTo>
                    <a:pt x="70" y="670"/>
                  </a:lnTo>
                  <a:lnTo>
                    <a:pt x="64" y="663"/>
                  </a:lnTo>
                  <a:lnTo>
                    <a:pt x="60" y="655"/>
                  </a:lnTo>
                  <a:lnTo>
                    <a:pt x="54" y="648"/>
                  </a:lnTo>
                  <a:lnTo>
                    <a:pt x="49" y="640"/>
                  </a:lnTo>
                  <a:lnTo>
                    <a:pt x="44" y="632"/>
                  </a:lnTo>
                  <a:lnTo>
                    <a:pt x="40" y="624"/>
                  </a:lnTo>
                  <a:lnTo>
                    <a:pt x="36" y="616"/>
                  </a:lnTo>
                  <a:lnTo>
                    <a:pt x="31" y="608"/>
                  </a:lnTo>
                  <a:lnTo>
                    <a:pt x="28" y="601"/>
                  </a:lnTo>
                  <a:lnTo>
                    <a:pt x="24" y="592"/>
                  </a:lnTo>
                  <a:lnTo>
                    <a:pt x="21" y="585"/>
                  </a:lnTo>
                  <a:lnTo>
                    <a:pt x="19" y="576"/>
                  </a:lnTo>
                  <a:lnTo>
                    <a:pt x="15" y="569"/>
                  </a:lnTo>
                  <a:lnTo>
                    <a:pt x="13" y="560"/>
                  </a:lnTo>
                  <a:lnTo>
                    <a:pt x="10" y="551"/>
                  </a:lnTo>
                  <a:lnTo>
                    <a:pt x="8" y="544"/>
                  </a:lnTo>
                  <a:lnTo>
                    <a:pt x="6" y="535"/>
                  </a:lnTo>
                  <a:lnTo>
                    <a:pt x="5" y="527"/>
                  </a:lnTo>
                  <a:lnTo>
                    <a:pt x="3" y="519"/>
                  </a:lnTo>
                  <a:lnTo>
                    <a:pt x="2" y="511"/>
                  </a:lnTo>
                  <a:lnTo>
                    <a:pt x="1" y="502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7"/>
                  </a:lnTo>
                  <a:lnTo>
                    <a:pt x="0" y="469"/>
                  </a:lnTo>
                  <a:lnTo>
                    <a:pt x="0" y="461"/>
                  </a:lnTo>
                  <a:lnTo>
                    <a:pt x="0" y="453"/>
                  </a:lnTo>
                  <a:lnTo>
                    <a:pt x="1" y="444"/>
                  </a:lnTo>
                  <a:lnTo>
                    <a:pt x="2" y="437"/>
                  </a:lnTo>
                  <a:lnTo>
                    <a:pt x="3" y="428"/>
                  </a:lnTo>
                  <a:lnTo>
                    <a:pt x="5" y="419"/>
                  </a:lnTo>
                  <a:lnTo>
                    <a:pt x="6" y="412"/>
                  </a:lnTo>
                  <a:lnTo>
                    <a:pt x="8" y="403"/>
                  </a:lnTo>
                  <a:lnTo>
                    <a:pt x="10" y="395"/>
                  </a:lnTo>
                  <a:lnTo>
                    <a:pt x="13" y="387"/>
                  </a:lnTo>
                  <a:lnTo>
                    <a:pt x="15" y="379"/>
                  </a:lnTo>
                  <a:lnTo>
                    <a:pt x="19" y="371"/>
                  </a:lnTo>
                  <a:lnTo>
                    <a:pt x="21" y="363"/>
                  </a:lnTo>
                  <a:lnTo>
                    <a:pt x="24" y="355"/>
                  </a:lnTo>
                  <a:lnTo>
                    <a:pt x="28" y="346"/>
                  </a:lnTo>
                  <a:lnTo>
                    <a:pt x="31" y="339"/>
                  </a:lnTo>
                  <a:lnTo>
                    <a:pt x="36" y="330"/>
                  </a:lnTo>
                  <a:lnTo>
                    <a:pt x="40" y="323"/>
                  </a:lnTo>
                  <a:lnTo>
                    <a:pt x="44" y="314"/>
                  </a:lnTo>
                  <a:lnTo>
                    <a:pt x="49" y="307"/>
                  </a:lnTo>
                  <a:lnTo>
                    <a:pt x="54" y="300"/>
                  </a:lnTo>
                  <a:lnTo>
                    <a:pt x="60" y="292"/>
                  </a:lnTo>
                  <a:lnTo>
                    <a:pt x="64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1"/>
                  </a:lnTo>
                  <a:lnTo>
                    <a:pt x="89" y="254"/>
                  </a:lnTo>
                  <a:lnTo>
                    <a:pt x="95" y="246"/>
                  </a:lnTo>
                  <a:lnTo>
                    <a:pt x="102" y="239"/>
                  </a:lnTo>
                  <a:lnTo>
                    <a:pt x="109" y="233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2"/>
                  </a:lnTo>
                  <a:lnTo>
                    <a:pt x="138" y="205"/>
                  </a:lnTo>
                  <a:lnTo>
                    <a:pt x="145" y="198"/>
                  </a:lnTo>
                  <a:lnTo>
                    <a:pt x="153" y="191"/>
                  </a:lnTo>
                  <a:lnTo>
                    <a:pt x="161" y="185"/>
                  </a:lnTo>
                  <a:lnTo>
                    <a:pt x="171" y="177"/>
                  </a:lnTo>
                  <a:lnTo>
                    <a:pt x="179" y="171"/>
                  </a:lnTo>
                  <a:lnTo>
                    <a:pt x="187" y="165"/>
                  </a:lnTo>
                  <a:lnTo>
                    <a:pt x="196" y="159"/>
                  </a:lnTo>
                  <a:lnTo>
                    <a:pt x="206" y="153"/>
                  </a:lnTo>
                  <a:lnTo>
                    <a:pt x="215" y="146"/>
                  </a:lnTo>
                  <a:lnTo>
                    <a:pt x="224" y="140"/>
                  </a:lnTo>
                  <a:lnTo>
                    <a:pt x="234" y="135"/>
                  </a:lnTo>
                  <a:lnTo>
                    <a:pt x="244" y="129"/>
                  </a:lnTo>
                  <a:lnTo>
                    <a:pt x="254" y="123"/>
                  </a:lnTo>
                  <a:lnTo>
                    <a:pt x="264" y="118"/>
                  </a:lnTo>
                  <a:lnTo>
                    <a:pt x="275" y="113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6" y="97"/>
                  </a:lnTo>
                  <a:lnTo>
                    <a:pt x="318" y="92"/>
                  </a:lnTo>
                  <a:lnTo>
                    <a:pt x="328" y="87"/>
                  </a:lnTo>
                  <a:lnTo>
                    <a:pt x="340" y="82"/>
                  </a:lnTo>
                  <a:lnTo>
                    <a:pt x="351" y="77"/>
                  </a:lnTo>
                  <a:lnTo>
                    <a:pt x="362" y="74"/>
                  </a:lnTo>
                  <a:lnTo>
                    <a:pt x="374" y="69"/>
                  </a:lnTo>
                  <a:lnTo>
                    <a:pt x="386" y="65"/>
                  </a:lnTo>
                  <a:lnTo>
                    <a:pt x="397" y="60"/>
                  </a:lnTo>
                  <a:lnTo>
                    <a:pt x="409" y="56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5"/>
                  </a:lnTo>
                  <a:lnTo>
                    <a:pt x="458" y="42"/>
                  </a:lnTo>
                  <a:lnTo>
                    <a:pt x="471" y="39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7"/>
                  </a:lnTo>
                  <a:lnTo>
                    <a:pt x="535" y="24"/>
                  </a:lnTo>
                  <a:lnTo>
                    <a:pt x="548" y="22"/>
                  </a:lnTo>
                  <a:lnTo>
                    <a:pt x="561" y="19"/>
                  </a:lnTo>
                  <a:lnTo>
                    <a:pt x="574" y="17"/>
                  </a:lnTo>
                  <a:lnTo>
                    <a:pt x="588" y="14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9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4"/>
                  </a:lnTo>
                  <a:lnTo>
                    <a:pt x="682" y="3"/>
                  </a:lnTo>
                  <a:lnTo>
                    <a:pt x="694" y="2"/>
                  </a:lnTo>
                  <a:lnTo>
                    <a:pt x="708" y="2"/>
                  </a:lnTo>
                  <a:lnTo>
                    <a:pt x="722" y="1"/>
                  </a:lnTo>
                  <a:lnTo>
                    <a:pt x="735" y="1"/>
                  </a:lnTo>
                  <a:lnTo>
                    <a:pt x="749" y="0"/>
                  </a:lnTo>
                  <a:lnTo>
                    <a:pt x="763" y="0"/>
                  </a:lnTo>
                  <a:lnTo>
                    <a:pt x="776" y="0"/>
                  </a:lnTo>
                  <a:lnTo>
                    <a:pt x="790" y="0"/>
                  </a:lnTo>
                  <a:lnTo>
                    <a:pt x="804" y="0"/>
                  </a:lnTo>
                  <a:lnTo>
                    <a:pt x="817" y="1"/>
                  </a:lnTo>
                  <a:lnTo>
                    <a:pt x="831" y="1"/>
                  </a:lnTo>
                  <a:lnTo>
                    <a:pt x="845" y="2"/>
                  </a:lnTo>
                  <a:lnTo>
                    <a:pt x="858" y="2"/>
                  </a:lnTo>
                  <a:lnTo>
                    <a:pt x="872" y="3"/>
                  </a:lnTo>
                  <a:lnTo>
                    <a:pt x="886" y="4"/>
                  </a:lnTo>
                  <a:lnTo>
                    <a:pt x="899" y="6"/>
                  </a:lnTo>
                  <a:lnTo>
                    <a:pt x="913" y="7"/>
                  </a:lnTo>
                  <a:lnTo>
                    <a:pt x="926" y="8"/>
                  </a:lnTo>
                  <a:lnTo>
                    <a:pt x="940" y="9"/>
                  </a:lnTo>
                  <a:lnTo>
                    <a:pt x="953" y="12"/>
                  </a:lnTo>
                  <a:lnTo>
                    <a:pt x="966" y="13"/>
                  </a:lnTo>
                  <a:lnTo>
                    <a:pt x="980" y="16"/>
                  </a:lnTo>
                  <a:lnTo>
                    <a:pt x="993" y="18"/>
                  </a:lnTo>
                  <a:lnTo>
                    <a:pt x="1005" y="21"/>
                  </a:lnTo>
                  <a:lnTo>
                    <a:pt x="1018" y="23"/>
                  </a:lnTo>
                  <a:lnTo>
                    <a:pt x="1031" y="25"/>
                  </a:lnTo>
                  <a:lnTo>
                    <a:pt x="1045" y="28"/>
                  </a:lnTo>
                  <a:lnTo>
                    <a:pt x="1057" y="30"/>
                  </a:lnTo>
                  <a:lnTo>
                    <a:pt x="1070" y="34"/>
                  </a:lnTo>
                  <a:lnTo>
                    <a:pt x="1083" y="37"/>
                  </a:lnTo>
                  <a:lnTo>
                    <a:pt x="1095" y="40"/>
                  </a:lnTo>
                  <a:lnTo>
                    <a:pt x="1108" y="44"/>
                  </a:lnTo>
                  <a:lnTo>
                    <a:pt x="1120" y="46"/>
                  </a:lnTo>
                  <a:lnTo>
                    <a:pt x="1133" y="50"/>
                  </a:lnTo>
                  <a:lnTo>
                    <a:pt x="1145" y="55"/>
                  </a:lnTo>
                  <a:lnTo>
                    <a:pt x="1156" y="59"/>
                  </a:lnTo>
                  <a:lnTo>
                    <a:pt x="1168" y="63"/>
                  </a:lnTo>
                  <a:lnTo>
                    <a:pt x="1181" y="66"/>
                  </a:lnTo>
                  <a:lnTo>
                    <a:pt x="1191" y="71"/>
                  </a:lnTo>
                  <a:lnTo>
                    <a:pt x="1203" y="76"/>
                  </a:lnTo>
                  <a:lnTo>
                    <a:pt x="1215" y="80"/>
                  </a:lnTo>
                  <a:lnTo>
                    <a:pt x="1226" y="85"/>
                  </a:lnTo>
                  <a:lnTo>
                    <a:pt x="1237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0" y="109"/>
                  </a:lnTo>
                  <a:lnTo>
                    <a:pt x="1291" y="116"/>
                  </a:lnTo>
                  <a:lnTo>
                    <a:pt x="1301" y="121"/>
                  </a:lnTo>
                  <a:lnTo>
                    <a:pt x="1312" y="127"/>
                  </a:lnTo>
                  <a:lnTo>
                    <a:pt x="1321" y="132"/>
                  </a:lnTo>
                  <a:lnTo>
                    <a:pt x="1330" y="138"/>
                  </a:lnTo>
                  <a:lnTo>
                    <a:pt x="1341" y="144"/>
                  </a:lnTo>
                  <a:lnTo>
                    <a:pt x="1350" y="150"/>
                  </a:lnTo>
                  <a:lnTo>
                    <a:pt x="1360" y="156"/>
                  </a:lnTo>
                  <a:lnTo>
                    <a:pt x="1368" y="163"/>
                  </a:lnTo>
                  <a:lnTo>
                    <a:pt x="1377" y="169"/>
                  </a:lnTo>
                  <a:lnTo>
                    <a:pt x="1385" y="175"/>
                  </a:lnTo>
                  <a:lnTo>
                    <a:pt x="1395" y="181"/>
                  </a:lnTo>
                  <a:lnTo>
                    <a:pt x="1403" y="187"/>
                  </a:lnTo>
                  <a:lnTo>
                    <a:pt x="1411" y="195"/>
                  </a:lnTo>
                  <a:lnTo>
                    <a:pt x="1419" y="201"/>
                  </a:lnTo>
                  <a:lnTo>
                    <a:pt x="1426" y="208"/>
                  </a:lnTo>
                  <a:lnTo>
                    <a:pt x="1435" y="214"/>
                  </a:lnTo>
                  <a:lnTo>
                    <a:pt x="1442" y="222"/>
                  </a:lnTo>
                  <a:lnTo>
                    <a:pt x="1449" y="229"/>
                  </a:lnTo>
                  <a:lnTo>
                    <a:pt x="1456" y="237"/>
                  </a:lnTo>
                  <a:lnTo>
                    <a:pt x="1463" y="243"/>
                  </a:lnTo>
                  <a:lnTo>
                    <a:pt x="1468" y="250"/>
                  </a:lnTo>
                  <a:lnTo>
                    <a:pt x="1475" y="258"/>
                  </a:lnTo>
                  <a:lnTo>
                    <a:pt x="1481" y="265"/>
                  </a:lnTo>
                  <a:lnTo>
                    <a:pt x="1487" y="272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6"/>
                  </a:lnTo>
                  <a:lnTo>
                    <a:pt x="1508" y="303"/>
                  </a:lnTo>
                  <a:lnTo>
                    <a:pt x="1513" y="311"/>
                  </a:lnTo>
                  <a:lnTo>
                    <a:pt x="1518" y="319"/>
                  </a:lnTo>
                  <a:lnTo>
                    <a:pt x="1522" y="327"/>
                  </a:lnTo>
                  <a:lnTo>
                    <a:pt x="1527" y="334"/>
                  </a:lnTo>
                  <a:lnTo>
                    <a:pt x="1530" y="343"/>
                  </a:lnTo>
                  <a:lnTo>
                    <a:pt x="1534" y="350"/>
                  </a:lnTo>
                  <a:lnTo>
                    <a:pt x="1537" y="359"/>
                  </a:lnTo>
                  <a:lnTo>
                    <a:pt x="1541" y="366"/>
                  </a:lnTo>
                  <a:lnTo>
                    <a:pt x="1543" y="375"/>
                  </a:lnTo>
                  <a:lnTo>
                    <a:pt x="1547" y="382"/>
                  </a:lnTo>
                  <a:lnTo>
                    <a:pt x="1549" y="391"/>
                  </a:lnTo>
                  <a:lnTo>
                    <a:pt x="1551" y="400"/>
                  </a:lnTo>
                  <a:lnTo>
                    <a:pt x="1553" y="407"/>
                  </a:lnTo>
                  <a:lnTo>
                    <a:pt x="1555" y="416"/>
                  </a:lnTo>
                  <a:lnTo>
                    <a:pt x="1556" y="424"/>
                  </a:lnTo>
                  <a:lnTo>
                    <a:pt x="1557" y="432"/>
                  </a:lnTo>
                  <a:lnTo>
                    <a:pt x="1558" y="440"/>
                  </a:lnTo>
                  <a:lnTo>
                    <a:pt x="1560" y="449"/>
                  </a:lnTo>
                  <a:lnTo>
                    <a:pt x="1561" y="456"/>
                  </a:lnTo>
                  <a:lnTo>
                    <a:pt x="1561" y="465"/>
                  </a:lnTo>
                  <a:lnTo>
                    <a:pt x="1561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9" name="Oval 54">
              <a:extLst>
                <a:ext uri="{FF2B5EF4-FFF2-40B4-BE49-F238E27FC236}">
                  <a16:creationId xmlns:a16="http://schemas.microsoft.com/office/drawing/2014/main" id="{9854AC32-8CC0-954F-93B3-CE6CEA698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" y="25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0" name="Oval 55">
              <a:extLst>
                <a:ext uri="{FF2B5EF4-FFF2-40B4-BE49-F238E27FC236}">
                  <a16:creationId xmlns:a16="http://schemas.microsoft.com/office/drawing/2014/main" id="{E58BEAB1-9456-A04E-B506-D6364E374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6" y="286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1" name="Oval 56">
              <a:extLst>
                <a:ext uri="{FF2B5EF4-FFF2-40B4-BE49-F238E27FC236}">
                  <a16:creationId xmlns:a16="http://schemas.microsoft.com/office/drawing/2014/main" id="{6C03590F-8A77-ED4A-A2B8-1FE32E6F7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6" y="285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2" name="Oval 57">
              <a:extLst>
                <a:ext uri="{FF2B5EF4-FFF2-40B4-BE49-F238E27FC236}">
                  <a16:creationId xmlns:a16="http://schemas.microsoft.com/office/drawing/2014/main" id="{70940303-0D93-EC49-8021-41001F843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0" y="2896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3" name="Freeform 58">
              <a:extLst>
                <a:ext uri="{FF2B5EF4-FFF2-40B4-BE49-F238E27FC236}">
                  <a16:creationId xmlns:a16="http://schemas.microsoft.com/office/drawing/2014/main" id="{76780EC4-6F22-7F43-82A0-BFBA329D1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3" y="2507"/>
              <a:ext cx="399" cy="119"/>
            </a:xfrm>
            <a:custGeom>
              <a:avLst/>
              <a:gdLst>
                <a:gd name="T0" fmla="*/ 0 w 1600"/>
                <a:gd name="T1" fmla="*/ 0 h 598"/>
                <a:gd name="T2" fmla="*/ 0 w 1600"/>
                <a:gd name="T3" fmla="*/ 0 h 598"/>
                <a:gd name="T4" fmla="*/ 0 w 1600"/>
                <a:gd name="T5" fmla="*/ 0 h 598"/>
                <a:gd name="T6" fmla="*/ 0 w 1600"/>
                <a:gd name="T7" fmla="*/ 0 h 598"/>
                <a:gd name="T8" fmla="*/ 0 w 1600"/>
                <a:gd name="T9" fmla="*/ 0 h 598"/>
                <a:gd name="T10" fmla="*/ 0 w 1600"/>
                <a:gd name="T11" fmla="*/ 0 h 598"/>
                <a:gd name="T12" fmla="*/ 0 w 1600"/>
                <a:gd name="T13" fmla="*/ 0 h 598"/>
                <a:gd name="T14" fmla="*/ 0 w 1600"/>
                <a:gd name="T15" fmla="*/ 0 h 598"/>
                <a:gd name="T16" fmla="*/ 0 w 1600"/>
                <a:gd name="T17" fmla="*/ 0 h 598"/>
                <a:gd name="T18" fmla="*/ 0 w 1600"/>
                <a:gd name="T19" fmla="*/ 0 h 598"/>
                <a:gd name="T20" fmla="*/ 0 w 1600"/>
                <a:gd name="T21" fmla="*/ 0 h 598"/>
                <a:gd name="T22" fmla="*/ 0 w 1600"/>
                <a:gd name="T23" fmla="*/ 0 h 598"/>
                <a:gd name="T24" fmla="*/ 0 w 1600"/>
                <a:gd name="T25" fmla="*/ 0 h 598"/>
                <a:gd name="T26" fmla="*/ 0 w 1600"/>
                <a:gd name="T27" fmla="*/ 0 h 598"/>
                <a:gd name="T28" fmla="*/ 0 w 1600"/>
                <a:gd name="T29" fmla="*/ 0 h 598"/>
                <a:gd name="T30" fmla="*/ 0 w 1600"/>
                <a:gd name="T31" fmla="*/ 0 h 598"/>
                <a:gd name="T32" fmla="*/ 0 w 1600"/>
                <a:gd name="T33" fmla="*/ 0 h 598"/>
                <a:gd name="T34" fmla="*/ 0 w 1600"/>
                <a:gd name="T35" fmla="*/ 0 h 598"/>
                <a:gd name="T36" fmla="*/ 0 w 1600"/>
                <a:gd name="T37" fmla="*/ 0 h 598"/>
                <a:gd name="T38" fmla="*/ 0 w 1600"/>
                <a:gd name="T39" fmla="*/ 0 h 598"/>
                <a:gd name="T40" fmla="*/ 0 w 1600"/>
                <a:gd name="T41" fmla="*/ 0 h 598"/>
                <a:gd name="T42" fmla="*/ 0 w 1600"/>
                <a:gd name="T43" fmla="*/ 0 h 598"/>
                <a:gd name="T44" fmla="*/ 0 w 1600"/>
                <a:gd name="T45" fmla="*/ 0 h 598"/>
                <a:gd name="T46" fmla="*/ 0 w 1600"/>
                <a:gd name="T47" fmla="*/ 0 h 598"/>
                <a:gd name="T48" fmla="*/ 0 w 1600"/>
                <a:gd name="T49" fmla="*/ 0 h 598"/>
                <a:gd name="T50" fmla="*/ 0 w 1600"/>
                <a:gd name="T51" fmla="*/ 0 h 598"/>
                <a:gd name="T52" fmla="*/ 0 w 1600"/>
                <a:gd name="T53" fmla="*/ 0 h 598"/>
                <a:gd name="T54" fmla="*/ 0 w 1600"/>
                <a:gd name="T55" fmla="*/ 0 h 598"/>
                <a:gd name="T56" fmla="*/ 0 w 1600"/>
                <a:gd name="T57" fmla="*/ 0 h 598"/>
                <a:gd name="T58" fmla="*/ 0 w 1600"/>
                <a:gd name="T59" fmla="*/ 0 h 598"/>
                <a:gd name="T60" fmla="*/ 0 w 1600"/>
                <a:gd name="T61" fmla="*/ 0 h 598"/>
                <a:gd name="T62" fmla="*/ 0 w 1600"/>
                <a:gd name="T63" fmla="*/ 0 h 598"/>
                <a:gd name="T64" fmla="*/ 0 w 1600"/>
                <a:gd name="T65" fmla="*/ 0 h 598"/>
                <a:gd name="T66" fmla="*/ 0 w 1600"/>
                <a:gd name="T67" fmla="*/ 0 h 598"/>
                <a:gd name="T68" fmla="*/ 0 w 1600"/>
                <a:gd name="T69" fmla="*/ 0 h 598"/>
                <a:gd name="T70" fmla="*/ 0 w 1600"/>
                <a:gd name="T71" fmla="*/ 0 h 598"/>
                <a:gd name="T72" fmla="*/ 0 w 1600"/>
                <a:gd name="T73" fmla="*/ 0 h 598"/>
                <a:gd name="T74" fmla="*/ 0 w 1600"/>
                <a:gd name="T75" fmla="*/ 0 h 598"/>
                <a:gd name="T76" fmla="*/ 0 w 1600"/>
                <a:gd name="T77" fmla="*/ 0 h 598"/>
                <a:gd name="T78" fmla="*/ 0 w 1600"/>
                <a:gd name="T79" fmla="*/ 0 h 598"/>
                <a:gd name="T80" fmla="*/ 0 w 1600"/>
                <a:gd name="T81" fmla="*/ 0 h 598"/>
                <a:gd name="T82" fmla="*/ 0 w 1600"/>
                <a:gd name="T83" fmla="*/ 0 h 598"/>
                <a:gd name="T84" fmla="*/ 0 w 1600"/>
                <a:gd name="T85" fmla="*/ 0 h 598"/>
                <a:gd name="T86" fmla="*/ 0 w 1600"/>
                <a:gd name="T87" fmla="*/ 0 h 598"/>
                <a:gd name="T88" fmla="*/ 0 w 1600"/>
                <a:gd name="T89" fmla="*/ 0 h 598"/>
                <a:gd name="T90" fmla="*/ 0 w 1600"/>
                <a:gd name="T91" fmla="*/ 0 h 598"/>
                <a:gd name="T92" fmla="*/ 0 w 1600"/>
                <a:gd name="T93" fmla="*/ 0 h 598"/>
                <a:gd name="T94" fmla="*/ 0 w 1600"/>
                <a:gd name="T95" fmla="*/ 0 h 598"/>
                <a:gd name="T96" fmla="*/ 0 w 1600"/>
                <a:gd name="T97" fmla="*/ 0 h 598"/>
                <a:gd name="T98" fmla="*/ 0 w 1600"/>
                <a:gd name="T99" fmla="*/ 0 h 598"/>
                <a:gd name="T100" fmla="*/ 0 w 1600"/>
                <a:gd name="T101" fmla="*/ 0 h 598"/>
                <a:gd name="T102" fmla="*/ 0 w 1600"/>
                <a:gd name="T103" fmla="*/ 0 h 598"/>
                <a:gd name="T104" fmla="*/ 0 w 1600"/>
                <a:gd name="T105" fmla="*/ 0 h 598"/>
                <a:gd name="T106" fmla="*/ 0 w 1600"/>
                <a:gd name="T107" fmla="*/ 0 h 598"/>
                <a:gd name="T108" fmla="*/ 0 w 1600"/>
                <a:gd name="T109" fmla="*/ 0 h 598"/>
                <a:gd name="T110" fmla="*/ 0 w 1600"/>
                <a:gd name="T111" fmla="*/ 0 h 598"/>
                <a:gd name="T112" fmla="*/ 0 w 1600"/>
                <a:gd name="T113" fmla="*/ 0 h 598"/>
                <a:gd name="T114" fmla="*/ 0 w 1600"/>
                <a:gd name="T115" fmla="*/ 0 h 598"/>
                <a:gd name="T116" fmla="*/ 0 w 1600"/>
                <a:gd name="T117" fmla="*/ 0 h 598"/>
                <a:gd name="T118" fmla="*/ 0 w 1600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600"/>
                <a:gd name="T181" fmla="*/ 0 h 598"/>
                <a:gd name="T182" fmla="*/ 1600 w 1600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600" h="598">
                  <a:moveTo>
                    <a:pt x="1600" y="299"/>
                  </a:moveTo>
                  <a:lnTo>
                    <a:pt x="1600" y="305"/>
                  </a:lnTo>
                  <a:lnTo>
                    <a:pt x="1599" y="310"/>
                  </a:lnTo>
                  <a:lnTo>
                    <a:pt x="1599" y="315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1"/>
                  </a:lnTo>
                  <a:lnTo>
                    <a:pt x="1594" y="336"/>
                  </a:lnTo>
                  <a:lnTo>
                    <a:pt x="1591" y="341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4" y="357"/>
                  </a:lnTo>
                  <a:lnTo>
                    <a:pt x="1582" y="362"/>
                  </a:lnTo>
                  <a:lnTo>
                    <a:pt x="1579" y="367"/>
                  </a:lnTo>
                  <a:lnTo>
                    <a:pt x="1575" y="372"/>
                  </a:lnTo>
                  <a:lnTo>
                    <a:pt x="1572" y="377"/>
                  </a:lnTo>
                  <a:lnTo>
                    <a:pt x="1568" y="382"/>
                  </a:lnTo>
                  <a:lnTo>
                    <a:pt x="1565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1" y="402"/>
                  </a:lnTo>
                  <a:lnTo>
                    <a:pt x="1546" y="407"/>
                  </a:lnTo>
                  <a:lnTo>
                    <a:pt x="1541" y="412"/>
                  </a:lnTo>
                  <a:lnTo>
                    <a:pt x="1535" y="417"/>
                  </a:lnTo>
                  <a:lnTo>
                    <a:pt x="1530" y="422"/>
                  </a:lnTo>
                  <a:lnTo>
                    <a:pt x="1524" y="426"/>
                  </a:lnTo>
                  <a:lnTo>
                    <a:pt x="1518" y="431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9" y="445"/>
                  </a:lnTo>
                  <a:lnTo>
                    <a:pt x="1492" y="450"/>
                  </a:lnTo>
                  <a:lnTo>
                    <a:pt x="1485" y="454"/>
                  </a:lnTo>
                  <a:lnTo>
                    <a:pt x="1477" y="459"/>
                  </a:lnTo>
                  <a:lnTo>
                    <a:pt x="1470" y="462"/>
                  </a:lnTo>
                  <a:lnTo>
                    <a:pt x="1462" y="467"/>
                  </a:lnTo>
                  <a:lnTo>
                    <a:pt x="1455" y="471"/>
                  </a:lnTo>
                  <a:lnTo>
                    <a:pt x="1447" y="476"/>
                  </a:lnTo>
                  <a:lnTo>
                    <a:pt x="1437" y="480"/>
                  </a:lnTo>
                  <a:lnTo>
                    <a:pt x="1429" y="484"/>
                  </a:lnTo>
                  <a:lnTo>
                    <a:pt x="1421" y="488"/>
                  </a:lnTo>
                  <a:lnTo>
                    <a:pt x="1411" y="492"/>
                  </a:lnTo>
                  <a:lnTo>
                    <a:pt x="1402" y="496"/>
                  </a:lnTo>
                  <a:lnTo>
                    <a:pt x="1393" y="501"/>
                  </a:lnTo>
                  <a:lnTo>
                    <a:pt x="1383" y="504"/>
                  </a:lnTo>
                  <a:lnTo>
                    <a:pt x="1374" y="508"/>
                  </a:lnTo>
                  <a:lnTo>
                    <a:pt x="1365" y="512"/>
                  </a:lnTo>
                  <a:lnTo>
                    <a:pt x="1354" y="515"/>
                  </a:lnTo>
                  <a:lnTo>
                    <a:pt x="1344" y="519"/>
                  </a:lnTo>
                  <a:lnTo>
                    <a:pt x="1333" y="522"/>
                  </a:lnTo>
                  <a:lnTo>
                    <a:pt x="1324" y="525"/>
                  </a:lnTo>
                  <a:lnTo>
                    <a:pt x="1312" y="529"/>
                  </a:lnTo>
                  <a:lnTo>
                    <a:pt x="1302" y="533"/>
                  </a:lnTo>
                  <a:lnTo>
                    <a:pt x="1291" y="535"/>
                  </a:lnTo>
                  <a:lnTo>
                    <a:pt x="1279" y="539"/>
                  </a:lnTo>
                  <a:lnTo>
                    <a:pt x="1269" y="541"/>
                  </a:lnTo>
                  <a:lnTo>
                    <a:pt x="1257" y="545"/>
                  </a:lnTo>
                  <a:lnTo>
                    <a:pt x="1245" y="547"/>
                  </a:lnTo>
                  <a:lnTo>
                    <a:pt x="1234" y="551"/>
                  </a:lnTo>
                  <a:lnTo>
                    <a:pt x="1222" y="554"/>
                  </a:lnTo>
                  <a:lnTo>
                    <a:pt x="1210" y="556"/>
                  </a:lnTo>
                  <a:lnTo>
                    <a:pt x="1197" y="559"/>
                  </a:lnTo>
                  <a:lnTo>
                    <a:pt x="1186" y="561"/>
                  </a:lnTo>
                  <a:lnTo>
                    <a:pt x="1173" y="563"/>
                  </a:lnTo>
                  <a:lnTo>
                    <a:pt x="1161" y="566"/>
                  </a:lnTo>
                  <a:lnTo>
                    <a:pt x="1148" y="568"/>
                  </a:lnTo>
                  <a:lnTo>
                    <a:pt x="1135" y="571"/>
                  </a:lnTo>
                  <a:lnTo>
                    <a:pt x="1123" y="573"/>
                  </a:lnTo>
                  <a:lnTo>
                    <a:pt x="1110" y="575"/>
                  </a:lnTo>
                  <a:lnTo>
                    <a:pt x="1097" y="577"/>
                  </a:lnTo>
                  <a:lnTo>
                    <a:pt x="1084" y="578"/>
                  </a:lnTo>
                  <a:lnTo>
                    <a:pt x="1071" y="581"/>
                  </a:lnTo>
                  <a:lnTo>
                    <a:pt x="1058" y="582"/>
                  </a:lnTo>
                  <a:lnTo>
                    <a:pt x="1044" y="584"/>
                  </a:lnTo>
                  <a:lnTo>
                    <a:pt x="1031" y="586"/>
                  </a:lnTo>
                  <a:lnTo>
                    <a:pt x="1017" y="587"/>
                  </a:lnTo>
                  <a:lnTo>
                    <a:pt x="1005" y="588"/>
                  </a:lnTo>
                  <a:lnTo>
                    <a:pt x="990" y="589"/>
                  </a:lnTo>
                  <a:lnTo>
                    <a:pt x="976" y="591"/>
                  </a:lnTo>
                  <a:lnTo>
                    <a:pt x="964" y="592"/>
                  </a:lnTo>
                  <a:lnTo>
                    <a:pt x="950" y="593"/>
                  </a:lnTo>
                  <a:lnTo>
                    <a:pt x="936" y="594"/>
                  </a:lnTo>
                  <a:lnTo>
                    <a:pt x="922" y="594"/>
                  </a:lnTo>
                  <a:lnTo>
                    <a:pt x="909" y="596"/>
                  </a:lnTo>
                  <a:lnTo>
                    <a:pt x="895" y="597"/>
                  </a:lnTo>
                  <a:lnTo>
                    <a:pt x="881" y="597"/>
                  </a:lnTo>
                  <a:lnTo>
                    <a:pt x="867" y="597"/>
                  </a:lnTo>
                  <a:lnTo>
                    <a:pt x="853" y="598"/>
                  </a:lnTo>
                  <a:lnTo>
                    <a:pt x="838" y="598"/>
                  </a:lnTo>
                  <a:lnTo>
                    <a:pt x="824" y="598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8"/>
                  </a:lnTo>
                  <a:lnTo>
                    <a:pt x="754" y="598"/>
                  </a:lnTo>
                  <a:lnTo>
                    <a:pt x="740" y="598"/>
                  </a:lnTo>
                  <a:lnTo>
                    <a:pt x="726" y="597"/>
                  </a:lnTo>
                  <a:lnTo>
                    <a:pt x="713" y="597"/>
                  </a:lnTo>
                  <a:lnTo>
                    <a:pt x="699" y="596"/>
                  </a:lnTo>
                  <a:lnTo>
                    <a:pt x="685" y="596"/>
                  </a:lnTo>
                  <a:lnTo>
                    <a:pt x="671" y="594"/>
                  </a:lnTo>
                  <a:lnTo>
                    <a:pt x="657" y="593"/>
                  </a:lnTo>
                  <a:lnTo>
                    <a:pt x="643" y="593"/>
                  </a:lnTo>
                  <a:lnTo>
                    <a:pt x="630" y="592"/>
                  </a:lnTo>
                  <a:lnTo>
                    <a:pt x="616" y="591"/>
                  </a:lnTo>
                  <a:lnTo>
                    <a:pt x="602" y="589"/>
                  </a:lnTo>
                  <a:lnTo>
                    <a:pt x="589" y="588"/>
                  </a:lnTo>
                  <a:lnTo>
                    <a:pt x="575" y="587"/>
                  </a:lnTo>
                  <a:lnTo>
                    <a:pt x="563" y="584"/>
                  </a:lnTo>
                  <a:lnTo>
                    <a:pt x="549" y="583"/>
                  </a:lnTo>
                  <a:lnTo>
                    <a:pt x="536" y="582"/>
                  </a:lnTo>
                  <a:lnTo>
                    <a:pt x="523" y="580"/>
                  </a:lnTo>
                  <a:lnTo>
                    <a:pt x="510" y="578"/>
                  </a:lnTo>
                  <a:lnTo>
                    <a:pt x="497" y="576"/>
                  </a:lnTo>
                  <a:lnTo>
                    <a:pt x="484" y="575"/>
                  </a:lnTo>
                  <a:lnTo>
                    <a:pt x="471" y="572"/>
                  </a:lnTo>
                  <a:lnTo>
                    <a:pt x="458" y="570"/>
                  </a:lnTo>
                  <a:lnTo>
                    <a:pt x="446" y="567"/>
                  </a:lnTo>
                  <a:lnTo>
                    <a:pt x="433" y="565"/>
                  </a:lnTo>
                  <a:lnTo>
                    <a:pt x="421" y="562"/>
                  </a:lnTo>
                  <a:lnTo>
                    <a:pt x="408" y="560"/>
                  </a:lnTo>
                  <a:lnTo>
                    <a:pt x="397" y="557"/>
                  </a:lnTo>
                  <a:lnTo>
                    <a:pt x="385" y="555"/>
                  </a:lnTo>
                  <a:lnTo>
                    <a:pt x="372" y="552"/>
                  </a:lnTo>
                  <a:lnTo>
                    <a:pt x="360" y="549"/>
                  </a:lnTo>
                  <a:lnTo>
                    <a:pt x="349" y="546"/>
                  </a:lnTo>
                  <a:lnTo>
                    <a:pt x="338" y="544"/>
                  </a:lnTo>
                  <a:lnTo>
                    <a:pt x="326" y="540"/>
                  </a:lnTo>
                  <a:lnTo>
                    <a:pt x="315" y="538"/>
                  </a:lnTo>
                  <a:lnTo>
                    <a:pt x="304" y="534"/>
                  </a:lnTo>
                  <a:lnTo>
                    <a:pt x="294" y="530"/>
                  </a:lnTo>
                  <a:lnTo>
                    <a:pt x="282" y="528"/>
                  </a:lnTo>
                  <a:lnTo>
                    <a:pt x="271" y="524"/>
                  </a:lnTo>
                  <a:lnTo>
                    <a:pt x="261" y="520"/>
                  </a:lnTo>
                  <a:lnTo>
                    <a:pt x="252" y="517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2" y="502"/>
                  </a:lnTo>
                  <a:lnTo>
                    <a:pt x="202" y="498"/>
                  </a:lnTo>
                  <a:lnTo>
                    <a:pt x="193" y="494"/>
                  </a:lnTo>
                  <a:lnTo>
                    <a:pt x="184" y="491"/>
                  </a:lnTo>
                  <a:lnTo>
                    <a:pt x="176" y="486"/>
                  </a:lnTo>
                  <a:lnTo>
                    <a:pt x="166" y="482"/>
                  </a:lnTo>
                  <a:lnTo>
                    <a:pt x="158" y="478"/>
                  </a:lnTo>
                  <a:lnTo>
                    <a:pt x="150" y="473"/>
                  </a:lnTo>
                  <a:lnTo>
                    <a:pt x="142" y="470"/>
                  </a:lnTo>
                  <a:lnTo>
                    <a:pt x="135" y="465"/>
                  </a:lnTo>
                  <a:lnTo>
                    <a:pt x="126" y="461"/>
                  </a:lnTo>
                  <a:lnTo>
                    <a:pt x="119" y="456"/>
                  </a:lnTo>
                  <a:lnTo>
                    <a:pt x="112" y="451"/>
                  </a:lnTo>
                  <a:lnTo>
                    <a:pt x="105" y="447"/>
                  </a:lnTo>
                  <a:lnTo>
                    <a:pt x="98" y="442"/>
                  </a:lnTo>
                  <a:lnTo>
                    <a:pt x="91" y="438"/>
                  </a:lnTo>
                  <a:lnTo>
                    <a:pt x="85" y="434"/>
                  </a:lnTo>
                  <a:lnTo>
                    <a:pt x="78" y="429"/>
                  </a:lnTo>
                  <a:lnTo>
                    <a:pt x="73" y="424"/>
                  </a:lnTo>
                  <a:lnTo>
                    <a:pt x="67" y="419"/>
                  </a:lnTo>
                  <a:lnTo>
                    <a:pt x="62" y="414"/>
                  </a:lnTo>
                  <a:lnTo>
                    <a:pt x="56" y="409"/>
                  </a:lnTo>
                  <a:lnTo>
                    <a:pt x="52" y="404"/>
                  </a:lnTo>
                  <a:lnTo>
                    <a:pt x="47" y="399"/>
                  </a:lnTo>
                  <a:lnTo>
                    <a:pt x="42" y="394"/>
                  </a:lnTo>
                  <a:lnTo>
                    <a:pt x="38" y="389"/>
                  </a:lnTo>
                  <a:lnTo>
                    <a:pt x="34" y="384"/>
                  </a:lnTo>
                  <a:lnTo>
                    <a:pt x="29" y="380"/>
                  </a:lnTo>
                  <a:lnTo>
                    <a:pt x="26" y="375"/>
                  </a:lnTo>
                  <a:lnTo>
                    <a:pt x="22" y="370"/>
                  </a:lnTo>
                  <a:lnTo>
                    <a:pt x="20" y="365"/>
                  </a:lnTo>
                  <a:lnTo>
                    <a:pt x="17" y="360"/>
                  </a:lnTo>
                  <a:lnTo>
                    <a:pt x="14" y="355"/>
                  </a:lnTo>
                  <a:lnTo>
                    <a:pt x="12" y="349"/>
                  </a:lnTo>
                  <a:lnTo>
                    <a:pt x="9" y="344"/>
                  </a:lnTo>
                  <a:lnTo>
                    <a:pt x="7" y="339"/>
                  </a:lnTo>
                  <a:lnTo>
                    <a:pt x="6" y="334"/>
                  </a:lnTo>
                  <a:lnTo>
                    <a:pt x="5" y="329"/>
                  </a:lnTo>
                  <a:lnTo>
                    <a:pt x="2" y="323"/>
                  </a:lnTo>
                  <a:lnTo>
                    <a:pt x="2" y="318"/>
                  </a:lnTo>
                  <a:lnTo>
                    <a:pt x="1" y="313"/>
                  </a:lnTo>
                  <a:lnTo>
                    <a:pt x="1" y="308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1" y="292"/>
                  </a:lnTo>
                  <a:lnTo>
                    <a:pt x="1" y="287"/>
                  </a:lnTo>
                  <a:lnTo>
                    <a:pt x="2" y="282"/>
                  </a:lnTo>
                  <a:lnTo>
                    <a:pt x="2" y="276"/>
                  </a:lnTo>
                  <a:lnTo>
                    <a:pt x="5" y="271"/>
                  </a:lnTo>
                  <a:lnTo>
                    <a:pt x="6" y="266"/>
                  </a:lnTo>
                  <a:lnTo>
                    <a:pt x="7" y="261"/>
                  </a:lnTo>
                  <a:lnTo>
                    <a:pt x="9" y="255"/>
                  </a:lnTo>
                  <a:lnTo>
                    <a:pt x="12" y="250"/>
                  </a:lnTo>
                  <a:lnTo>
                    <a:pt x="14" y="245"/>
                  </a:lnTo>
                  <a:lnTo>
                    <a:pt x="17" y="240"/>
                  </a:lnTo>
                  <a:lnTo>
                    <a:pt x="20" y="235"/>
                  </a:lnTo>
                  <a:lnTo>
                    <a:pt x="22" y="230"/>
                  </a:lnTo>
                  <a:lnTo>
                    <a:pt x="26" y="225"/>
                  </a:lnTo>
                  <a:lnTo>
                    <a:pt x="29" y="219"/>
                  </a:lnTo>
                  <a:lnTo>
                    <a:pt x="34" y="214"/>
                  </a:lnTo>
                  <a:lnTo>
                    <a:pt x="38" y="209"/>
                  </a:lnTo>
                  <a:lnTo>
                    <a:pt x="42" y="204"/>
                  </a:lnTo>
                  <a:lnTo>
                    <a:pt x="47" y="199"/>
                  </a:lnTo>
                  <a:lnTo>
                    <a:pt x="52" y="194"/>
                  </a:lnTo>
                  <a:lnTo>
                    <a:pt x="56" y="189"/>
                  </a:lnTo>
                  <a:lnTo>
                    <a:pt x="62" y="184"/>
                  </a:lnTo>
                  <a:lnTo>
                    <a:pt x="67" y="181"/>
                  </a:lnTo>
                  <a:lnTo>
                    <a:pt x="73" y="176"/>
                  </a:lnTo>
                  <a:lnTo>
                    <a:pt x="78" y="171"/>
                  </a:lnTo>
                  <a:lnTo>
                    <a:pt x="85" y="166"/>
                  </a:lnTo>
                  <a:lnTo>
                    <a:pt x="91" y="161"/>
                  </a:lnTo>
                  <a:lnTo>
                    <a:pt x="98" y="157"/>
                  </a:lnTo>
                  <a:lnTo>
                    <a:pt x="105" y="152"/>
                  </a:lnTo>
                  <a:lnTo>
                    <a:pt x="111" y="147"/>
                  </a:lnTo>
                  <a:lnTo>
                    <a:pt x="119" y="144"/>
                  </a:lnTo>
                  <a:lnTo>
                    <a:pt x="126" y="139"/>
                  </a:lnTo>
                  <a:lnTo>
                    <a:pt x="135" y="134"/>
                  </a:lnTo>
                  <a:lnTo>
                    <a:pt x="142" y="130"/>
                  </a:lnTo>
                  <a:lnTo>
                    <a:pt x="150" y="125"/>
                  </a:lnTo>
                  <a:lnTo>
                    <a:pt x="158" y="121"/>
                  </a:lnTo>
                  <a:lnTo>
                    <a:pt x="166" y="118"/>
                  </a:lnTo>
                  <a:lnTo>
                    <a:pt x="176" y="113"/>
                  </a:lnTo>
                  <a:lnTo>
                    <a:pt x="184" y="109"/>
                  </a:lnTo>
                  <a:lnTo>
                    <a:pt x="193" y="105"/>
                  </a:lnTo>
                  <a:lnTo>
                    <a:pt x="202" y="102"/>
                  </a:lnTo>
                  <a:lnTo>
                    <a:pt x="212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6"/>
                  </a:lnTo>
                  <a:lnTo>
                    <a:pt x="252" y="82"/>
                  </a:lnTo>
                  <a:lnTo>
                    <a:pt x="261" y="80"/>
                  </a:lnTo>
                  <a:lnTo>
                    <a:pt x="271" y="76"/>
                  </a:lnTo>
                  <a:lnTo>
                    <a:pt x="282" y="72"/>
                  </a:lnTo>
                  <a:lnTo>
                    <a:pt x="294" y="68"/>
                  </a:lnTo>
                  <a:lnTo>
                    <a:pt x="304" y="66"/>
                  </a:lnTo>
                  <a:lnTo>
                    <a:pt x="315" y="62"/>
                  </a:lnTo>
                  <a:lnTo>
                    <a:pt x="326" y="59"/>
                  </a:lnTo>
                  <a:lnTo>
                    <a:pt x="338" y="56"/>
                  </a:lnTo>
                  <a:lnTo>
                    <a:pt x="349" y="54"/>
                  </a:lnTo>
                  <a:lnTo>
                    <a:pt x="360" y="50"/>
                  </a:lnTo>
                  <a:lnTo>
                    <a:pt x="372" y="47"/>
                  </a:lnTo>
                  <a:lnTo>
                    <a:pt x="385" y="45"/>
                  </a:lnTo>
                  <a:lnTo>
                    <a:pt x="397" y="41"/>
                  </a:lnTo>
                  <a:lnTo>
                    <a:pt x="408" y="39"/>
                  </a:lnTo>
                  <a:lnTo>
                    <a:pt x="421" y="36"/>
                  </a:lnTo>
                  <a:lnTo>
                    <a:pt x="433" y="34"/>
                  </a:lnTo>
                  <a:lnTo>
                    <a:pt x="446" y="31"/>
                  </a:lnTo>
                  <a:lnTo>
                    <a:pt x="458" y="30"/>
                  </a:lnTo>
                  <a:lnTo>
                    <a:pt x="471" y="28"/>
                  </a:lnTo>
                  <a:lnTo>
                    <a:pt x="484" y="25"/>
                  </a:lnTo>
                  <a:lnTo>
                    <a:pt x="497" y="23"/>
                  </a:lnTo>
                  <a:lnTo>
                    <a:pt x="510" y="21"/>
                  </a:lnTo>
                  <a:lnTo>
                    <a:pt x="523" y="19"/>
                  </a:lnTo>
                  <a:lnTo>
                    <a:pt x="536" y="18"/>
                  </a:lnTo>
                  <a:lnTo>
                    <a:pt x="549" y="17"/>
                  </a:lnTo>
                  <a:lnTo>
                    <a:pt x="563" y="14"/>
                  </a:lnTo>
                  <a:lnTo>
                    <a:pt x="575" y="13"/>
                  </a:lnTo>
                  <a:lnTo>
                    <a:pt x="589" y="12"/>
                  </a:lnTo>
                  <a:lnTo>
                    <a:pt x="602" y="10"/>
                  </a:lnTo>
                  <a:lnTo>
                    <a:pt x="616" y="9"/>
                  </a:lnTo>
                  <a:lnTo>
                    <a:pt x="630" y="8"/>
                  </a:lnTo>
                  <a:lnTo>
                    <a:pt x="643" y="7"/>
                  </a:lnTo>
                  <a:lnTo>
                    <a:pt x="657" y="5"/>
                  </a:lnTo>
                  <a:lnTo>
                    <a:pt x="671" y="5"/>
                  </a:lnTo>
                  <a:lnTo>
                    <a:pt x="685" y="4"/>
                  </a:lnTo>
                  <a:lnTo>
                    <a:pt x="699" y="3"/>
                  </a:lnTo>
                  <a:lnTo>
                    <a:pt x="712" y="3"/>
                  </a:lnTo>
                  <a:lnTo>
                    <a:pt x="726" y="2"/>
                  </a:lnTo>
                  <a:lnTo>
                    <a:pt x="740" y="2"/>
                  </a:lnTo>
                  <a:lnTo>
                    <a:pt x="754" y="2"/>
                  </a:lnTo>
                  <a:lnTo>
                    <a:pt x="768" y="2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2"/>
                  </a:lnTo>
                  <a:lnTo>
                    <a:pt x="853" y="2"/>
                  </a:lnTo>
                  <a:lnTo>
                    <a:pt x="867" y="2"/>
                  </a:lnTo>
                  <a:lnTo>
                    <a:pt x="881" y="3"/>
                  </a:lnTo>
                  <a:lnTo>
                    <a:pt x="895" y="3"/>
                  </a:lnTo>
                  <a:lnTo>
                    <a:pt x="909" y="4"/>
                  </a:lnTo>
                  <a:lnTo>
                    <a:pt x="922" y="4"/>
                  </a:lnTo>
                  <a:lnTo>
                    <a:pt x="936" y="5"/>
                  </a:lnTo>
                  <a:lnTo>
                    <a:pt x="950" y="7"/>
                  </a:lnTo>
                  <a:lnTo>
                    <a:pt x="964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5" y="10"/>
                  </a:lnTo>
                  <a:lnTo>
                    <a:pt x="1017" y="13"/>
                  </a:lnTo>
                  <a:lnTo>
                    <a:pt x="1031" y="14"/>
                  </a:lnTo>
                  <a:lnTo>
                    <a:pt x="1044" y="15"/>
                  </a:lnTo>
                  <a:lnTo>
                    <a:pt x="1058" y="17"/>
                  </a:lnTo>
                  <a:lnTo>
                    <a:pt x="1071" y="19"/>
                  </a:lnTo>
                  <a:lnTo>
                    <a:pt x="1084" y="20"/>
                  </a:lnTo>
                  <a:lnTo>
                    <a:pt x="1097" y="23"/>
                  </a:lnTo>
                  <a:lnTo>
                    <a:pt x="1110" y="24"/>
                  </a:lnTo>
                  <a:lnTo>
                    <a:pt x="1123" y="26"/>
                  </a:lnTo>
                  <a:lnTo>
                    <a:pt x="1135" y="29"/>
                  </a:lnTo>
                  <a:lnTo>
                    <a:pt x="1148" y="31"/>
                  </a:lnTo>
                  <a:lnTo>
                    <a:pt x="1161" y="33"/>
                  </a:lnTo>
                  <a:lnTo>
                    <a:pt x="1173" y="35"/>
                  </a:lnTo>
                  <a:lnTo>
                    <a:pt x="1186" y="38"/>
                  </a:lnTo>
                  <a:lnTo>
                    <a:pt x="1197" y="40"/>
                  </a:lnTo>
                  <a:lnTo>
                    <a:pt x="1210" y="44"/>
                  </a:lnTo>
                  <a:lnTo>
                    <a:pt x="1222" y="46"/>
                  </a:lnTo>
                  <a:lnTo>
                    <a:pt x="1234" y="49"/>
                  </a:lnTo>
                  <a:lnTo>
                    <a:pt x="1245" y="51"/>
                  </a:lnTo>
                  <a:lnTo>
                    <a:pt x="1257" y="55"/>
                  </a:lnTo>
                  <a:lnTo>
                    <a:pt x="1269" y="57"/>
                  </a:lnTo>
                  <a:lnTo>
                    <a:pt x="1279" y="61"/>
                  </a:lnTo>
                  <a:lnTo>
                    <a:pt x="1291" y="63"/>
                  </a:lnTo>
                  <a:lnTo>
                    <a:pt x="1302" y="67"/>
                  </a:lnTo>
                  <a:lnTo>
                    <a:pt x="1312" y="71"/>
                  </a:lnTo>
                  <a:lnTo>
                    <a:pt x="1323" y="73"/>
                  </a:lnTo>
                  <a:lnTo>
                    <a:pt x="1333" y="77"/>
                  </a:lnTo>
                  <a:lnTo>
                    <a:pt x="1344" y="81"/>
                  </a:lnTo>
                  <a:lnTo>
                    <a:pt x="1354" y="84"/>
                  </a:lnTo>
                  <a:lnTo>
                    <a:pt x="1365" y="88"/>
                  </a:lnTo>
                  <a:lnTo>
                    <a:pt x="1374" y="92"/>
                  </a:lnTo>
                  <a:lnTo>
                    <a:pt x="1383" y="96"/>
                  </a:lnTo>
                  <a:lnTo>
                    <a:pt x="1393" y="99"/>
                  </a:lnTo>
                  <a:lnTo>
                    <a:pt x="1402" y="103"/>
                  </a:lnTo>
                  <a:lnTo>
                    <a:pt x="1411" y="107"/>
                  </a:lnTo>
                  <a:lnTo>
                    <a:pt x="1421" y="112"/>
                  </a:lnTo>
                  <a:lnTo>
                    <a:pt x="1429" y="115"/>
                  </a:lnTo>
                  <a:lnTo>
                    <a:pt x="1437" y="119"/>
                  </a:lnTo>
                  <a:lnTo>
                    <a:pt x="1447" y="124"/>
                  </a:lnTo>
                  <a:lnTo>
                    <a:pt x="1455" y="128"/>
                  </a:lnTo>
                  <a:lnTo>
                    <a:pt x="1462" y="133"/>
                  </a:lnTo>
                  <a:lnTo>
                    <a:pt x="1470" y="136"/>
                  </a:lnTo>
                  <a:lnTo>
                    <a:pt x="1477" y="141"/>
                  </a:lnTo>
                  <a:lnTo>
                    <a:pt x="1485" y="145"/>
                  </a:lnTo>
                  <a:lnTo>
                    <a:pt x="1492" y="150"/>
                  </a:lnTo>
                  <a:lnTo>
                    <a:pt x="1499" y="155"/>
                  </a:lnTo>
                  <a:lnTo>
                    <a:pt x="1505" y="159"/>
                  </a:lnTo>
                  <a:lnTo>
                    <a:pt x="1512" y="163"/>
                  </a:lnTo>
                  <a:lnTo>
                    <a:pt x="1518" y="168"/>
                  </a:lnTo>
                  <a:lnTo>
                    <a:pt x="1524" y="173"/>
                  </a:lnTo>
                  <a:lnTo>
                    <a:pt x="1530" y="178"/>
                  </a:lnTo>
                  <a:lnTo>
                    <a:pt x="1535" y="183"/>
                  </a:lnTo>
                  <a:lnTo>
                    <a:pt x="1541" y="187"/>
                  </a:lnTo>
                  <a:lnTo>
                    <a:pt x="1546" y="192"/>
                  </a:lnTo>
                  <a:lnTo>
                    <a:pt x="1551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5" y="212"/>
                  </a:lnTo>
                  <a:lnTo>
                    <a:pt x="1568" y="217"/>
                  </a:lnTo>
                  <a:lnTo>
                    <a:pt x="1572" y="223"/>
                  </a:lnTo>
                  <a:lnTo>
                    <a:pt x="1575" y="228"/>
                  </a:lnTo>
                  <a:lnTo>
                    <a:pt x="1579" y="233"/>
                  </a:lnTo>
                  <a:lnTo>
                    <a:pt x="1582" y="238"/>
                  </a:lnTo>
                  <a:lnTo>
                    <a:pt x="1584" y="242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9"/>
                  </a:lnTo>
                  <a:lnTo>
                    <a:pt x="1594" y="263"/>
                  </a:lnTo>
                  <a:lnTo>
                    <a:pt x="1595" y="268"/>
                  </a:lnTo>
                  <a:lnTo>
                    <a:pt x="1596" y="273"/>
                  </a:lnTo>
                  <a:lnTo>
                    <a:pt x="1597" y="278"/>
                  </a:lnTo>
                  <a:lnTo>
                    <a:pt x="1599" y="284"/>
                  </a:lnTo>
                  <a:lnTo>
                    <a:pt x="1599" y="289"/>
                  </a:lnTo>
                  <a:lnTo>
                    <a:pt x="1600" y="294"/>
                  </a:lnTo>
                  <a:lnTo>
                    <a:pt x="1600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4" name="Freeform 59">
              <a:extLst>
                <a:ext uri="{FF2B5EF4-FFF2-40B4-BE49-F238E27FC236}">
                  <a16:creationId xmlns:a16="http://schemas.microsoft.com/office/drawing/2014/main" id="{198E7D65-B2D2-F447-A977-F02C94D4FB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5" y="2746"/>
              <a:ext cx="335" cy="199"/>
            </a:xfrm>
            <a:custGeom>
              <a:avLst/>
              <a:gdLst>
                <a:gd name="T0" fmla="*/ 0 w 1340"/>
                <a:gd name="T1" fmla="*/ 0 h 998"/>
                <a:gd name="T2" fmla="*/ 0 w 1340"/>
                <a:gd name="T3" fmla="*/ 0 h 998"/>
                <a:gd name="T4" fmla="*/ 0 w 1340"/>
                <a:gd name="T5" fmla="*/ 0 h 998"/>
                <a:gd name="T6" fmla="*/ 0 w 1340"/>
                <a:gd name="T7" fmla="*/ 0 h 998"/>
                <a:gd name="T8" fmla="*/ 0 w 1340"/>
                <a:gd name="T9" fmla="*/ 0 h 998"/>
                <a:gd name="T10" fmla="*/ 0 w 1340"/>
                <a:gd name="T11" fmla="*/ 0 h 998"/>
                <a:gd name="T12" fmla="*/ 0 w 1340"/>
                <a:gd name="T13" fmla="*/ 0 h 998"/>
                <a:gd name="T14" fmla="*/ 0 w 1340"/>
                <a:gd name="T15" fmla="*/ 0 h 998"/>
                <a:gd name="T16" fmla="*/ 0 w 1340"/>
                <a:gd name="T17" fmla="*/ 0 h 998"/>
                <a:gd name="T18" fmla="*/ 0 w 1340"/>
                <a:gd name="T19" fmla="*/ 0 h 998"/>
                <a:gd name="T20" fmla="*/ 0 w 1340"/>
                <a:gd name="T21" fmla="*/ 0 h 998"/>
                <a:gd name="T22" fmla="*/ 0 w 1340"/>
                <a:gd name="T23" fmla="*/ 0 h 998"/>
                <a:gd name="T24" fmla="*/ 0 w 1340"/>
                <a:gd name="T25" fmla="*/ 0 h 998"/>
                <a:gd name="T26" fmla="*/ 0 w 1340"/>
                <a:gd name="T27" fmla="*/ 0 h 998"/>
                <a:gd name="T28" fmla="*/ 0 w 1340"/>
                <a:gd name="T29" fmla="*/ 0 h 998"/>
                <a:gd name="T30" fmla="*/ 0 w 1340"/>
                <a:gd name="T31" fmla="*/ 0 h 998"/>
                <a:gd name="T32" fmla="*/ 0 w 1340"/>
                <a:gd name="T33" fmla="*/ 0 h 998"/>
                <a:gd name="T34" fmla="*/ 0 w 1340"/>
                <a:gd name="T35" fmla="*/ 0 h 998"/>
                <a:gd name="T36" fmla="*/ 0 w 1340"/>
                <a:gd name="T37" fmla="*/ 0 h 998"/>
                <a:gd name="T38" fmla="*/ 0 w 1340"/>
                <a:gd name="T39" fmla="*/ 0 h 998"/>
                <a:gd name="T40" fmla="*/ 0 w 1340"/>
                <a:gd name="T41" fmla="*/ 0 h 998"/>
                <a:gd name="T42" fmla="*/ 0 w 1340"/>
                <a:gd name="T43" fmla="*/ 0 h 998"/>
                <a:gd name="T44" fmla="*/ 0 w 1340"/>
                <a:gd name="T45" fmla="*/ 0 h 998"/>
                <a:gd name="T46" fmla="*/ 0 w 1340"/>
                <a:gd name="T47" fmla="*/ 0 h 998"/>
                <a:gd name="T48" fmla="*/ 0 w 1340"/>
                <a:gd name="T49" fmla="*/ 0 h 998"/>
                <a:gd name="T50" fmla="*/ 0 w 1340"/>
                <a:gd name="T51" fmla="*/ 0 h 998"/>
                <a:gd name="T52" fmla="*/ 0 w 1340"/>
                <a:gd name="T53" fmla="*/ 0 h 998"/>
                <a:gd name="T54" fmla="*/ 0 w 1340"/>
                <a:gd name="T55" fmla="*/ 0 h 998"/>
                <a:gd name="T56" fmla="*/ 0 w 1340"/>
                <a:gd name="T57" fmla="*/ 0 h 998"/>
                <a:gd name="T58" fmla="*/ 0 w 1340"/>
                <a:gd name="T59" fmla="*/ 0 h 998"/>
                <a:gd name="T60" fmla="*/ 0 w 1340"/>
                <a:gd name="T61" fmla="*/ 0 h 998"/>
                <a:gd name="T62" fmla="*/ 0 w 1340"/>
                <a:gd name="T63" fmla="*/ 0 h 998"/>
                <a:gd name="T64" fmla="*/ 0 w 1340"/>
                <a:gd name="T65" fmla="*/ 0 h 998"/>
                <a:gd name="T66" fmla="*/ 0 w 1340"/>
                <a:gd name="T67" fmla="*/ 0 h 998"/>
                <a:gd name="T68" fmla="*/ 0 w 1340"/>
                <a:gd name="T69" fmla="*/ 0 h 998"/>
                <a:gd name="T70" fmla="*/ 0 w 1340"/>
                <a:gd name="T71" fmla="*/ 0 h 998"/>
                <a:gd name="T72" fmla="*/ 0 w 1340"/>
                <a:gd name="T73" fmla="*/ 0 h 998"/>
                <a:gd name="T74" fmla="*/ 0 w 1340"/>
                <a:gd name="T75" fmla="*/ 0 h 998"/>
                <a:gd name="T76" fmla="*/ 0 w 1340"/>
                <a:gd name="T77" fmla="*/ 0 h 998"/>
                <a:gd name="T78" fmla="*/ 0 w 1340"/>
                <a:gd name="T79" fmla="*/ 0 h 998"/>
                <a:gd name="T80" fmla="*/ 0 w 1340"/>
                <a:gd name="T81" fmla="*/ 0 h 998"/>
                <a:gd name="T82" fmla="*/ 0 w 1340"/>
                <a:gd name="T83" fmla="*/ 0 h 998"/>
                <a:gd name="T84" fmla="*/ 0 w 1340"/>
                <a:gd name="T85" fmla="*/ 0 h 998"/>
                <a:gd name="T86" fmla="*/ 0 w 1340"/>
                <a:gd name="T87" fmla="*/ 0 h 998"/>
                <a:gd name="T88" fmla="*/ 0 w 1340"/>
                <a:gd name="T89" fmla="*/ 0 h 998"/>
                <a:gd name="T90" fmla="*/ 0 w 1340"/>
                <a:gd name="T91" fmla="*/ 0 h 998"/>
                <a:gd name="T92" fmla="*/ 0 w 1340"/>
                <a:gd name="T93" fmla="*/ 0 h 998"/>
                <a:gd name="T94" fmla="*/ 0 w 1340"/>
                <a:gd name="T95" fmla="*/ 0 h 998"/>
                <a:gd name="T96" fmla="*/ 0 w 1340"/>
                <a:gd name="T97" fmla="*/ 0 h 998"/>
                <a:gd name="T98" fmla="*/ 0 w 1340"/>
                <a:gd name="T99" fmla="*/ 0 h 998"/>
                <a:gd name="T100" fmla="*/ 0 w 1340"/>
                <a:gd name="T101" fmla="*/ 0 h 998"/>
                <a:gd name="T102" fmla="*/ 0 w 1340"/>
                <a:gd name="T103" fmla="*/ 0 h 998"/>
                <a:gd name="T104" fmla="*/ 0 w 1340"/>
                <a:gd name="T105" fmla="*/ 0 h 998"/>
                <a:gd name="T106" fmla="*/ 0 w 1340"/>
                <a:gd name="T107" fmla="*/ 0 h 998"/>
                <a:gd name="T108" fmla="*/ 0 w 1340"/>
                <a:gd name="T109" fmla="*/ 0 h 998"/>
                <a:gd name="T110" fmla="*/ 0 w 1340"/>
                <a:gd name="T111" fmla="*/ 0 h 998"/>
                <a:gd name="T112" fmla="*/ 0 w 1340"/>
                <a:gd name="T113" fmla="*/ 0 h 998"/>
                <a:gd name="T114" fmla="*/ 0 w 1340"/>
                <a:gd name="T115" fmla="*/ 0 h 998"/>
                <a:gd name="T116" fmla="*/ 0 w 1340"/>
                <a:gd name="T117" fmla="*/ 0 h 998"/>
                <a:gd name="T118" fmla="*/ 0 w 1340"/>
                <a:gd name="T119" fmla="*/ 0 h 9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8"/>
                <a:gd name="T182" fmla="*/ 1340 w 1340"/>
                <a:gd name="T183" fmla="*/ 998 h 9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8">
                  <a:moveTo>
                    <a:pt x="1340" y="500"/>
                  </a:moveTo>
                  <a:lnTo>
                    <a:pt x="1340" y="508"/>
                  </a:lnTo>
                  <a:lnTo>
                    <a:pt x="1340" y="517"/>
                  </a:lnTo>
                  <a:lnTo>
                    <a:pt x="1340" y="526"/>
                  </a:lnTo>
                  <a:lnTo>
                    <a:pt x="1339" y="534"/>
                  </a:lnTo>
                  <a:lnTo>
                    <a:pt x="1338" y="543"/>
                  </a:lnTo>
                  <a:lnTo>
                    <a:pt x="1337" y="552"/>
                  </a:lnTo>
                  <a:lnTo>
                    <a:pt x="1335" y="560"/>
                  </a:lnTo>
                  <a:lnTo>
                    <a:pt x="1334" y="569"/>
                  </a:lnTo>
                  <a:lnTo>
                    <a:pt x="1332" y="577"/>
                  </a:lnTo>
                  <a:lnTo>
                    <a:pt x="1331" y="586"/>
                  </a:lnTo>
                  <a:lnTo>
                    <a:pt x="1328" y="595"/>
                  </a:lnTo>
                  <a:lnTo>
                    <a:pt x="1326" y="603"/>
                  </a:lnTo>
                  <a:lnTo>
                    <a:pt x="1324" y="612"/>
                  </a:lnTo>
                  <a:lnTo>
                    <a:pt x="1320" y="621"/>
                  </a:lnTo>
                  <a:lnTo>
                    <a:pt x="1318" y="629"/>
                  </a:lnTo>
                  <a:lnTo>
                    <a:pt x="1314" y="638"/>
                  </a:lnTo>
                  <a:lnTo>
                    <a:pt x="1311" y="645"/>
                  </a:lnTo>
                  <a:lnTo>
                    <a:pt x="1307" y="654"/>
                  </a:lnTo>
                  <a:lnTo>
                    <a:pt x="1304" y="663"/>
                  </a:lnTo>
                  <a:lnTo>
                    <a:pt x="1300" y="671"/>
                  </a:lnTo>
                  <a:lnTo>
                    <a:pt x="1296" y="679"/>
                  </a:lnTo>
                  <a:lnTo>
                    <a:pt x="1291" y="687"/>
                  </a:lnTo>
                  <a:lnTo>
                    <a:pt x="1287" y="695"/>
                  </a:lnTo>
                  <a:lnTo>
                    <a:pt x="1283" y="703"/>
                  </a:lnTo>
                  <a:lnTo>
                    <a:pt x="1277" y="711"/>
                  </a:lnTo>
                  <a:lnTo>
                    <a:pt x="1272" y="719"/>
                  </a:lnTo>
                  <a:lnTo>
                    <a:pt x="1268" y="727"/>
                  </a:lnTo>
                  <a:lnTo>
                    <a:pt x="1262" y="734"/>
                  </a:lnTo>
                  <a:lnTo>
                    <a:pt x="1256" y="742"/>
                  </a:lnTo>
                  <a:lnTo>
                    <a:pt x="1250" y="750"/>
                  </a:lnTo>
                  <a:lnTo>
                    <a:pt x="1244" y="758"/>
                  </a:lnTo>
                  <a:lnTo>
                    <a:pt x="1238" y="765"/>
                  </a:lnTo>
                  <a:lnTo>
                    <a:pt x="1231" y="773"/>
                  </a:lnTo>
                  <a:lnTo>
                    <a:pt x="1225" y="780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8"/>
                  </a:lnTo>
                  <a:lnTo>
                    <a:pt x="1190" y="815"/>
                  </a:lnTo>
                  <a:lnTo>
                    <a:pt x="1183" y="822"/>
                  </a:lnTo>
                  <a:lnTo>
                    <a:pt x="1175" y="828"/>
                  </a:lnTo>
                  <a:lnTo>
                    <a:pt x="1167" y="834"/>
                  </a:lnTo>
                  <a:lnTo>
                    <a:pt x="1160" y="840"/>
                  </a:lnTo>
                  <a:lnTo>
                    <a:pt x="1152" y="848"/>
                  </a:lnTo>
                  <a:lnTo>
                    <a:pt x="1144" y="854"/>
                  </a:lnTo>
                  <a:lnTo>
                    <a:pt x="1134" y="860"/>
                  </a:lnTo>
                  <a:lnTo>
                    <a:pt x="1126" y="865"/>
                  </a:lnTo>
                  <a:lnTo>
                    <a:pt x="1118" y="871"/>
                  </a:lnTo>
                  <a:lnTo>
                    <a:pt x="1109" y="877"/>
                  </a:lnTo>
                  <a:lnTo>
                    <a:pt x="1100" y="882"/>
                  </a:lnTo>
                  <a:lnTo>
                    <a:pt x="1091" y="889"/>
                  </a:lnTo>
                  <a:lnTo>
                    <a:pt x="1082" y="894"/>
                  </a:lnTo>
                  <a:lnTo>
                    <a:pt x="1072" y="900"/>
                  </a:lnTo>
                  <a:lnTo>
                    <a:pt x="1063" y="905"/>
                  </a:lnTo>
                  <a:lnTo>
                    <a:pt x="1054" y="910"/>
                  </a:lnTo>
                  <a:lnTo>
                    <a:pt x="1043" y="915"/>
                  </a:lnTo>
                  <a:lnTo>
                    <a:pt x="1034" y="919"/>
                  </a:lnTo>
                  <a:lnTo>
                    <a:pt x="1024" y="924"/>
                  </a:lnTo>
                  <a:lnTo>
                    <a:pt x="1014" y="928"/>
                  </a:lnTo>
                  <a:lnTo>
                    <a:pt x="1003" y="933"/>
                  </a:lnTo>
                  <a:lnTo>
                    <a:pt x="994" y="937"/>
                  </a:lnTo>
                  <a:lnTo>
                    <a:pt x="983" y="942"/>
                  </a:lnTo>
                  <a:lnTo>
                    <a:pt x="973" y="945"/>
                  </a:lnTo>
                  <a:lnTo>
                    <a:pt x="962" y="949"/>
                  </a:lnTo>
                  <a:lnTo>
                    <a:pt x="952" y="953"/>
                  </a:lnTo>
                  <a:lnTo>
                    <a:pt x="941" y="956"/>
                  </a:lnTo>
                  <a:lnTo>
                    <a:pt x="931" y="960"/>
                  </a:lnTo>
                  <a:lnTo>
                    <a:pt x="919" y="963"/>
                  </a:lnTo>
                  <a:lnTo>
                    <a:pt x="909" y="966"/>
                  </a:lnTo>
                  <a:lnTo>
                    <a:pt x="898" y="970"/>
                  </a:lnTo>
                  <a:lnTo>
                    <a:pt x="886" y="973"/>
                  </a:lnTo>
                  <a:lnTo>
                    <a:pt x="876" y="975"/>
                  </a:lnTo>
                  <a:lnTo>
                    <a:pt x="864" y="977"/>
                  </a:lnTo>
                  <a:lnTo>
                    <a:pt x="852" y="980"/>
                  </a:lnTo>
                  <a:lnTo>
                    <a:pt x="842" y="982"/>
                  </a:lnTo>
                  <a:lnTo>
                    <a:pt x="830" y="985"/>
                  </a:lnTo>
                  <a:lnTo>
                    <a:pt x="819" y="986"/>
                  </a:lnTo>
                  <a:lnTo>
                    <a:pt x="807" y="989"/>
                  </a:lnTo>
                  <a:lnTo>
                    <a:pt x="796" y="990"/>
                  </a:lnTo>
                  <a:lnTo>
                    <a:pt x="785" y="992"/>
                  </a:lnTo>
                  <a:lnTo>
                    <a:pt x="773" y="994"/>
                  </a:lnTo>
                  <a:lnTo>
                    <a:pt x="761" y="995"/>
                  </a:lnTo>
                  <a:lnTo>
                    <a:pt x="750" y="996"/>
                  </a:lnTo>
                  <a:lnTo>
                    <a:pt x="738" y="996"/>
                  </a:lnTo>
                  <a:lnTo>
                    <a:pt x="726" y="997"/>
                  </a:lnTo>
                  <a:lnTo>
                    <a:pt x="714" y="998"/>
                  </a:lnTo>
                  <a:lnTo>
                    <a:pt x="703" y="998"/>
                  </a:lnTo>
                  <a:lnTo>
                    <a:pt x="691" y="998"/>
                  </a:lnTo>
                  <a:lnTo>
                    <a:pt x="679" y="998"/>
                  </a:lnTo>
                  <a:lnTo>
                    <a:pt x="668" y="998"/>
                  </a:lnTo>
                  <a:lnTo>
                    <a:pt x="656" y="998"/>
                  </a:lnTo>
                  <a:lnTo>
                    <a:pt x="644" y="998"/>
                  </a:lnTo>
                  <a:lnTo>
                    <a:pt x="633" y="998"/>
                  </a:lnTo>
                  <a:lnTo>
                    <a:pt x="621" y="997"/>
                  </a:lnTo>
                  <a:lnTo>
                    <a:pt x="609" y="997"/>
                  </a:lnTo>
                  <a:lnTo>
                    <a:pt x="598" y="996"/>
                  </a:lnTo>
                  <a:lnTo>
                    <a:pt x="586" y="995"/>
                  </a:lnTo>
                  <a:lnTo>
                    <a:pt x="574" y="994"/>
                  </a:lnTo>
                  <a:lnTo>
                    <a:pt x="562" y="992"/>
                  </a:lnTo>
                  <a:lnTo>
                    <a:pt x="551" y="991"/>
                  </a:lnTo>
                  <a:lnTo>
                    <a:pt x="539" y="990"/>
                  </a:lnTo>
                  <a:lnTo>
                    <a:pt x="527" y="987"/>
                  </a:lnTo>
                  <a:lnTo>
                    <a:pt x="517" y="986"/>
                  </a:lnTo>
                  <a:lnTo>
                    <a:pt x="505" y="984"/>
                  </a:lnTo>
                  <a:lnTo>
                    <a:pt x="493" y="981"/>
                  </a:lnTo>
                  <a:lnTo>
                    <a:pt x="483" y="979"/>
                  </a:lnTo>
                  <a:lnTo>
                    <a:pt x="471" y="976"/>
                  </a:lnTo>
                  <a:lnTo>
                    <a:pt x="460" y="974"/>
                  </a:lnTo>
                  <a:lnTo>
                    <a:pt x="449" y="971"/>
                  </a:lnTo>
                  <a:lnTo>
                    <a:pt x="439" y="968"/>
                  </a:lnTo>
                  <a:lnTo>
                    <a:pt x="427" y="965"/>
                  </a:lnTo>
                  <a:lnTo>
                    <a:pt x="416" y="961"/>
                  </a:lnTo>
                  <a:lnTo>
                    <a:pt x="406" y="958"/>
                  </a:lnTo>
                  <a:lnTo>
                    <a:pt x="394" y="955"/>
                  </a:lnTo>
                  <a:lnTo>
                    <a:pt x="384" y="952"/>
                  </a:lnTo>
                  <a:lnTo>
                    <a:pt x="373" y="947"/>
                  </a:lnTo>
                  <a:lnTo>
                    <a:pt x="363" y="943"/>
                  </a:lnTo>
                  <a:lnTo>
                    <a:pt x="353" y="939"/>
                  </a:lnTo>
                  <a:lnTo>
                    <a:pt x="343" y="935"/>
                  </a:lnTo>
                  <a:lnTo>
                    <a:pt x="332" y="931"/>
                  </a:lnTo>
                  <a:lnTo>
                    <a:pt x="322" y="926"/>
                  </a:lnTo>
                  <a:lnTo>
                    <a:pt x="312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3" y="907"/>
                  </a:lnTo>
                  <a:lnTo>
                    <a:pt x="274" y="902"/>
                  </a:lnTo>
                  <a:lnTo>
                    <a:pt x="264" y="896"/>
                  </a:lnTo>
                  <a:lnTo>
                    <a:pt x="255" y="891"/>
                  </a:lnTo>
                  <a:lnTo>
                    <a:pt x="246" y="886"/>
                  </a:lnTo>
                  <a:lnTo>
                    <a:pt x="236" y="880"/>
                  </a:lnTo>
                  <a:lnTo>
                    <a:pt x="228" y="875"/>
                  </a:lnTo>
                  <a:lnTo>
                    <a:pt x="219" y="869"/>
                  </a:lnTo>
                  <a:lnTo>
                    <a:pt x="211" y="863"/>
                  </a:lnTo>
                  <a:lnTo>
                    <a:pt x="202" y="856"/>
                  </a:lnTo>
                  <a:lnTo>
                    <a:pt x="194" y="850"/>
                  </a:lnTo>
                  <a:lnTo>
                    <a:pt x="186" y="844"/>
                  </a:lnTo>
                  <a:lnTo>
                    <a:pt x="178" y="838"/>
                  </a:lnTo>
                  <a:lnTo>
                    <a:pt x="170" y="832"/>
                  </a:lnTo>
                  <a:lnTo>
                    <a:pt x="161" y="824"/>
                  </a:lnTo>
                  <a:lnTo>
                    <a:pt x="154" y="818"/>
                  </a:lnTo>
                  <a:lnTo>
                    <a:pt x="147" y="811"/>
                  </a:lnTo>
                  <a:lnTo>
                    <a:pt x="139" y="805"/>
                  </a:lnTo>
                  <a:lnTo>
                    <a:pt x="132" y="797"/>
                  </a:lnTo>
                  <a:lnTo>
                    <a:pt x="126" y="790"/>
                  </a:lnTo>
                  <a:lnTo>
                    <a:pt x="119" y="784"/>
                  </a:lnTo>
                  <a:lnTo>
                    <a:pt x="112" y="776"/>
                  </a:lnTo>
                  <a:lnTo>
                    <a:pt x="106" y="769"/>
                  </a:lnTo>
                  <a:lnTo>
                    <a:pt x="99" y="761"/>
                  </a:lnTo>
                  <a:lnTo>
                    <a:pt x="94" y="754"/>
                  </a:lnTo>
                  <a:lnTo>
                    <a:pt x="88" y="747"/>
                  </a:lnTo>
                  <a:lnTo>
                    <a:pt x="82" y="738"/>
                  </a:lnTo>
                  <a:lnTo>
                    <a:pt x="77" y="731"/>
                  </a:lnTo>
                  <a:lnTo>
                    <a:pt x="71" y="723"/>
                  </a:lnTo>
                  <a:lnTo>
                    <a:pt x="67" y="714"/>
                  </a:lnTo>
                  <a:lnTo>
                    <a:pt x="61" y="707"/>
                  </a:lnTo>
                  <a:lnTo>
                    <a:pt x="56" y="700"/>
                  </a:lnTo>
                  <a:lnTo>
                    <a:pt x="52" y="691"/>
                  </a:lnTo>
                  <a:lnTo>
                    <a:pt x="48" y="684"/>
                  </a:lnTo>
                  <a:lnTo>
                    <a:pt x="43" y="675"/>
                  </a:lnTo>
                  <a:lnTo>
                    <a:pt x="39" y="666"/>
                  </a:lnTo>
                  <a:lnTo>
                    <a:pt x="35" y="659"/>
                  </a:lnTo>
                  <a:lnTo>
                    <a:pt x="32" y="650"/>
                  </a:lnTo>
                  <a:lnTo>
                    <a:pt x="28" y="642"/>
                  </a:lnTo>
                  <a:lnTo>
                    <a:pt x="25" y="633"/>
                  </a:lnTo>
                  <a:lnTo>
                    <a:pt x="22" y="624"/>
                  </a:lnTo>
                  <a:lnTo>
                    <a:pt x="19" y="617"/>
                  </a:lnTo>
                  <a:lnTo>
                    <a:pt x="16" y="608"/>
                  </a:lnTo>
                  <a:lnTo>
                    <a:pt x="14" y="600"/>
                  </a:lnTo>
                  <a:lnTo>
                    <a:pt x="12" y="591"/>
                  </a:lnTo>
                  <a:lnTo>
                    <a:pt x="9" y="582"/>
                  </a:lnTo>
                  <a:lnTo>
                    <a:pt x="8" y="574"/>
                  </a:lnTo>
                  <a:lnTo>
                    <a:pt x="6" y="565"/>
                  </a:lnTo>
                  <a:lnTo>
                    <a:pt x="5" y="556"/>
                  </a:lnTo>
                  <a:lnTo>
                    <a:pt x="4" y="548"/>
                  </a:lnTo>
                  <a:lnTo>
                    <a:pt x="2" y="539"/>
                  </a:lnTo>
                  <a:lnTo>
                    <a:pt x="2" y="531"/>
                  </a:lnTo>
                  <a:lnTo>
                    <a:pt x="1" y="522"/>
                  </a:lnTo>
                  <a:lnTo>
                    <a:pt x="1" y="512"/>
                  </a:lnTo>
                  <a:lnTo>
                    <a:pt x="0" y="503"/>
                  </a:lnTo>
                  <a:lnTo>
                    <a:pt x="0" y="495"/>
                  </a:lnTo>
                  <a:lnTo>
                    <a:pt x="1" y="486"/>
                  </a:lnTo>
                  <a:lnTo>
                    <a:pt x="1" y="477"/>
                  </a:lnTo>
                  <a:lnTo>
                    <a:pt x="2" y="469"/>
                  </a:lnTo>
                  <a:lnTo>
                    <a:pt x="2" y="460"/>
                  </a:lnTo>
                  <a:lnTo>
                    <a:pt x="4" y="452"/>
                  </a:lnTo>
                  <a:lnTo>
                    <a:pt x="5" y="443"/>
                  </a:lnTo>
                  <a:lnTo>
                    <a:pt x="6" y="434"/>
                  </a:lnTo>
                  <a:lnTo>
                    <a:pt x="8" y="426"/>
                  </a:lnTo>
                  <a:lnTo>
                    <a:pt x="9" y="417"/>
                  </a:lnTo>
                  <a:lnTo>
                    <a:pt x="12" y="408"/>
                  </a:lnTo>
                  <a:lnTo>
                    <a:pt x="14" y="400"/>
                  </a:lnTo>
                  <a:lnTo>
                    <a:pt x="16" y="391"/>
                  </a:lnTo>
                  <a:lnTo>
                    <a:pt x="19" y="382"/>
                  </a:lnTo>
                  <a:lnTo>
                    <a:pt x="22" y="374"/>
                  </a:lnTo>
                  <a:lnTo>
                    <a:pt x="25" y="365"/>
                  </a:lnTo>
                  <a:lnTo>
                    <a:pt x="28" y="358"/>
                  </a:lnTo>
                  <a:lnTo>
                    <a:pt x="32" y="349"/>
                  </a:lnTo>
                  <a:lnTo>
                    <a:pt x="35" y="340"/>
                  </a:lnTo>
                  <a:lnTo>
                    <a:pt x="39" y="332"/>
                  </a:lnTo>
                  <a:lnTo>
                    <a:pt x="43" y="324"/>
                  </a:lnTo>
                  <a:lnTo>
                    <a:pt x="48" y="316"/>
                  </a:lnTo>
                  <a:lnTo>
                    <a:pt x="52" y="308"/>
                  </a:lnTo>
                  <a:lnTo>
                    <a:pt x="56" y="300"/>
                  </a:lnTo>
                  <a:lnTo>
                    <a:pt x="61" y="292"/>
                  </a:lnTo>
                  <a:lnTo>
                    <a:pt x="67" y="284"/>
                  </a:lnTo>
                  <a:lnTo>
                    <a:pt x="71" y="276"/>
                  </a:lnTo>
                  <a:lnTo>
                    <a:pt x="77" y="268"/>
                  </a:lnTo>
                  <a:lnTo>
                    <a:pt x="82" y="260"/>
                  </a:lnTo>
                  <a:lnTo>
                    <a:pt x="88" y="253"/>
                  </a:lnTo>
                  <a:lnTo>
                    <a:pt x="94" y="245"/>
                  </a:lnTo>
                  <a:lnTo>
                    <a:pt x="99" y="238"/>
                  </a:lnTo>
                  <a:lnTo>
                    <a:pt x="106" y="231"/>
                  </a:lnTo>
                  <a:lnTo>
                    <a:pt x="112" y="223"/>
                  </a:lnTo>
                  <a:lnTo>
                    <a:pt x="119" y="216"/>
                  </a:lnTo>
                  <a:lnTo>
                    <a:pt x="126" y="208"/>
                  </a:lnTo>
                  <a:lnTo>
                    <a:pt x="132" y="202"/>
                  </a:lnTo>
                  <a:lnTo>
                    <a:pt x="139" y="195"/>
                  </a:lnTo>
                  <a:lnTo>
                    <a:pt x="147" y="187"/>
                  </a:lnTo>
                  <a:lnTo>
                    <a:pt x="154" y="181"/>
                  </a:lnTo>
                  <a:lnTo>
                    <a:pt x="161" y="174"/>
                  </a:lnTo>
                  <a:lnTo>
                    <a:pt x="170" y="168"/>
                  </a:lnTo>
                  <a:lnTo>
                    <a:pt x="178" y="161"/>
                  </a:lnTo>
                  <a:lnTo>
                    <a:pt x="186" y="155"/>
                  </a:lnTo>
                  <a:lnTo>
                    <a:pt x="194" y="149"/>
                  </a:lnTo>
                  <a:lnTo>
                    <a:pt x="202" y="143"/>
                  </a:lnTo>
                  <a:lnTo>
                    <a:pt x="211" y="137"/>
                  </a:lnTo>
                  <a:lnTo>
                    <a:pt x="219" y="131"/>
                  </a:lnTo>
                  <a:lnTo>
                    <a:pt x="228" y="124"/>
                  </a:lnTo>
                  <a:lnTo>
                    <a:pt x="236" y="118"/>
                  </a:lnTo>
                  <a:lnTo>
                    <a:pt x="246" y="113"/>
                  </a:lnTo>
                  <a:lnTo>
                    <a:pt x="255" y="108"/>
                  </a:lnTo>
                  <a:lnTo>
                    <a:pt x="264" y="102"/>
                  </a:lnTo>
                  <a:lnTo>
                    <a:pt x="274" y="97"/>
                  </a:lnTo>
                  <a:lnTo>
                    <a:pt x="283" y="92"/>
                  </a:lnTo>
                  <a:lnTo>
                    <a:pt x="292" y="87"/>
                  </a:lnTo>
                  <a:lnTo>
                    <a:pt x="302" y="82"/>
                  </a:lnTo>
                  <a:lnTo>
                    <a:pt x="312" y="77"/>
                  </a:lnTo>
                  <a:lnTo>
                    <a:pt x="322" y="72"/>
                  </a:lnTo>
                  <a:lnTo>
                    <a:pt x="332" y="69"/>
                  </a:lnTo>
                  <a:lnTo>
                    <a:pt x="343" y="64"/>
                  </a:lnTo>
                  <a:lnTo>
                    <a:pt x="352" y="60"/>
                  </a:lnTo>
                  <a:lnTo>
                    <a:pt x="363" y="55"/>
                  </a:lnTo>
                  <a:lnTo>
                    <a:pt x="373" y="51"/>
                  </a:lnTo>
                  <a:lnTo>
                    <a:pt x="384" y="48"/>
                  </a:lnTo>
                  <a:lnTo>
                    <a:pt x="394" y="44"/>
                  </a:lnTo>
                  <a:lnTo>
                    <a:pt x="406" y="40"/>
                  </a:lnTo>
                  <a:lnTo>
                    <a:pt x="416" y="37"/>
                  </a:lnTo>
                  <a:lnTo>
                    <a:pt x="427" y="34"/>
                  </a:lnTo>
                  <a:lnTo>
                    <a:pt x="439" y="30"/>
                  </a:lnTo>
                  <a:lnTo>
                    <a:pt x="449" y="28"/>
                  </a:lnTo>
                  <a:lnTo>
                    <a:pt x="460" y="26"/>
                  </a:lnTo>
                  <a:lnTo>
                    <a:pt x="471" y="22"/>
                  </a:lnTo>
                  <a:lnTo>
                    <a:pt x="483" y="19"/>
                  </a:lnTo>
                  <a:lnTo>
                    <a:pt x="493" y="17"/>
                  </a:lnTo>
                  <a:lnTo>
                    <a:pt x="505" y="16"/>
                  </a:lnTo>
                  <a:lnTo>
                    <a:pt x="517" y="13"/>
                  </a:lnTo>
                  <a:lnTo>
                    <a:pt x="527" y="11"/>
                  </a:lnTo>
                  <a:lnTo>
                    <a:pt x="539" y="10"/>
                  </a:lnTo>
                  <a:lnTo>
                    <a:pt x="551" y="8"/>
                  </a:lnTo>
                  <a:lnTo>
                    <a:pt x="562" y="6"/>
                  </a:lnTo>
                  <a:lnTo>
                    <a:pt x="574" y="5"/>
                  </a:lnTo>
                  <a:lnTo>
                    <a:pt x="586" y="3"/>
                  </a:lnTo>
                  <a:lnTo>
                    <a:pt x="598" y="3"/>
                  </a:lnTo>
                  <a:lnTo>
                    <a:pt x="609" y="2"/>
                  </a:lnTo>
                  <a:lnTo>
                    <a:pt x="621" y="1"/>
                  </a:lnTo>
                  <a:lnTo>
                    <a:pt x="633" y="1"/>
                  </a:lnTo>
                  <a:lnTo>
                    <a:pt x="644" y="0"/>
                  </a:lnTo>
                  <a:lnTo>
                    <a:pt x="656" y="0"/>
                  </a:lnTo>
                  <a:lnTo>
                    <a:pt x="668" y="0"/>
                  </a:lnTo>
                  <a:lnTo>
                    <a:pt x="679" y="0"/>
                  </a:lnTo>
                  <a:lnTo>
                    <a:pt x="691" y="0"/>
                  </a:lnTo>
                  <a:lnTo>
                    <a:pt x="703" y="1"/>
                  </a:lnTo>
                  <a:lnTo>
                    <a:pt x="714" y="1"/>
                  </a:lnTo>
                  <a:lnTo>
                    <a:pt x="726" y="2"/>
                  </a:lnTo>
                  <a:lnTo>
                    <a:pt x="738" y="2"/>
                  </a:lnTo>
                  <a:lnTo>
                    <a:pt x="750" y="3"/>
                  </a:lnTo>
                  <a:lnTo>
                    <a:pt x="761" y="5"/>
                  </a:lnTo>
                  <a:lnTo>
                    <a:pt x="773" y="6"/>
                  </a:lnTo>
                  <a:lnTo>
                    <a:pt x="785" y="7"/>
                  </a:lnTo>
                  <a:lnTo>
                    <a:pt x="796" y="8"/>
                  </a:lnTo>
                  <a:lnTo>
                    <a:pt x="807" y="11"/>
                  </a:lnTo>
                  <a:lnTo>
                    <a:pt x="819" y="12"/>
                  </a:lnTo>
                  <a:lnTo>
                    <a:pt x="830" y="14"/>
                  </a:lnTo>
                  <a:lnTo>
                    <a:pt x="842" y="17"/>
                  </a:lnTo>
                  <a:lnTo>
                    <a:pt x="852" y="18"/>
                  </a:lnTo>
                  <a:lnTo>
                    <a:pt x="864" y="21"/>
                  </a:lnTo>
                  <a:lnTo>
                    <a:pt x="876" y="24"/>
                  </a:lnTo>
                  <a:lnTo>
                    <a:pt x="886" y="27"/>
                  </a:lnTo>
                  <a:lnTo>
                    <a:pt x="898" y="29"/>
                  </a:lnTo>
                  <a:lnTo>
                    <a:pt x="909" y="33"/>
                  </a:lnTo>
                  <a:lnTo>
                    <a:pt x="919" y="35"/>
                  </a:lnTo>
                  <a:lnTo>
                    <a:pt x="931" y="39"/>
                  </a:lnTo>
                  <a:lnTo>
                    <a:pt x="941" y="43"/>
                  </a:lnTo>
                  <a:lnTo>
                    <a:pt x="952" y="47"/>
                  </a:lnTo>
                  <a:lnTo>
                    <a:pt x="962" y="50"/>
                  </a:lnTo>
                  <a:lnTo>
                    <a:pt x="973" y="54"/>
                  </a:lnTo>
                  <a:lnTo>
                    <a:pt x="983" y="58"/>
                  </a:lnTo>
                  <a:lnTo>
                    <a:pt x="994" y="61"/>
                  </a:lnTo>
                  <a:lnTo>
                    <a:pt x="1003" y="66"/>
                  </a:lnTo>
                  <a:lnTo>
                    <a:pt x="1014" y="70"/>
                  </a:lnTo>
                  <a:lnTo>
                    <a:pt x="1024" y="75"/>
                  </a:lnTo>
                  <a:lnTo>
                    <a:pt x="1034" y="80"/>
                  </a:lnTo>
                  <a:lnTo>
                    <a:pt x="1043" y="85"/>
                  </a:lnTo>
                  <a:lnTo>
                    <a:pt x="1054" y="90"/>
                  </a:lnTo>
                  <a:lnTo>
                    <a:pt x="1063" y="95"/>
                  </a:lnTo>
                  <a:lnTo>
                    <a:pt x="1072" y="100"/>
                  </a:lnTo>
                  <a:lnTo>
                    <a:pt x="1082" y="105"/>
                  </a:lnTo>
                  <a:lnTo>
                    <a:pt x="1091" y="111"/>
                  </a:lnTo>
                  <a:lnTo>
                    <a:pt x="1100" y="116"/>
                  </a:lnTo>
                  <a:lnTo>
                    <a:pt x="1109" y="122"/>
                  </a:lnTo>
                  <a:lnTo>
                    <a:pt x="1118" y="127"/>
                  </a:lnTo>
                  <a:lnTo>
                    <a:pt x="1126" y="133"/>
                  </a:lnTo>
                  <a:lnTo>
                    <a:pt x="1134" y="139"/>
                  </a:lnTo>
                  <a:lnTo>
                    <a:pt x="1144" y="145"/>
                  </a:lnTo>
                  <a:lnTo>
                    <a:pt x="1152" y="151"/>
                  </a:lnTo>
                  <a:lnTo>
                    <a:pt x="1160" y="158"/>
                  </a:lnTo>
                  <a:lnTo>
                    <a:pt x="1167" y="164"/>
                  </a:lnTo>
                  <a:lnTo>
                    <a:pt x="1175" y="171"/>
                  </a:lnTo>
                  <a:lnTo>
                    <a:pt x="1183" y="177"/>
                  </a:lnTo>
                  <a:lnTo>
                    <a:pt x="1190" y="185"/>
                  </a:lnTo>
                  <a:lnTo>
                    <a:pt x="1197" y="191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5" y="219"/>
                  </a:lnTo>
                  <a:lnTo>
                    <a:pt x="1231" y="227"/>
                  </a:lnTo>
                  <a:lnTo>
                    <a:pt x="1238" y="234"/>
                  </a:lnTo>
                  <a:lnTo>
                    <a:pt x="1244" y="242"/>
                  </a:lnTo>
                  <a:lnTo>
                    <a:pt x="1250" y="249"/>
                  </a:lnTo>
                  <a:lnTo>
                    <a:pt x="1256" y="256"/>
                  </a:lnTo>
                  <a:lnTo>
                    <a:pt x="1262" y="264"/>
                  </a:lnTo>
                  <a:lnTo>
                    <a:pt x="1268" y="272"/>
                  </a:lnTo>
                  <a:lnTo>
                    <a:pt x="1272" y="280"/>
                  </a:lnTo>
                  <a:lnTo>
                    <a:pt x="1277" y="287"/>
                  </a:lnTo>
                  <a:lnTo>
                    <a:pt x="1283" y="296"/>
                  </a:lnTo>
                  <a:lnTo>
                    <a:pt x="1287" y="303"/>
                  </a:lnTo>
                  <a:lnTo>
                    <a:pt x="1291" y="312"/>
                  </a:lnTo>
                  <a:lnTo>
                    <a:pt x="1296" y="319"/>
                  </a:lnTo>
                  <a:lnTo>
                    <a:pt x="1300" y="328"/>
                  </a:lnTo>
                  <a:lnTo>
                    <a:pt x="1304" y="337"/>
                  </a:lnTo>
                  <a:lnTo>
                    <a:pt x="1307" y="344"/>
                  </a:lnTo>
                  <a:lnTo>
                    <a:pt x="1311" y="353"/>
                  </a:lnTo>
                  <a:lnTo>
                    <a:pt x="1314" y="361"/>
                  </a:lnTo>
                  <a:lnTo>
                    <a:pt x="1318" y="370"/>
                  </a:lnTo>
                  <a:lnTo>
                    <a:pt x="1320" y="379"/>
                  </a:lnTo>
                  <a:lnTo>
                    <a:pt x="1324" y="387"/>
                  </a:lnTo>
                  <a:lnTo>
                    <a:pt x="1326" y="395"/>
                  </a:lnTo>
                  <a:lnTo>
                    <a:pt x="1328" y="403"/>
                  </a:lnTo>
                  <a:lnTo>
                    <a:pt x="1331" y="412"/>
                  </a:lnTo>
                  <a:lnTo>
                    <a:pt x="1332" y="421"/>
                  </a:lnTo>
                  <a:lnTo>
                    <a:pt x="1334" y="429"/>
                  </a:lnTo>
                  <a:lnTo>
                    <a:pt x="1335" y="438"/>
                  </a:lnTo>
                  <a:lnTo>
                    <a:pt x="1337" y="447"/>
                  </a:lnTo>
                  <a:lnTo>
                    <a:pt x="1338" y="455"/>
                  </a:lnTo>
                  <a:lnTo>
                    <a:pt x="1339" y="464"/>
                  </a:lnTo>
                  <a:lnTo>
                    <a:pt x="1340" y="474"/>
                  </a:lnTo>
                  <a:lnTo>
                    <a:pt x="1340" y="482"/>
                  </a:lnTo>
                  <a:lnTo>
                    <a:pt x="1340" y="491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5" name="Freeform 60">
              <a:extLst>
                <a:ext uri="{FF2B5EF4-FFF2-40B4-BE49-F238E27FC236}">
                  <a16:creationId xmlns:a16="http://schemas.microsoft.com/office/drawing/2014/main" id="{99807B2F-07A5-204E-B2BD-F39773FB1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774"/>
              <a:ext cx="390" cy="190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3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0" y="499"/>
                  </a:lnTo>
                  <a:lnTo>
                    <a:pt x="1559" y="506"/>
                  </a:lnTo>
                  <a:lnTo>
                    <a:pt x="1557" y="515"/>
                  </a:lnTo>
                  <a:lnTo>
                    <a:pt x="1556" y="523"/>
                  </a:lnTo>
                  <a:lnTo>
                    <a:pt x="1555" y="531"/>
                  </a:lnTo>
                  <a:lnTo>
                    <a:pt x="1553" y="539"/>
                  </a:lnTo>
                  <a:lnTo>
                    <a:pt x="1552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3" y="571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4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2" y="620"/>
                  </a:lnTo>
                  <a:lnTo>
                    <a:pt x="1518" y="628"/>
                  </a:lnTo>
                  <a:lnTo>
                    <a:pt x="1514" y="636"/>
                  </a:lnTo>
                  <a:lnTo>
                    <a:pt x="1508" y="643"/>
                  </a:lnTo>
                  <a:lnTo>
                    <a:pt x="1504" y="652"/>
                  </a:lnTo>
                  <a:lnTo>
                    <a:pt x="1499" y="659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1" y="681"/>
                  </a:lnTo>
                  <a:lnTo>
                    <a:pt x="1476" y="689"/>
                  </a:lnTo>
                  <a:lnTo>
                    <a:pt x="1469" y="696"/>
                  </a:lnTo>
                  <a:lnTo>
                    <a:pt x="1463" y="704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5"/>
                  </a:lnTo>
                  <a:lnTo>
                    <a:pt x="1435" y="732"/>
                  </a:lnTo>
                  <a:lnTo>
                    <a:pt x="1426" y="739"/>
                  </a:lnTo>
                  <a:lnTo>
                    <a:pt x="1419" y="746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7" y="779"/>
                  </a:lnTo>
                  <a:lnTo>
                    <a:pt x="1368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4"/>
                  </a:lnTo>
                  <a:lnTo>
                    <a:pt x="1331" y="809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1" y="832"/>
                  </a:lnTo>
                  <a:lnTo>
                    <a:pt x="1280" y="837"/>
                  </a:lnTo>
                  <a:lnTo>
                    <a:pt x="1270" y="842"/>
                  </a:lnTo>
                  <a:lnTo>
                    <a:pt x="1259" y="847"/>
                  </a:lnTo>
                  <a:lnTo>
                    <a:pt x="1249" y="852"/>
                  </a:lnTo>
                  <a:lnTo>
                    <a:pt x="1237" y="857"/>
                  </a:lnTo>
                  <a:lnTo>
                    <a:pt x="1227" y="862"/>
                  </a:lnTo>
                  <a:lnTo>
                    <a:pt x="1215" y="867"/>
                  </a:lnTo>
                  <a:lnTo>
                    <a:pt x="1203" y="872"/>
                  </a:lnTo>
                  <a:lnTo>
                    <a:pt x="1193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6" y="889"/>
                  </a:lnTo>
                  <a:lnTo>
                    <a:pt x="1145" y="893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8" y="904"/>
                  </a:lnTo>
                  <a:lnTo>
                    <a:pt x="1096" y="906"/>
                  </a:lnTo>
                  <a:lnTo>
                    <a:pt x="1083" y="910"/>
                  </a:lnTo>
                  <a:lnTo>
                    <a:pt x="1070" y="913"/>
                  </a:lnTo>
                  <a:lnTo>
                    <a:pt x="1058" y="916"/>
                  </a:lnTo>
                  <a:lnTo>
                    <a:pt x="1045" y="918"/>
                  </a:lnTo>
                  <a:lnTo>
                    <a:pt x="1032" y="922"/>
                  </a:lnTo>
                  <a:lnTo>
                    <a:pt x="1018" y="925"/>
                  </a:lnTo>
                  <a:lnTo>
                    <a:pt x="1006" y="927"/>
                  </a:lnTo>
                  <a:lnTo>
                    <a:pt x="993" y="930"/>
                  </a:lnTo>
                  <a:lnTo>
                    <a:pt x="980" y="931"/>
                  </a:lnTo>
                  <a:lnTo>
                    <a:pt x="967" y="933"/>
                  </a:lnTo>
                  <a:lnTo>
                    <a:pt x="953" y="936"/>
                  </a:lnTo>
                  <a:lnTo>
                    <a:pt x="940" y="937"/>
                  </a:lnTo>
                  <a:lnTo>
                    <a:pt x="926" y="938"/>
                  </a:lnTo>
                  <a:lnTo>
                    <a:pt x="913" y="941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3"/>
                  </a:lnTo>
                  <a:lnTo>
                    <a:pt x="858" y="944"/>
                  </a:lnTo>
                  <a:lnTo>
                    <a:pt x="845" y="946"/>
                  </a:lnTo>
                  <a:lnTo>
                    <a:pt x="831" y="946"/>
                  </a:lnTo>
                  <a:lnTo>
                    <a:pt x="818" y="947"/>
                  </a:lnTo>
                  <a:lnTo>
                    <a:pt x="804" y="947"/>
                  </a:lnTo>
                  <a:lnTo>
                    <a:pt x="790" y="947"/>
                  </a:lnTo>
                  <a:lnTo>
                    <a:pt x="776" y="947"/>
                  </a:lnTo>
                  <a:lnTo>
                    <a:pt x="763" y="947"/>
                  </a:lnTo>
                  <a:lnTo>
                    <a:pt x="749" y="947"/>
                  </a:lnTo>
                  <a:lnTo>
                    <a:pt x="735" y="946"/>
                  </a:lnTo>
                  <a:lnTo>
                    <a:pt x="723" y="946"/>
                  </a:lnTo>
                  <a:lnTo>
                    <a:pt x="709" y="944"/>
                  </a:lnTo>
                  <a:lnTo>
                    <a:pt x="696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1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6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4" y="931"/>
                  </a:lnTo>
                  <a:lnTo>
                    <a:pt x="561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3" y="921"/>
                  </a:lnTo>
                  <a:lnTo>
                    <a:pt x="510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1" y="909"/>
                  </a:lnTo>
                  <a:lnTo>
                    <a:pt x="458" y="905"/>
                  </a:lnTo>
                  <a:lnTo>
                    <a:pt x="447" y="901"/>
                  </a:lnTo>
                  <a:lnTo>
                    <a:pt x="434" y="897"/>
                  </a:lnTo>
                  <a:lnTo>
                    <a:pt x="422" y="894"/>
                  </a:lnTo>
                  <a:lnTo>
                    <a:pt x="410" y="890"/>
                  </a:lnTo>
                  <a:lnTo>
                    <a:pt x="397" y="886"/>
                  </a:lnTo>
                  <a:lnTo>
                    <a:pt x="386" y="883"/>
                  </a:lnTo>
                  <a:lnTo>
                    <a:pt x="374" y="878"/>
                  </a:lnTo>
                  <a:lnTo>
                    <a:pt x="362" y="874"/>
                  </a:lnTo>
                  <a:lnTo>
                    <a:pt x="351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6" y="849"/>
                  </a:lnTo>
                  <a:lnTo>
                    <a:pt x="296" y="844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8"/>
                  </a:lnTo>
                  <a:lnTo>
                    <a:pt x="254" y="823"/>
                  </a:lnTo>
                  <a:lnTo>
                    <a:pt x="244" y="817"/>
                  </a:lnTo>
                  <a:lnTo>
                    <a:pt x="235" y="812"/>
                  </a:lnTo>
                  <a:lnTo>
                    <a:pt x="224" y="806"/>
                  </a:lnTo>
                  <a:lnTo>
                    <a:pt x="215" y="800"/>
                  </a:lnTo>
                  <a:lnTo>
                    <a:pt x="206" y="794"/>
                  </a:lnTo>
                  <a:lnTo>
                    <a:pt x="196" y="788"/>
                  </a:lnTo>
                  <a:lnTo>
                    <a:pt x="188" y="781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1" y="763"/>
                  </a:lnTo>
                  <a:lnTo>
                    <a:pt x="153" y="755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0" y="736"/>
                  </a:lnTo>
                  <a:lnTo>
                    <a:pt x="123" y="728"/>
                  </a:lnTo>
                  <a:lnTo>
                    <a:pt x="116" y="721"/>
                  </a:lnTo>
                  <a:lnTo>
                    <a:pt x="109" y="715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8"/>
                  </a:lnTo>
                  <a:lnTo>
                    <a:pt x="70" y="670"/>
                  </a:lnTo>
                  <a:lnTo>
                    <a:pt x="64" y="663"/>
                  </a:lnTo>
                  <a:lnTo>
                    <a:pt x="60" y="655"/>
                  </a:lnTo>
                  <a:lnTo>
                    <a:pt x="54" y="647"/>
                  </a:lnTo>
                  <a:lnTo>
                    <a:pt x="49" y="639"/>
                  </a:lnTo>
                  <a:lnTo>
                    <a:pt x="44" y="632"/>
                  </a:lnTo>
                  <a:lnTo>
                    <a:pt x="40" y="625"/>
                  </a:lnTo>
                  <a:lnTo>
                    <a:pt x="36" y="616"/>
                  </a:lnTo>
                  <a:lnTo>
                    <a:pt x="32" y="609"/>
                  </a:lnTo>
                  <a:lnTo>
                    <a:pt x="28" y="600"/>
                  </a:lnTo>
                  <a:lnTo>
                    <a:pt x="25" y="592"/>
                  </a:lnTo>
                  <a:lnTo>
                    <a:pt x="21" y="584"/>
                  </a:lnTo>
                  <a:lnTo>
                    <a:pt x="19" y="576"/>
                  </a:lnTo>
                  <a:lnTo>
                    <a:pt x="15" y="568"/>
                  </a:lnTo>
                  <a:lnTo>
                    <a:pt x="13" y="560"/>
                  </a:lnTo>
                  <a:lnTo>
                    <a:pt x="10" y="552"/>
                  </a:lnTo>
                  <a:lnTo>
                    <a:pt x="8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3" y="518"/>
                  </a:lnTo>
                  <a:lnTo>
                    <a:pt x="2" y="511"/>
                  </a:lnTo>
                  <a:lnTo>
                    <a:pt x="1" y="502"/>
                  </a:lnTo>
                  <a:lnTo>
                    <a:pt x="0" y="494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0" y="460"/>
                  </a:lnTo>
                  <a:lnTo>
                    <a:pt x="0" y="453"/>
                  </a:lnTo>
                  <a:lnTo>
                    <a:pt x="1" y="444"/>
                  </a:lnTo>
                  <a:lnTo>
                    <a:pt x="2" y="436"/>
                  </a:lnTo>
                  <a:lnTo>
                    <a:pt x="3" y="428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8" y="404"/>
                  </a:lnTo>
                  <a:lnTo>
                    <a:pt x="10" y="395"/>
                  </a:lnTo>
                  <a:lnTo>
                    <a:pt x="13" y="386"/>
                  </a:lnTo>
                  <a:lnTo>
                    <a:pt x="15" y="379"/>
                  </a:lnTo>
                  <a:lnTo>
                    <a:pt x="19" y="370"/>
                  </a:lnTo>
                  <a:lnTo>
                    <a:pt x="21" y="363"/>
                  </a:lnTo>
                  <a:lnTo>
                    <a:pt x="25" y="354"/>
                  </a:lnTo>
                  <a:lnTo>
                    <a:pt x="28" y="347"/>
                  </a:lnTo>
                  <a:lnTo>
                    <a:pt x="32" y="338"/>
                  </a:lnTo>
                  <a:lnTo>
                    <a:pt x="36" y="331"/>
                  </a:lnTo>
                  <a:lnTo>
                    <a:pt x="40" y="322"/>
                  </a:lnTo>
                  <a:lnTo>
                    <a:pt x="44" y="315"/>
                  </a:lnTo>
                  <a:lnTo>
                    <a:pt x="49" y="307"/>
                  </a:lnTo>
                  <a:lnTo>
                    <a:pt x="54" y="300"/>
                  </a:lnTo>
                  <a:lnTo>
                    <a:pt x="60" y="291"/>
                  </a:lnTo>
                  <a:lnTo>
                    <a:pt x="64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9" y="254"/>
                  </a:lnTo>
                  <a:lnTo>
                    <a:pt x="95" y="247"/>
                  </a:lnTo>
                  <a:lnTo>
                    <a:pt x="102" y="239"/>
                  </a:lnTo>
                  <a:lnTo>
                    <a:pt x="109" y="232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3" y="191"/>
                  </a:lnTo>
                  <a:lnTo>
                    <a:pt x="161" y="184"/>
                  </a:lnTo>
                  <a:lnTo>
                    <a:pt x="171" y="178"/>
                  </a:lnTo>
                  <a:lnTo>
                    <a:pt x="179" y="171"/>
                  </a:lnTo>
                  <a:lnTo>
                    <a:pt x="188" y="165"/>
                  </a:lnTo>
                  <a:lnTo>
                    <a:pt x="196" y="159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4" y="141"/>
                  </a:lnTo>
                  <a:lnTo>
                    <a:pt x="234" y="134"/>
                  </a:lnTo>
                  <a:lnTo>
                    <a:pt x="244" y="129"/>
                  </a:lnTo>
                  <a:lnTo>
                    <a:pt x="254" y="123"/>
                  </a:lnTo>
                  <a:lnTo>
                    <a:pt x="264" y="118"/>
                  </a:lnTo>
                  <a:lnTo>
                    <a:pt x="275" y="112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6" y="97"/>
                  </a:lnTo>
                  <a:lnTo>
                    <a:pt x="318" y="92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1" y="78"/>
                  </a:lnTo>
                  <a:lnTo>
                    <a:pt x="362" y="73"/>
                  </a:lnTo>
                  <a:lnTo>
                    <a:pt x="374" y="69"/>
                  </a:lnTo>
                  <a:lnTo>
                    <a:pt x="386" y="64"/>
                  </a:lnTo>
                  <a:lnTo>
                    <a:pt x="397" y="60"/>
                  </a:lnTo>
                  <a:lnTo>
                    <a:pt x="410" y="57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6"/>
                  </a:lnTo>
                  <a:lnTo>
                    <a:pt x="458" y="42"/>
                  </a:lnTo>
                  <a:lnTo>
                    <a:pt x="471" y="38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6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1" y="18"/>
                  </a:lnTo>
                  <a:lnTo>
                    <a:pt x="574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8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5"/>
                  </a:lnTo>
                  <a:lnTo>
                    <a:pt x="682" y="4"/>
                  </a:lnTo>
                  <a:lnTo>
                    <a:pt x="696" y="2"/>
                  </a:lnTo>
                  <a:lnTo>
                    <a:pt x="709" y="1"/>
                  </a:lnTo>
                  <a:lnTo>
                    <a:pt x="723" y="1"/>
                  </a:lnTo>
                  <a:lnTo>
                    <a:pt x="735" y="0"/>
                  </a:lnTo>
                  <a:lnTo>
                    <a:pt x="749" y="0"/>
                  </a:lnTo>
                  <a:lnTo>
                    <a:pt x="763" y="0"/>
                  </a:lnTo>
                  <a:lnTo>
                    <a:pt x="776" y="0"/>
                  </a:lnTo>
                  <a:lnTo>
                    <a:pt x="790" y="0"/>
                  </a:lnTo>
                  <a:lnTo>
                    <a:pt x="804" y="0"/>
                  </a:lnTo>
                  <a:lnTo>
                    <a:pt x="818" y="0"/>
                  </a:lnTo>
                  <a:lnTo>
                    <a:pt x="831" y="1"/>
                  </a:lnTo>
                  <a:lnTo>
                    <a:pt x="845" y="1"/>
                  </a:lnTo>
                  <a:lnTo>
                    <a:pt x="858" y="2"/>
                  </a:lnTo>
                  <a:lnTo>
                    <a:pt x="872" y="4"/>
                  </a:lnTo>
                  <a:lnTo>
                    <a:pt x="886" y="4"/>
                  </a:lnTo>
                  <a:lnTo>
                    <a:pt x="899" y="5"/>
                  </a:lnTo>
                  <a:lnTo>
                    <a:pt x="913" y="6"/>
                  </a:lnTo>
                  <a:lnTo>
                    <a:pt x="926" y="8"/>
                  </a:lnTo>
                  <a:lnTo>
                    <a:pt x="940" y="10"/>
                  </a:lnTo>
                  <a:lnTo>
                    <a:pt x="953" y="11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3" y="17"/>
                  </a:lnTo>
                  <a:lnTo>
                    <a:pt x="1006" y="20"/>
                  </a:lnTo>
                  <a:lnTo>
                    <a:pt x="1018" y="22"/>
                  </a:lnTo>
                  <a:lnTo>
                    <a:pt x="1032" y="25"/>
                  </a:lnTo>
                  <a:lnTo>
                    <a:pt x="1045" y="28"/>
                  </a:lnTo>
                  <a:lnTo>
                    <a:pt x="1058" y="31"/>
                  </a:lnTo>
                  <a:lnTo>
                    <a:pt x="1070" y="33"/>
                  </a:lnTo>
                  <a:lnTo>
                    <a:pt x="1083" y="37"/>
                  </a:lnTo>
                  <a:lnTo>
                    <a:pt x="1096" y="41"/>
                  </a:lnTo>
                  <a:lnTo>
                    <a:pt x="1108" y="43"/>
                  </a:lnTo>
                  <a:lnTo>
                    <a:pt x="1120" y="47"/>
                  </a:lnTo>
                  <a:lnTo>
                    <a:pt x="1133" y="50"/>
                  </a:lnTo>
                  <a:lnTo>
                    <a:pt x="1145" y="54"/>
                  </a:lnTo>
                  <a:lnTo>
                    <a:pt x="1156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1"/>
                  </a:lnTo>
                  <a:lnTo>
                    <a:pt x="1203" y="75"/>
                  </a:lnTo>
                  <a:lnTo>
                    <a:pt x="1215" y="80"/>
                  </a:lnTo>
                  <a:lnTo>
                    <a:pt x="1227" y="85"/>
                  </a:lnTo>
                  <a:lnTo>
                    <a:pt x="1237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0" y="110"/>
                  </a:lnTo>
                  <a:lnTo>
                    <a:pt x="1291" y="115"/>
                  </a:lnTo>
                  <a:lnTo>
                    <a:pt x="1301" y="121"/>
                  </a:lnTo>
                  <a:lnTo>
                    <a:pt x="1312" y="126"/>
                  </a:lnTo>
                  <a:lnTo>
                    <a:pt x="1321" y="132"/>
                  </a:lnTo>
                  <a:lnTo>
                    <a:pt x="1331" y="138"/>
                  </a:lnTo>
                  <a:lnTo>
                    <a:pt x="1341" y="143"/>
                  </a:lnTo>
                  <a:lnTo>
                    <a:pt x="1350" y="149"/>
                  </a:lnTo>
                  <a:lnTo>
                    <a:pt x="1360" y="155"/>
                  </a:lnTo>
                  <a:lnTo>
                    <a:pt x="1368" y="162"/>
                  </a:lnTo>
                  <a:lnTo>
                    <a:pt x="1377" y="168"/>
                  </a:lnTo>
                  <a:lnTo>
                    <a:pt x="1386" y="174"/>
                  </a:lnTo>
                  <a:lnTo>
                    <a:pt x="1395" y="181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19" y="201"/>
                  </a:lnTo>
                  <a:lnTo>
                    <a:pt x="1426" y="207"/>
                  </a:lnTo>
                  <a:lnTo>
                    <a:pt x="1435" y="215"/>
                  </a:lnTo>
                  <a:lnTo>
                    <a:pt x="1442" y="222"/>
                  </a:lnTo>
                  <a:lnTo>
                    <a:pt x="1449" y="228"/>
                  </a:lnTo>
                  <a:lnTo>
                    <a:pt x="1456" y="236"/>
                  </a:lnTo>
                  <a:lnTo>
                    <a:pt x="1463" y="243"/>
                  </a:lnTo>
                  <a:lnTo>
                    <a:pt x="1469" y="250"/>
                  </a:lnTo>
                  <a:lnTo>
                    <a:pt x="1476" y="258"/>
                  </a:lnTo>
                  <a:lnTo>
                    <a:pt x="1481" y="265"/>
                  </a:lnTo>
                  <a:lnTo>
                    <a:pt x="1487" y="273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08" y="304"/>
                  </a:lnTo>
                  <a:lnTo>
                    <a:pt x="1514" y="311"/>
                  </a:lnTo>
                  <a:lnTo>
                    <a:pt x="1518" y="318"/>
                  </a:lnTo>
                  <a:lnTo>
                    <a:pt x="1522" y="327"/>
                  </a:lnTo>
                  <a:lnTo>
                    <a:pt x="1527" y="334"/>
                  </a:lnTo>
                  <a:lnTo>
                    <a:pt x="1531" y="342"/>
                  </a:lnTo>
                  <a:lnTo>
                    <a:pt x="1534" y="350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3" y="374"/>
                  </a:lnTo>
                  <a:lnTo>
                    <a:pt x="1547" y="383"/>
                  </a:lnTo>
                  <a:lnTo>
                    <a:pt x="1549" y="391"/>
                  </a:lnTo>
                  <a:lnTo>
                    <a:pt x="1552" y="399"/>
                  </a:lnTo>
                  <a:lnTo>
                    <a:pt x="1553" y="407"/>
                  </a:lnTo>
                  <a:lnTo>
                    <a:pt x="1555" y="416"/>
                  </a:lnTo>
                  <a:lnTo>
                    <a:pt x="1556" y="423"/>
                  </a:lnTo>
                  <a:lnTo>
                    <a:pt x="1557" y="432"/>
                  </a:lnTo>
                  <a:lnTo>
                    <a:pt x="1559" y="441"/>
                  </a:lnTo>
                  <a:lnTo>
                    <a:pt x="1560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1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6" name="Oval 61">
              <a:extLst>
                <a:ext uri="{FF2B5EF4-FFF2-40B4-BE49-F238E27FC236}">
                  <a16:creationId xmlns:a16="http://schemas.microsoft.com/office/drawing/2014/main" id="{49AA69B5-2D0D-5045-A7DF-C413188CB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8" y="25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7" name="Oval 62">
              <a:extLst>
                <a:ext uri="{FF2B5EF4-FFF2-40B4-BE49-F238E27FC236}">
                  <a16:creationId xmlns:a16="http://schemas.microsoft.com/office/drawing/2014/main" id="{ABCDF29B-D294-6547-96AF-5DC97538E5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1" y="286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8" name="Oval 63">
              <a:extLst>
                <a:ext uri="{FF2B5EF4-FFF2-40B4-BE49-F238E27FC236}">
                  <a16:creationId xmlns:a16="http://schemas.microsoft.com/office/drawing/2014/main" id="{CA94586A-B89F-684B-B6A7-047F236AA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5" y="2896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9" name="Freeform 64">
              <a:extLst>
                <a:ext uri="{FF2B5EF4-FFF2-40B4-BE49-F238E27FC236}">
                  <a16:creationId xmlns:a16="http://schemas.microsoft.com/office/drawing/2014/main" id="{C0FFF167-3C10-0B43-99D2-52D5552F61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8" y="2507"/>
              <a:ext cx="400" cy="119"/>
            </a:xfrm>
            <a:custGeom>
              <a:avLst/>
              <a:gdLst>
                <a:gd name="T0" fmla="*/ 0 w 1598"/>
                <a:gd name="T1" fmla="*/ 0 h 598"/>
                <a:gd name="T2" fmla="*/ 0 w 1598"/>
                <a:gd name="T3" fmla="*/ 0 h 598"/>
                <a:gd name="T4" fmla="*/ 0 w 1598"/>
                <a:gd name="T5" fmla="*/ 0 h 598"/>
                <a:gd name="T6" fmla="*/ 0 w 1598"/>
                <a:gd name="T7" fmla="*/ 0 h 598"/>
                <a:gd name="T8" fmla="*/ 0 w 1598"/>
                <a:gd name="T9" fmla="*/ 0 h 598"/>
                <a:gd name="T10" fmla="*/ 0 w 1598"/>
                <a:gd name="T11" fmla="*/ 0 h 598"/>
                <a:gd name="T12" fmla="*/ 0 w 1598"/>
                <a:gd name="T13" fmla="*/ 0 h 598"/>
                <a:gd name="T14" fmla="*/ 0 w 1598"/>
                <a:gd name="T15" fmla="*/ 0 h 598"/>
                <a:gd name="T16" fmla="*/ 0 w 1598"/>
                <a:gd name="T17" fmla="*/ 0 h 598"/>
                <a:gd name="T18" fmla="*/ 0 w 1598"/>
                <a:gd name="T19" fmla="*/ 0 h 598"/>
                <a:gd name="T20" fmla="*/ 0 w 1598"/>
                <a:gd name="T21" fmla="*/ 0 h 598"/>
                <a:gd name="T22" fmla="*/ 0 w 1598"/>
                <a:gd name="T23" fmla="*/ 0 h 598"/>
                <a:gd name="T24" fmla="*/ 0 w 1598"/>
                <a:gd name="T25" fmla="*/ 0 h 598"/>
                <a:gd name="T26" fmla="*/ 0 w 1598"/>
                <a:gd name="T27" fmla="*/ 0 h 598"/>
                <a:gd name="T28" fmla="*/ 0 w 1598"/>
                <a:gd name="T29" fmla="*/ 0 h 598"/>
                <a:gd name="T30" fmla="*/ 0 w 1598"/>
                <a:gd name="T31" fmla="*/ 0 h 598"/>
                <a:gd name="T32" fmla="*/ 0 w 1598"/>
                <a:gd name="T33" fmla="*/ 0 h 598"/>
                <a:gd name="T34" fmla="*/ 0 w 1598"/>
                <a:gd name="T35" fmla="*/ 0 h 598"/>
                <a:gd name="T36" fmla="*/ 0 w 1598"/>
                <a:gd name="T37" fmla="*/ 0 h 598"/>
                <a:gd name="T38" fmla="*/ 0 w 1598"/>
                <a:gd name="T39" fmla="*/ 0 h 598"/>
                <a:gd name="T40" fmla="*/ 0 w 1598"/>
                <a:gd name="T41" fmla="*/ 0 h 598"/>
                <a:gd name="T42" fmla="*/ 0 w 1598"/>
                <a:gd name="T43" fmla="*/ 0 h 598"/>
                <a:gd name="T44" fmla="*/ 0 w 1598"/>
                <a:gd name="T45" fmla="*/ 0 h 598"/>
                <a:gd name="T46" fmla="*/ 0 w 1598"/>
                <a:gd name="T47" fmla="*/ 0 h 598"/>
                <a:gd name="T48" fmla="*/ 0 w 1598"/>
                <a:gd name="T49" fmla="*/ 0 h 598"/>
                <a:gd name="T50" fmla="*/ 0 w 1598"/>
                <a:gd name="T51" fmla="*/ 0 h 598"/>
                <a:gd name="T52" fmla="*/ 0 w 1598"/>
                <a:gd name="T53" fmla="*/ 0 h 598"/>
                <a:gd name="T54" fmla="*/ 0 w 1598"/>
                <a:gd name="T55" fmla="*/ 0 h 598"/>
                <a:gd name="T56" fmla="*/ 0 w 1598"/>
                <a:gd name="T57" fmla="*/ 0 h 598"/>
                <a:gd name="T58" fmla="*/ 0 w 1598"/>
                <a:gd name="T59" fmla="*/ 0 h 598"/>
                <a:gd name="T60" fmla="*/ 0 w 1598"/>
                <a:gd name="T61" fmla="*/ 0 h 598"/>
                <a:gd name="T62" fmla="*/ 0 w 1598"/>
                <a:gd name="T63" fmla="*/ 0 h 598"/>
                <a:gd name="T64" fmla="*/ 0 w 1598"/>
                <a:gd name="T65" fmla="*/ 0 h 598"/>
                <a:gd name="T66" fmla="*/ 0 w 1598"/>
                <a:gd name="T67" fmla="*/ 0 h 598"/>
                <a:gd name="T68" fmla="*/ 0 w 1598"/>
                <a:gd name="T69" fmla="*/ 0 h 598"/>
                <a:gd name="T70" fmla="*/ 0 w 1598"/>
                <a:gd name="T71" fmla="*/ 0 h 598"/>
                <a:gd name="T72" fmla="*/ 0 w 1598"/>
                <a:gd name="T73" fmla="*/ 0 h 598"/>
                <a:gd name="T74" fmla="*/ 0 w 1598"/>
                <a:gd name="T75" fmla="*/ 0 h 598"/>
                <a:gd name="T76" fmla="*/ 0 w 1598"/>
                <a:gd name="T77" fmla="*/ 0 h 598"/>
                <a:gd name="T78" fmla="*/ 0 w 1598"/>
                <a:gd name="T79" fmla="*/ 0 h 598"/>
                <a:gd name="T80" fmla="*/ 0 w 1598"/>
                <a:gd name="T81" fmla="*/ 0 h 598"/>
                <a:gd name="T82" fmla="*/ 0 w 1598"/>
                <a:gd name="T83" fmla="*/ 0 h 598"/>
                <a:gd name="T84" fmla="*/ 0 w 1598"/>
                <a:gd name="T85" fmla="*/ 0 h 598"/>
                <a:gd name="T86" fmla="*/ 0 w 1598"/>
                <a:gd name="T87" fmla="*/ 0 h 598"/>
                <a:gd name="T88" fmla="*/ 0 w 1598"/>
                <a:gd name="T89" fmla="*/ 0 h 598"/>
                <a:gd name="T90" fmla="*/ 0 w 1598"/>
                <a:gd name="T91" fmla="*/ 0 h 598"/>
                <a:gd name="T92" fmla="*/ 0 w 1598"/>
                <a:gd name="T93" fmla="*/ 0 h 598"/>
                <a:gd name="T94" fmla="*/ 0 w 1598"/>
                <a:gd name="T95" fmla="*/ 0 h 598"/>
                <a:gd name="T96" fmla="*/ 0 w 1598"/>
                <a:gd name="T97" fmla="*/ 0 h 598"/>
                <a:gd name="T98" fmla="*/ 0 w 1598"/>
                <a:gd name="T99" fmla="*/ 0 h 598"/>
                <a:gd name="T100" fmla="*/ 0 w 1598"/>
                <a:gd name="T101" fmla="*/ 0 h 598"/>
                <a:gd name="T102" fmla="*/ 0 w 1598"/>
                <a:gd name="T103" fmla="*/ 0 h 598"/>
                <a:gd name="T104" fmla="*/ 0 w 1598"/>
                <a:gd name="T105" fmla="*/ 0 h 598"/>
                <a:gd name="T106" fmla="*/ 0 w 1598"/>
                <a:gd name="T107" fmla="*/ 0 h 598"/>
                <a:gd name="T108" fmla="*/ 0 w 1598"/>
                <a:gd name="T109" fmla="*/ 0 h 598"/>
                <a:gd name="T110" fmla="*/ 0 w 1598"/>
                <a:gd name="T111" fmla="*/ 0 h 598"/>
                <a:gd name="T112" fmla="*/ 0 w 1598"/>
                <a:gd name="T113" fmla="*/ 0 h 598"/>
                <a:gd name="T114" fmla="*/ 0 w 1598"/>
                <a:gd name="T115" fmla="*/ 0 h 598"/>
                <a:gd name="T116" fmla="*/ 0 w 1598"/>
                <a:gd name="T117" fmla="*/ 0 h 598"/>
                <a:gd name="T118" fmla="*/ 0 w 1598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8"/>
                <a:gd name="T182" fmla="*/ 1598 w 1598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8">
                  <a:moveTo>
                    <a:pt x="1598" y="299"/>
                  </a:moveTo>
                  <a:lnTo>
                    <a:pt x="1598" y="305"/>
                  </a:lnTo>
                  <a:lnTo>
                    <a:pt x="1598" y="310"/>
                  </a:lnTo>
                  <a:lnTo>
                    <a:pt x="1597" y="315"/>
                  </a:lnTo>
                  <a:lnTo>
                    <a:pt x="1596" y="320"/>
                  </a:lnTo>
                  <a:lnTo>
                    <a:pt x="1594" y="325"/>
                  </a:lnTo>
                  <a:lnTo>
                    <a:pt x="1593" y="331"/>
                  </a:lnTo>
                  <a:lnTo>
                    <a:pt x="1592" y="336"/>
                  </a:lnTo>
                  <a:lnTo>
                    <a:pt x="1590" y="341"/>
                  </a:lnTo>
                  <a:lnTo>
                    <a:pt x="1589" y="346"/>
                  </a:lnTo>
                  <a:lnTo>
                    <a:pt x="1586" y="351"/>
                  </a:lnTo>
                  <a:lnTo>
                    <a:pt x="1583" y="357"/>
                  </a:lnTo>
                  <a:lnTo>
                    <a:pt x="1580" y="362"/>
                  </a:lnTo>
                  <a:lnTo>
                    <a:pt x="1577" y="367"/>
                  </a:lnTo>
                  <a:lnTo>
                    <a:pt x="1575" y="372"/>
                  </a:lnTo>
                  <a:lnTo>
                    <a:pt x="1571" y="377"/>
                  </a:lnTo>
                  <a:lnTo>
                    <a:pt x="1566" y="382"/>
                  </a:lnTo>
                  <a:lnTo>
                    <a:pt x="1563" y="387"/>
                  </a:lnTo>
                  <a:lnTo>
                    <a:pt x="1558" y="392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4" y="407"/>
                  </a:lnTo>
                  <a:lnTo>
                    <a:pt x="1539" y="412"/>
                  </a:lnTo>
                  <a:lnTo>
                    <a:pt x="1534" y="417"/>
                  </a:lnTo>
                  <a:lnTo>
                    <a:pt x="1529" y="422"/>
                  </a:lnTo>
                  <a:lnTo>
                    <a:pt x="1523" y="426"/>
                  </a:lnTo>
                  <a:lnTo>
                    <a:pt x="1516" y="431"/>
                  </a:lnTo>
                  <a:lnTo>
                    <a:pt x="1510" y="435"/>
                  </a:lnTo>
                  <a:lnTo>
                    <a:pt x="1504" y="440"/>
                  </a:lnTo>
                  <a:lnTo>
                    <a:pt x="1497" y="445"/>
                  </a:lnTo>
                  <a:lnTo>
                    <a:pt x="1490" y="450"/>
                  </a:lnTo>
                  <a:lnTo>
                    <a:pt x="1483" y="454"/>
                  </a:lnTo>
                  <a:lnTo>
                    <a:pt x="1476" y="459"/>
                  </a:lnTo>
                  <a:lnTo>
                    <a:pt x="1468" y="462"/>
                  </a:lnTo>
                  <a:lnTo>
                    <a:pt x="1461" y="467"/>
                  </a:lnTo>
                  <a:lnTo>
                    <a:pt x="1453" y="471"/>
                  </a:lnTo>
                  <a:lnTo>
                    <a:pt x="1445" y="476"/>
                  </a:lnTo>
                  <a:lnTo>
                    <a:pt x="1437" y="480"/>
                  </a:lnTo>
                  <a:lnTo>
                    <a:pt x="1427" y="484"/>
                  </a:lnTo>
                  <a:lnTo>
                    <a:pt x="1419" y="488"/>
                  </a:lnTo>
                  <a:lnTo>
                    <a:pt x="1410" y="492"/>
                  </a:lnTo>
                  <a:lnTo>
                    <a:pt x="1400" y="496"/>
                  </a:lnTo>
                  <a:lnTo>
                    <a:pt x="1391" y="501"/>
                  </a:lnTo>
                  <a:lnTo>
                    <a:pt x="1382" y="504"/>
                  </a:lnTo>
                  <a:lnTo>
                    <a:pt x="1372" y="508"/>
                  </a:lnTo>
                  <a:lnTo>
                    <a:pt x="1363" y="512"/>
                  </a:lnTo>
                  <a:lnTo>
                    <a:pt x="1352" y="515"/>
                  </a:lnTo>
                  <a:lnTo>
                    <a:pt x="1342" y="519"/>
                  </a:lnTo>
                  <a:lnTo>
                    <a:pt x="1332" y="522"/>
                  </a:lnTo>
                  <a:lnTo>
                    <a:pt x="1322" y="525"/>
                  </a:lnTo>
                  <a:lnTo>
                    <a:pt x="1311" y="529"/>
                  </a:lnTo>
                  <a:lnTo>
                    <a:pt x="1300" y="533"/>
                  </a:lnTo>
                  <a:lnTo>
                    <a:pt x="1289" y="535"/>
                  </a:lnTo>
                  <a:lnTo>
                    <a:pt x="1278" y="539"/>
                  </a:lnTo>
                  <a:lnTo>
                    <a:pt x="1267" y="541"/>
                  </a:lnTo>
                  <a:lnTo>
                    <a:pt x="1255" y="545"/>
                  </a:lnTo>
                  <a:lnTo>
                    <a:pt x="1244" y="547"/>
                  </a:lnTo>
                  <a:lnTo>
                    <a:pt x="1232" y="551"/>
                  </a:lnTo>
                  <a:lnTo>
                    <a:pt x="1220" y="554"/>
                  </a:lnTo>
                  <a:lnTo>
                    <a:pt x="1209" y="556"/>
                  </a:lnTo>
                  <a:lnTo>
                    <a:pt x="1196" y="559"/>
                  </a:lnTo>
                  <a:lnTo>
                    <a:pt x="1184" y="561"/>
                  </a:lnTo>
                  <a:lnTo>
                    <a:pt x="1171" y="563"/>
                  </a:lnTo>
                  <a:lnTo>
                    <a:pt x="1159" y="566"/>
                  </a:lnTo>
                  <a:lnTo>
                    <a:pt x="1147" y="568"/>
                  </a:lnTo>
                  <a:lnTo>
                    <a:pt x="1134" y="571"/>
                  </a:lnTo>
                  <a:lnTo>
                    <a:pt x="1121" y="573"/>
                  </a:lnTo>
                  <a:lnTo>
                    <a:pt x="1108" y="575"/>
                  </a:lnTo>
                  <a:lnTo>
                    <a:pt x="1095" y="577"/>
                  </a:lnTo>
                  <a:lnTo>
                    <a:pt x="1082" y="578"/>
                  </a:lnTo>
                  <a:lnTo>
                    <a:pt x="1069" y="581"/>
                  </a:lnTo>
                  <a:lnTo>
                    <a:pt x="1057" y="582"/>
                  </a:lnTo>
                  <a:lnTo>
                    <a:pt x="1043" y="584"/>
                  </a:lnTo>
                  <a:lnTo>
                    <a:pt x="1030" y="586"/>
                  </a:lnTo>
                  <a:lnTo>
                    <a:pt x="1016" y="587"/>
                  </a:lnTo>
                  <a:lnTo>
                    <a:pt x="1003" y="588"/>
                  </a:lnTo>
                  <a:lnTo>
                    <a:pt x="989" y="589"/>
                  </a:lnTo>
                  <a:lnTo>
                    <a:pt x="976" y="591"/>
                  </a:lnTo>
                  <a:lnTo>
                    <a:pt x="962" y="592"/>
                  </a:lnTo>
                  <a:lnTo>
                    <a:pt x="948" y="593"/>
                  </a:lnTo>
                  <a:lnTo>
                    <a:pt x="934" y="594"/>
                  </a:lnTo>
                  <a:lnTo>
                    <a:pt x="921" y="594"/>
                  </a:lnTo>
                  <a:lnTo>
                    <a:pt x="907" y="596"/>
                  </a:lnTo>
                  <a:lnTo>
                    <a:pt x="893" y="597"/>
                  </a:lnTo>
                  <a:lnTo>
                    <a:pt x="879" y="597"/>
                  </a:lnTo>
                  <a:lnTo>
                    <a:pt x="865" y="597"/>
                  </a:lnTo>
                  <a:lnTo>
                    <a:pt x="851" y="598"/>
                  </a:lnTo>
                  <a:lnTo>
                    <a:pt x="837" y="598"/>
                  </a:lnTo>
                  <a:lnTo>
                    <a:pt x="823" y="598"/>
                  </a:lnTo>
                  <a:lnTo>
                    <a:pt x="809" y="598"/>
                  </a:lnTo>
                  <a:lnTo>
                    <a:pt x="795" y="598"/>
                  </a:lnTo>
                  <a:lnTo>
                    <a:pt x="781" y="598"/>
                  </a:lnTo>
                  <a:lnTo>
                    <a:pt x="767" y="598"/>
                  </a:lnTo>
                  <a:lnTo>
                    <a:pt x="753" y="598"/>
                  </a:lnTo>
                  <a:lnTo>
                    <a:pt x="739" y="598"/>
                  </a:lnTo>
                  <a:lnTo>
                    <a:pt x="726" y="597"/>
                  </a:lnTo>
                  <a:lnTo>
                    <a:pt x="712" y="597"/>
                  </a:lnTo>
                  <a:lnTo>
                    <a:pt x="698" y="596"/>
                  </a:lnTo>
                  <a:lnTo>
                    <a:pt x="684" y="596"/>
                  </a:lnTo>
                  <a:lnTo>
                    <a:pt x="670" y="594"/>
                  </a:lnTo>
                  <a:lnTo>
                    <a:pt x="655" y="593"/>
                  </a:lnTo>
                  <a:lnTo>
                    <a:pt x="643" y="593"/>
                  </a:lnTo>
                  <a:lnTo>
                    <a:pt x="629" y="592"/>
                  </a:lnTo>
                  <a:lnTo>
                    <a:pt x="615" y="591"/>
                  </a:lnTo>
                  <a:lnTo>
                    <a:pt x="602" y="589"/>
                  </a:lnTo>
                  <a:lnTo>
                    <a:pt x="588" y="588"/>
                  </a:lnTo>
                  <a:lnTo>
                    <a:pt x="574" y="587"/>
                  </a:lnTo>
                  <a:lnTo>
                    <a:pt x="561" y="584"/>
                  </a:lnTo>
                  <a:lnTo>
                    <a:pt x="548" y="583"/>
                  </a:lnTo>
                  <a:lnTo>
                    <a:pt x="534" y="582"/>
                  </a:lnTo>
                  <a:lnTo>
                    <a:pt x="521" y="580"/>
                  </a:lnTo>
                  <a:lnTo>
                    <a:pt x="508" y="578"/>
                  </a:lnTo>
                  <a:lnTo>
                    <a:pt x="495" y="576"/>
                  </a:lnTo>
                  <a:lnTo>
                    <a:pt x="482" y="575"/>
                  </a:lnTo>
                  <a:lnTo>
                    <a:pt x="470" y="572"/>
                  </a:lnTo>
                  <a:lnTo>
                    <a:pt x="457" y="570"/>
                  </a:lnTo>
                  <a:lnTo>
                    <a:pt x="444" y="567"/>
                  </a:lnTo>
                  <a:lnTo>
                    <a:pt x="431" y="565"/>
                  </a:lnTo>
                  <a:lnTo>
                    <a:pt x="419" y="562"/>
                  </a:lnTo>
                  <a:lnTo>
                    <a:pt x="406" y="560"/>
                  </a:lnTo>
                  <a:lnTo>
                    <a:pt x="395" y="557"/>
                  </a:lnTo>
                  <a:lnTo>
                    <a:pt x="383" y="555"/>
                  </a:lnTo>
                  <a:lnTo>
                    <a:pt x="371" y="552"/>
                  </a:lnTo>
                  <a:lnTo>
                    <a:pt x="359" y="549"/>
                  </a:lnTo>
                  <a:lnTo>
                    <a:pt x="348" y="546"/>
                  </a:lnTo>
                  <a:lnTo>
                    <a:pt x="336" y="544"/>
                  </a:lnTo>
                  <a:lnTo>
                    <a:pt x="325" y="540"/>
                  </a:lnTo>
                  <a:lnTo>
                    <a:pt x="313" y="538"/>
                  </a:lnTo>
                  <a:lnTo>
                    <a:pt x="302" y="534"/>
                  </a:lnTo>
                  <a:lnTo>
                    <a:pt x="292" y="530"/>
                  </a:lnTo>
                  <a:lnTo>
                    <a:pt x="280" y="528"/>
                  </a:lnTo>
                  <a:lnTo>
                    <a:pt x="270" y="524"/>
                  </a:lnTo>
                  <a:lnTo>
                    <a:pt x="259" y="520"/>
                  </a:lnTo>
                  <a:lnTo>
                    <a:pt x="250" y="517"/>
                  </a:lnTo>
                  <a:lnTo>
                    <a:pt x="239" y="513"/>
                  </a:lnTo>
                  <a:lnTo>
                    <a:pt x="230" y="509"/>
                  </a:lnTo>
                  <a:lnTo>
                    <a:pt x="219" y="505"/>
                  </a:lnTo>
                  <a:lnTo>
                    <a:pt x="210" y="502"/>
                  </a:lnTo>
                  <a:lnTo>
                    <a:pt x="201" y="498"/>
                  </a:lnTo>
                  <a:lnTo>
                    <a:pt x="191" y="494"/>
                  </a:lnTo>
                  <a:lnTo>
                    <a:pt x="183" y="491"/>
                  </a:lnTo>
                  <a:lnTo>
                    <a:pt x="174" y="486"/>
                  </a:lnTo>
                  <a:lnTo>
                    <a:pt x="166" y="482"/>
                  </a:lnTo>
                  <a:lnTo>
                    <a:pt x="156" y="478"/>
                  </a:lnTo>
                  <a:lnTo>
                    <a:pt x="148" y="473"/>
                  </a:lnTo>
                  <a:lnTo>
                    <a:pt x="140" y="470"/>
                  </a:lnTo>
                  <a:lnTo>
                    <a:pt x="133" y="465"/>
                  </a:lnTo>
                  <a:lnTo>
                    <a:pt x="125" y="461"/>
                  </a:lnTo>
                  <a:lnTo>
                    <a:pt x="118" y="456"/>
                  </a:lnTo>
                  <a:lnTo>
                    <a:pt x="111" y="451"/>
                  </a:lnTo>
                  <a:lnTo>
                    <a:pt x="104" y="447"/>
                  </a:lnTo>
                  <a:lnTo>
                    <a:pt x="97" y="442"/>
                  </a:lnTo>
                  <a:lnTo>
                    <a:pt x="90" y="438"/>
                  </a:lnTo>
                  <a:lnTo>
                    <a:pt x="84" y="434"/>
                  </a:lnTo>
                  <a:lnTo>
                    <a:pt x="77" y="429"/>
                  </a:lnTo>
                  <a:lnTo>
                    <a:pt x="71" y="424"/>
                  </a:lnTo>
                  <a:lnTo>
                    <a:pt x="66" y="419"/>
                  </a:lnTo>
                  <a:lnTo>
                    <a:pt x="60" y="414"/>
                  </a:lnTo>
                  <a:lnTo>
                    <a:pt x="54" y="409"/>
                  </a:lnTo>
                  <a:lnTo>
                    <a:pt x="50" y="404"/>
                  </a:lnTo>
                  <a:lnTo>
                    <a:pt x="45" y="399"/>
                  </a:lnTo>
                  <a:lnTo>
                    <a:pt x="40" y="394"/>
                  </a:lnTo>
                  <a:lnTo>
                    <a:pt x="36" y="389"/>
                  </a:lnTo>
                  <a:lnTo>
                    <a:pt x="32" y="384"/>
                  </a:lnTo>
                  <a:lnTo>
                    <a:pt x="29" y="380"/>
                  </a:lnTo>
                  <a:lnTo>
                    <a:pt x="24" y="375"/>
                  </a:lnTo>
                  <a:lnTo>
                    <a:pt x="22" y="370"/>
                  </a:lnTo>
                  <a:lnTo>
                    <a:pt x="18" y="365"/>
                  </a:lnTo>
                  <a:lnTo>
                    <a:pt x="15" y="360"/>
                  </a:lnTo>
                  <a:lnTo>
                    <a:pt x="12" y="355"/>
                  </a:lnTo>
                  <a:lnTo>
                    <a:pt x="10" y="349"/>
                  </a:lnTo>
                  <a:lnTo>
                    <a:pt x="8" y="344"/>
                  </a:lnTo>
                  <a:lnTo>
                    <a:pt x="5" y="339"/>
                  </a:lnTo>
                  <a:lnTo>
                    <a:pt x="4" y="334"/>
                  </a:lnTo>
                  <a:lnTo>
                    <a:pt x="3" y="329"/>
                  </a:lnTo>
                  <a:lnTo>
                    <a:pt x="2" y="323"/>
                  </a:lnTo>
                  <a:lnTo>
                    <a:pt x="1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0" y="292"/>
                  </a:lnTo>
                  <a:lnTo>
                    <a:pt x="0" y="287"/>
                  </a:lnTo>
                  <a:lnTo>
                    <a:pt x="1" y="282"/>
                  </a:lnTo>
                  <a:lnTo>
                    <a:pt x="2" y="276"/>
                  </a:lnTo>
                  <a:lnTo>
                    <a:pt x="3" y="271"/>
                  </a:lnTo>
                  <a:lnTo>
                    <a:pt x="4" y="266"/>
                  </a:lnTo>
                  <a:lnTo>
                    <a:pt x="5" y="261"/>
                  </a:lnTo>
                  <a:lnTo>
                    <a:pt x="8" y="255"/>
                  </a:lnTo>
                  <a:lnTo>
                    <a:pt x="10" y="250"/>
                  </a:lnTo>
                  <a:lnTo>
                    <a:pt x="12" y="245"/>
                  </a:lnTo>
                  <a:lnTo>
                    <a:pt x="15" y="240"/>
                  </a:lnTo>
                  <a:lnTo>
                    <a:pt x="18" y="235"/>
                  </a:lnTo>
                  <a:lnTo>
                    <a:pt x="22" y="230"/>
                  </a:lnTo>
                  <a:lnTo>
                    <a:pt x="24" y="225"/>
                  </a:lnTo>
                  <a:lnTo>
                    <a:pt x="29" y="219"/>
                  </a:lnTo>
                  <a:lnTo>
                    <a:pt x="32" y="214"/>
                  </a:lnTo>
                  <a:lnTo>
                    <a:pt x="36" y="209"/>
                  </a:lnTo>
                  <a:lnTo>
                    <a:pt x="40" y="204"/>
                  </a:lnTo>
                  <a:lnTo>
                    <a:pt x="45" y="199"/>
                  </a:lnTo>
                  <a:lnTo>
                    <a:pt x="50" y="194"/>
                  </a:lnTo>
                  <a:lnTo>
                    <a:pt x="54" y="189"/>
                  </a:lnTo>
                  <a:lnTo>
                    <a:pt x="60" y="184"/>
                  </a:lnTo>
                  <a:lnTo>
                    <a:pt x="66" y="181"/>
                  </a:lnTo>
                  <a:lnTo>
                    <a:pt x="71" y="176"/>
                  </a:lnTo>
                  <a:lnTo>
                    <a:pt x="77" y="171"/>
                  </a:lnTo>
                  <a:lnTo>
                    <a:pt x="84" y="166"/>
                  </a:lnTo>
                  <a:lnTo>
                    <a:pt x="90" y="161"/>
                  </a:lnTo>
                  <a:lnTo>
                    <a:pt x="97" y="157"/>
                  </a:lnTo>
                  <a:lnTo>
                    <a:pt x="104" y="152"/>
                  </a:lnTo>
                  <a:lnTo>
                    <a:pt x="111" y="147"/>
                  </a:lnTo>
                  <a:lnTo>
                    <a:pt x="118" y="144"/>
                  </a:lnTo>
                  <a:lnTo>
                    <a:pt x="125" y="139"/>
                  </a:lnTo>
                  <a:lnTo>
                    <a:pt x="133" y="134"/>
                  </a:lnTo>
                  <a:lnTo>
                    <a:pt x="140" y="130"/>
                  </a:lnTo>
                  <a:lnTo>
                    <a:pt x="148" y="125"/>
                  </a:lnTo>
                  <a:lnTo>
                    <a:pt x="156" y="121"/>
                  </a:lnTo>
                  <a:lnTo>
                    <a:pt x="166" y="118"/>
                  </a:lnTo>
                  <a:lnTo>
                    <a:pt x="174" y="113"/>
                  </a:lnTo>
                  <a:lnTo>
                    <a:pt x="182" y="109"/>
                  </a:lnTo>
                  <a:lnTo>
                    <a:pt x="191" y="105"/>
                  </a:lnTo>
                  <a:lnTo>
                    <a:pt x="201" y="102"/>
                  </a:lnTo>
                  <a:lnTo>
                    <a:pt x="210" y="97"/>
                  </a:lnTo>
                  <a:lnTo>
                    <a:pt x="219" y="93"/>
                  </a:lnTo>
                  <a:lnTo>
                    <a:pt x="230" y="89"/>
                  </a:lnTo>
                  <a:lnTo>
                    <a:pt x="239" y="86"/>
                  </a:lnTo>
                  <a:lnTo>
                    <a:pt x="250" y="82"/>
                  </a:lnTo>
                  <a:lnTo>
                    <a:pt x="259" y="80"/>
                  </a:lnTo>
                  <a:lnTo>
                    <a:pt x="270" y="76"/>
                  </a:lnTo>
                  <a:lnTo>
                    <a:pt x="280" y="72"/>
                  </a:lnTo>
                  <a:lnTo>
                    <a:pt x="292" y="68"/>
                  </a:lnTo>
                  <a:lnTo>
                    <a:pt x="302" y="66"/>
                  </a:lnTo>
                  <a:lnTo>
                    <a:pt x="313" y="62"/>
                  </a:lnTo>
                  <a:lnTo>
                    <a:pt x="325" y="59"/>
                  </a:lnTo>
                  <a:lnTo>
                    <a:pt x="336" y="56"/>
                  </a:lnTo>
                  <a:lnTo>
                    <a:pt x="347" y="54"/>
                  </a:lnTo>
                  <a:lnTo>
                    <a:pt x="359" y="50"/>
                  </a:lnTo>
                  <a:lnTo>
                    <a:pt x="370" y="47"/>
                  </a:lnTo>
                  <a:lnTo>
                    <a:pt x="383" y="45"/>
                  </a:lnTo>
                  <a:lnTo>
                    <a:pt x="395" y="41"/>
                  </a:lnTo>
                  <a:lnTo>
                    <a:pt x="406" y="39"/>
                  </a:lnTo>
                  <a:lnTo>
                    <a:pt x="419" y="36"/>
                  </a:lnTo>
                  <a:lnTo>
                    <a:pt x="431" y="34"/>
                  </a:lnTo>
                  <a:lnTo>
                    <a:pt x="444" y="31"/>
                  </a:lnTo>
                  <a:lnTo>
                    <a:pt x="457" y="30"/>
                  </a:lnTo>
                  <a:lnTo>
                    <a:pt x="470" y="28"/>
                  </a:lnTo>
                  <a:lnTo>
                    <a:pt x="482" y="25"/>
                  </a:lnTo>
                  <a:lnTo>
                    <a:pt x="495" y="23"/>
                  </a:lnTo>
                  <a:lnTo>
                    <a:pt x="508" y="21"/>
                  </a:lnTo>
                  <a:lnTo>
                    <a:pt x="521" y="19"/>
                  </a:lnTo>
                  <a:lnTo>
                    <a:pt x="534" y="18"/>
                  </a:lnTo>
                  <a:lnTo>
                    <a:pt x="548" y="17"/>
                  </a:lnTo>
                  <a:lnTo>
                    <a:pt x="561" y="14"/>
                  </a:lnTo>
                  <a:lnTo>
                    <a:pt x="574" y="13"/>
                  </a:lnTo>
                  <a:lnTo>
                    <a:pt x="588" y="12"/>
                  </a:lnTo>
                  <a:lnTo>
                    <a:pt x="601" y="10"/>
                  </a:lnTo>
                  <a:lnTo>
                    <a:pt x="615" y="9"/>
                  </a:lnTo>
                  <a:lnTo>
                    <a:pt x="629" y="8"/>
                  </a:lnTo>
                  <a:lnTo>
                    <a:pt x="641" y="7"/>
                  </a:lnTo>
                  <a:lnTo>
                    <a:pt x="655" y="5"/>
                  </a:lnTo>
                  <a:lnTo>
                    <a:pt x="670" y="5"/>
                  </a:lnTo>
                  <a:lnTo>
                    <a:pt x="684" y="4"/>
                  </a:lnTo>
                  <a:lnTo>
                    <a:pt x="698" y="3"/>
                  </a:lnTo>
                  <a:lnTo>
                    <a:pt x="712" y="3"/>
                  </a:lnTo>
                  <a:lnTo>
                    <a:pt x="726" y="2"/>
                  </a:lnTo>
                  <a:lnTo>
                    <a:pt x="739" y="2"/>
                  </a:lnTo>
                  <a:lnTo>
                    <a:pt x="753" y="2"/>
                  </a:lnTo>
                  <a:lnTo>
                    <a:pt x="767" y="2"/>
                  </a:lnTo>
                  <a:lnTo>
                    <a:pt x="781" y="0"/>
                  </a:lnTo>
                  <a:lnTo>
                    <a:pt x="795" y="0"/>
                  </a:lnTo>
                  <a:lnTo>
                    <a:pt x="809" y="0"/>
                  </a:lnTo>
                  <a:lnTo>
                    <a:pt x="823" y="0"/>
                  </a:lnTo>
                  <a:lnTo>
                    <a:pt x="837" y="2"/>
                  </a:lnTo>
                  <a:lnTo>
                    <a:pt x="851" y="2"/>
                  </a:lnTo>
                  <a:lnTo>
                    <a:pt x="865" y="2"/>
                  </a:lnTo>
                  <a:lnTo>
                    <a:pt x="879" y="3"/>
                  </a:lnTo>
                  <a:lnTo>
                    <a:pt x="893" y="3"/>
                  </a:lnTo>
                  <a:lnTo>
                    <a:pt x="907" y="4"/>
                  </a:lnTo>
                  <a:lnTo>
                    <a:pt x="921" y="4"/>
                  </a:lnTo>
                  <a:lnTo>
                    <a:pt x="934" y="5"/>
                  </a:lnTo>
                  <a:lnTo>
                    <a:pt x="948" y="7"/>
                  </a:lnTo>
                  <a:lnTo>
                    <a:pt x="962" y="7"/>
                  </a:lnTo>
                  <a:lnTo>
                    <a:pt x="976" y="8"/>
                  </a:lnTo>
                  <a:lnTo>
                    <a:pt x="989" y="9"/>
                  </a:lnTo>
                  <a:lnTo>
                    <a:pt x="1003" y="10"/>
                  </a:lnTo>
                  <a:lnTo>
                    <a:pt x="1016" y="13"/>
                  </a:lnTo>
                  <a:lnTo>
                    <a:pt x="1030" y="14"/>
                  </a:lnTo>
                  <a:lnTo>
                    <a:pt x="1043" y="15"/>
                  </a:lnTo>
                  <a:lnTo>
                    <a:pt x="1057" y="17"/>
                  </a:lnTo>
                  <a:lnTo>
                    <a:pt x="1069" y="19"/>
                  </a:lnTo>
                  <a:lnTo>
                    <a:pt x="1082" y="20"/>
                  </a:lnTo>
                  <a:lnTo>
                    <a:pt x="1095" y="23"/>
                  </a:lnTo>
                  <a:lnTo>
                    <a:pt x="1108" y="24"/>
                  </a:lnTo>
                  <a:lnTo>
                    <a:pt x="1121" y="26"/>
                  </a:lnTo>
                  <a:lnTo>
                    <a:pt x="1134" y="29"/>
                  </a:lnTo>
                  <a:lnTo>
                    <a:pt x="1147" y="31"/>
                  </a:lnTo>
                  <a:lnTo>
                    <a:pt x="1159" y="33"/>
                  </a:lnTo>
                  <a:lnTo>
                    <a:pt x="1171" y="35"/>
                  </a:lnTo>
                  <a:lnTo>
                    <a:pt x="1184" y="38"/>
                  </a:lnTo>
                  <a:lnTo>
                    <a:pt x="1196" y="40"/>
                  </a:lnTo>
                  <a:lnTo>
                    <a:pt x="1209" y="44"/>
                  </a:lnTo>
                  <a:lnTo>
                    <a:pt x="1220" y="46"/>
                  </a:lnTo>
                  <a:lnTo>
                    <a:pt x="1232" y="49"/>
                  </a:lnTo>
                  <a:lnTo>
                    <a:pt x="1244" y="51"/>
                  </a:lnTo>
                  <a:lnTo>
                    <a:pt x="1255" y="55"/>
                  </a:lnTo>
                  <a:lnTo>
                    <a:pt x="1267" y="57"/>
                  </a:lnTo>
                  <a:lnTo>
                    <a:pt x="1278" y="61"/>
                  </a:lnTo>
                  <a:lnTo>
                    <a:pt x="1289" y="63"/>
                  </a:lnTo>
                  <a:lnTo>
                    <a:pt x="1300" y="67"/>
                  </a:lnTo>
                  <a:lnTo>
                    <a:pt x="1311" y="71"/>
                  </a:lnTo>
                  <a:lnTo>
                    <a:pt x="1322" y="73"/>
                  </a:lnTo>
                  <a:lnTo>
                    <a:pt x="1332" y="77"/>
                  </a:lnTo>
                  <a:lnTo>
                    <a:pt x="1342" y="81"/>
                  </a:lnTo>
                  <a:lnTo>
                    <a:pt x="1352" y="84"/>
                  </a:lnTo>
                  <a:lnTo>
                    <a:pt x="1363" y="88"/>
                  </a:lnTo>
                  <a:lnTo>
                    <a:pt x="1372" y="92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3"/>
                  </a:lnTo>
                  <a:lnTo>
                    <a:pt x="1410" y="107"/>
                  </a:lnTo>
                  <a:lnTo>
                    <a:pt x="1419" y="112"/>
                  </a:lnTo>
                  <a:lnTo>
                    <a:pt x="1427" y="115"/>
                  </a:lnTo>
                  <a:lnTo>
                    <a:pt x="1437" y="119"/>
                  </a:lnTo>
                  <a:lnTo>
                    <a:pt x="1445" y="124"/>
                  </a:lnTo>
                  <a:lnTo>
                    <a:pt x="1453" y="128"/>
                  </a:lnTo>
                  <a:lnTo>
                    <a:pt x="1460" y="133"/>
                  </a:lnTo>
                  <a:lnTo>
                    <a:pt x="1468" y="136"/>
                  </a:lnTo>
                  <a:lnTo>
                    <a:pt x="1476" y="141"/>
                  </a:lnTo>
                  <a:lnTo>
                    <a:pt x="1483" y="145"/>
                  </a:lnTo>
                  <a:lnTo>
                    <a:pt x="1490" y="150"/>
                  </a:lnTo>
                  <a:lnTo>
                    <a:pt x="1497" y="155"/>
                  </a:lnTo>
                  <a:lnTo>
                    <a:pt x="1504" y="159"/>
                  </a:lnTo>
                  <a:lnTo>
                    <a:pt x="1510" y="163"/>
                  </a:lnTo>
                  <a:lnTo>
                    <a:pt x="1516" y="168"/>
                  </a:lnTo>
                  <a:lnTo>
                    <a:pt x="1523" y="173"/>
                  </a:lnTo>
                  <a:lnTo>
                    <a:pt x="1529" y="178"/>
                  </a:lnTo>
                  <a:lnTo>
                    <a:pt x="1534" y="183"/>
                  </a:lnTo>
                  <a:lnTo>
                    <a:pt x="1539" y="187"/>
                  </a:lnTo>
                  <a:lnTo>
                    <a:pt x="1544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58" y="207"/>
                  </a:lnTo>
                  <a:lnTo>
                    <a:pt x="1563" y="212"/>
                  </a:lnTo>
                  <a:lnTo>
                    <a:pt x="1566" y="217"/>
                  </a:lnTo>
                  <a:lnTo>
                    <a:pt x="1571" y="223"/>
                  </a:lnTo>
                  <a:lnTo>
                    <a:pt x="1575" y="228"/>
                  </a:lnTo>
                  <a:lnTo>
                    <a:pt x="1577" y="233"/>
                  </a:lnTo>
                  <a:lnTo>
                    <a:pt x="1580" y="238"/>
                  </a:lnTo>
                  <a:lnTo>
                    <a:pt x="1583" y="242"/>
                  </a:lnTo>
                  <a:lnTo>
                    <a:pt x="1586" y="247"/>
                  </a:lnTo>
                  <a:lnTo>
                    <a:pt x="1589" y="252"/>
                  </a:lnTo>
                  <a:lnTo>
                    <a:pt x="1590" y="259"/>
                  </a:lnTo>
                  <a:lnTo>
                    <a:pt x="1592" y="263"/>
                  </a:lnTo>
                  <a:lnTo>
                    <a:pt x="1593" y="268"/>
                  </a:lnTo>
                  <a:lnTo>
                    <a:pt x="1594" y="273"/>
                  </a:lnTo>
                  <a:lnTo>
                    <a:pt x="1596" y="278"/>
                  </a:lnTo>
                  <a:lnTo>
                    <a:pt x="1597" y="284"/>
                  </a:lnTo>
                  <a:lnTo>
                    <a:pt x="1598" y="289"/>
                  </a:lnTo>
                  <a:lnTo>
                    <a:pt x="1598" y="294"/>
                  </a:lnTo>
                  <a:lnTo>
                    <a:pt x="1598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0" name="Freeform 65">
              <a:extLst>
                <a:ext uri="{FF2B5EF4-FFF2-40B4-BE49-F238E27FC236}">
                  <a16:creationId xmlns:a16="http://schemas.microsoft.com/office/drawing/2014/main" id="{082993F3-4ED6-6B45-B8BA-D7719D0E5E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1" y="2746"/>
              <a:ext cx="334" cy="199"/>
            </a:xfrm>
            <a:custGeom>
              <a:avLst/>
              <a:gdLst>
                <a:gd name="T0" fmla="*/ 0 w 1339"/>
                <a:gd name="T1" fmla="*/ 0 h 998"/>
                <a:gd name="T2" fmla="*/ 0 w 1339"/>
                <a:gd name="T3" fmla="*/ 0 h 998"/>
                <a:gd name="T4" fmla="*/ 0 w 1339"/>
                <a:gd name="T5" fmla="*/ 0 h 998"/>
                <a:gd name="T6" fmla="*/ 0 w 1339"/>
                <a:gd name="T7" fmla="*/ 0 h 998"/>
                <a:gd name="T8" fmla="*/ 0 w 1339"/>
                <a:gd name="T9" fmla="*/ 0 h 998"/>
                <a:gd name="T10" fmla="*/ 0 w 1339"/>
                <a:gd name="T11" fmla="*/ 0 h 998"/>
                <a:gd name="T12" fmla="*/ 0 w 1339"/>
                <a:gd name="T13" fmla="*/ 0 h 998"/>
                <a:gd name="T14" fmla="*/ 0 w 1339"/>
                <a:gd name="T15" fmla="*/ 0 h 998"/>
                <a:gd name="T16" fmla="*/ 0 w 1339"/>
                <a:gd name="T17" fmla="*/ 0 h 998"/>
                <a:gd name="T18" fmla="*/ 0 w 1339"/>
                <a:gd name="T19" fmla="*/ 0 h 998"/>
                <a:gd name="T20" fmla="*/ 0 w 1339"/>
                <a:gd name="T21" fmla="*/ 0 h 998"/>
                <a:gd name="T22" fmla="*/ 0 w 1339"/>
                <a:gd name="T23" fmla="*/ 0 h 998"/>
                <a:gd name="T24" fmla="*/ 0 w 1339"/>
                <a:gd name="T25" fmla="*/ 0 h 998"/>
                <a:gd name="T26" fmla="*/ 0 w 1339"/>
                <a:gd name="T27" fmla="*/ 0 h 998"/>
                <a:gd name="T28" fmla="*/ 0 w 1339"/>
                <a:gd name="T29" fmla="*/ 0 h 998"/>
                <a:gd name="T30" fmla="*/ 0 w 1339"/>
                <a:gd name="T31" fmla="*/ 0 h 998"/>
                <a:gd name="T32" fmla="*/ 0 w 1339"/>
                <a:gd name="T33" fmla="*/ 0 h 998"/>
                <a:gd name="T34" fmla="*/ 0 w 1339"/>
                <a:gd name="T35" fmla="*/ 0 h 998"/>
                <a:gd name="T36" fmla="*/ 0 w 1339"/>
                <a:gd name="T37" fmla="*/ 0 h 998"/>
                <a:gd name="T38" fmla="*/ 0 w 1339"/>
                <a:gd name="T39" fmla="*/ 0 h 998"/>
                <a:gd name="T40" fmla="*/ 0 w 1339"/>
                <a:gd name="T41" fmla="*/ 0 h 998"/>
                <a:gd name="T42" fmla="*/ 0 w 1339"/>
                <a:gd name="T43" fmla="*/ 0 h 998"/>
                <a:gd name="T44" fmla="*/ 0 w 1339"/>
                <a:gd name="T45" fmla="*/ 0 h 998"/>
                <a:gd name="T46" fmla="*/ 0 w 1339"/>
                <a:gd name="T47" fmla="*/ 0 h 998"/>
                <a:gd name="T48" fmla="*/ 0 w 1339"/>
                <a:gd name="T49" fmla="*/ 0 h 998"/>
                <a:gd name="T50" fmla="*/ 0 w 1339"/>
                <a:gd name="T51" fmla="*/ 0 h 998"/>
                <a:gd name="T52" fmla="*/ 0 w 1339"/>
                <a:gd name="T53" fmla="*/ 0 h 998"/>
                <a:gd name="T54" fmla="*/ 0 w 1339"/>
                <a:gd name="T55" fmla="*/ 0 h 998"/>
                <a:gd name="T56" fmla="*/ 0 w 1339"/>
                <a:gd name="T57" fmla="*/ 0 h 998"/>
                <a:gd name="T58" fmla="*/ 0 w 1339"/>
                <a:gd name="T59" fmla="*/ 0 h 998"/>
                <a:gd name="T60" fmla="*/ 0 w 1339"/>
                <a:gd name="T61" fmla="*/ 0 h 998"/>
                <a:gd name="T62" fmla="*/ 0 w 1339"/>
                <a:gd name="T63" fmla="*/ 0 h 998"/>
                <a:gd name="T64" fmla="*/ 0 w 1339"/>
                <a:gd name="T65" fmla="*/ 0 h 998"/>
                <a:gd name="T66" fmla="*/ 0 w 1339"/>
                <a:gd name="T67" fmla="*/ 0 h 998"/>
                <a:gd name="T68" fmla="*/ 0 w 1339"/>
                <a:gd name="T69" fmla="*/ 0 h 998"/>
                <a:gd name="T70" fmla="*/ 0 w 1339"/>
                <a:gd name="T71" fmla="*/ 0 h 998"/>
                <a:gd name="T72" fmla="*/ 0 w 1339"/>
                <a:gd name="T73" fmla="*/ 0 h 998"/>
                <a:gd name="T74" fmla="*/ 0 w 1339"/>
                <a:gd name="T75" fmla="*/ 0 h 998"/>
                <a:gd name="T76" fmla="*/ 0 w 1339"/>
                <a:gd name="T77" fmla="*/ 0 h 998"/>
                <a:gd name="T78" fmla="*/ 0 w 1339"/>
                <a:gd name="T79" fmla="*/ 0 h 998"/>
                <a:gd name="T80" fmla="*/ 0 w 1339"/>
                <a:gd name="T81" fmla="*/ 0 h 998"/>
                <a:gd name="T82" fmla="*/ 0 w 1339"/>
                <a:gd name="T83" fmla="*/ 0 h 998"/>
                <a:gd name="T84" fmla="*/ 0 w 1339"/>
                <a:gd name="T85" fmla="*/ 0 h 998"/>
                <a:gd name="T86" fmla="*/ 0 w 1339"/>
                <a:gd name="T87" fmla="*/ 0 h 998"/>
                <a:gd name="T88" fmla="*/ 0 w 1339"/>
                <a:gd name="T89" fmla="*/ 0 h 998"/>
                <a:gd name="T90" fmla="*/ 0 w 1339"/>
                <a:gd name="T91" fmla="*/ 0 h 998"/>
                <a:gd name="T92" fmla="*/ 0 w 1339"/>
                <a:gd name="T93" fmla="*/ 0 h 998"/>
                <a:gd name="T94" fmla="*/ 0 w 1339"/>
                <a:gd name="T95" fmla="*/ 0 h 998"/>
                <a:gd name="T96" fmla="*/ 0 w 1339"/>
                <a:gd name="T97" fmla="*/ 0 h 998"/>
                <a:gd name="T98" fmla="*/ 0 w 1339"/>
                <a:gd name="T99" fmla="*/ 0 h 998"/>
                <a:gd name="T100" fmla="*/ 0 w 1339"/>
                <a:gd name="T101" fmla="*/ 0 h 998"/>
                <a:gd name="T102" fmla="*/ 0 w 1339"/>
                <a:gd name="T103" fmla="*/ 0 h 998"/>
                <a:gd name="T104" fmla="*/ 0 w 1339"/>
                <a:gd name="T105" fmla="*/ 0 h 998"/>
                <a:gd name="T106" fmla="*/ 0 w 1339"/>
                <a:gd name="T107" fmla="*/ 0 h 998"/>
                <a:gd name="T108" fmla="*/ 0 w 1339"/>
                <a:gd name="T109" fmla="*/ 0 h 998"/>
                <a:gd name="T110" fmla="*/ 0 w 1339"/>
                <a:gd name="T111" fmla="*/ 0 h 998"/>
                <a:gd name="T112" fmla="*/ 0 w 1339"/>
                <a:gd name="T113" fmla="*/ 0 h 998"/>
                <a:gd name="T114" fmla="*/ 0 w 1339"/>
                <a:gd name="T115" fmla="*/ 0 h 998"/>
                <a:gd name="T116" fmla="*/ 0 w 1339"/>
                <a:gd name="T117" fmla="*/ 0 h 998"/>
                <a:gd name="T118" fmla="*/ 0 w 1339"/>
                <a:gd name="T119" fmla="*/ 0 h 9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39"/>
                <a:gd name="T181" fmla="*/ 0 h 998"/>
                <a:gd name="T182" fmla="*/ 1339 w 1339"/>
                <a:gd name="T183" fmla="*/ 998 h 9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39" h="998">
                  <a:moveTo>
                    <a:pt x="1339" y="500"/>
                  </a:moveTo>
                  <a:lnTo>
                    <a:pt x="1339" y="508"/>
                  </a:lnTo>
                  <a:lnTo>
                    <a:pt x="1339" y="517"/>
                  </a:lnTo>
                  <a:lnTo>
                    <a:pt x="1339" y="526"/>
                  </a:lnTo>
                  <a:lnTo>
                    <a:pt x="1338" y="534"/>
                  </a:lnTo>
                  <a:lnTo>
                    <a:pt x="1337" y="543"/>
                  </a:lnTo>
                  <a:lnTo>
                    <a:pt x="1336" y="552"/>
                  </a:lnTo>
                  <a:lnTo>
                    <a:pt x="1335" y="560"/>
                  </a:lnTo>
                  <a:lnTo>
                    <a:pt x="1333" y="569"/>
                  </a:lnTo>
                  <a:lnTo>
                    <a:pt x="1331" y="577"/>
                  </a:lnTo>
                  <a:lnTo>
                    <a:pt x="1330" y="586"/>
                  </a:lnTo>
                  <a:lnTo>
                    <a:pt x="1328" y="595"/>
                  </a:lnTo>
                  <a:lnTo>
                    <a:pt x="1325" y="603"/>
                  </a:lnTo>
                  <a:lnTo>
                    <a:pt x="1323" y="612"/>
                  </a:lnTo>
                  <a:lnTo>
                    <a:pt x="1319" y="621"/>
                  </a:lnTo>
                  <a:lnTo>
                    <a:pt x="1317" y="629"/>
                  </a:lnTo>
                  <a:lnTo>
                    <a:pt x="1314" y="638"/>
                  </a:lnTo>
                  <a:lnTo>
                    <a:pt x="1310" y="645"/>
                  </a:lnTo>
                  <a:lnTo>
                    <a:pt x="1307" y="654"/>
                  </a:lnTo>
                  <a:lnTo>
                    <a:pt x="1303" y="663"/>
                  </a:lnTo>
                  <a:lnTo>
                    <a:pt x="1300" y="671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7" y="695"/>
                  </a:lnTo>
                  <a:lnTo>
                    <a:pt x="1282" y="703"/>
                  </a:lnTo>
                  <a:lnTo>
                    <a:pt x="1277" y="711"/>
                  </a:lnTo>
                  <a:lnTo>
                    <a:pt x="1271" y="719"/>
                  </a:lnTo>
                  <a:lnTo>
                    <a:pt x="1267" y="727"/>
                  </a:lnTo>
                  <a:lnTo>
                    <a:pt x="1261" y="734"/>
                  </a:lnTo>
                  <a:lnTo>
                    <a:pt x="1255" y="742"/>
                  </a:lnTo>
                  <a:lnTo>
                    <a:pt x="1249" y="750"/>
                  </a:lnTo>
                  <a:lnTo>
                    <a:pt x="1243" y="758"/>
                  </a:lnTo>
                  <a:lnTo>
                    <a:pt x="1238" y="765"/>
                  </a:lnTo>
                  <a:lnTo>
                    <a:pt x="1232" y="773"/>
                  </a:lnTo>
                  <a:lnTo>
                    <a:pt x="1225" y="780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8"/>
                  </a:lnTo>
                  <a:lnTo>
                    <a:pt x="1190" y="815"/>
                  </a:lnTo>
                  <a:lnTo>
                    <a:pt x="1183" y="822"/>
                  </a:lnTo>
                  <a:lnTo>
                    <a:pt x="1174" y="828"/>
                  </a:lnTo>
                  <a:lnTo>
                    <a:pt x="1167" y="834"/>
                  </a:lnTo>
                  <a:lnTo>
                    <a:pt x="1159" y="840"/>
                  </a:lnTo>
                  <a:lnTo>
                    <a:pt x="1151" y="848"/>
                  </a:lnTo>
                  <a:lnTo>
                    <a:pt x="1143" y="854"/>
                  </a:lnTo>
                  <a:lnTo>
                    <a:pt x="1135" y="860"/>
                  </a:lnTo>
                  <a:lnTo>
                    <a:pt x="1125" y="865"/>
                  </a:lnTo>
                  <a:lnTo>
                    <a:pt x="1117" y="871"/>
                  </a:lnTo>
                  <a:lnTo>
                    <a:pt x="1108" y="877"/>
                  </a:lnTo>
                  <a:lnTo>
                    <a:pt x="1100" y="882"/>
                  </a:lnTo>
                  <a:lnTo>
                    <a:pt x="1090" y="889"/>
                  </a:lnTo>
                  <a:lnTo>
                    <a:pt x="1081" y="894"/>
                  </a:lnTo>
                  <a:lnTo>
                    <a:pt x="1072" y="900"/>
                  </a:lnTo>
                  <a:lnTo>
                    <a:pt x="1062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3" y="919"/>
                  </a:lnTo>
                  <a:lnTo>
                    <a:pt x="1024" y="924"/>
                  </a:lnTo>
                  <a:lnTo>
                    <a:pt x="1013" y="928"/>
                  </a:lnTo>
                  <a:lnTo>
                    <a:pt x="1004" y="933"/>
                  </a:lnTo>
                  <a:lnTo>
                    <a:pt x="993" y="937"/>
                  </a:lnTo>
                  <a:lnTo>
                    <a:pt x="983" y="942"/>
                  </a:lnTo>
                  <a:lnTo>
                    <a:pt x="972" y="945"/>
                  </a:lnTo>
                  <a:lnTo>
                    <a:pt x="962" y="949"/>
                  </a:lnTo>
                  <a:lnTo>
                    <a:pt x="951" y="953"/>
                  </a:lnTo>
                  <a:lnTo>
                    <a:pt x="941" y="956"/>
                  </a:lnTo>
                  <a:lnTo>
                    <a:pt x="930" y="960"/>
                  </a:lnTo>
                  <a:lnTo>
                    <a:pt x="918" y="963"/>
                  </a:lnTo>
                  <a:lnTo>
                    <a:pt x="908" y="966"/>
                  </a:lnTo>
                  <a:lnTo>
                    <a:pt x="897" y="970"/>
                  </a:lnTo>
                  <a:lnTo>
                    <a:pt x="886" y="973"/>
                  </a:lnTo>
                  <a:lnTo>
                    <a:pt x="875" y="975"/>
                  </a:lnTo>
                  <a:lnTo>
                    <a:pt x="863" y="977"/>
                  </a:lnTo>
                  <a:lnTo>
                    <a:pt x="852" y="980"/>
                  </a:lnTo>
                  <a:lnTo>
                    <a:pt x="841" y="982"/>
                  </a:lnTo>
                  <a:lnTo>
                    <a:pt x="829" y="985"/>
                  </a:lnTo>
                  <a:lnTo>
                    <a:pt x="818" y="986"/>
                  </a:lnTo>
                  <a:lnTo>
                    <a:pt x="807" y="989"/>
                  </a:lnTo>
                  <a:lnTo>
                    <a:pt x="796" y="990"/>
                  </a:lnTo>
                  <a:lnTo>
                    <a:pt x="784" y="992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9" y="996"/>
                  </a:lnTo>
                  <a:lnTo>
                    <a:pt x="737" y="996"/>
                  </a:lnTo>
                  <a:lnTo>
                    <a:pt x="725" y="997"/>
                  </a:lnTo>
                  <a:lnTo>
                    <a:pt x="714" y="998"/>
                  </a:lnTo>
                  <a:lnTo>
                    <a:pt x="702" y="998"/>
                  </a:lnTo>
                  <a:lnTo>
                    <a:pt x="690" y="998"/>
                  </a:lnTo>
                  <a:lnTo>
                    <a:pt x="679" y="998"/>
                  </a:lnTo>
                  <a:lnTo>
                    <a:pt x="667" y="998"/>
                  </a:lnTo>
                  <a:lnTo>
                    <a:pt x="655" y="998"/>
                  </a:lnTo>
                  <a:lnTo>
                    <a:pt x="644" y="998"/>
                  </a:lnTo>
                  <a:lnTo>
                    <a:pt x="632" y="998"/>
                  </a:lnTo>
                  <a:lnTo>
                    <a:pt x="620" y="997"/>
                  </a:lnTo>
                  <a:lnTo>
                    <a:pt x="608" y="997"/>
                  </a:lnTo>
                  <a:lnTo>
                    <a:pt x="597" y="996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2"/>
                  </a:lnTo>
                  <a:lnTo>
                    <a:pt x="550" y="991"/>
                  </a:lnTo>
                  <a:lnTo>
                    <a:pt x="538" y="990"/>
                  </a:lnTo>
                  <a:lnTo>
                    <a:pt x="528" y="987"/>
                  </a:lnTo>
                  <a:lnTo>
                    <a:pt x="516" y="986"/>
                  </a:lnTo>
                  <a:lnTo>
                    <a:pt x="504" y="984"/>
                  </a:lnTo>
                  <a:lnTo>
                    <a:pt x="493" y="981"/>
                  </a:lnTo>
                  <a:lnTo>
                    <a:pt x="482" y="979"/>
                  </a:lnTo>
                  <a:lnTo>
                    <a:pt x="471" y="976"/>
                  </a:lnTo>
                  <a:lnTo>
                    <a:pt x="460" y="974"/>
                  </a:lnTo>
                  <a:lnTo>
                    <a:pt x="448" y="971"/>
                  </a:lnTo>
                  <a:lnTo>
                    <a:pt x="438" y="968"/>
                  </a:lnTo>
                  <a:lnTo>
                    <a:pt x="426" y="965"/>
                  </a:lnTo>
                  <a:lnTo>
                    <a:pt x="416" y="961"/>
                  </a:lnTo>
                  <a:lnTo>
                    <a:pt x="405" y="958"/>
                  </a:lnTo>
                  <a:lnTo>
                    <a:pt x="395" y="955"/>
                  </a:lnTo>
                  <a:lnTo>
                    <a:pt x="383" y="952"/>
                  </a:lnTo>
                  <a:lnTo>
                    <a:pt x="372" y="947"/>
                  </a:lnTo>
                  <a:lnTo>
                    <a:pt x="363" y="943"/>
                  </a:lnTo>
                  <a:lnTo>
                    <a:pt x="352" y="939"/>
                  </a:lnTo>
                  <a:lnTo>
                    <a:pt x="342" y="935"/>
                  </a:lnTo>
                  <a:lnTo>
                    <a:pt x="331" y="931"/>
                  </a:lnTo>
                  <a:lnTo>
                    <a:pt x="322" y="926"/>
                  </a:lnTo>
                  <a:lnTo>
                    <a:pt x="312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2" y="907"/>
                  </a:lnTo>
                  <a:lnTo>
                    <a:pt x="273" y="902"/>
                  </a:lnTo>
                  <a:lnTo>
                    <a:pt x="264" y="896"/>
                  </a:lnTo>
                  <a:lnTo>
                    <a:pt x="254" y="891"/>
                  </a:lnTo>
                  <a:lnTo>
                    <a:pt x="245" y="886"/>
                  </a:lnTo>
                  <a:lnTo>
                    <a:pt x="236" y="880"/>
                  </a:lnTo>
                  <a:lnTo>
                    <a:pt x="227" y="875"/>
                  </a:lnTo>
                  <a:lnTo>
                    <a:pt x="218" y="869"/>
                  </a:lnTo>
                  <a:lnTo>
                    <a:pt x="210" y="863"/>
                  </a:lnTo>
                  <a:lnTo>
                    <a:pt x="202" y="856"/>
                  </a:lnTo>
                  <a:lnTo>
                    <a:pt x="193" y="850"/>
                  </a:lnTo>
                  <a:lnTo>
                    <a:pt x="185" y="844"/>
                  </a:lnTo>
                  <a:lnTo>
                    <a:pt x="177" y="838"/>
                  </a:lnTo>
                  <a:lnTo>
                    <a:pt x="169" y="832"/>
                  </a:lnTo>
                  <a:lnTo>
                    <a:pt x="162" y="824"/>
                  </a:lnTo>
                  <a:lnTo>
                    <a:pt x="154" y="818"/>
                  </a:lnTo>
                  <a:lnTo>
                    <a:pt x="147" y="811"/>
                  </a:lnTo>
                  <a:lnTo>
                    <a:pt x="140" y="805"/>
                  </a:lnTo>
                  <a:lnTo>
                    <a:pt x="133" y="797"/>
                  </a:lnTo>
                  <a:lnTo>
                    <a:pt x="126" y="790"/>
                  </a:lnTo>
                  <a:lnTo>
                    <a:pt x="119" y="784"/>
                  </a:lnTo>
                  <a:lnTo>
                    <a:pt x="112" y="776"/>
                  </a:lnTo>
                  <a:lnTo>
                    <a:pt x="106" y="769"/>
                  </a:lnTo>
                  <a:lnTo>
                    <a:pt x="99" y="761"/>
                  </a:lnTo>
                  <a:lnTo>
                    <a:pt x="93" y="754"/>
                  </a:lnTo>
                  <a:lnTo>
                    <a:pt x="87" y="747"/>
                  </a:lnTo>
                  <a:lnTo>
                    <a:pt x="81" y="738"/>
                  </a:lnTo>
                  <a:lnTo>
                    <a:pt x="76" y="731"/>
                  </a:lnTo>
                  <a:lnTo>
                    <a:pt x="71" y="723"/>
                  </a:lnTo>
                  <a:lnTo>
                    <a:pt x="66" y="714"/>
                  </a:lnTo>
                  <a:lnTo>
                    <a:pt x="60" y="707"/>
                  </a:lnTo>
                  <a:lnTo>
                    <a:pt x="55" y="700"/>
                  </a:lnTo>
                  <a:lnTo>
                    <a:pt x="51" y="691"/>
                  </a:lnTo>
                  <a:lnTo>
                    <a:pt x="47" y="684"/>
                  </a:lnTo>
                  <a:lnTo>
                    <a:pt x="43" y="675"/>
                  </a:lnTo>
                  <a:lnTo>
                    <a:pt x="39" y="666"/>
                  </a:lnTo>
                  <a:lnTo>
                    <a:pt x="34" y="659"/>
                  </a:lnTo>
                  <a:lnTo>
                    <a:pt x="31" y="650"/>
                  </a:lnTo>
                  <a:lnTo>
                    <a:pt x="27" y="642"/>
                  </a:lnTo>
                  <a:lnTo>
                    <a:pt x="25" y="633"/>
                  </a:lnTo>
                  <a:lnTo>
                    <a:pt x="22" y="624"/>
                  </a:lnTo>
                  <a:lnTo>
                    <a:pt x="18" y="617"/>
                  </a:lnTo>
                  <a:lnTo>
                    <a:pt x="16" y="608"/>
                  </a:lnTo>
                  <a:lnTo>
                    <a:pt x="13" y="600"/>
                  </a:lnTo>
                  <a:lnTo>
                    <a:pt x="11" y="591"/>
                  </a:lnTo>
                  <a:lnTo>
                    <a:pt x="9" y="582"/>
                  </a:lnTo>
                  <a:lnTo>
                    <a:pt x="7" y="574"/>
                  </a:lnTo>
                  <a:lnTo>
                    <a:pt x="5" y="565"/>
                  </a:lnTo>
                  <a:lnTo>
                    <a:pt x="4" y="556"/>
                  </a:lnTo>
                  <a:lnTo>
                    <a:pt x="3" y="548"/>
                  </a:lnTo>
                  <a:lnTo>
                    <a:pt x="2" y="539"/>
                  </a:lnTo>
                  <a:lnTo>
                    <a:pt x="2" y="531"/>
                  </a:lnTo>
                  <a:lnTo>
                    <a:pt x="0" y="522"/>
                  </a:lnTo>
                  <a:lnTo>
                    <a:pt x="0" y="512"/>
                  </a:lnTo>
                  <a:lnTo>
                    <a:pt x="0" y="503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7"/>
                  </a:lnTo>
                  <a:lnTo>
                    <a:pt x="2" y="469"/>
                  </a:lnTo>
                  <a:lnTo>
                    <a:pt x="2" y="460"/>
                  </a:lnTo>
                  <a:lnTo>
                    <a:pt x="3" y="452"/>
                  </a:lnTo>
                  <a:lnTo>
                    <a:pt x="4" y="443"/>
                  </a:lnTo>
                  <a:lnTo>
                    <a:pt x="5" y="434"/>
                  </a:lnTo>
                  <a:lnTo>
                    <a:pt x="7" y="426"/>
                  </a:lnTo>
                  <a:lnTo>
                    <a:pt x="9" y="417"/>
                  </a:lnTo>
                  <a:lnTo>
                    <a:pt x="11" y="408"/>
                  </a:lnTo>
                  <a:lnTo>
                    <a:pt x="13" y="400"/>
                  </a:lnTo>
                  <a:lnTo>
                    <a:pt x="16" y="391"/>
                  </a:lnTo>
                  <a:lnTo>
                    <a:pt x="18" y="382"/>
                  </a:lnTo>
                  <a:lnTo>
                    <a:pt x="22" y="374"/>
                  </a:lnTo>
                  <a:lnTo>
                    <a:pt x="25" y="365"/>
                  </a:lnTo>
                  <a:lnTo>
                    <a:pt x="27" y="358"/>
                  </a:lnTo>
                  <a:lnTo>
                    <a:pt x="31" y="349"/>
                  </a:lnTo>
                  <a:lnTo>
                    <a:pt x="34" y="340"/>
                  </a:lnTo>
                  <a:lnTo>
                    <a:pt x="39" y="332"/>
                  </a:lnTo>
                  <a:lnTo>
                    <a:pt x="43" y="324"/>
                  </a:lnTo>
                  <a:lnTo>
                    <a:pt x="47" y="316"/>
                  </a:lnTo>
                  <a:lnTo>
                    <a:pt x="51" y="308"/>
                  </a:lnTo>
                  <a:lnTo>
                    <a:pt x="55" y="300"/>
                  </a:lnTo>
                  <a:lnTo>
                    <a:pt x="60" y="292"/>
                  </a:lnTo>
                  <a:lnTo>
                    <a:pt x="66" y="284"/>
                  </a:lnTo>
                  <a:lnTo>
                    <a:pt x="71" y="276"/>
                  </a:lnTo>
                  <a:lnTo>
                    <a:pt x="76" y="268"/>
                  </a:lnTo>
                  <a:lnTo>
                    <a:pt x="81" y="260"/>
                  </a:lnTo>
                  <a:lnTo>
                    <a:pt x="87" y="253"/>
                  </a:lnTo>
                  <a:lnTo>
                    <a:pt x="93" y="245"/>
                  </a:lnTo>
                  <a:lnTo>
                    <a:pt x="99" y="238"/>
                  </a:lnTo>
                  <a:lnTo>
                    <a:pt x="106" y="231"/>
                  </a:lnTo>
                  <a:lnTo>
                    <a:pt x="112" y="223"/>
                  </a:lnTo>
                  <a:lnTo>
                    <a:pt x="119" y="216"/>
                  </a:lnTo>
                  <a:lnTo>
                    <a:pt x="126" y="208"/>
                  </a:lnTo>
                  <a:lnTo>
                    <a:pt x="133" y="202"/>
                  </a:lnTo>
                  <a:lnTo>
                    <a:pt x="140" y="195"/>
                  </a:lnTo>
                  <a:lnTo>
                    <a:pt x="147" y="187"/>
                  </a:lnTo>
                  <a:lnTo>
                    <a:pt x="154" y="181"/>
                  </a:lnTo>
                  <a:lnTo>
                    <a:pt x="162" y="174"/>
                  </a:lnTo>
                  <a:lnTo>
                    <a:pt x="169" y="168"/>
                  </a:lnTo>
                  <a:lnTo>
                    <a:pt x="177" y="161"/>
                  </a:lnTo>
                  <a:lnTo>
                    <a:pt x="185" y="155"/>
                  </a:lnTo>
                  <a:lnTo>
                    <a:pt x="193" y="149"/>
                  </a:lnTo>
                  <a:lnTo>
                    <a:pt x="202" y="143"/>
                  </a:lnTo>
                  <a:lnTo>
                    <a:pt x="210" y="137"/>
                  </a:lnTo>
                  <a:lnTo>
                    <a:pt x="218" y="131"/>
                  </a:lnTo>
                  <a:lnTo>
                    <a:pt x="227" y="124"/>
                  </a:lnTo>
                  <a:lnTo>
                    <a:pt x="236" y="118"/>
                  </a:lnTo>
                  <a:lnTo>
                    <a:pt x="245" y="113"/>
                  </a:lnTo>
                  <a:lnTo>
                    <a:pt x="254" y="108"/>
                  </a:lnTo>
                  <a:lnTo>
                    <a:pt x="264" y="102"/>
                  </a:lnTo>
                  <a:lnTo>
                    <a:pt x="273" y="97"/>
                  </a:lnTo>
                  <a:lnTo>
                    <a:pt x="282" y="92"/>
                  </a:lnTo>
                  <a:lnTo>
                    <a:pt x="292" y="87"/>
                  </a:lnTo>
                  <a:lnTo>
                    <a:pt x="302" y="82"/>
                  </a:lnTo>
                  <a:lnTo>
                    <a:pt x="312" y="77"/>
                  </a:lnTo>
                  <a:lnTo>
                    <a:pt x="322" y="72"/>
                  </a:lnTo>
                  <a:lnTo>
                    <a:pt x="331" y="69"/>
                  </a:lnTo>
                  <a:lnTo>
                    <a:pt x="342" y="64"/>
                  </a:lnTo>
                  <a:lnTo>
                    <a:pt x="352" y="60"/>
                  </a:lnTo>
                  <a:lnTo>
                    <a:pt x="362" y="55"/>
                  </a:lnTo>
                  <a:lnTo>
                    <a:pt x="372" y="51"/>
                  </a:lnTo>
                  <a:lnTo>
                    <a:pt x="383" y="48"/>
                  </a:lnTo>
                  <a:lnTo>
                    <a:pt x="395" y="44"/>
                  </a:lnTo>
                  <a:lnTo>
                    <a:pt x="405" y="40"/>
                  </a:lnTo>
                  <a:lnTo>
                    <a:pt x="416" y="37"/>
                  </a:lnTo>
                  <a:lnTo>
                    <a:pt x="426" y="34"/>
                  </a:lnTo>
                  <a:lnTo>
                    <a:pt x="438" y="30"/>
                  </a:lnTo>
                  <a:lnTo>
                    <a:pt x="448" y="28"/>
                  </a:lnTo>
                  <a:lnTo>
                    <a:pt x="460" y="26"/>
                  </a:lnTo>
                  <a:lnTo>
                    <a:pt x="471" y="22"/>
                  </a:lnTo>
                  <a:lnTo>
                    <a:pt x="482" y="19"/>
                  </a:lnTo>
                  <a:lnTo>
                    <a:pt x="493" y="17"/>
                  </a:lnTo>
                  <a:lnTo>
                    <a:pt x="504" y="16"/>
                  </a:lnTo>
                  <a:lnTo>
                    <a:pt x="516" y="13"/>
                  </a:lnTo>
                  <a:lnTo>
                    <a:pt x="528" y="11"/>
                  </a:lnTo>
                  <a:lnTo>
                    <a:pt x="538" y="10"/>
                  </a:lnTo>
                  <a:lnTo>
                    <a:pt x="550" y="8"/>
                  </a:lnTo>
                  <a:lnTo>
                    <a:pt x="562" y="6"/>
                  </a:lnTo>
                  <a:lnTo>
                    <a:pt x="573" y="5"/>
                  </a:lnTo>
                  <a:lnTo>
                    <a:pt x="585" y="3"/>
                  </a:lnTo>
                  <a:lnTo>
                    <a:pt x="597" y="3"/>
                  </a:lnTo>
                  <a:lnTo>
                    <a:pt x="608" y="2"/>
                  </a:lnTo>
                  <a:lnTo>
                    <a:pt x="620" y="1"/>
                  </a:lnTo>
                  <a:lnTo>
                    <a:pt x="632" y="1"/>
                  </a:lnTo>
                  <a:lnTo>
                    <a:pt x="644" y="0"/>
                  </a:lnTo>
                  <a:lnTo>
                    <a:pt x="655" y="0"/>
                  </a:lnTo>
                  <a:lnTo>
                    <a:pt x="667" y="0"/>
                  </a:lnTo>
                  <a:lnTo>
                    <a:pt x="679" y="0"/>
                  </a:lnTo>
                  <a:lnTo>
                    <a:pt x="690" y="0"/>
                  </a:lnTo>
                  <a:lnTo>
                    <a:pt x="702" y="1"/>
                  </a:lnTo>
                  <a:lnTo>
                    <a:pt x="714" y="1"/>
                  </a:lnTo>
                  <a:lnTo>
                    <a:pt x="725" y="2"/>
                  </a:lnTo>
                  <a:lnTo>
                    <a:pt x="737" y="2"/>
                  </a:lnTo>
                  <a:lnTo>
                    <a:pt x="749" y="3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4" y="7"/>
                  </a:lnTo>
                  <a:lnTo>
                    <a:pt x="796" y="8"/>
                  </a:lnTo>
                  <a:lnTo>
                    <a:pt x="807" y="11"/>
                  </a:lnTo>
                  <a:lnTo>
                    <a:pt x="818" y="12"/>
                  </a:lnTo>
                  <a:lnTo>
                    <a:pt x="829" y="14"/>
                  </a:lnTo>
                  <a:lnTo>
                    <a:pt x="841" y="17"/>
                  </a:lnTo>
                  <a:lnTo>
                    <a:pt x="852" y="18"/>
                  </a:lnTo>
                  <a:lnTo>
                    <a:pt x="863" y="21"/>
                  </a:lnTo>
                  <a:lnTo>
                    <a:pt x="875" y="24"/>
                  </a:lnTo>
                  <a:lnTo>
                    <a:pt x="886" y="27"/>
                  </a:lnTo>
                  <a:lnTo>
                    <a:pt x="897" y="29"/>
                  </a:lnTo>
                  <a:lnTo>
                    <a:pt x="908" y="33"/>
                  </a:lnTo>
                  <a:lnTo>
                    <a:pt x="918" y="35"/>
                  </a:lnTo>
                  <a:lnTo>
                    <a:pt x="930" y="39"/>
                  </a:lnTo>
                  <a:lnTo>
                    <a:pt x="941" y="43"/>
                  </a:lnTo>
                  <a:lnTo>
                    <a:pt x="951" y="47"/>
                  </a:lnTo>
                  <a:lnTo>
                    <a:pt x="962" y="50"/>
                  </a:lnTo>
                  <a:lnTo>
                    <a:pt x="972" y="54"/>
                  </a:lnTo>
                  <a:lnTo>
                    <a:pt x="983" y="58"/>
                  </a:lnTo>
                  <a:lnTo>
                    <a:pt x="993" y="61"/>
                  </a:lnTo>
                  <a:lnTo>
                    <a:pt x="1004" y="66"/>
                  </a:lnTo>
                  <a:lnTo>
                    <a:pt x="1013" y="70"/>
                  </a:lnTo>
                  <a:lnTo>
                    <a:pt x="1024" y="75"/>
                  </a:lnTo>
                  <a:lnTo>
                    <a:pt x="1033" y="80"/>
                  </a:lnTo>
                  <a:lnTo>
                    <a:pt x="1043" y="85"/>
                  </a:lnTo>
                  <a:lnTo>
                    <a:pt x="1053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1" y="105"/>
                  </a:lnTo>
                  <a:lnTo>
                    <a:pt x="1090" y="111"/>
                  </a:lnTo>
                  <a:lnTo>
                    <a:pt x="1100" y="116"/>
                  </a:lnTo>
                  <a:lnTo>
                    <a:pt x="1108" y="122"/>
                  </a:lnTo>
                  <a:lnTo>
                    <a:pt x="1117" y="127"/>
                  </a:lnTo>
                  <a:lnTo>
                    <a:pt x="1125" y="133"/>
                  </a:lnTo>
                  <a:lnTo>
                    <a:pt x="1135" y="139"/>
                  </a:lnTo>
                  <a:lnTo>
                    <a:pt x="1143" y="145"/>
                  </a:lnTo>
                  <a:lnTo>
                    <a:pt x="1151" y="151"/>
                  </a:lnTo>
                  <a:lnTo>
                    <a:pt x="1159" y="158"/>
                  </a:lnTo>
                  <a:lnTo>
                    <a:pt x="1167" y="164"/>
                  </a:lnTo>
                  <a:lnTo>
                    <a:pt x="1174" y="171"/>
                  </a:lnTo>
                  <a:lnTo>
                    <a:pt x="1183" y="177"/>
                  </a:lnTo>
                  <a:lnTo>
                    <a:pt x="1190" y="185"/>
                  </a:lnTo>
                  <a:lnTo>
                    <a:pt x="1197" y="191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5" y="219"/>
                  </a:lnTo>
                  <a:lnTo>
                    <a:pt x="1232" y="227"/>
                  </a:lnTo>
                  <a:lnTo>
                    <a:pt x="1238" y="234"/>
                  </a:lnTo>
                  <a:lnTo>
                    <a:pt x="1243" y="242"/>
                  </a:lnTo>
                  <a:lnTo>
                    <a:pt x="1249" y="249"/>
                  </a:lnTo>
                  <a:lnTo>
                    <a:pt x="1255" y="256"/>
                  </a:lnTo>
                  <a:lnTo>
                    <a:pt x="1261" y="264"/>
                  </a:lnTo>
                  <a:lnTo>
                    <a:pt x="1267" y="272"/>
                  </a:lnTo>
                  <a:lnTo>
                    <a:pt x="1271" y="280"/>
                  </a:lnTo>
                  <a:lnTo>
                    <a:pt x="1277" y="287"/>
                  </a:lnTo>
                  <a:lnTo>
                    <a:pt x="1282" y="296"/>
                  </a:lnTo>
                  <a:lnTo>
                    <a:pt x="1287" y="303"/>
                  </a:lnTo>
                  <a:lnTo>
                    <a:pt x="1291" y="312"/>
                  </a:lnTo>
                  <a:lnTo>
                    <a:pt x="1295" y="319"/>
                  </a:lnTo>
                  <a:lnTo>
                    <a:pt x="1300" y="328"/>
                  </a:lnTo>
                  <a:lnTo>
                    <a:pt x="1303" y="337"/>
                  </a:lnTo>
                  <a:lnTo>
                    <a:pt x="1307" y="344"/>
                  </a:lnTo>
                  <a:lnTo>
                    <a:pt x="1310" y="353"/>
                  </a:lnTo>
                  <a:lnTo>
                    <a:pt x="1314" y="361"/>
                  </a:lnTo>
                  <a:lnTo>
                    <a:pt x="1317" y="370"/>
                  </a:lnTo>
                  <a:lnTo>
                    <a:pt x="1319" y="379"/>
                  </a:lnTo>
                  <a:lnTo>
                    <a:pt x="1323" y="387"/>
                  </a:lnTo>
                  <a:lnTo>
                    <a:pt x="1325" y="395"/>
                  </a:lnTo>
                  <a:lnTo>
                    <a:pt x="1328" y="403"/>
                  </a:lnTo>
                  <a:lnTo>
                    <a:pt x="1330" y="412"/>
                  </a:lnTo>
                  <a:lnTo>
                    <a:pt x="1331" y="421"/>
                  </a:lnTo>
                  <a:lnTo>
                    <a:pt x="1333" y="429"/>
                  </a:lnTo>
                  <a:lnTo>
                    <a:pt x="1335" y="438"/>
                  </a:lnTo>
                  <a:lnTo>
                    <a:pt x="1336" y="447"/>
                  </a:lnTo>
                  <a:lnTo>
                    <a:pt x="1337" y="455"/>
                  </a:lnTo>
                  <a:lnTo>
                    <a:pt x="1338" y="464"/>
                  </a:lnTo>
                  <a:lnTo>
                    <a:pt x="1339" y="474"/>
                  </a:lnTo>
                  <a:lnTo>
                    <a:pt x="1339" y="482"/>
                  </a:lnTo>
                  <a:lnTo>
                    <a:pt x="1339" y="491"/>
                  </a:lnTo>
                  <a:lnTo>
                    <a:pt x="1339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1" name="Oval 66">
              <a:extLst>
                <a:ext uri="{FF2B5EF4-FFF2-40B4-BE49-F238E27FC236}">
                  <a16:creationId xmlns:a16="http://schemas.microsoft.com/office/drawing/2014/main" id="{E253461D-928D-E34F-BE48-940E84E96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0" y="21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2" name="Oval 67">
              <a:extLst>
                <a:ext uri="{FF2B5EF4-FFF2-40B4-BE49-F238E27FC236}">
                  <a16:creationId xmlns:a16="http://schemas.microsoft.com/office/drawing/2014/main" id="{A4A25E5F-D899-C249-8CAC-29DD176180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9" y="192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3" name="Oval 68">
              <a:extLst>
                <a:ext uri="{FF2B5EF4-FFF2-40B4-BE49-F238E27FC236}">
                  <a16:creationId xmlns:a16="http://schemas.microsoft.com/office/drawing/2014/main" id="{93231927-ED41-2940-AFCB-FB2D27DE7B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9" y="19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4" name="Oval 69">
              <a:extLst>
                <a:ext uri="{FF2B5EF4-FFF2-40B4-BE49-F238E27FC236}">
                  <a16:creationId xmlns:a16="http://schemas.microsoft.com/office/drawing/2014/main" id="{068783CF-D8F5-C747-ABDC-32BEE0F9C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2242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5" name="Oval 70">
              <a:extLst>
                <a:ext uri="{FF2B5EF4-FFF2-40B4-BE49-F238E27FC236}">
                  <a16:creationId xmlns:a16="http://schemas.microsoft.com/office/drawing/2014/main" id="{A5273376-E3F1-2D4C-9DE4-23E0086E1D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2" y="223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6" name="Oval 71">
              <a:extLst>
                <a:ext uri="{FF2B5EF4-FFF2-40B4-BE49-F238E27FC236}">
                  <a16:creationId xmlns:a16="http://schemas.microsoft.com/office/drawing/2014/main" id="{7C3E885F-4AB9-2748-B551-E91F433ED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6" y="227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7" name="Freeform 72">
              <a:extLst>
                <a:ext uri="{FF2B5EF4-FFF2-40B4-BE49-F238E27FC236}">
                  <a16:creationId xmlns:a16="http://schemas.microsoft.com/office/drawing/2014/main" id="{1C86FE11-BE6A-A043-9E6B-D4E965C312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9" y="1883"/>
              <a:ext cx="399" cy="120"/>
            </a:xfrm>
            <a:custGeom>
              <a:avLst/>
              <a:gdLst>
                <a:gd name="T0" fmla="*/ 0 w 1599"/>
                <a:gd name="T1" fmla="*/ 0 h 598"/>
                <a:gd name="T2" fmla="*/ 0 w 1599"/>
                <a:gd name="T3" fmla="*/ 0 h 598"/>
                <a:gd name="T4" fmla="*/ 0 w 1599"/>
                <a:gd name="T5" fmla="*/ 0 h 598"/>
                <a:gd name="T6" fmla="*/ 0 w 1599"/>
                <a:gd name="T7" fmla="*/ 0 h 598"/>
                <a:gd name="T8" fmla="*/ 0 w 1599"/>
                <a:gd name="T9" fmla="*/ 0 h 598"/>
                <a:gd name="T10" fmla="*/ 0 w 1599"/>
                <a:gd name="T11" fmla="*/ 0 h 598"/>
                <a:gd name="T12" fmla="*/ 0 w 1599"/>
                <a:gd name="T13" fmla="*/ 0 h 598"/>
                <a:gd name="T14" fmla="*/ 0 w 1599"/>
                <a:gd name="T15" fmla="*/ 0 h 598"/>
                <a:gd name="T16" fmla="*/ 0 w 1599"/>
                <a:gd name="T17" fmla="*/ 0 h 598"/>
                <a:gd name="T18" fmla="*/ 0 w 1599"/>
                <a:gd name="T19" fmla="*/ 0 h 598"/>
                <a:gd name="T20" fmla="*/ 0 w 1599"/>
                <a:gd name="T21" fmla="*/ 0 h 598"/>
                <a:gd name="T22" fmla="*/ 0 w 1599"/>
                <a:gd name="T23" fmla="*/ 0 h 598"/>
                <a:gd name="T24" fmla="*/ 0 w 1599"/>
                <a:gd name="T25" fmla="*/ 0 h 598"/>
                <a:gd name="T26" fmla="*/ 0 w 1599"/>
                <a:gd name="T27" fmla="*/ 0 h 598"/>
                <a:gd name="T28" fmla="*/ 0 w 1599"/>
                <a:gd name="T29" fmla="*/ 0 h 598"/>
                <a:gd name="T30" fmla="*/ 0 w 1599"/>
                <a:gd name="T31" fmla="*/ 0 h 598"/>
                <a:gd name="T32" fmla="*/ 0 w 1599"/>
                <a:gd name="T33" fmla="*/ 0 h 598"/>
                <a:gd name="T34" fmla="*/ 0 w 1599"/>
                <a:gd name="T35" fmla="*/ 0 h 598"/>
                <a:gd name="T36" fmla="*/ 0 w 1599"/>
                <a:gd name="T37" fmla="*/ 0 h 598"/>
                <a:gd name="T38" fmla="*/ 0 w 1599"/>
                <a:gd name="T39" fmla="*/ 0 h 598"/>
                <a:gd name="T40" fmla="*/ 0 w 1599"/>
                <a:gd name="T41" fmla="*/ 0 h 598"/>
                <a:gd name="T42" fmla="*/ 0 w 1599"/>
                <a:gd name="T43" fmla="*/ 0 h 598"/>
                <a:gd name="T44" fmla="*/ 0 w 1599"/>
                <a:gd name="T45" fmla="*/ 0 h 598"/>
                <a:gd name="T46" fmla="*/ 0 w 1599"/>
                <a:gd name="T47" fmla="*/ 0 h 598"/>
                <a:gd name="T48" fmla="*/ 0 w 1599"/>
                <a:gd name="T49" fmla="*/ 0 h 598"/>
                <a:gd name="T50" fmla="*/ 0 w 1599"/>
                <a:gd name="T51" fmla="*/ 0 h 598"/>
                <a:gd name="T52" fmla="*/ 0 w 1599"/>
                <a:gd name="T53" fmla="*/ 0 h 598"/>
                <a:gd name="T54" fmla="*/ 0 w 1599"/>
                <a:gd name="T55" fmla="*/ 0 h 598"/>
                <a:gd name="T56" fmla="*/ 0 w 1599"/>
                <a:gd name="T57" fmla="*/ 0 h 598"/>
                <a:gd name="T58" fmla="*/ 0 w 1599"/>
                <a:gd name="T59" fmla="*/ 0 h 598"/>
                <a:gd name="T60" fmla="*/ 0 w 1599"/>
                <a:gd name="T61" fmla="*/ 0 h 598"/>
                <a:gd name="T62" fmla="*/ 0 w 1599"/>
                <a:gd name="T63" fmla="*/ 0 h 598"/>
                <a:gd name="T64" fmla="*/ 0 w 1599"/>
                <a:gd name="T65" fmla="*/ 0 h 598"/>
                <a:gd name="T66" fmla="*/ 0 w 1599"/>
                <a:gd name="T67" fmla="*/ 0 h 598"/>
                <a:gd name="T68" fmla="*/ 0 w 1599"/>
                <a:gd name="T69" fmla="*/ 0 h 598"/>
                <a:gd name="T70" fmla="*/ 0 w 1599"/>
                <a:gd name="T71" fmla="*/ 0 h 598"/>
                <a:gd name="T72" fmla="*/ 0 w 1599"/>
                <a:gd name="T73" fmla="*/ 0 h 598"/>
                <a:gd name="T74" fmla="*/ 0 w 1599"/>
                <a:gd name="T75" fmla="*/ 0 h 598"/>
                <a:gd name="T76" fmla="*/ 0 w 1599"/>
                <a:gd name="T77" fmla="*/ 0 h 598"/>
                <a:gd name="T78" fmla="*/ 0 w 1599"/>
                <a:gd name="T79" fmla="*/ 0 h 598"/>
                <a:gd name="T80" fmla="*/ 0 w 1599"/>
                <a:gd name="T81" fmla="*/ 0 h 598"/>
                <a:gd name="T82" fmla="*/ 0 w 1599"/>
                <a:gd name="T83" fmla="*/ 0 h 598"/>
                <a:gd name="T84" fmla="*/ 0 w 1599"/>
                <a:gd name="T85" fmla="*/ 0 h 598"/>
                <a:gd name="T86" fmla="*/ 0 w 1599"/>
                <a:gd name="T87" fmla="*/ 0 h 598"/>
                <a:gd name="T88" fmla="*/ 0 w 1599"/>
                <a:gd name="T89" fmla="*/ 0 h 598"/>
                <a:gd name="T90" fmla="*/ 0 w 1599"/>
                <a:gd name="T91" fmla="*/ 0 h 598"/>
                <a:gd name="T92" fmla="*/ 0 w 1599"/>
                <a:gd name="T93" fmla="*/ 0 h 598"/>
                <a:gd name="T94" fmla="*/ 0 w 1599"/>
                <a:gd name="T95" fmla="*/ 0 h 598"/>
                <a:gd name="T96" fmla="*/ 0 w 1599"/>
                <a:gd name="T97" fmla="*/ 0 h 598"/>
                <a:gd name="T98" fmla="*/ 0 w 1599"/>
                <a:gd name="T99" fmla="*/ 0 h 598"/>
                <a:gd name="T100" fmla="*/ 0 w 1599"/>
                <a:gd name="T101" fmla="*/ 0 h 598"/>
                <a:gd name="T102" fmla="*/ 0 w 1599"/>
                <a:gd name="T103" fmla="*/ 0 h 598"/>
                <a:gd name="T104" fmla="*/ 0 w 1599"/>
                <a:gd name="T105" fmla="*/ 0 h 598"/>
                <a:gd name="T106" fmla="*/ 0 w 1599"/>
                <a:gd name="T107" fmla="*/ 0 h 598"/>
                <a:gd name="T108" fmla="*/ 0 w 1599"/>
                <a:gd name="T109" fmla="*/ 0 h 598"/>
                <a:gd name="T110" fmla="*/ 0 w 1599"/>
                <a:gd name="T111" fmla="*/ 0 h 598"/>
                <a:gd name="T112" fmla="*/ 0 w 1599"/>
                <a:gd name="T113" fmla="*/ 0 h 598"/>
                <a:gd name="T114" fmla="*/ 0 w 1599"/>
                <a:gd name="T115" fmla="*/ 0 h 598"/>
                <a:gd name="T116" fmla="*/ 0 w 1599"/>
                <a:gd name="T117" fmla="*/ 0 h 598"/>
                <a:gd name="T118" fmla="*/ 0 w 1599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9"/>
                <a:gd name="T181" fmla="*/ 0 h 598"/>
                <a:gd name="T182" fmla="*/ 1599 w 1599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9" h="598">
                  <a:moveTo>
                    <a:pt x="1599" y="299"/>
                  </a:moveTo>
                  <a:lnTo>
                    <a:pt x="1599" y="304"/>
                  </a:lnTo>
                  <a:lnTo>
                    <a:pt x="1599" y="309"/>
                  </a:lnTo>
                  <a:lnTo>
                    <a:pt x="1598" y="314"/>
                  </a:lnTo>
                  <a:lnTo>
                    <a:pt x="1598" y="320"/>
                  </a:lnTo>
                  <a:lnTo>
                    <a:pt x="1596" y="325"/>
                  </a:lnTo>
                  <a:lnTo>
                    <a:pt x="1594" y="330"/>
                  </a:lnTo>
                  <a:lnTo>
                    <a:pt x="1593" y="335"/>
                  </a:lnTo>
                  <a:lnTo>
                    <a:pt x="1592" y="340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5" y="356"/>
                  </a:lnTo>
                  <a:lnTo>
                    <a:pt x="1581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2"/>
                  </a:lnTo>
                  <a:lnTo>
                    <a:pt x="1564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1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6" y="415"/>
                  </a:lnTo>
                  <a:lnTo>
                    <a:pt x="1530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1" y="435"/>
                  </a:lnTo>
                  <a:lnTo>
                    <a:pt x="1505" y="440"/>
                  </a:lnTo>
                  <a:lnTo>
                    <a:pt x="1498" y="443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7"/>
                  </a:lnTo>
                  <a:lnTo>
                    <a:pt x="1469" y="462"/>
                  </a:lnTo>
                  <a:lnTo>
                    <a:pt x="1462" y="466"/>
                  </a:lnTo>
                  <a:lnTo>
                    <a:pt x="1454" y="471"/>
                  </a:lnTo>
                  <a:lnTo>
                    <a:pt x="1446" y="474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20" y="487"/>
                  </a:lnTo>
                  <a:lnTo>
                    <a:pt x="1411" y="492"/>
                  </a:lnTo>
                  <a:lnTo>
                    <a:pt x="1402" y="495"/>
                  </a:lnTo>
                  <a:lnTo>
                    <a:pt x="1393" y="499"/>
                  </a:lnTo>
                  <a:lnTo>
                    <a:pt x="1384" y="503"/>
                  </a:lnTo>
                  <a:lnTo>
                    <a:pt x="1373" y="506"/>
                  </a:lnTo>
                  <a:lnTo>
                    <a:pt x="1364" y="510"/>
                  </a:lnTo>
                  <a:lnTo>
                    <a:pt x="1353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3" y="525"/>
                  </a:lnTo>
                  <a:lnTo>
                    <a:pt x="1312" y="527"/>
                  </a:lnTo>
                  <a:lnTo>
                    <a:pt x="1301" y="531"/>
                  </a:lnTo>
                  <a:lnTo>
                    <a:pt x="1290" y="535"/>
                  </a:lnTo>
                  <a:lnTo>
                    <a:pt x="1280" y="537"/>
                  </a:lnTo>
                  <a:lnTo>
                    <a:pt x="1268" y="541"/>
                  </a:lnTo>
                  <a:lnTo>
                    <a:pt x="1256" y="543"/>
                  </a:lnTo>
                  <a:lnTo>
                    <a:pt x="1244" y="547"/>
                  </a:lnTo>
                  <a:lnTo>
                    <a:pt x="1233" y="550"/>
                  </a:lnTo>
                  <a:lnTo>
                    <a:pt x="1221" y="552"/>
                  </a:lnTo>
                  <a:lnTo>
                    <a:pt x="1209" y="555"/>
                  </a:lnTo>
                  <a:lnTo>
                    <a:pt x="1198" y="558"/>
                  </a:lnTo>
                  <a:lnTo>
                    <a:pt x="1185" y="561"/>
                  </a:lnTo>
                  <a:lnTo>
                    <a:pt x="1173" y="563"/>
                  </a:lnTo>
                  <a:lnTo>
                    <a:pt x="1160" y="566"/>
                  </a:lnTo>
                  <a:lnTo>
                    <a:pt x="1147" y="567"/>
                  </a:lnTo>
                  <a:lnTo>
                    <a:pt x="1136" y="569"/>
                  </a:lnTo>
                  <a:lnTo>
                    <a:pt x="1123" y="572"/>
                  </a:lnTo>
                  <a:lnTo>
                    <a:pt x="1110" y="574"/>
                  </a:lnTo>
                  <a:lnTo>
                    <a:pt x="1097" y="576"/>
                  </a:lnTo>
                  <a:lnTo>
                    <a:pt x="1083" y="578"/>
                  </a:lnTo>
                  <a:lnTo>
                    <a:pt x="1070" y="579"/>
                  </a:lnTo>
                  <a:lnTo>
                    <a:pt x="1057" y="582"/>
                  </a:lnTo>
                  <a:lnTo>
                    <a:pt x="1045" y="583"/>
                  </a:lnTo>
                  <a:lnTo>
                    <a:pt x="1030" y="584"/>
                  </a:lnTo>
                  <a:lnTo>
                    <a:pt x="1018" y="585"/>
                  </a:lnTo>
                  <a:lnTo>
                    <a:pt x="1004" y="588"/>
                  </a:lnTo>
                  <a:lnTo>
                    <a:pt x="990" y="589"/>
                  </a:lnTo>
                  <a:lnTo>
                    <a:pt x="977" y="590"/>
                  </a:lnTo>
                  <a:lnTo>
                    <a:pt x="963" y="590"/>
                  </a:lnTo>
                  <a:lnTo>
                    <a:pt x="949" y="592"/>
                  </a:lnTo>
                  <a:lnTo>
                    <a:pt x="936" y="593"/>
                  </a:lnTo>
                  <a:lnTo>
                    <a:pt x="922" y="594"/>
                  </a:lnTo>
                  <a:lnTo>
                    <a:pt x="908" y="594"/>
                  </a:lnTo>
                  <a:lnTo>
                    <a:pt x="894" y="595"/>
                  </a:lnTo>
                  <a:lnTo>
                    <a:pt x="880" y="595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8"/>
                  </a:lnTo>
                  <a:lnTo>
                    <a:pt x="797" y="598"/>
                  </a:lnTo>
                  <a:lnTo>
                    <a:pt x="783" y="598"/>
                  </a:lnTo>
                  <a:lnTo>
                    <a:pt x="769" y="597"/>
                  </a:lnTo>
                  <a:lnTo>
                    <a:pt x="755" y="597"/>
                  </a:lnTo>
                  <a:lnTo>
                    <a:pt x="741" y="597"/>
                  </a:lnTo>
                  <a:lnTo>
                    <a:pt x="726" y="597"/>
                  </a:lnTo>
                  <a:lnTo>
                    <a:pt x="712" y="595"/>
                  </a:lnTo>
                  <a:lnTo>
                    <a:pt x="698" y="595"/>
                  </a:lnTo>
                  <a:lnTo>
                    <a:pt x="684" y="594"/>
                  </a:lnTo>
                  <a:lnTo>
                    <a:pt x="670" y="593"/>
                  </a:lnTo>
                  <a:lnTo>
                    <a:pt x="656" y="593"/>
                  </a:lnTo>
                  <a:lnTo>
                    <a:pt x="643" y="592"/>
                  </a:lnTo>
                  <a:lnTo>
                    <a:pt x="629" y="590"/>
                  </a:lnTo>
                  <a:lnTo>
                    <a:pt x="615" y="589"/>
                  </a:lnTo>
                  <a:lnTo>
                    <a:pt x="603" y="588"/>
                  </a:lnTo>
                  <a:lnTo>
                    <a:pt x="589" y="587"/>
                  </a:lnTo>
                  <a:lnTo>
                    <a:pt x="576" y="585"/>
                  </a:lnTo>
                  <a:lnTo>
                    <a:pt x="562" y="584"/>
                  </a:lnTo>
                  <a:lnTo>
                    <a:pt x="549" y="582"/>
                  </a:lnTo>
                  <a:lnTo>
                    <a:pt x="535" y="581"/>
                  </a:lnTo>
                  <a:lnTo>
                    <a:pt x="522" y="579"/>
                  </a:lnTo>
                  <a:lnTo>
                    <a:pt x="509" y="577"/>
                  </a:lnTo>
                  <a:lnTo>
                    <a:pt x="496" y="574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8" y="568"/>
                  </a:lnTo>
                  <a:lnTo>
                    <a:pt x="445" y="567"/>
                  </a:lnTo>
                  <a:lnTo>
                    <a:pt x="433" y="564"/>
                  </a:lnTo>
                  <a:lnTo>
                    <a:pt x="420" y="562"/>
                  </a:lnTo>
                  <a:lnTo>
                    <a:pt x="408" y="560"/>
                  </a:lnTo>
                  <a:lnTo>
                    <a:pt x="396" y="556"/>
                  </a:lnTo>
                  <a:lnTo>
                    <a:pt x="384" y="553"/>
                  </a:lnTo>
                  <a:lnTo>
                    <a:pt x="372" y="551"/>
                  </a:lnTo>
                  <a:lnTo>
                    <a:pt x="361" y="548"/>
                  </a:lnTo>
                  <a:lnTo>
                    <a:pt x="349" y="545"/>
                  </a:lnTo>
                  <a:lnTo>
                    <a:pt x="337" y="542"/>
                  </a:lnTo>
                  <a:lnTo>
                    <a:pt x="325" y="540"/>
                  </a:lnTo>
                  <a:lnTo>
                    <a:pt x="315" y="536"/>
                  </a:lnTo>
                  <a:lnTo>
                    <a:pt x="303" y="532"/>
                  </a:lnTo>
                  <a:lnTo>
                    <a:pt x="293" y="530"/>
                  </a:lnTo>
                  <a:lnTo>
                    <a:pt x="282" y="526"/>
                  </a:lnTo>
                  <a:lnTo>
                    <a:pt x="272" y="522"/>
                  </a:lnTo>
                  <a:lnTo>
                    <a:pt x="261" y="519"/>
                  </a:lnTo>
                  <a:lnTo>
                    <a:pt x="251" y="516"/>
                  </a:lnTo>
                  <a:lnTo>
                    <a:pt x="240" y="513"/>
                  </a:lnTo>
                  <a:lnTo>
                    <a:pt x="231" y="509"/>
                  </a:lnTo>
                  <a:lnTo>
                    <a:pt x="221" y="505"/>
                  </a:lnTo>
                  <a:lnTo>
                    <a:pt x="211" y="500"/>
                  </a:lnTo>
                  <a:lnTo>
                    <a:pt x="201" y="497"/>
                  </a:lnTo>
                  <a:lnTo>
                    <a:pt x="192" y="493"/>
                  </a:lnTo>
                  <a:lnTo>
                    <a:pt x="184" y="489"/>
                  </a:lnTo>
                  <a:lnTo>
                    <a:pt x="175" y="485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4" y="464"/>
                  </a:lnTo>
                  <a:lnTo>
                    <a:pt x="125" y="460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0" y="437"/>
                  </a:lnTo>
                  <a:lnTo>
                    <a:pt x="85" y="432"/>
                  </a:lnTo>
                  <a:lnTo>
                    <a:pt x="79" y="427"/>
                  </a:lnTo>
                  <a:lnTo>
                    <a:pt x="73" y="422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9"/>
                  </a:lnTo>
                  <a:lnTo>
                    <a:pt x="51" y="404"/>
                  </a:lnTo>
                  <a:lnTo>
                    <a:pt x="46" y="399"/>
                  </a:lnTo>
                  <a:lnTo>
                    <a:pt x="41" y="394"/>
                  </a:lnTo>
                  <a:lnTo>
                    <a:pt x="38" y="389"/>
                  </a:lnTo>
                  <a:lnTo>
                    <a:pt x="33" y="384"/>
                  </a:lnTo>
                  <a:lnTo>
                    <a:pt x="30" y="378"/>
                  </a:lnTo>
                  <a:lnTo>
                    <a:pt x="26" y="373"/>
                  </a:lnTo>
                  <a:lnTo>
                    <a:pt x="23" y="368"/>
                  </a:lnTo>
                  <a:lnTo>
                    <a:pt x="19" y="363"/>
                  </a:lnTo>
                  <a:lnTo>
                    <a:pt x="17" y="358"/>
                  </a:lnTo>
                  <a:lnTo>
                    <a:pt x="13" y="353"/>
                  </a:lnTo>
                  <a:lnTo>
                    <a:pt x="11" y="348"/>
                  </a:lnTo>
                  <a:lnTo>
                    <a:pt x="9" y="343"/>
                  </a:lnTo>
                  <a:lnTo>
                    <a:pt x="7" y="337"/>
                  </a:lnTo>
                  <a:lnTo>
                    <a:pt x="5" y="332"/>
                  </a:lnTo>
                  <a:lnTo>
                    <a:pt x="4" y="327"/>
                  </a:lnTo>
                  <a:lnTo>
                    <a:pt x="3" y="322"/>
                  </a:lnTo>
                  <a:lnTo>
                    <a:pt x="2" y="316"/>
                  </a:lnTo>
                  <a:lnTo>
                    <a:pt x="0" y="311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7"/>
                  </a:lnTo>
                  <a:lnTo>
                    <a:pt x="0" y="290"/>
                  </a:lnTo>
                  <a:lnTo>
                    <a:pt x="0" y="285"/>
                  </a:lnTo>
                  <a:lnTo>
                    <a:pt x="2" y="281"/>
                  </a:lnTo>
                  <a:lnTo>
                    <a:pt x="3" y="276"/>
                  </a:lnTo>
                  <a:lnTo>
                    <a:pt x="4" y="269"/>
                  </a:lnTo>
                  <a:lnTo>
                    <a:pt x="5" y="264"/>
                  </a:lnTo>
                  <a:lnTo>
                    <a:pt x="7" y="260"/>
                  </a:lnTo>
                  <a:lnTo>
                    <a:pt x="9" y="255"/>
                  </a:lnTo>
                  <a:lnTo>
                    <a:pt x="11" y="250"/>
                  </a:lnTo>
                  <a:lnTo>
                    <a:pt x="13" y="243"/>
                  </a:lnTo>
                  <a:lnTo>
                    <a:pt x="17" y="239"/>
                  </a:lnTo>
                  <a:lnTo>
                    <a:pt x="19" y="234"/>
                  </a:lnTo>
                  <a:lnTo>
                    <a:pt x="23" y="229"/>
                  </a:lnTo>
                  <a:lnTo>
                    <a:pt x="26" y="224"/>
                  </a:lnTo>
                  <a:lnTo>
                    <a:pt x="30" y="219"/>
                  </a:lnTo>
                  <a:lnTo>
                    <a:pt x="33" y="214"/>
                  </a:lnTo>
                  <a:lnTo>
                    <a:pt x="38" y="209"/>
                  </a:lnTo>
                  <a:lnTo>
                    <a:pt x="41" y="204"/>
                  </a:lnTo>
                  <a:lnTo>
                    <a:pt x="46" y="199"/>
                  </a:lnTo>
                  <a:lnTo>
                    <a:pt x="51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3" y="174"/>
                  </a:lnTo>
                  <a:lnTo>
                    <a:pt x="79" y="169"/>
                  </a:lnTo>
                  <a:lnTo>
                    <a:pt x="85" y="164"/>
                  </a:lnTo>
                  <a:lnTo>
                    <a:pt x="90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5" y="137"/>
                  </a:lnTo>
                  <a:lnTo>
                    <a:pt x="134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5" y="113"/>
                  </a:lnTo>
                  <a:lnTo>
                    <a:pt x="184" y="108"/>
                  </a:lnTo>
                  <a:lnTo>
                    <a:pt x="192" y="104"/>
                  </a:lnTo>
                  <a:lnTo>
                    <a:pt x="201" y="100"/>
                  </a:lnTo>
                  <a:lnTo>
                    <a:pt x="211" y="97"/>
                  </a:lnTo>
                  <a:lnTo>
                    <a:pt x="221" y="93"/>
                  </a:lnTo>
                  <a:lnTo>
                    <a:pt x="231" y="89"/>
                  </a:lnTo>
                  <a:lnTo>
                    <a:pt x="240" y="85"/>
                  </a:lnTo>
                  <a:lnTo>
                    <a:pt x="251" y="82"/>
                  </a:lnTo>
                  <a:lnTo>
                    <a:pt x="261" y="78"/>
                  </a:lnTo>
                  <a:lnTo>
                    <a:pt x="272" y="74"/>
                  </a:lnTo>
                  <a:lnTo>
                    <a:pt x="282" y="71"/>
                  </a:lnTo>
                  <a:lnTo>
                    <a:pt x="293" y="68"/>
                  </a:lnTo>
                  <a:lnTo>
                    <a:pt x="303" y="64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9" y="52"/>
                  </a:lnTo>
                  <a:lnTo>
                    <a:pt x="361" y="50"/>
                  </a:lnTo>
                  <a:lnTo>
                    <a:pt x="372" y="46"/>
                  </a:lnTo>
                  <a:lnTo>
                    <a:pt x="384" y="43"/>
                  </a:lnTo>
                  <a:lnTo>
                    <a:pt x="396" y="41"/>
                  </a:lnTo>
                  <a:lnTo>
                    <a:pt x="408" y="39"/>
                  </a:lnTo>
                  <a:lnTo>
                    <a:pt x="420" y="36"/>
                  </a:lnTo>
                  <a:lnTo>
                    <a:pt x="433" y="34"/>
                  </a:lnTo>
                  <a:lnTo>
                    <a:pt x="445" y="31"/>
                  </a:lnTo>
                  <a:lnTo>
                    <a:pt x="458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9" y="20"/>
                  </a:lnTo>
                  <a:lnTo>
                    <a:pt x="522" y="19"/>
                  </a:lnTo>
                  <a:lnTo>
                    <a:pt x="535" y="16"/>
                  </a:lnTo>
                  <a:lnTo>
                    <a:pt x="549" y="15"/>
                  </a:lnTo>
                  <a:lnTo>
                    <a:pt x="562" y="14"/>
                  </a:lnTo>
                  <a:lnTo>
                    <a:pt x="576" y="11"/>
                  </a:lnTo>
                  <a:lnTo>
                    <a:pt x="589" y="10"/>
                  </a:lnTo>
                  <a:lnTo>
                    <a:pt x="603" y="9"/>
                  </a:lnTo>
                  <a:lnTo>
                    <a:pt x="615" y="8"/>
                  </a:lnTo>
                  <a:lnTo>
                    <a:pt x="629" y="6"/>
                  </a:lnTo>
                  <a:lnTo>
                    <a:pt x="643" y="5"/>
                  </a:lnTo>
                  <a:lnTo>
                    <a:pt x="656" y="5"/>
                  </a:lnTo>
                  <a:lnTo>
                    <a:pt x="670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1"/>
                  </a:lnTo>
                  <a:lnTo>
                    <a:pt x="726" y="1"/>
                  </a:lnTo>
                  <a:lnTo>
                    <a:pt x="741" y="0"/>
                  </a:lnTo>
                  <a:lnTo>
                    <a:pt x="755" y="0"/>
                  </a:lnTo>
                  <a:lnTo>
                    <a:pt x="769" y="0"/>
                  </a:lnTo>
                  <a:lnTo>
                    <a:pt x="783" y="0"/>
                  </a:lnTo>
                  <a:lnTo>
                    <a:pt x="795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1"/>
                  </a:lnTo>
                  <a:lnTo>
                    <a:pt x="880" y="1"/>
                  </a:lnTo>
                  <a:lnTo>
                    <a:pt x="894" y="1"/>
                  </a:lnTo>
                  <a:lnTo>
                    <a:pt x="908" y="3"/>
                  </a:lnTo>
                  <a:lnTo>
                    <a:pt x="922" y="4"/>
                  </a:lnTo>
                  <a:lnTo>
                    <a:pt x="936" y="4"/>
                  </a:lnTo>
                  <a:lnTo>
                    <a:pt x="949" y="5"/>
                  </a:lnTo>
                  <a:lnTo>
                    <a:pt x="963" y="6"/>
                  </a:lnTo>
                  <a:lnTo>
                    <a:pt x="977" y="8"/>
                  </a:lnTo>
                  <a:lnTo>
                    <a:pt x="990" y="9"/>
                  </a:lnTo>
                  <a:lnTo>
                    <a:pt x="1004" y="10"/>
                  </a:lnTo>
                  <a:lnTo>
                    <a:pt x="1018" y="11"/>
                  </a:lnTo>
                  <a:lnTo>
                    <a:pt x="1030" y="13"/>
                  </a:lnTo>
                  <a:lnTo>
                    <a:pt x="1045" y="14"/>
                  </a:lnTo>
                  <a:lnTo>
                    <a:pt x="1057" y="16"/>
                  </a:lnTo>
                  <a:lnTo>
                    <a:pt x="1070" y="18"/>
                  </a:lnTo>
                  <a:lnTo>
                    <a:pt x="1083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7"/>
                  </a:lnTo>
                  <a:lnTo>
                    <a:pt x="1147" y="30"/>
                  </a:lnTo>
                  <a:lnTo>
                    <a:pt x="1160" y="32"/>
                  </a:lnTo>
                  <a:lnTo>
                    <a:pt x="1173" y="35"/>
                  </a:lnTo>
                  <a:lnTo>
                    <a:pt x="1185" y="37"/>
                  </a:lnTo>
                  <a:lnTo>
                    <a:pt x="1198" y="40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3" y="47"/>
                  </a:lnTo>
                  <a:lnTo>
                    <a:pt x="1244" y="51"/>
                  </a:lnTo>
                  <a:lnTo>
                    <a:pt x="1256" y="53"/>
                  </a:lnTo>
                  <a:lnTo>
                    <a:pt x="1268" y="57"/>
                  </a:lnTo>
                  <a:lnTo>
                    <a:pt x="1280" y="60"/>
                  </a:lnTo>
                  <a:lnTo>
                    <a:pt x="1290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3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3" y="83"/>
                  </a:lnTo>
                  <a:lnTo>
                    <a:pt x="1364" y="87"/>
                  </a:lnTo>
                  <a:lnTo>
                    <a:pt x="1373" y="90"/>
                  </a:lnTo>
                  <a:lnTo>
                    <a:pt x="1384" y="94"/>
                  </a:lnTo>
                  <a:lnTo>
                    <a:pt x="1393" y="98"/>
                  </a:lnTo>
                  <a:lnTo>
                    <a:pt x="1402" y="103"/>
                  </a:lnTo>
                  <a:lnTo>
                    <a:pt x="1411" y="106"/>
                  </a:lnTo>
                  <a:lnTo>
                    <a:pt x="1420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6" y="122"/>
                  </a:lnTo>
                  <a:lnTo>
                    <a:pt x="1454" y="127"/>
                  </a:lnTo>
                  <a:lnTo>
                    <a:pt x="1462" y="131"/>
                  </a:lnTo>
                  <a:lnTo>
                    <a:pt x="1469" y="136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8"/>
                  </a:lnTo>
                  <a:lnTo>
                    <a:pt x="1498" y="153"/>
                  </a:lnTo>
                  <a:lnTo>
                    <a:pt x="1505" y="158"/>
                  </a:lnTo>
                  <a:lnTo>
                    <a:pt x="1511" y="163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30" y="177"/>
                  </a:lnTo>
                  <a:lnTo>
                    <a:pt x="1536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1" y="197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4" y="211"/>
                  </a:lnTo>
                  <a:lnTo>
                    <a:pt x="1568" y="216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1" y="236"/>
                  </a:lnTo>
                  <a:lnTo>
                    <a:pt x="1585" y="241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2" y="257"/>
                  </a:lnTo>
                  <a:lnTo>
                    <a:pt x="1593" y="262"/>
                  </a:lnTo>
                  <a:lnTo>
                    <a:pt x="1594" y="267"/>
                  </a:lnTo>
                  <a:lnTo>
                    <a:pt x="1596" y="272"/>
                  </a:lnTo>
                  <a:lnTo>
                    <a:pt x="1598" y="278"/>
                  </a:lnTo>
                  <a:lnTo>
                    <a:pt x="1598" y="283"/>
                  </a:lnTo>
                  <a:lnTo>
                    <a:pt x="1599" y="288"/>
                  </a:lnTo>
                  <a:lnTo>
                    <a:pt x="1599" y="293"/>
                  </a:lnTo>
                  <a:lnTo>
                    <a:pt x="1599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8" name="Freeform 73">
              <a:extLst>
                <a:ext uri="{FF2B5EF4-FFF2-40B4-BE49-F238E27FC236}">
                  <a16:creationId xmlns:a16="http://schemas.microsoft.com/office/drawing/2014/main" id="{DB2CFED1-EDDF-9A4C-A46F-1CD32DDF61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1" y="2122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39" y="517"/>
                  </a:lnTo>
                  <a:lnTo>
                    <a:pt x="1339" y="526"/>
                  </a:lnTo>
                  <a:lnTo>
                    <a:pt x="1338" y="535"/>
                  </a:lnTo>
                  <a:lnTo>
                    <a:pt x="1338" y="545"/>
                  </a:lnTo>
                  <a:lnTo>
                    <a:pt x="1337" y="553"/>
                  </a:lnTo>
                  <a:lnTo>
                    <a:pt x="1334" y="562"/>
                  </a:lnTo>
                  <a:lnTo>
                    <a:pt x="1333" y="571"/>
                  </a:lnTo>
                  <a:lnTo>
                    <a:pt x="1332" y="579"/>
                  </a:lnTo>
                  <a:lnTo>
                    <a:pt x="1330" y="588"/>
                  </a:lnTo>
                  <a:lnTo>
                    <a:pt x="1327" y="596"/>
                  </a:lnTo>
                  <a:lnTo>
                    <a:pt x="1325" y="604"/>
                  </a:lnTo>
                  <a:lnTo>
                    <a:pt x="1323" y="613"/>
                  </a:lnTo>
                  <a:lnTo>
                    <a:pt x="1320" y="621"/>
                  </a:lnTo>
                  <a:lnTo>
                    <a:pt x="1317" y="630"/>
                  </a:lnTo>
                  <a:lnTo>
                    <a:pt x="1313" y="638"/>
                  </a:lnTo>
                  <a:lnTo>
                    <a:pt x="1311" y="647"/>
                  </a:lnTo>
                  <a:lnTo>
                    <a:pt x="1308" y="656"/>
                  </a:lnTo>
                  <a:lnTo>
                    <a:pt x="1303" y="663"/>
                  </a:lnTo>
                  <a:lnTo>
                    <a:pt x="1299" y="672"/>
                  </a:lnTo>
                  <a:lnTo>
                    <a:pt x="1295" y="680"/>
                  </a:lnTo>
                  <a:lnTo>
                    <a:pt x="1291" y="688"/>
                  </a:lnTo>
                  <a:lnTo>
                    <a:pt x="1286" y="696"/>
                  </a:lnTo>
                  <a:lnTo>
                    <a:pt x="1282" y="704"/>
                  </a:lnTo>
                  <a:lnTo>
                    <a:pt x="1277" y="713"/>
                  </a:lnTo>
                  <a:lnTo>
                    <a:pt x="1271" y="720"/>
                  </a:lnTo>
                  <a:lnTo>
                    <a:pt x="1267" y="727"/>
                  </a:lnTo>
                  <a:lnTo>
                    <a:pt x="1261" y="736"/>
                  </a:lnTo>
                  <a:lnTo>
                    <a:pt x="1255" y="743"/>
                  </a:lnTo>
                  <a:lnTo>
                    <a:pt x="1250" y="751"/>
                  </a:lnTo>
                  <a:lnTo>
                    <a:pt x="1243" y="758"/>
                  </a:lnTo>
                  <a:lnTo>
                    <a:pt x="1237" y="766"/>
                  </a:lnTo>
                  <a:lnTo>
                    <a:pt x="1232" y="773"/>
                  </a:lnTo>
                  <a:lnTo>
                    <a:pt x="1225" y="780"/>
                  </a:lnTo>
                  <a:lnTo>
                    <a:pt x="1219" y="788"/>
                  </a:lnTo>
                  <a:lnTo>
                    <a:pt x="1212" y="795"/>
                  </a:lnTo>
                  <a:lnTo>
                    <a:pt x="1205" y="801"/>
                  </a:lnTo>
                  <a:lnTo>
                    <a:pt x="1198" y="809"/>
                  </a:lnTo>
                  <a:lnTo>
                    <a:pt x="1189" y="815"/>
                  </a:lnTo>
                  <a:lnTo>
                    <a:pt x="1182" y="822"/>
                  </a:lnTo>
                  <a:lnTo>
                    <a:pt x="1174" y="829"/>
                  </a:lnTo>
                  <a:lnTo>
                    <a:pt x="1167" y="836"/>
                  </a:lnTo>
                  <a:lnTo>
                    <a:pt x="1159" y="842"/>
                  </a:lnTo>
                  <a:lnTo>
                    <a:pt x="1151" y="848"/>
                  </a:lnTo>
                  <a:lnTo>
                    <a:pt x="1143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7" y="872"/>
                  </a:lnTo>
                  <a:lnTo>
                    <a:pt x="1109" y="878"/>
                  </a:lnTo>
                  <a:lnTo>
                    <a:pt x="1099" y="884"/>
                  </a:lnTo>
                  <a:lnTo>
                    <a:pt x="1090" y="889"/>
                  </a:lnTo>
                  <a:lnTo>
                    <a:pt x="1081" y="895"/>
                  </a:lnTo>
                  <a:lnTo>
                    <a:pt x="1071" y="900"/>
                  </a:lnTo>
                  <a:lnTo>
                    <a:pt x="1062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3" y="920"/>
                  </a:lnTo>
                  <a:lnTo>
                    <a:pt x="1023" y="925"/>
                  </a:lnTo>
                  <a:lnTo>
                    <a:pt x="1013" y="930"/>
                  </a:lnTo>
                  <a:lnTo>
                    <a:pt x="1004" y="934"/>
                  </a:lnTo>
                  <a:lnTo>
                    <a:pt x="993" y="938"/>
                  </a:lnTo>
                  <a:lnTo>
                    <a:pt x="982" y="942"/>
                  </a:lnTo>
                  <a:lnTo>
                    <a:pt x="972" y="946"/>
                  </a:lnTo>
                  <a:lnTo>
                    <a:pt x="961" y="950"/>
                  </a:lnTo>
                  <a:lnTo>
                    <a:pt x="951" y="953"/>
                  </a:lnTo>
                  <a:lnTo>
                    <a:pt x="940" y="957"/>
                  </a:lnTo>
                  <a:lnTo>
                    <a:pt x="930" y="961"/>
                  </a:lnTo>
                  <a:lnTo>
                    <a:pt x="919" y="964"/>
                  </a:lnTo>
                  <a:lnTo>
                    <a:pt x="908" y="967"/>
                  </a:lnTo>
                  <a:lnTo>
                    <a:pt x="897" y="971"/>
                  </a:lnTo>
                  <a:lnTo>
                    <a:pt x="885" y="973"/>
                  </a:lnTo>
                  <a:lnTo>
                    <a:pt x="875" y="976"/>
                  </a:lnTo>
                  <a:lnTo>
                    <a:pt x="863" y="979"/>
                  </a:lnTo>
                  <a:lnTo>
                    <a:pt x="853" y="982"/>
                  </a:lnTo>
                  <a:lnTo>
                    <a:pt x="841" y="983"/>
                  </a:lnTo>
                  <a:lnTo>
                    <a:pt x="829" y="985"/>
                  </a:lnTo>
                  <a:lnTo>
                    <a:pt x="819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4" y="993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9" y="997"/>
                  </a:lnTo>
                  <a:lnTo>
                    <a:pt x="737" y="998"/>
                  </a:lnTo>
                  <a:lnTo>
                    <a:pt x="725" y="998"/>
                  </a:lnTo>
                  <a:lnTo>
                    <a:pt x="714" y="999"/>
                  </a:lnTo>
                  <a:lnTo>
                    <a:pt x="702" y="999"/>
                  </a:lnTo>
                  <a:lnTo>
                    <a:pt x="690" y="1000"/>
                  </a:lnTo>
                  <a:lnTo>
                    <a:pt x="678" y="1000"/>
                  </a:lnTo>
                  <a:lnTo>
                    <a:pt x="667" y="1000"/>
                  </a:lnTo>
                  <a:lnTo>
                    <a:pt x="655" y="1000"/>
                  </a:lnTo>
                  <a:lnTo>
                    <a:pt x="643" y="999"/>
                  </a:lnTo>
                  <a:lnTo>
                    <a:pt x="632" y="999"/>
                  </a:lnTo>
                  <a:lnTo>
                    <a:pt x="620" y="999"/>
                  </a:lnTo>
                  <a:lnTo>
                    <a:pt x="608" y="998"/>
                  </a:lnTo>
                  <a:lnTo>
                    <a:pt x="597" y="997"/>
                  </a:lnTo>
                  <a:lnTo>
                    <a:pt x="585" y="997"/>
                  </a:lnTo>
                  <a:lnTo>
                    <a:pt x="573" y="995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0"/>
                  </a:lnTo>
                  <a:lnTo>
                    <a:pt x="528" y="989"/>
                  </a:lnTo>
                  <a:lnTo>
                    <a:pt x="516" y="987"/>
                  </a:lnTo>
                  <a:lnTo>
                    <a:pt x="504" y="984"/>
                  </a:lnTo>
                  <a:lnTo>
                    <a:pt x="494" y="982"/>
                  </a:lnTo>
                  <a:lnTo>
                    <a:pt x="482" y="980"/>
                  </a:lnTo>
                  <a:lnTo>
                    <a:pt x="470" y="977"/>
                  </a:lnTo>
                  <a:lnTo>
                    <a:pt x="460" y="974"/>
                  </a:lnTo>
                  <a:lnTo>
                    <a:pt x="448" y="972"/>
                  </a:lnTo>
                  <a:lnTo>
                    <a:pt x="438" y="969"/>
                  </a:lnTo>
                  <a:lnTo>
                    <a:pt x="427" y="966"/>
                  </a:lnTo>
                  <a:lnTo>
                    <a:pt x="415" y="962"/>
                  </a:lnTo>
                  <a:lnTo>
                    <a:pt x="405" y="959"/>
                  </a:lnTo>
                  <a:lnTo>
                    <a:pt x="394" y="956"/>
                  </a:lnTo>
                  <a:lnTo>
                    <a:pt x="384" y="952"/>
                  </a:lnTo>
                  <a:lnTo>
                    <a:pt x="373" y="948"/>
                  </a:lnTo>
                  <a:lnTo>
                    <a:pt x="363" y="945"/>
                  </a:lnTo>
                  <a:lnTo>
                    <a:pt x="352" y="940"/>
                  </a:lnTo>
                  <a:lnTo>
                    <a:pt x="342" y="936"/>
                  </a:lnTo>
                  <a:lnTo>
                    <a:pt x="331" y="931"/>
                  </a:lnTo>
                  <a:lnTo>
                    <a:pt x="322" y="927"/>
                  </a:lnTo>
                  <a:lnTo>
                    <a:pt x="311" y="922"/>
                  </a:lnTo>
                  <a:lnTo>
                    <a:pt x="302" y="917"/>
                  </a:lnTo>
                  <a:lnTo>
                    <a:pt x="291" y="913"/>
                  </a:lnTo>
                  <a:lnTo>
                    <a:pt x="282" y="908"/>
                  </a:lnTo>
                  <a:lnTo>
                    <a:pt x="273" y="903"/>
                  </a:lnTo>
                  <a:lnTo>
                    <a:pt x="263" y="898"/>
                  </a:lnTo>
                  <a:lnTo>
                    <a:pt x="254" y="892"/>
                  </a:lnTo>
                  <a:lnTo>
                    <a:pt x="245" y="887"/>
                  </a:lnTo>
                  <a:lnTo>
                    <a:pt x="237" y="880"/>
                  </a:lnTo>
                  <a:lnTo>
                    <a:pt x="227" y="876"/>
                  </a:lnTo>
                  <a:lnTo>
                    <a:pt x="219" y="869"/>
                  </a:lnTo>
                  <a:lnTo>
                    <a:pt x="210" y="863"/>
                  </a:lnTo>
                  <a:lnTo>
                    <a:pt x="201" y="857"/>
                  </a:lnTo>
                  <a:lnTo>
                    <a:pt x="193" y="851"/>
                  </a:lnTo>
                  <a:lnTo>
                    <a:pt x="185" y="845"/>
                  </a:lnTo>
                  <a:lnTo>
                    <a:pt x="177" y="838"/>
                  </a:lnTo>
                  <a:lnTo>
                    <a:pt x="169" y="832"/>
                  </a:lnTo>
                  <a:lnTo>
                    <a:pt x="162" y="826"/>
                  </a:lnTo>
                  <a:lnTo>
                    <a:pt x="153" y="819"/>
                  </a:lnTo>
                  <a:lnTo>
                    <a:pt x="146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8" y="784"/>
                  </a:lnTo>
                  <a:lnTo>
                    <a:pt x="111" y="777"/>
                  </a:lnTo>
                  <a:lnTo>
                    <a:pt x="106" y="769"/>
                  </a:lnTo>
                  <a:lnTo>
                    <a:pt x="100" y="762"/>
                  </a:lnTo>
                  <a:lnTo>
                    <a:pt x="94" y="755"/>
                  </a:lnTo>
                  <a:lnTo>
                    <a:pt x="87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0" y="724"/>
                  </a:lnTo>
                  <a:lnTo>
                    <a:pt x="66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2" y="692"/>
                  </a:lnTo>
                  <a:lnTo>
                    <a:pt x="47" y="684"/>
                  </a:lnTo>
                  <a:lnTo>
                    <a:pt x="42" y="675"/>
                  </a:lnTo>
                  <a:lnTo>
                    <a:pt x="39" y="668"/>
                  </a:lnTo>
                  <a:lnTo>
                    <a:pt x="35" y="659"/>
                  </a:lnTo>
                  <a:lnTo>
                    <a:pt x="31" y="651"/>
                  </a:lnTo>
                  <a:lnTo>
                    <a:pt x="28" y="642"/>
                  </a:lnTo>
                  <a:lnTo>
                    <a:pt x="25" y="635"/>
                  </a:lnTo>
                  <a:lnTo>
                    <a:pt x="21" y="626"/>
                  </a:lnTo>
                  <a:lnTo>
                    <a:pt x="19" y="617"/>
                  </a:lnTo>
                  <a:lnTo>
                    <a:pt x="16" y="609"/>
                  </a:lnTo>
                  <a:lnTo>
                    <a:pt x="13" y="600"/>
                  </a:lnTo>
                  <a:lnTo>
                    <a:pt x="11" y="592"/>
                  </a:lnTo>
                  <a:lnTo>
                    <a:pt x="10" y="583"/>
                  </a:lnTo>
                  <a:lnTo>
                    <a:pt x="7" y="574"/>
                  </a:lnTo>
                  <a:lnTo>
                    <a:pt x="6" y="566"/>
                  </a:lnTo>
                  <a:lnTo>
                    <a:pt x="4" y="557"/>
                  </a:lnTo>
                  <a:lnTo>
                    <a:pt x="3" y="548"/>
                  </a:lnTo>
                  <a:lnTo>
                    <a:pt x="3" y="540"/>
                  </a:lnTo>
                  <a:lnTo>
                    <a:pt x="1" y="531"/>
                  </a:lnTo>
                  <a:lnTo>
                    <a:pt x="0" y="522"/>
                  </a:lnTo>
                  <a:lnTo>
                    <a:pt x="0" y="514"/>
                  </a:lnTo>
                  <a:lnTo>
                    <a:pt x="0" y="505"/>
                  </a:lnTo>
                  <a:lnTo>
                    <a:pt x="0" y="496"/>
                  </a:lnTo>
                  <a:lnTo>
                    <a:pt x="0" y="488"/>
                  </a:lnTo>
                  <a:lnTo>
                    <a:pt x="0" y="478"/>
                  </a:lnTo>
                  <a:lnTo>
                    <a:pt x="1" y="469"/>
                  </a:lnTo>
                  <a:lnTo>
                    <a:pt x="3" y="461"/>
                  </a:lnTo>
                  <a:lnTo>
                    <a:pt x="3" y="452"/>
                  </a:lnTo>
                  <a:lnTo>
                    <a:pt x="4" y="443"/>
                  </a:lnTo>
                  <a:lnTo>
                    <a:pt x="6" y="435"/>
                  </a:lnTo>
                  <a:lnTo>
                    <a:pt x="7" y="426"/>
                  </a:lnTo>
                  <a:lnTo>
                    <a:pt x="10" y="417"/>
                  </a:lnTo>
                  <a:lnTo>
                    <a:pt x="11" y="409"/>
                  </a:lnTo>
                  <a:lnTo>
                    <a:pt x="13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1" y="375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1" y="350"/>
                  </a:lnTo>
                  <a:lnTo>
                    <a:pt x="35" y="341"/>
                  </a:lnTo>
                  <a:lnTo>
                    <a:pt x="39" y="333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2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6" y="284"/>
                  </a:lnTo>
                  <a:lnTo>
                    <a:pt x="70" y="277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7" y="253"/>
                  </a:lnTo>
                  <a:lnTo>
                    <a:pt x="93" y="246"/>
                  </a:lnTo>
                  <a:lnTo>
                    <a:pt x="100" y="238"/>
                  </a:lnTo>
                  <a:lnTo>
                    <a:pt x="106" y="231"/>
                  </a:lnTo>
                  <a:lnTo>
                    <a:pt x="111" y="224"/>
                  </a:lnTo>
                  <a:lnTo>
                    <a:pt x="118" y="216"/>
                  </a:lnTo>
                  <a:lnTo>
                    <a:pt x="125" y="210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6" y="189"/>
                  </a:lnTo>
                  <a:lnTo>
                    <a:pt x="153" y="182"/>
                  </a:lnTo>
                  <a:lnTo>
                    <a:pt x="162" y="175"/>
                  </a:lnTo>
                  <a:lnTo>
                    <a:pt x="169" y="168"/>
                  </a:lnTo>
                  <a:lnTo>
                    <a:pt x="177" y="162"/>
                  </a:lnTo>
                  <a:lnTo>
                    <a:pt x="185" y="156"/>
                  </a:lnTo>
                  <a:lnTo>
                    <a:pt x="193" y="150"/>
                  </a:lnTo>
                  <a:lnTo>
                    <a:pt x="201" y="143"/>
                  </a:lnTo>
                  <a:lnTo>
                    <a:pt x="210" y="137"/>
                  </a:lnTo>
                  <a:lnTo>
                    <a:pt x="219" y="131"/>
                  </a:lnTo>
                  <a:lnTo>
                    <a:pt x="227" y="125"/>
                  </a:lnTo>
                  <a:lnTo>
                    <a:pt x="237" y="120"/>
                  </a:lnTo>
                  <a:lnTo>
                    <a:pt x="245" y="114"/>
                  </a:lnTo>
                  <a:lnTo>
                    <a:pt x="254" y="109"/>
                  </a:lnTo>
                  <a:lnTo>
                    <a:pt x="263" y="103"/>
                  </a:lnTo>
                  <a:lnTo>
                    <a:pt x="273" y="98"/>
                  </a:lnTo>
                  <a:lnTo>
                    <a:pt x="282" y="93"/>
                  </a:lnTo>
                  <a:lnTo>
                    <a:pt x="291" y="88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2" y="74"/>
                  </a:lnTo>
                  <a:lnTo>
                    <a:pt x="331" y="69"/>
                  </a:lnTo>
                  <a:lnTo>
                    <a:pt x="342" y="64"/>
                  </a:lnTo>
                  <a:lnTo>
                    <a:pt x="352" y="61"/>
                  </a:lnTo>
                  <a:lnTo>
                    <a:pt x="363" y="57"/>
                  </a:lnTo>
                  <a:lnTo>
                    <a:pt x="373" y="52"/>
                  </a:lnTo>
                  <a:lnTo>
                    <a:pt x="384" y="48"/>
                  </a:lnTo>
                  <a:lnTo>
                    <a:pt x="394" y="45"/>
                  </a:lnTo>
                  <a:lnTo>
                    <a:pt x="405" y="42"/>
                  </a:lnTo>
                  <a:lnTo>
                    <a:pt x="415" y="38"/>
                  </a:lnTo>
                  <a:lnTo>
                    <a:pt x="427" y="35"/>
                  </a:lnTo>
                  <a:lnTo>
                    <a:pt x="438" y="32"/>
                  </a:lnTo>
                  <a:lnTo>
                    <a:pt x="448" y="29"/>
                  </a:lnTo>
                  <a:lnTo>
                    <a:pt x="460" y="26"/>
                  </a:lnTo>
                  <a:lnTo>
                    <a:pt x="470" y="24"/>
                  </a:lnTo>
                  <a:lnTo>
                    <a:pt x="482" y="21"/>
                  </a:lnTo>
                  <a:lnTo>
                    <a:pt x="494" y="19"/>
                  </a:lnTo>
                  <a:lnTo>
                    <a:pt x="504" y="16"/>
                  </a:lnTo>
                  <a:lnTo>
                    <a:pt x="516" y="14"/>
                  </a:lnTo>
                  <a:lnTo>
                    <a:pt x="528" y="12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3" y="6"/>
                  </a:lnTo>
                  <a:lnTo>
                    <a:pt x="585" y="5"/>
                  </a:lnTo>
                  <a:lnTo>
                    <a:pt x="597" y="4"/>
                  </a:lnTo>
                  <a:lnTo>
                    <a:pt x="608" y="3"/>
                  </a:lnTo>
                  <a:lnTo>
                    <a:pt x="620" y="3"/>
                  </a:lnTo>
                  <a:lnTo>
                    <a:pt x="632" y="1"/>
                  </a:lnTo>
                  <a:lnTo>
                    <a:pt x="643" y="1"/>
                  </a:lnTo>
                  <a:lnTo>
                    <a:pt x="655" y="1"/>
                  </a:lnTo>
                  <a:lnTo>
                    <a:pt x="667" y="0"/>
                  </a:lnTo>
                  <a:lnTo>
                    <a:pt x="678" y="1"/>
                  </a:lnTo>
                  <a:lnTo>
                    <a:pt x="690" y="1"/>
                  </a:lnTo>
                  <a:lnTo>
                    <a:pt x="702" y="1"/>
                  </a:lnTo>
                  <a:lnTo>
                    <a:pt x="714" y="1"/>
                  </a:lnTo>
                  <a:lnTo>
                    <a:pt x="725" y="3"/>
                  </a:lnTo>
                  <a:lnTo>
                    <a:pt x="737" y="4"/>
                  </a:lnTo>
                  <a:lnTo>
                    <a:pt x="749" y="4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4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9" y="14"/>
                  </a:lnTo>
                  <a:lnTo>
                    <a:pt x="829" y="15"/>
                  </a:lnTo>
                  <a:lnTo>
                    <a:pt x="841" y="17"/>
                  </a:lnTo>
                  <a:lnTo>
                    <a:pt x="853" y="20"/>
                  </a:lnTo>
                  <a:lnTo>
                    <a:pt x="863" y="22"/>
                  </a:lnTo>
                  <a:lnTo>
                    <a:pt x="875" y="25"/>
                  </a:lnTo>
                  <a:lnTo>
                    <a:pt x="885" y="27"/>
                  </a:lnTo>
                  <a:lnTo>
                    <a:pt x="897" y="30"/>
                  </a:lnTo>
                  <a:lnTo>
                    <a:pt x="908" y="33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0" y="43"/>
                  </a:lnTo>
                  <a:lnTo>
                    <a:pt x="951" y="47"/>
                  </a:lnTo>
                  <a:lnTo>
                    <a:pt x="961" y="51"/>
                  </a:lnTo>
                  <a:lnTo>
                    <a:pt x="972" y="54"/>
                  </a:lnTo>
                  <a:lnTo>
                    <a:pt x="982" y="58"/>
                  </a:lnTo>
                  <a:lnTo>
                    <a:pt x="993" y="63"/>
                  </a:lnTo>
                  <a:lnTo>
                    <a:pt x="1004" y="67"/>
                  </a:lnTo>
                  <a:lnTo>
                    <a:pt x="1013" y="72"/>
                  </a:lnTo>
                  <a:lnTo>
                    <a:pt x="1023" y="75"/>
                  </a:lnTo>
                  <a:lnTo>
                    <a:pt x="1033" y="80"/>
                  </a:lnTo>
                  <a:lnTo>
                    <a:pt x="1043" y="85"/>
                  </a:lnTo>
                  <a:lnTo>
                    <a:pt x="1053" y="90"/>
                  </a:lnTo>
                  <a:lnTo>
                    <a:pt x="1062" y="95"/>
                  </a:lnTo>
                  <a:lnTo>
                    <a:pt x="1071" y="100"/>
                  </a:lnTo>
                  <a:lnTo>
                    <a:pt x="1081" y="106"/>
                  </a:lnTo>
                  <a:lnTo>
                    <a:pt x="1090" y="111"/>
                  </a:lnTo>
                  <a:lnTo>
                    <a:pt x="1099" y="117"/>
                  </a:lnTo>
                  <a:lnTo>
                    <a:pt x="1109" y="122"/>
                  </a:lnTo>
                  <a:lnTo>
                    <a:pt x="1117" y="129"/>
                  </a:lnTo>
                  <a:lnTo>
                    <a:pt x="1126" y="135"/>
                  </a:lnTo>
                  <a:lnTo>
                    <a:pt x="1134" y="140"/>
                  </a:lnTo>
                  <a:lnTo>
                    <a:pt x="1143" y="146"/>
                  </a:lnTo>
                  <a:lnTo>
                    <a:pt x="1151" y="152"/>
                  </a:lnTo>
                  <a:lnTo>
                    <a:pt x="1159" y="159"/>
                  </a:lnTo>
                  <a:lnTo>
                    <a:pt x="1167" y="166"/>
                  </a:lnTo>
                  <a:lnTo>
                    <a:pt x="1174" y="172"/>
                  </a:lnTo>
                  <a:lnTo>
                    <a:pt x="1182" y="178"/>
                  </a:lnTo>
                  <a:lnTo>
                    <a:pt x="1189" y="185"/>
                  </a:lnTo>
                  <a:lnTo>
                    <a:pt x="1198" y="192"/>
                  </a:lnTo>
                  <a:lnTo>
                    <a:pt x="1205" y="199"/>
                  </a:lnTo>
                  <a:lnTo>
                    <a:pt x="1212" y="206"/>
                  </a:lnTo>
                  <a:lnTo>
                    <a:pt x="1219" y="213"/>
                  </a:lnTo>
                  <a:lnTo>
                    <a:pt x="1225" y="220"/>
                  </a:lnTo>
                  <a:lnTo>
                    <a:pt x="1232" y="227"/>
                  </a:lnTo>
                  <a:lnTo>
                    <a:pt x="1237" y="235"/>
                  </a:lnTo>
                  <a:lnTo>
                    <a:pt x="1243" y="242"/>
                  </a:lnTo>
                  <a:lnTo>
                    <a:pt x="1250" y="250"/>
                  </a:lnTo>
                  <a:lnTo>
                    <a:pt x="1255" y="257"/>
                  </a:lnTo>
                  <a:lnTo>
                    <a:pt x="1261" y="266"/>
                  </a:lnTo>
                  <a:lnTo>
                    <a:pt x="1267" y="273"/>
                  </a:lnTo>
                  <a:lnTo>
                    <a:pt x="1271" y="280"/>
                  </a:lnTo>
                  <a:lnTo>
                    <a:pt x="1277" y="289"/>
                  </a:lnTo>
                  <a:lnTo>
                    <a:pt x="1282" y="296"/>
                  </a:lnTo>
                  <a:lnTo>
                    <a:pt x="1286" y="305"/>
                  </a:lnTo>
                  <a:lnTo>
                    <a:pt x="1291" y="313"/>
                  </a:lnTo>
                  <a:lnTo>
                    <a:pt x="1295" y="321"/>
                  </a:lnTo>
                  <a:lnTo>
                    <a:pt x="1299" y="329"/>
                  </a:lnTo>
                  <a:lnTo>
                    <a:pt x="1303" y="337"/>
                  </a:lnTo>
                  <a:lnTo>
                    <a:pt x="1308" y="346"/>
                  </a:lnTo>
                  <a:lnTo>
                    <a:pt x="1311" y="353"/>
                  </a:lnTo>
                  <a:lnTo>
                    <a:pt x="1313" y="362"/>
                  </a:lnTo>
                  <a:lnTo>
                    <a:pt x="1317" y="371"/>
                  </a:lnTo>
                  <a:lnTo>
                    <a:pt x="1320" y="379"/>
                  </a:lnTo>
                  <a:lnTo>
                    <a:pt x="1323" y="388"/>
                  </a:lnTo>
                  <a:lnTo>
                    <a:pt x="1325" y="396"/>
                  </a:lnTo>
                  <a:lnTo>
                    <a:pt x="1327" y="405"/>
                  </a:lnTo>
                  <a:lnTo>
                    <a:pt x="1330" y="414"/>
                  </a:lnTo>
                  <a:lnTo>
                    <a:pt x="1332" y="422"/>
                  </a:lnTo>
                  <a:lnTo>
                    <a:pt x="1333" y="431"/>
                  </a:lnTo>
                  <a:lnTo>
                    <a:pt x="1334" y="440"/>
                  </a:lnTo>
                  <a:lnTo>
                    <a:pt x="1337" y="448"/>
                  </a:lnTo>
                  <a:lnTo>
                    <a:pt x="1338" y="457"/>
                  </a:lnTo>
                  <a:lnTo>
                    <a:pt x="1338" y="466"/>
                  </a:lnTo>
                  <a:lnTo>
                    <a:pt x="1339" y="474"/>
                  </a:lnTo>
                  <a:lnTo>
                    <a:pt x="1339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9" name="Freeform 74">
              <a:extLst>
                <a:ext uri="{FF2B5EF4-FFF2-40B4-BE49-F238E27FC236}">
                  <a16:creationId xmlns:a16="http://schemas.microsoft.com/office/drawing/2014/main" id="{40958A9C-DEE3-1F4F-B092-BFB7944F80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2151"/>
              <a:ext cx="390" cy="189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4"/>
                  </a:moveTo>
                  <a:lnTo>
                    <a:pt x="1561" y="483"/>
                  </a:lnTo>
                  <a:lnTo>
                    <a:pt x="1561" y="491"/>
                  </a:lnTo>
                  <a:lnTo>
                    <a:pt x="1560" y="499"/>
                  </a:lnTo>
                  <a:lnTo>
                    <a:pt x="1560" y="508"/>
                  </a:lnTo>
                  <a:lnTo>
                    <a:pt x="1559" y="515"/>
                  </a:lnTo>
                  <a:lnTo>
                    <a:pt x="1557" y="524"/>
                  </a:lnTo>
                  <a:lnTo>
                    <a:pt x="1555" y="532"/>
                  </a:lnTo>
                  <a:lnTo>
                    <a:pt x="1554" y="540"/>
                  </a:lnTo>
                  <a:lnTo>
                    <a:pt x="1552" y="549"/>
                  </a:lnTo>
                  <a:lnTo>
                    <a:pt x="1549" y="557"/>
                  </a:lnTo>
                  <a:lnTo>
                    <a:pt x="1547" y="565"/>
                  </a:lnTo>
                  <a:lnTo>
                    <a:pt x="1545" y="573"/>
                  </a:lnTo>
                  <a:lnTo>
                    <a:pt x="1541" y="581"/>
                  </a:lnTo>
                  <a:lnTo>
                    <a:pt x="1538" y="589"/>
                  </a:lnTo>
                  <a:lnTo>
                    <a:pt x="1535" y="597"/>
                  </a:lnTo>
                  <a:lnTo>
                    <a:pt x="1531" y="605"/>
                  </a:lnTo>
                  <a:lnTo>
                    <a:pt x="1527" y="613"/>
                  </a:lnTo>
                  <a:lnTo>
                    <a:pt x="1524" y="621"/>
                  </a:lnTo>
                  <a:lnTo>
                    <a:pt x="1519" y="629"/>
                  </a:lnTo>
                  <a:lnTo>
                    <a:pt x="1514" y="636"/>
                  </a:lnTo>
                  <a:lnTo>
                    <a:pt x="1510" y="645"/>
                  </a:lnTo>
                  <a:lnTo>
                    <a:pt x="1505" y="652"/>
                  </a:lnTo>
                  <a:lnTo>
                    <a:pt x="1499" y="660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1" y="682"/>
                  </a:lnTo>
                  <a:lnTo>
                    <a:pt x="1476" y="689"/>
                  </a:lnTo>
                  <a:lnTo>
                    <a:pt x="1470" y="697"/>
                  </a:lnTo>
                  <a:lnTo>
                    <a:pt x="1463" y="704"/>
                  </a:lnTo>
                  <a:lnTo>
                    <a:pt x="1456" y="712"/>
                  </a:lnTo>
                  <a:lnTo>
                    <a:pt x="1450" y="719"/>
                  </a:lnTo>
                  <a:lnTo>
                    <a:pt x="1442" y="726"/>
                  </a:lnTo>
                  <a:lnTo>
                    <a:pt x="1435" y="733"/>
                  </a:lnTo>
                  <a:lnTo>
                    <a:pt x="1428" y="740"/>
                  </a:lnTo>
                  <a:lnTo>
                    <a:pt x="1420" y="746"/>
                  </a:lnTo>
                  <a:lnTo>
                    <a:pt x="1411" y="753"/>
                  </a:lnTo>
                  <a:lnTo>
                    <a:pt x="1403" y="760"/>
                  </a:lnTo>
                  <a:lnTo>
                    <a:pt x="1395" y="767"/>
                  </a:lnTo>
                  <a:lnTo>
                    <a:pt x="1387" y="773"/>
                  </a:lnTo>
                  <a:lnTo>
                    <a:pt x="1377" y="779"/>
                  </a:lnTo>
                  <a:lnTo>
                    <a:pt x="1369" y="786"/>
                  </a:lnTo>
                  <a:lnTo>
                    <a:pt x="1360" y="792"/>
                  </a:lnTo>
                  <a:lnTo>
                    <a:pt x="1351" y="798"/>
                  </a:lnTo>
                  <a:lnTo>
                    <a:pt x="1341" y="804"/>
                  </a:lnTo>
                  <a:lnTo>
                    <a:pt x="1332" y="810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2" y="833"/>
                  </a:lnTo>
                  <a:lnTo>
                    <a:pt x="1282" y="837"/>
                  </a:lnTo>
                  <a:lnTo>
                    <a:pt x="1271" y="844"/>
                  </a:lnTo>
                  <a:lnTo>
                    <a:pt x="1259" y="849"/>
                  </a:lnTo>
                  <a:lnTo>
                    <a:pt x="1249" y="854"/>
                  </a:lnTo>
                  <a:lnTo>
                    <a:pt x="1238" y="858"/>
                  </a:lnTo>
                  <a:lnTo>
                    <a:pt x="1227" y="863"/>
                  </a:lnTo>
                  <a:lnTo>
                    <a:pt x="1216" y="867"/>
                  </a:lnTo>
                  <a:lnTo>
                    <a:pt x="1204" y="872"/>
                  </a:lnTo>
                  <a:lnTo>
                    <a:pt x="1193" y="877"/>
                  </a:lnTo>
                  <a:lnTo>
                    <a:pt x="1181" y="881"/>
                  </a:lnTo>
                  <a:lnTo>
                    <a:pt x="1169" y="886"/>
                  </a:lnTo>
                  <a:lnTo>
                    <a:pt x="1158" y="889"/>
                  </a:lnTo>
                  <a:lnTo>
                    <a:pt x="1145" y="893"/>
                  </a:lnTo>
                  <a:lnTo>
                    <a:pt x="1133" y="897"/>
                  </a:lnTo>
                  <a:lnTo>
                    <a:pt x="1121" y="900"/>
                  </a:lnTo>
                  <a:lnTo>
                    <a:pt x="1108" y="904"/>
                  </a:lnTo>
                  <a:lnTo>
                    <a:pt x="1096" y="908"/>
                  </a:lnTo>
                  <a:lnTo>
                    <a:pt x="1084" y="910"/>
                  </a:lnTo>
                  <a:lnTo>
                    <a:pt x="1071" y="914"/>
                  </a:lnTo>
                  <a:lnTo>
                    <a:pt x="1058" y="916"/>
                  </a:lnTo>
                  <a:lnTo>
                    <a:pt x="1045" y="920"/>
                  </a:lnTo>
                  <a:lnTo>
                    <a:pt x="1032" y="923"/>
                  </a:lnTo>
                  <a:lnTo>
                    <a:pt x="1020" y="925"/>
                  </a:lnTo>
                  <a:lnTo>
                    <a:pt x="1007" y="928"/>
                  </a:lnTo>
                  <a:lnTo>
                    <a:pt x="993" y="930"/>
                  </a:lnTo>
                  <a:lnTo>
                    <a:pt x="980" y="933"/>
                  </a:lnTo>
                  <a:lnTo>
                    <a:pt x="967" y="934"/>
                  </a:lnTo>
                  <a:lnTo>
                    <a:pt x="954" y="936"/>
                  </a:lnTo>
                  <a:lnTo>
                    <a:pt x="940" y="937"/>
                  </a:lnTo>
                  <a:lnTo>
                    <a:pt x="927" y="940"/>
                  </a:lnTo>
                  <a:lnTo>
                    <a:pt x="913" y="941"/>
                  </a:lnTo>
                  <a:lnTo>
                    <a:pt x="900" y="942"/>
                  </a:lnTo>
                  <a:lnTo>
                    <a:pt x="886" y="944"/>
                  </a:lnTo>
                  <a:lnTo>
                    <a:pt x="872" y="945"/>
                  </a:lnTo>
                  <a:lnTo>
                    <a:pt x="859" y="945"/>
                  </a:lnTo>
                  <a:lnTo>
                    <a:pt x="845" y="946"/>
                  </a:lnTo>
                  <a:lnTo>
                    <a:pt x="833" y="947"/>
                  </a:lnTo>
                  <a:lnTo>
                    <a:pt x="819" y="947"/>
                  </a:lnTo>
                  <a:lnTo>
                    <a:pt x="804" y="947"/>
                  </a:lnTo>
                  <a:lnTo>
                    <a:pt x="792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0" y="947"/>
                  </a:lnTo>
                  <a:lnTo>
                    <a:pt x="737" y="947"/>
                  </a:lnTo>
                  <a:lnTo>
                    <a:pt x="723" y="946"/>
                  </a:lnTo>
                  <a:lnTo>
                    <a:pt x="710" y="946"/>
                  </a:lnTo>
                  <a:lnTo>
                    <a:pt x="696" y="945"/>
                  </a:lnTo>
                  <a:lnTo>
                    <a:pt x="682" y="944"/>
                  </a:lnTo>
                  <a:lnTo>
                    <a:pt x="669" y="942"/>
                  </a:lnTo>
                  <a:lnTo>
                    <a:pt x="655" y="941"/>
                  </a:lnTo>
                  <a:lnTo>
                    <a:pt x="642" y="940"/>
                  </a:lnTo>
                  <a:lnTo>
                    <a:pt x="628" y="939"/>
                  </a:lnTo>
                  <a:lnTo>
                    <a:pt x="615" y="937"/>
                  </a:lnTo>
                  <a:lnTo>
                    <a:pt x="601" y="935"/>
                  </a:lnTo>
                  <a:lnTo>
                    <a:pt x="588" y="934"/>
                  </a:lnTo>
                  <a:lnTo>
                    <a:pt x="575" y="931"/>
                  </a:lnTo>
                  <a:lnTo>
                    <a:pt x="561" y="929"/>
                  </a:lnTo>
                  <a:lnTo>
                    <a:pt x="548" y="926"/>
                  </a:lnTo>
                  <a:lnTo>
                    <a:pt x="536" y="924"/>
                  </a:lnTo>
                  <a:lnTo>
                    <a:pt x="523" y="921"/>
                  </a:lnTo>
                  <a:lnTo>
                    <a:pt x="510" y="919"/>
                  </a:lnTo>
                  <a:lnTo>
                    <a:pt x="497" y="915"/>
                  </a:lnTo>
                  <a:lnTo>
                    <a:pt x="484" y="913"/>
                  </a:lnTo>
                  <a:lnTo>
                    <a:pt x="472" y="909"/>
                  </a:lnTo>
                  <a:lnTo>
                    <a:pt x="460" y="905"/>
                  </a:lnTo>
                  <a:lnTo>
                    <a:pt x="447" y="903"/>
                  </a:lnTo>
                  <a:lnTo>
                    <a:pt x="435" y="899"/>
                  </a:lnTo>
                  <a:lnTo>
                    <a:pt x="422" y="895"/>
                  </a:lnTo>
                  <a:lnTo>
                    <a:pt x="410" y="891"/>
                  </a:lnTo>
                  <a:lnTo>
                    <a:pt x="399" y="887"/>
                  </a:lnTo>
                  <a:lnTo>
                    <a:pt x="387" y="883"/>
                  </a:lnTo>
                  <a:lnTo>
                    <a:pt x="375" y="878"/>
                  </a:lnTo>
                  <a:lnTo>
                    <a:pt x="364" y="874"/>
                  </a:lnTo>
                  <a:lnTo>
                    <a:pt x="352" y="870"/>
                  </a:lnTo>
                  <a:lnTo>
                    <a:pt x="340" y="866"/>
                  </a:lnTo>
                  <a:lnTo>
                    <a:pt x="330" y="861"/>
                  </a:lnTo>
                  <a:lnTo>
                    <a:pt x="318" y="856"/>
                  </a:lnTo>
                  <a:lnTo>
                    <a:pt x="308" y="851"/>
                  </a:lnTo>
                  <a:lnTo>
                    <a:pt x="296" y="846"/>
                  </a:lnTo>
                  <a:lnTo>
                    <a:pt x="285" y="840"/>
                  </a:lnTo>
                  <a:lnTo>
                    <a:pt x="275" y="835"/>
                  </a:lnTo>
                  <a:lnTo>
                    <a:pt x="265" y="830"/>
                  </a:lnTo>
                  <a:lnTo>
                    <a:pt x="255" y="824"/>
                  </a:lnTo>
                  <a:lnTo>
                    <a:pt x="244" y="819"/>
                  </a:lnTo>
                  <a:lnTo>
                    <a:pt x="235" y="813"/>
                  </a:lnTo>
                  <a:lnTo>
                    <a:pt x="226" y="807"/>
                  </a:lnTo>
                  <a:lnTo>
                    <a:pt x="215" y="800"/>
                  </a:lnTo>
                  <a:lnTo>
                    <a:pt x="206" y="795"/>
                  </a:lnTo>
                  <a:lnTo>
                    <a:pt x="198" y="789"/>
                  </a:lnTo>
                  <a:lnTo>
                    <a:pt x="188" y="783"/>
                  </a:lnTo>
                  <a:lnTo>
                    <a:pt x="179" y="776"/>
                  </a:lnTo>
                  <a:lnTo>
                    <a:pt x="171" y="770"/>
                  </a:lnTo>
                  <a:lnTo>
                    <a:pt x="163" y="763"/>
                  </a:lnTo>
                  <a:lnTo>
                    <a:pt x="154" y="757"/>
                  </a:lnTo>
                  <a:lnTo>
                    <a:pt x="146" y="750"/>
                  </a:lnTo>
                  <a:lnTo>
                    <a:pt x="138" y="744"/>
                  </a:lnTo>
                  <a:lnTo>
                    <a:pt x="131" y="736"/>
                  </a:lnTo>
                  <a:lnTo>
                    <a:pt x="123" y="729"/>
                  </a:lnTo>
                  <a:lnTo>
                    <a:pt x="116" y="723"/>
                  </a:lnTo>
                  <a:lnTo>
                    <a:pt x="109" y="715"/>
                  </a:lnTo>
                  <a:lnTo>
                    <a:pt x="102" y="708"/>
                  </a:lnTo>
                  <a:lnTo>
                    <a:pt x="95" y="700"/>
                  </a:lnTo>
                  <a:lnTo>
                    <a:pt x="89" y="693"/>
                  </a:lnTo>
                  <a:lnTo>
                    <a:pt x="83" y="686"/>
                  </a:lnTo>
                  <a:lnTo>
                    <a:pt x="77" y="678"/>
                  </a:lnTo>
                  <a:lnTo>
                    <a:pt x="71" y="671"/>
                  </a:lnTo>
                  <a:lnTo>
                    <a:pt x="65" y="663"/>
                  </a:lnTo>
                  <a:lnTo>
                    <a:pt x="60" y="656"/>
                  </a:lnTo>
                  <a:lnTo>
                    <a:pt x="55" y="649"/>
                  </a:lnTo>
                  <a:lnTo>
                    <a:pt x="50" y="641"/>
                  </a:lnTo>
                  <a:lnTo>
                    <a:pt x="46" y="633"/>
                  </a:lnTo>
                  <a:lnTo>
                    <a:pt x="41" y="625"/>
                  </a:lnTo>
                  <a:lnTo>
                    <a:pt x="36" y="616"/>
                  </a:lnTo>
                  <a:lnTo>
                    <a:pt x="33" y="609"/>
                  </a:lnTo>
                  <a:lnTo>
                    <a:pt x="29" y="602"/>
                  </a:lnTo>
                  <a:lnTo>
                    <a:pt x="26" y="593"/>
                  </a:lnTo>
                  <a:lnTo>
                    <a:pt x="22" y="586"/>
                  </a:lnTo>
                  <a:lnTo>
                    <a:pt x="19" y="577"/>
                  </a:lnTo>
                  <a:lnTo>
                    <a:pt x="16" y="570"/>
                  </a:lnTo>
                  <a:lnTo>
                    <a:pt x="13" y="561"/>
                  </a:lnTo>
                  <a:lnTo>
                    <a:pt x="11" y="552"/>
                  </a:lnTo>
                  <a:lnTo>
                    <a:pt x="8" y="545"/>
                  </a:lnTo>
                  <a:lnTo>
                    <a:pt x="7" y="536"/>
                  </a:lnTo>
                  <a:lnTo>
                    <a:pt x="5" y="528"/>
                  </a:lnTo>
                  <a:lnTo>
                    <a:pt x="4" y="520"/>
                  </a:lnTo>
                  <a:lnTo>
                    <a:pt x="2" y="512"/>
                  </a:lnTo>
                  <a:lnTo>
                    <a:pt x="1" y="503"/>
                  </a:lnTo>
                  <a:lnTo>
                    <a:pt x="1" y="495"/>
                  </a:lnTo>
                  <a:lnTo>
                    <a:pt x="0" y="487"/>
                  </a:lnTo>
                  <a:lnTo>
                    <a:pt x="0" y="478"/>
                  </a:lnTo>
                  <a:lnTo>
                    <a:pt x="0" y="470"/>
                  </a:lnTo>
                  <a:lnTo>
                    <a:pt x="0" y="462"/>
                  </a:lnTo>
                  <a:lnTo>
                    <a:pt x="1" y="453"/>
                  </a:lnTo>
                  <a:lnTo>
                    <a:pt x="1" y="445"/>
                  </a:lnTo>
                  <a:lnTo>
                    <a:pt x="2" y="437"/>
                  </a:lnTo>
                  <a:lnTo>
                    <a:pt x="4" y="429"/>
                  </a:lnTo>
                  <a:lnTo>
                    <a:pt x="5" y="420"/>
                  </a:lnTo>
                  <a:lnTo>
                    <a:pt x="7" y="413"/>
                  </a:lnTo>
                  <a:lnTo>
                    <a:pt x="8" y="404"/>
                  </a:lnTo>
                  <a:lnTo>
                    <a:pt x="11" y="395"/>
                  </a:lnTo>
                  <a:lnTo>
                    <a:pt x="13" y="388"/>
                  </a:lnTo>
                  <a:lnTo>
                    <a:pt x="16" y="379"/>
                  </a:lnTo>
                  <a:lnTo>
                    <a:pt x="19" y="372"/>
                  </a:lnTo>
                  <a:lnTo>
                    <a:pt x="22" y="363"/>
                  </a:lnTo>
                  <a:lnTo>
                    <a:pt x="26" y="356"/>
                  </a:lnTo>
                  <a:lnTo>
                    <a:pt x="29" y="347"/>
                  </a:lnTo>
                  <a:lnTo>
                    <a:pt x="33" y="340"/>
                  </a:lnTo>
                  <a:lnTo>
                    <a:pt x="36" y="331"/>
                  </a:lnTo>
                  <a:lnTo>
                    <a:pt x="41" y="324"/>
                  </a:lnTo>
                  <a:lnTo>
                    <a:pt x="46" y="315"/>
                  </a:lnTo>
                  <a:lnTo>
                    <a:pt x="50" y="308"/>
                  </a:lnTo>
                  <a:lnTo>
                    <a:pt x="55" y="300"/>
                  </a:lnTo>
                  <a:lnTo>
                    <a:pt x="60" y="293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7" y="270"/>
                  </a:lnTo>
                  <a:lnTo>
                    <a:pt x="83" y="262"/>
                  </a:lnTo>
                  <a:lnTo>
                    <a:pt x="89" y="255"/>
                  </a:lnTo>
                  <a:lnTo>
                    <a:pt x="95" y="247"/>
                  </a:lnTo>
                  <a:lnTo>
                    <a:pt x="102" y="240"/>
                  </a:lnTo>
                  <a:lnTo>
                    <a:pt x="109" y="234"/>
                  </a:lnTo>
                  <a:lnTo>
                    <a:pt x="116" y="226"/>
                  </a:lnTo>
                  <a:lnTo>
                    <a:pt x="123" y="219"/>
                  </a:lnTo>
                  <a:lnTo>
                    <a:pt x="131" y="213"/>
                  </a:lnTo>
                  <a:lnTo>
                    <a:pt x="138" y="205"/>
                  </a:lnTo>
                  <a:lnTo>
                    <a:pt x="146" y="199"/>
                  </a:lnTo>
                  <a:lnTo>
                    <a:pt x="154" y="192"/>
                  </a:lnTo>
                  <a:lnTo>
                    <a:pt x="163" y="186"/>
                  </a:lnTo>
                  <a:lnTo>
                    <a:pt x="171" y="178"/>
                  </a:lnTo>
                  <a:lnTo>
                    <a:pt x="179" y="172"/>
                  </a:lnTo>
                  <a:lnTo>
                    <a:pt x="188" y="166"/>
                  </a:lnTo>
                  <a:lnTo>
                    <a:pt x="198" y="160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6" y="141"/>
                  </a:lnTo>
                  <a:lnTo>
                    <a:pt x="235" y="136"/>
                  </a:lnTo>
                  <a:lnTo>
                    <a:pt x="244" y="130"/>
                  </a:lnTo>
                  <a:lnTo>
                    <a:pt x="255" y="124"/>
                  </a:lnTo>
                  <a:lnTo>
                    <a:pt x="265" y="119"/>
                  </a:lnTo>
                  <a:lnTo>
                    <a:pt x="275" y="114"/>
                  </a:lnTo>
                  <a:lnTo>
                    <a:pt x="285" y="108"/>
                  </a:lnTo>
                  <a:lnTo>
                    <a:pt x="296" y="103"/>
                  </a:lnTo>
                  <a:lnTo>
                    <a:pt x="308" y="98"/>
                  </a:lnTo>
                  <a:lnTo>
                    <a:pt x="318" y="93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4" y="74"/>
                  </a:lnTo>
                  <a:lnTo>
                    <a:pt x="375" y="70"/>
                  </a:lnTo>
                  <a:lnTo>
                    <a:pt x="387" y="66"/>
                  </a:lnTo>
                  <a:lnTo>
                    <a:pt x="399" y="61"/>
                  </a:lnTo>
                  <a:lnTo>
                    <a:pt x="410" y="57"/>
                  </a:lnTo>
                  <a:lnTo>
                    <a:pt x="422" y="53"/>
                  </a:lnTo>
                  <a:lnTo>
                    <a:pt x="435" y="50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2" y="40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30"/>
                  </a:lnTo>
                  <a:lnTo>
                    <a:pt x="523" y="28"/>
                  </a:lnTo>
                  <a:lnTo>
                    <a:pt x="536" y="25"/>
                  </a:lnTo>
                  <a:lnTo>
                    <a:pt x="548" y="23"/>
                  </a:lnTo>
                  <a:lnTo>
                    <a:pt x="561" y="20"/>
                  </a:lnTo>
                  <a:lnTo>
                    <a:pt x="575" y="18"/>
                  </a:lnTo>
                  <a:lnTo>
                    <a:pt x="588" y="15"/>
                  </a:lnTo>
                  <a:lnTo>
                    <a:pt x="601" y="13"/>
                  </a:lnTo>
                  <a:lnTo>
                    <a:pt x="615" y="11"/>
                  </a:lnTo>
                  <a:lnTo>
                    <a:pt x="628" y="10"/>
                  </a:lnTo>
                  <a:lnTo>
                    <a:pt x="642" y="8"/>
                  </a:lnTo>
                  <a:lnTo>
                    <a:pt x="655" y="7"/>
                  </a:lnTo>
                  <a:lnTo>
                    <a:pt x="669" y="5"/>
                  </a:lnTo>
                  <a:lnTo>
                    <a:pt x="682" y="4"/>
                  </a:lnTo>
                  <a:lnTo>
                    <a:pt x="696" y="3"/>
                  </a:lnTo>
                  <a:lnTo>
                    <a:pt x="709" y="3"/>
                  </a:lnTo>
                  <a:lnTo>
                    <a:pt x="723" y="2"/>
                  </a:lnTo>
                  <a:lnTo>
                    <a:pt x="737" y="2"/>
                  </a:lnTo>
                  <a:lnTo>
                    <a:pt x="750" y="2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2" y="0"/>
                  </a:lnTo>
                  <a:lnTo>
                    <a:pt x="804" y="0"/>
                  </a:lnTo>
                  <a:lnTo>
                    <a:pt x="819" y="2"/>
                  </a:lnTo>
                  <a:lnTo>
                    <a:pt x="833" y="2"/>
                  </a:lnTo>
                  <a:lnTo>
                    <a:pt x="845" y="3"/>
                  </a:lnTo>
                  <a:lnTo>
                    <a:pt x="859" y="3"/>
                  </a:lnTo>
                  <a:lnTo>
                    <a:pt x="872" y="4"/>
                  </a:lnTo>
                  <a:lnTo>
                    <a:pt x="886" y="5"/>
                  </a:lnTo>
                  <a:lnTo>
                    <a:pt x="900" y="7"/>
                  </a:lnTo>
                  <a:lnTo>
                    <a:pt x="913" y="8"/>
                  </a:lnTo>
                  <a:lnTo>
                    <a:pt x="927" y="9"/>
                  </a:lnTo>
                  <a:lnTo>
                    <a:pt x="940" y="10"/>
                  </a:lnTo>
                  <a:lnTo>
                    <a:pt x="953" y="13"/>
                  </a:lnTo>
                  <a:lnTo>
                    <a:pt x="967" y="14"/>
                  </a:lnTo>
                  <a:lnTo>
                    <a:pt x="980" y="16"/>
                  </a:lnTo>
                  <a:lnTo>
                    <a:pt x="993" y="19"/>
                  </a:lnTo>
                  <a:lnTo>
                    <a:pt x="1007" y="21"/>
                  </a:lnTo>
                  <a:lnTo>
                    <a:pt x="1020" y="24"/>
                  </a:lnTo>
                  <a:lnTo>
                    <a:pt x="1032" y="26"/>
                  </a:lnTo>
                  <a:lnTo>
                    <a:pt x="1045" y="29"/>
                  </a:lnTo>
                  <a:lnTo>
                    <a:pt x="1058" y="31"/>
                  </a:lnTo>
                  <a:lnTo>
                    <a:pt x="1071" y="35"/>
                  </a:lnTo>
                  <a:lnTo>
                    <a:pt x="1084" y="37"/>
                  </a:lnTo>
                  <a:lnTo>
                    <a:pt x="1096" y="41"/>
                  </a:lnTo>
                  <a:lnTo>
                    <a:pt x="1108" y="45"/>
                  </a:lnTo>
                  <a:lnTo>
                    <a:pt x="1121" y="49"/>
                  </a:lnTo>
                  <a:lnTo>
                    <a:pt x="1133" y="51"/>
                  </a:lnTo>
                  <a:lnTo>
                    <a:pt x="1145" y="56"/>
                  </a:lnTo>
                  <a:lnTo>
                    <a:pt x="1158" y="60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2"/>
                  </a:lnTo>
                  <a:lnTo>
                    <a:pt x="1204" y="77"/>
                  </a:lnTo>
                  <a:lnTo>
                    <a:pt x="1216" y="81"/>
                  </a:lnTo>
                  <a:lnTo>
                    <a:pt x="1227" y="86"/>
                  </a:lnTo>
                  <a:lnTo>
                    <a:pt x="1238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1" y="105"/>
                  </a:lnTo>
                  <a:lnTo>
                    <a:pt x="1282" y="110"/>
                  </a:lnTo>
                  <a:lnTo>
                    <a:pt x="1292" y="116"/>
                  </a:lnTo>
                  <a:lnTo>
                    <a:pt x="1301" y="121"/>
                  </a:lnTo>
                  <a:lnTo>
                    <a:pt x="1312" y="128"/>
                  </a:lnTo>
                  <a:lnTo>
                    <a:pt x="1321" y="132"/>
                  </a:lnTo>
                  <a:lnTo>
                    <a:pt x="1332" y="139"/>
                  </a:lnTo>
                  <a:lnTo>
                    <a:pt x="1341" y="145"/>
                  </a:lnTo>
                  <a:lnTo>
                    <a:pt x="1351" y="151"/>
                  </a:lnTo>
                  <a:lnTo>
                    <a:pt x="1360" y="157"/>
                  </a:lnTo>
                  <a:lnTo>
                    <a:pt x="1369" y="163"/>
                  </a:lnTo>
                  <a:lnTo>
                    <a:pt x="1377" y="170"/>
                  </a:lnTo>
                  <a:lnTo>
                    <a:pt x="1387" y="176"/>
                  </a:lnTo>
                  <a:lnTo>
                    <a:pt x="1395" y="182"/>
                  </a:lnTo>
                  <a:lnTo>
                    <a:pt x="1403" y="188"/>
                  </a:lnTo>
                  <a:lnTo>
                    <a:pt x="1411" y="195"/>
                  </a:lnTo>
                  <a:lnTo>
                    <a:pt x="1420" y="202"/>
                  </a:lnTo>
                  <a:lnTo>
                    <a:pt x="1428" y="209"/>
                  </a:lnTo>
                  <a:lnTo>
                    <a:pt x="1435" y="215"/>
                  </a:lnTo>
                  <a:lnTo>
                    <a:pt x="1442" y="223"/>
                  </a:lnTo>
                  <a:lnTo>
                    <a:pt x="1450" y="230"/>
                  </a:lnTo>
                  <a:lnTo>
                    <a:pt x="1456" y="237"/>
                  </a:lnTo>
                  <a:lnTo>
                    <a:pt x="1463" y="244"/>
                  </a:lnTo>
                  <a:lnTo>
                    <a:pt x="1470" y="251"/>
                  </a:lnTo>
                  <a:lnTo>
                    <a:pt x="1476" y="258"/>
                  </a:lnTo>
                  <a:lnTo>
                    <a:pt x="1481" y="266"/>
                  </a:lnTo>
                  <a:lnTo>
                    <a:pt x="1487" y="273"/>
                  </a:lnTo>
                  <a:lnTo>
                    <a:pt x="1493" y="281"/>
                  </a:lnTo>
                  <a:lnTo>
                    <a:pt x="1499" y="289"/>
                  </a:lnTo>
                  <a:lnTo>
                    <a:pt x="1505" y="297"/>
                  </a:lnTo>
                  <a:lnTo>
                    <a:pt x="1510" y="304"/>
                  </a:lnTo>
                  <a:lnTo>
                    <a:pt x="1514" y="311"/>
                  </a:lnTo>
                  <a:lnTo>
                    <a:pt x="1519" y="320"/>
                  </a:lnTo>
                  <a:lnTo>
                    <a:pt x="1524" y="328"/>
                  </a:lnTo>
                  <a:lnTo>
                    <a:pt x="1527" y="335"/>
                  </a:lnTo>
                  <a:lnTo>
                    <a:pt x="1531" y="344"/>
                  </a:lnTo>
                  <a:lnTo>
                    <a:pt x="1535" y="351"/>
                  </a:lnTo>
                  <a:lnTo>
                    <a:pt x="1538" y="360"/>
                  </a:lnTo>
                  <a:lnTo>
                    <a:pt x="1541" y="367"/>
                  </a:lnTo>
                  <a:lnTo>
                    <a:pt x="1545" y="376"/>
                  </a:lnTo>
                  <a:lnTo>
                    <a:pt x="1547" y="383"/>
                  </a:lnTo>
                  <a:lnTo>
                    <a:pt x="1549" y="392"/>
                  </a:lnTo>
                  <a:lnTo>
                    <a:pt x="1552" y="400"/>
                  </a:lnTo>
                  <a:lnTo>
                    <a:pt x="1554" y="408"/>
                  </a:lnTo>
                  <a:lnTo>
                    <a:pt x="1555" y="416"/>
                  </a:lnTo>
                  <a:lnTo>
                    <a:pt x="1557" y="425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0" y="450"/>
                  </a:lnTo>
                  <a:lnTo>
                    <a:pt x="1561" y="457"/>
                  </a:lnTo>
                  <a:lnTo>
                    <a:pt x="1561" y="466"/>
                  </a:lnTo>
                  <a:lnTo>
                    <a:pt x="1561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0" name="Oval 75">
              <a:extLst>
                <a:ext uri="{FF2B5EF4-FFF2-40B4-BE49-F238E27FC236}">
                  <a16:creationId xmlns:a16="http://schemas.microsoft.com/office/drawing/2014/main" id="{121AF124-AFC4-9A44-A125-232C8B306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" y="27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1" name="Oval 76">
              <a:extLst>
                <a:ext uri="{FF2B5EF4-FFF2-40B4-BE49-F238E27FC236}">
                  <a16:creationId xmlns:a16="http://schemas.microsoft.com/office/drawing/2014/main" id="{BF4B46CC-4FDB-664F-9793-91DF9777D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" y="27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2" name="Oval 77">
              <a:extLst>
                <a:ext uri="{FF2B5EF4-FFF2-40B4-BE49-F238E27FC236}">
                  <a16:creationId xmlns:a16="http://schemas.microsoft.com/office/drawing/2014/main" id="{80741F8C-0312-1848-90F6-40B6750A7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" y="2531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3" name="Freeform 78">
              <a:extLst>
                <a:ext uri="{FF2B5EF4-FFF2-40B4-BE49-F238E27FC236}">
                  <a16:creationId xmlns:a16="http://schemas.microsoft.com/office/drawing/2014/main" id="{ED44F5C0-D194-2946-9FD7-ED944B9C5CA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" y="2483"/>
              <a:ext cx="400" cy="120"/>
            </a:xfrm>
            <a:custGeom>
              <a:avLst/>
              <a:gdLst>
                <a:gd name="T0" fmla="*/ 0 w 1600"/>
                <a:gd name="T1" fmla="*/ 0 h 598"/>
                <a:gd name="T2" fmla="*/ 0 w 1600"/>
                <a:gd name="T3" fmla="*/ 0 h 598"/>
                <a:gd name="T4" fmla="*/ 0 w 1600"/>
                <a:gd name="T5" fmla="*/ 0 h 598"/>
                <a:gd name="T6" fmla="*/ 0 w 1600"/>
                <a:gd name="T7" fmla="*/ 0 h 598"/>
                <a:gd name="T8" fmla="*/ 0 w 1600"/>
                <a:gd name="T9" fmla="*/ 0 h 598"/>
                <a:gd name="T10" fmla="*/ 0 w 1600"/>
                <a:gd name="T11" fmla="*/ 0 h 598"/>
                <a:gd name="T12" fmla="*/ 0 w 1600"/>
                <a:gd name="T13" fmla="*/ 0 h 598"/>
                <a:gd name="T14" fmla="*/ 0 w 1600"/>
                <a:gd name="T15" fmla="*/ 0 h 598"/>
                <a:gd name="T16" fmla="*/ 0 w 1600"/>
                <a:gd name="T17" fmla="*/ 0 h 598"/>
                <a:gd name="T18" fmla="*/ 0 w 1600"/>
                <a:gd name="T19" fmla="*/ 0 h 598"/>
                <a:gd name="T20" fmla="*/ 0 w 1600"/>
                <a:gd name="T21" fmla="*/ 0 h 598"/>
                <a:gd name="T22" fmla="*/ 0 w 1600"/>
                <a:gd name="T23" fmla="*/ 0 h 598"/>
                <a:gd name="T24" fmla="*/ 0 w 1600"/>
                <a:gd name="T25" fmla="*/ 0 h 598"/>
                <a:gd name="T26" fmla="*/ 0 w 1600"/>
                <a:gd name="T27" fmla="*/ 0 h 598"/>
                <a:gd name="T28" fmla="*/ 0 w 1600"/>
                <a:gd name="T29" fmla="*/ 0 h 598"/>
                <a:gd name="T30" fmla="*/ 0 w 1600"/>
                <a:gd name="T31" fmla="*/ 0 h 598"/>
                <a:gd name="T32" fmla="*/ 0 w 1600"/>
                <a:gd name="T33" fmla="*/ 0 h 598"/>
                <a:gd name="T34" fmla="*/ 0 w 1600"/>
                <a:gd name="T35" fmla="*/ 0 h 598"/>
                <a:gd name="T36" fmla="*/ 0 w 1600"/>
                <a:gd name="T37" fmla="*/ 0 h 598"/>
                <a:gd name="T38" fmla="*/ 0 w 1600"/>
                <a:gd name="T39" fmla="*/ 0 h 598"/>
                <a:gd name="T40" fmla="*/ 0 w 1600"/>
                <a:gd name="T41" fmla="*/ 0 h 598"/>
                <a:gd name="T42" fmla="*/ 0 w 1600"/>
                <a:gd name="T43" fmla="*/ 0 h 598"/>
                <a:gd name="T44" fmla="*/ 0 w 1600"/>
                <a:gd name="T45" fmla="*/ 0 h 598"/>
                <a:gd name="T46" fmla="*/ 0 w 1600"/>
                <a:gd name="T47" fmla="*/ 0 h 598"/>
                <a:gd name="T48" fmla="*/ 0 w 1600"/>
                <a:gd name="T49" fmla="*/ 0 h 598"/>
                <a:gd name="T50" fmla="*/ 0 w 1600"/>
                <a:gd name="T51" fmla="*/ 0 h 598"/>
                <a:gd name="T52" fmla="*/ 0 w 1600"/>
                <a:gd name="T53" fmla="*/ 0 h 598"/>
                <a:gd name="T54" fmla="*/ 0 w 1600"/>
                <a:gd name="T55" fmla="*/ 0 h 598"/>
                <a:gd name="T56" fmla="*/ 0 w 1600"/>
                <a:gd name="T57" fmla="*/ 0 h 598"/>
                <a:gd name="T58" fmla="*/ 0 w 1600"/>
                <a:gd name="T59" fmla="*/ 0 h 598"/>
                <a:gd name="T60" fmla="*/ 0 w 1600"/>
                <a:gd name="T61" fmla="*/ 0 h 598"/>
                <a:gd name="T62" fmla="*/ 0 w 1600"/>
                <a:gd name="T63" fmla="*/ 0 h 598"/>
                <a:gd name="T64" fmla="*/ 0 w 1600"/>
                <a:gd name="T65" fmla="*/ 0 h 598"/>
                <a:gd name="T66" fmla="*/ 0 w 1600"/>
                <a:gd name="T67" fmla="*/ 0 h 598"/>
                <a:gd name="T68" fmla="*/ 0 w 1600"/>
                <a:gd name="T69" fmla="*/ 0 h 598"/>
                <a:gd name="T70" fmla="*/ 0 w 1600"/>
                <a:gd name="T71" fmla="*/ 0 h 598"/>
                <a:gd name="T72" fmla="*/ 0 w 1600"/>
                <a:gd name="T73" fmla="*/ 0 h 598"/>
                <a:gd name="T74" fmla="*/ 0 w 1600"/>
                <a:gd name="T75" fmla="*/ 0 h 598"/>
                <a:gd name="T76" fmla="*/ 0 w 1600"/>
                <a:gd name="T77" fmla="*/ 0 h 598"/>
                <a:gd name="T78" fmla="*/ 0 w 1600"/>
                <a:gd name="T79" fmla="*/ 0 h 598"/>
                <a:gd name="T80" fmla="*/ 0 w 1600"/>
                <a:gd name="T81" fmla="*/ 0 h 598"/>
                <a:gd name="T82" fmla="*/ 0 w 1600"/>
                <a:gd name="T83" fmla="*/ 0 h 598"/>
                <a:gd name="T84" fmla="*/ 0 w 1600"/>
                <a:gd name="T85" fmla="*/ 0 h 598"/>
                <a:gd name="T86" fmla="*/ 0 w 1600"/>
                <a:gd name="T87" fmla="*/ 0 h 598"/>
                <a:gd name="T88" fmla="*/ 0 w 1600"/>
                <a:gd name="T89" fmla="*/ 0 h 598"/>
                <a:gd name="T90" fmla="*/ 0 w 1600"/>
                <a:gd name="T91" fmla="*/ 0 h 598"/>
                <a:gd name="T92" fmla="*/ 0 w 1600"/>
                <a:gd name="T93" fmla="*/ 0 h 598"/>
                <a:gd name="T94" fmla="*/ 0 w 1600"/>
                <a:gd name="T95" fmla="*/ 0 h 598"/>
                <a:gd name="T96" fmla="*/ 0 w 1600"/>
                <a:gd name="T97" fmla="*/ 0 h 598"/>
                <a:gd name="T98" fmla="*/ 0 w 1600"/>
                <a:gd name="T99" fmla="*/ 0 h 598"/>
                <a:gd name="T100" fmla="*/ 0 w 1600"/>
                <a:gd name="T101" fmla="*/ 0 h 598"/>
                <a:gd name="T102" fmla="*/ 0 w 1600"/>
                <a:gd name="T103" fmla="*/ 0 h 598"/>
                <a:gd name="T104" fmla="*/ 0 w 1600"/>
                <a:gd name="T105" fmla="*/ 0 h 598"/>
                <a:gd name="T106" fmla="*/ 0 w 1600"/>
                <a:gd name="T107" fmla="*/ 0 h 598"/>
                <a:gd name="T108" fmla="*/ 0 w 1600"/>
                <a:gd name="T109" fmla="*/ 0 h 598"/>
                <a:gd name="T110" fmla="*/ 0 w 1600"/>
                <a:gd name="T111" fmla="*/ 0 h 598"/>
                <a:gd name="T112" fmla="*/ 0 w 1600"/>
                <a:gd name="T113" fmla="*/ 0 h 598"/>
                <a:gd name="T114" fmla="*/ 0 w 1600"/>
                <a:gd name="T115" fmla="*/ 0 h 598"/>
                <a:gd name="T116" fmla="*/ 0 w 1600"/>
                <a:gd name="T117" fmla="*/ 0 h 598"/>
                <a:gd name="T118" fmla="*/ 0 w 1600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600"/>
                <a:gd name="T181" fmla="*/ 0 h 598"/>
                <a:gd name="T182" fmla="*/ 1600 w 1600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600" h="598">
                  <a:moveTo>
                    <a:pt x="1600" y="299"/>
                  </a:moveTo>
                  <a:lnTo>
                    <a:pt x="1600" y="304"/>
                  </a:lnTo>
                  <a:lnTo>
                    <a:pt x="1598" y="309"/>
                  </a:lnTo>
                  <a:lnTo>
                    <a:pt x="1598" y="314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4" y="335"/>
                  </a:lnTo>
                  <a:lnTo>
                    <a:pt x="1591" y="340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4" y="356"/>
                  </a:lnTo>
                  <a:lnTo>
                    <a:pt x="1582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2"/>
                  </a:lnTo>
                  <a:lnTo>
                    <a:pt x="1565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6" y="407"/>
                  </a:lnTo>
                  <a:lnTo>
                    <a:pt x="1541" y="412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9" y="444"/>
                  </a:lnTo>
                  <a:lnTo>
                    <a:pt x="1492" y="449"/>
                  </a:lnTo>
                  <a:lnTo>
                    <a:pt x="1485" y="454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2" y="466"/>
                  </a:lnTo>
                  <a:lnTo>
                    <a:pt x="1455" y="471"/>
                  </a:lnTo>
                  <a:lnTo>
                    <a:pt x="1446" y="475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21" y="487"/>
                  </a:lnTo>
                  <a:lnTo>
                    <a:pt x="1411" y="492"/>
                  </a:lnTo>
                  <a:lnTo>
                    <a:pt x="1402" y="496"/>
                  </a:lnTo>
                  <a:lnTo>
                    <a:pt x="1393" y="499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8"/>
                  </a:lnTo>
                  <a:lnTo>
                    <a:pt x="1301" y="531"/>
                  </a:lnTo>
                  <a:lnTo>
                    <a:pt x="1291" y="535"/>
                  </a:lnTo>
                  <a:lnTo>
                    <a:pt x="1279" y="538"/>
                  </a:lnTo>
                  <a:lnTo>
                    <a:pt x="1269" y="541"/>
                  </a:lnTo>
                  <a:lnTo>
                    <a:pt x="1257" y="544"/>
                  </a:lnTo>
                  <a:lnTo>
                    <a:pt x="1245" y="547"/>
                  </a:lnTo>
                  <a:lnTo>
                    <a:pt x="1234" y="550"/>
                  </a:lnTo>
                  <a:lnTo>
                    <a:pt x="1222" y="552"/>
                  </a:lnTo>
                  <a:lnTo>
                    <a:pt x="1210" y="555"/>
                  </a:lnTo>
                  <a:lnTo>
                    <a:pt x="1197" y="558"/>
                  </a:lnTo>
                  <a:lnTo>
                    <a:pt x="1186" y="561"/>
                  </a:lnTo>
                  <a:lnTo>
                    <a:pt x="1173" y="563"/>
                  </a:lnTo>
                  <a:lnTo>
                    <a:pt x="1161" y="566"/>
                  </a:lnTo>
                  <a:lnTo>
                    <a:pt x="1148" y="567"/>
                  </a:lnTo>
                  <a:lnTo>
                    <a:pt x="1135" y="570"/>
                  </a:lnTo>
                  <a:lnTo>
                    <a:pt x="1123" y="572"/>
                  </a:lnTo>
                  <a:lnTo>
                    <a:pt x="1110" y="575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1" y="579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1" y="584"/>
                  </a:lnTo>
                  <a:lnTo>
                    <a:pt x="1017" y="586"/>
                  </a:lnTo>
                  <a:lnTo>
                    <a:pt x="1004" y="588"/>
                  </a:lnTo>
                  <a:lnTo>
                    <a:pt x="990" y="589"/>
                  </a:lnTo>
                  <a:lnTo>
                    <a:pt x="976" y="591"/>
                  </a:lnTo>
                  <a:lnTo>
                    <a:pt x="964" y="591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9" y="594"/>
                  </a:lnTo>
                  <a:lnTo>
                    <a:pt x="895" y="596"/>
                  </a:lnTo>
                  <a:lnTo>
                    <a:pt x="881" y="596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7"/>
                  </a:lnTo>
                  <a:lnTo>
                    <a:pt x="712" y="596"/>
                  </a:lnTo>
                  <a:lnTo>
                    <a:pt x="699" y="596"/>
                  </a:lnTo>
                  <a:lnTo>
                    <a:pt x="685" y="594"/>
                  </a:lnTo>
                  <a:lnTo>
                    <a:pt x="671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30" y="591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9" y="587"/>
                  </a:lnTo>
                  <a:lnTo>
                    <a:pt x="575" y="586"/>
                  </a:lnTo>
                  <a:lnTo>
                    <a:pt x="562" y="584"/>
                  </a:lnTo>
                  <a:lnTo>
                    <a:pt x="548" y="582"/>
                  </a:lnTo>
                  <a:lnTo>
                    <a:pt x="536" y="581"/>
                  </a:lnTo>
                  <a:lnTo>
                    <a:pt x="523" y="579"/>
                  </a:lnTo>
                  <a:lnTo>
                    <a:pt x="510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8" y="568"/>
                  </a:lnTo>
                  <a:lnTo>
                    <a:pt x="446" y="567"/>
                  </a:lnTo>
                  <a:lnTo>
                    <a:pt x="433" y="565"/>
                  </a:lnTo>
                  <a:lnTo>
                    <a:pt x="421" y="562"/>
                  </a:lnTo>
                  <a:lnTo>
                    <a:pt x="408" y="560"/>
                  </a:lnTo>
                  <a:lnTo>
                    <a:pt x="396" y="556"/>
                  </a:lnTo>
                  <a:lnTo>
                    <a:pt x="384" y="554"/>
                  </a:lnTo>
                  <a:lnTo>
                    <a:pt x="372" y="551"/>
                  </a:lnTo>
                  <a:lnTo>
                    <a:pt x="360" y="549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6" y="540"/>
                  </a:lnTo>
                  <a:lnTo>
                    <a:pt x="315" y="536"/>
                  </a:lnTo>
                  <a:lnTo>
                    <a:pt x="304" y="533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1" y="517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2" y="500"/>
                  </a:lnTo>
                  <a:lnTo>
                    <a:pt x="202" y="497"/>
                  </a:lnTo>
                  <a:lnTo>
                    <a:pt x="193" y="493"/>
                  </a:lnTo>
                  <a:lnTo>
                    <a:pt x="184" y="489"/>
                  </a:lnTo>
                  <a:lnTo>
                    <a:pt x="175" y="486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3" y="465"/>
                  </a:lnTo>
                  <a:lnTo>
                    <a:pt x="126" y="460"/>
                  </a:lnTo>
                  <a:lnTo>
                    <a:pt x="119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8" y="441"/>
                  </a:lnTo>
                  <a:lnTo>
                    <a:pt x="91" y="438"/>
                  </a:lnTo>
                  <a:lnTo>
                    <a:pt x="85" y="433"/>
                  </a:lnTo>
                  <a:lnTo>
                    <a:pt x="78" y="428"/>
                  </a:lnTo>
                  <a:lnTo>
                    <a:pt x="73" y="423"/>
                  </a:lnTo>
                  <a:lnTo>
                    <a:pt x="67" y="418"/>
                  </a:lnTo>
                  <a:lnTo>
                    <a:pt x="62" y="413"/>
                  </a:lnTo>
                  <a:lnTo>
                    <a:pt x="56" y="409"/>
                  </a:lnTo>
                  <a:lnTo>
                    <a:pt x="52" y="404"/>
                  </a:lnTo>
                  <a:lnTo>
                    <a:pt x="47" y="399"/>
                  </a:lnTo>
                  <a:lnTo>
                    <a:pt x="42" y="394"/>
                  </a:lnTo>
                  <a:lnTo>
                    <a:pt x="37" y="389"/>
                  </a:lnTo>
                  <a:lnTo>
                    <a:pt x="34" y="384"/>
                  </a:lnTo>
                  <a:lnTo>
                    <a:pt x="29" y="378"/>
                  </a:lnTo>
                  <a:lnTo>
                    <a:pt x="26" y="373"/>
                  </a:lnTo>
                  <a:lnTo>
                    <a:pt x="22" y="368"/>
                  </a:lnTo>
                  <a:lnTo>
                    <a:pt x="20" y="363"/>
                  </a:lnTo>
                  <a:lnTo>
                    <a:pt x="16" y="358"/>
                  </a:lnTo>
                  <a:lnTo>
                    <a:pt x="14" y="354"/>
                  </a:lnTo>
                  <a:lnTo>
                    <a:pt x="12" y="349"/>
                  </a:lnTo>
                  <a:lnTo>
                    <a:pt x="9" y="344"/>
                  </a:lnTo>
                  <a:lnTo>
                    <a:pt x="7" y="337"/>
                  </a:lnTo>
                  <a:lnTo>
                    <a:pt x="6" y="333"/>
                  </a:lnTo>
                  <a:lnTo>
                    <a:pt x="4" y="328"/>
                  </a:lnTo>
                  <a:lnTo>
                    <a:pt x="2" y="323"/>
                  </a:lnTo>
                  <a:lnTo>
                    <a:pt x="2" y="317"/>
                  </a:lnTo>
                  <a:lnTo>
                    <a:pt x="1" y="312"/>
                  </a:lnTo>
                  <a:lnTo>
                    <a:pt x="1" y="307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1" y="291"/>
                  </a:lnTo>
                  <a:lnTo>
                    <a:pt x="1" y="286"/>
                  </a:lnTo>
                  <a:lnTo>
                    <a:pt x="2" y="281"/>
                  </a:lnTo>
                  <a:lnTo>
                    <a:pt x="2" y="276"/>
                  </a:lnTo>
                  <a:lnTo>
                    <a:pt x="4" y="270"/>
                  </a:lnTo>
                  <a:lnTo>
                    <a:pt x="6" y="265"/>
                  </a:lnTo>
                  <a:lnTo>
                    <a:pt x="7" y="260"/>
                  </a:lnTo>
                  <a:lnTo>
                    <a:pt x="9" y="255"/>
                  </a:lnTo>
                  <a:lnTo>
                    <a:pt x="12" y="250"/>
                  </a:lnTo>
                  <a:lnTo>
                    <a:pt x="14" y="244"/>
                  </a:lnTo>
                  <a:lnTo>
                    <a:pt x="16" y="239"/>
                  </a:lnTo>
                  <a:lnTo>
                    <a:pt x="20" y="234"/>
                  </a:lnTo>
                  <a:lnTo>
                    <a:pt x="22" y="229"/>
                  </a:lnTo>
                  <a:lnTo>
                    <a:pt x="26" y="224"/>
                  </a:lnTo>
                  <a:lnTo>
                    <a:pt x="29" y="219"/>
                  </a:lnTo>
                  <a:lnTo>
                    <a:pt x="34" y="214"/>
                  </a:lnTo>
                  <a:lnTo>
                    <a:pt x="37" y="209"/>
                  </a:lnTo>
                  <a:lnTo>
                    <a:pt x="42" y="204"/>
                  </a:lnTo>
                  <a:lnTo>
                    <a:pt x="47" y="199"/>
                  </a:lnTo>
                  <a:lnTo>
                    <a:pt x="52" y="194"/>
                  </a:lnTo>
                  <a:lnTo>
                    <a:pt x="56" y="189"/>
                  </a:lnTo>
                  <a:lnTo>
                    <a:pt x="62" y="184"/>
                  </a:lnTo>
                  <a:lnTo>
                    <a:pt x="67" y="179"/>
                  </a:lnTo>
                  <a:lnTo>
                    <a:pt x="73" y="175"/>
                  </a:lnTo>
                  <a:lnTo>
                    <a:pt x="78" y="170"/>
                  </a:lnTo>
                  <a:lnTo>
                    <a:pt x="85" y="165"/>
                  </a:lnTo>
                  <a:lnTo>
                    <a:pt x="91" y="161"/>
                  </a:lnTo>
                  <a:lnTo>
                    <a:pt x="98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9" y="142"/>
                  </a:lnTo>
                  <a:lnTo>
                    <a:pt x="126" y="137"/>
                  </a:lnTo>
                  <a:lnTo>
                    <a:pt x="133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5" y="113"/>
                  </a:lnTo>
                  <a:lnTo>
                    <a:pt x="184" y="108"/>
                  </a:lnTo>
                  <a:lnTo>
                    <a:pt x="193" y="104"/>
                  </a:lnTo>
                  <a:lnTo>
                    <a:pt x="202" y="100"/>
                  </a:lnTo>
                  <a:lnTo>
                    <a:pt x="212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6"/>
                  </a:lnTo>
                  <a:lnTo>
                    <a:pt x="251" y="82"/>
                  </a:lnTo>
                  <a:lnTo>
                    <a:pt x="261" y="78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4" y="65"/>
                  </a:lnTo>
                  <a:lnTo>
                    <a:pt x="315" y="61"/>
                  </a:lnTo>
                  <a:lnTo>
                    <a:pt x="326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50"/>
                  </a:lnTo>
                  <a:lnTo>
                    <a:pt x="372" y="46"/>
                  </a:lnTo>
                  <a:lnTo>
                    <a:pt x="384" y="44"/>
                  </a:lnTo>
                  <a:lnTo>
                    <a:pt x="396" y="41"/>
                  </a:lnTo>
                  <a:lnTo>
                    <a:pt x="408" y="39"/>
                  </a:lnTo>
                  <a:lnTo>
                    <a:pt x="421" y="36"/>
                  </a:lnTo>
                  <a:lnTo>
                    <a:pt x="433" y="34"/>
                  </a:lnTo>
                  <a:lnTo>
                    <a:pt x="446" y="31"/>
                  </a:lnTo>
                  <a:lnTo>
                    <a:pt x="458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3"/>
                  </a:lnTo>
                  <a:lnTo>
                    <a:pt x="510" y="20"/>
                  </a:lnTo>
                  <a:lnTo>
                    <a:pt x="523" y="19"/>
                  </a:lnTo>
                  <a:lnTo>
                    <a:pt x="536" y="16"/>
                  </a:lnTo>
                  <a:lnTo>
                    <a:pt x="548" y="15"/>
                  </a:lnTo>
                  <a:lnTo>
                    <a:pt x="562" y="14"/>
                  </a:lnTo>
                  <a:lnTo>
                    <a:pt x="575" y="12"/>
                  </a:lnTo>
                  <a:lnTo>
                    <a:pt x="589" y="10"/>
                  </a:lnTo>
                  <a:lnTo>
                    <a:pt x="602" y="9"/>
                  </a:lnTo>
                  <a:lnTo>
                    <a:pt x="616" y="8"/>
                  </a:lnTo>
                  <a:lnTo>
                    <a:pt x="630" y="7"/>
                  </a:lnTo>
                  <a:lnTo>
                    <a:pt x="643" y="5"/>
                  </a:lnTo>
                  <a:lnTo>
                    <a:pt x="657" y="5"/>
                  </a:lnTo>
                  <a:lnTo>
                    <a:pt x="671" y="4"/>
                  </a:lnTo>
                  <a:lnTo>
                    <a:pt x="685" y="3"/>
                  </a:lnTo>
                  <a:lnTo>
                    <a:pt x="699" y="3"/>
                  </a:lnTo>
                  <a:lnTo>
                    <a:pt x="712" y="2"/>
                  </a:lnTo>
                  <a:lnTo>
                    <a:pt x="726" y="2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2"/>
                  </a:lnTo>
                  <a:lnTo>
                    <a:pt x="881" y="2"/>
                  </a:lnTo>
                  <a:lnTo>
                    <a:pt x="895" y="2"/>
                  </a:lnTo>
                  <a:lnTo>
                    <a:pt x="909" y="3"/>
                  </a:lnTo>
                  <a:lnTo>
                    <a:pt x="921" y="4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4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4" y="10"/>
                  </a:lnTo>
                  <a:lnTo>
                    <a:pt x="1017" y="12"/>
                  </a:lnTo>
                  <a:lnTo>
                    <a:pt x="1031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1" y="18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8"/>
                  </a:lnTo>
                  <a:lnTo>
                    <a:pt x="1148" y="30"/>
                  </a:lnTo>
                  <a:lnTo>
                    <a:pt x="1161" y="33"/>
                  </a:lnTo>
                  <a:lnTo>
                    <a:pt x="1173" y="35"/>
                  </a:lnTo>
                  <a:lnTo>
                    <a:pt x="1186" y="37"/>
                  </a:lnTo>
                  <a:lnTo>
                    <a:pt x="1197" y="40"/>
                  </a:lnTo>
                  <a:lnTo>
                    <a:pt x="1210" y="42"/>
                  </a:lnTo>
                  <a:lnTo>
                    <a:pt x="1222" y="45"/>
                  </a:lnTo>
                  <a:lnTo>
                    <a:pt x="1234" y="47"/>
                  </a:lnTo>
                  <a:lnTo>
                    <a:pt x="1245" y="51"/>
                  </a:lnTo>
                  <a:lnTo>
                    <a:pt x="1257" y="54"/>
                  </a:lnTo>
                  <a:lnTo>
                    <a:pt x="1269" y="57"/>
                  </a:lnTo>
                  <a:lnTo>
                    <a:pt x="1279" y="60"/>
                  </a:lnTo>
                  <a:lnTo>
                    <a:pt x="1291" y="63"/>
                  </a:lnTo>
                  <a:lnTo>
                    <a:pt x="1301" y="66"/>
                  </a:lnTo>
                  <a:lnTo>
                    <a:pt x="1312" y="70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4" y="91"/>
                  </a:lnTo>
                  <a:lnTo>
                    <a:pt x="1383" y="94"/>
                  </a:lnTo>
                  <a:lnTo>
                    <a:pt x="1393" y="98"/>
                  </a:lnTo>
                  <a:lnTo>
                    <a:pt x="1402" y="103"/>
                  </a:lnTo>
                  <a:lnTo>
                    <a:pt x="1411" y="107"/>
                  </a:lnTo>
                  <a:lnTo>
                    <a:pt x="1421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6" y="123"/>
                  </a:lnTo>
                  <a:lnTo>
                    <a:pt x="1453" y="128"/>
                  </a:lnTo>
                  <a:lnTo>
                    <a:pt x="1462" y="131"/>
                  </a:lnTo>
                  <a:lnTo>
                    <a:pt x="1470" y="136"/>
                  </a:lnTo>
                  <a:lnTo>
                    <a:pt x="1477" y="140"/>
                  </a:lnTo>
                  <a:lnTo>
                    <a:pt x="1485" y="145"/>
                  </a:lnTo>
                  <a:lnTo>
                    <a:pt x="1492" y="149"/>
                  </a:lnTo>
                  <a:lnTo>
                    <a:pt x="1499" y="154"/>
                  </a:lnTo>
                  <a:lnTo>
                    <a:pt x="1505" y="158"/>
                  </a:lnTo>
                  <a:lnTo>
                    <a:pt x="1512" y="163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1" y="187"/>
                  </a:lnTo>
                  <a:lnTo>
                    <a:pt x="1546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5" y="212"/>
                  </a:lnTo>
                  <a:lnTo>
                    <a:pt x="1568" y="216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2" y="236"/>
                  </a:lnTo>
                  <a:lnTo>
                    <a:pt x="1584" y="241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4" y="262"/>
                  </a:lnTo>
                  <a:lnTo>
                    <a:pt x="1595" y="267"/>
                  </a:lnTo>
                  <a:lnTo>
                    <a:pt x="1596" y="272"/>
                  </a:lnTo>
                  <a:lnTo>
                    <a:pt x="1597" y="278"/>
                  </a:lnTo>
                  <a:lnTo>
                    <a:pt x="1598" y="283"/>
                  </a:lnTo>
                  <a:lnTo>
                    <a:pt x="1598" y="288"/>
                  </a:lnTo>
                  <a:lnTo>
                    <a:pt x="1600" y="293"/>
                  </a:lnTo>
                  <a:lnTo>
                    <a:pt x="1600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4" name="Oval 79">
              <a:extLst>
                <a:ext uri="{FF2B5EF4-FFF2-40B4-BE49-F238E27FC236}">
                  <a16:creationId xmlns:a16="http://schemas.microsoft.com/office/drawing/2014/main" id="{781921B9-1C70-FF4C-B647-C6322F189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" y="2529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5" name="Oval 80">
              <a:extLst>
                <a:ext uri="{FF2B5EF4-FFF2-40B4-BE49-F238E27FC236}">
                  <a16:creationId xmlns:a16="http://schemas.microsoft.com/office/drawing/2014/main" id="{DAB9E80B-68FD-C545-A38C-1E686683B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" y="2554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6" name="Oval 81">
              <a:extLst>
                <a:ext uri="{FF2B5EF4-FFF2-40B4-BE49-F238E27FC236}">
                  <a16:creationId xmlns:a16="http://schemas.microsoft.com/office/drawing/2014/main" id="{4C6C2B60-891C-AC4E-B6DA-16F1F07E4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3" y="25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7" name="Oval 82">
              <a:extLst>
                <a:ext uri="{FF2B5EF4-FFF2-40B4-BE49-F238E27FC236}">
                  <a16:creationId xmlns:a16="http://schemas.microsoft.com/office/drawing/2014/main" id="{B1C03064-4D31-1C4D-A842-73C9C6488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1" y="277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8" name="Oval 83">
              <a:extLst>
                <a:ext uri="{FF2B5EF4-FFF2-40B4-BE49-F238E27FC236}">
                  <a16:creationId xmlns:a16="http://schemas.microsoft.com/office/drawing/2014/main" id="{19D771DE-10A5-3E44-9B75-454E46DA9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4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9" name="Oval 84">
              <a:extLst>
                <a:ext uri="{FF2B5EF4-FFF2-40B4-BE49-F238E27FC236}">
                  <a16:creationId xmlns:a16="http://schemas.microsoft.com/office/drawing/2014/main" id="{4B3FD1B6-0864-6A43-A11E-A51F5EEB2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0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0" name="Oval 85">
              <a:extLst>
                <a:ext uri="{FF2B5EF4-FFF2-40B4-BE49-F238E27FC236}">
                  <a16:creationId xmlns:a16="http://schemas.microsoft.com/office/drawing/2014/main" id="{B87AA59A-94B6-B74E-AACE-17181E183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6" y="277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1" name="Oval 86">
              <a:extLst>
                <a:ext uri="{FF2B5EF4-FFF2-40B4-BE49-F238E27FC236}">
                  <a16:creationId xmlns:a16="http://schemas.microsoft.com/office/drawing/2014/main" id="{0D324633-41E5-C94D-82C6-7A9B99B50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9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2" name="Oval 87">
              <a:extLst>
                <a:ext uri="{FF2B5EF4-FFF2-40B4-BE49-F238E27FC236}">
                  <a16:creationId xmlns:a16="http://schemas.microsoft.com/office/drawing/2014/main" id="{CF8D6E06-63FD-E442-BAC1-B7A379299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2" y="2554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3" name="Oval 88">
              <a:extLst>
                <a:ext uri="{FF2B5EF4-FFF2-40B4-BE49-F238E27FC236}">
                  <a16:creationId xmlns:a16="http://schemas.microsoft.com/office/drawing/2014/main" id="{5E09B061-40B0-B54C-B5FC-EA925FF6B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8" y="25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4" name="Oval 89">
              <a:extLst>
                <a:ext uri="{FF2B5EF4-FFF2-40B4-BE49-F238E27FC236}">
                  <a16:creationId xmlns:a16="http://schemas.microsoft.com/office/drawing/2014/main" id="{2059C1D2-009E-2444-A812-8086655B3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5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5" name="Freeform 90">
              <a:extLst>
                <a:ext uri="{FF2B5EF4-FFF2-40B4-BE49-F238E27FC236}">
                  <a16:creationId xmlns:a16="http://schemas.microsoft.com/office/drawing/2014/main" id="{39D0BD86-3FC4-FB42-8DBB-B2060D947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6" y="2774"/>
              <a:ext cx="391" cy="190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3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0" y="499"/>
                  </a:lnTo>
                  <a:lnTo>
                    <a:pt x="1560" y="506"/>
                  </a:lnTo>
                  <a:lnTo>
                    <a:pt x="1559" y="515"/>
                  </a:lnTo>
                  <a:lnTo>
                    <a:pt x="1556" y="523"/>
                  </a:lnTo>
                  <a:lnTo>
                    <a:pt x="1555" y="531"/>
                  </a:lnTo>
                  <a:lnTo>
                    <a:pt x="1554" y="539"/>
                  </a:lnTo>
                  <a:lnTo>
                    <a:pt x="1552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4" y="571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4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3" y="620"/>
                  </a:lnTo>
                  <a:lnTo>
                    <a:pt x="1519" y="628"/>
                  </a:lnTo>
                  <a:lnTo>
                    <a:pt x="1514" y="636"/>
                  </a:lnTo>
                  <a:lnTo>
                    <a:pt x="1510" y="643"/>
                  </a:lnTo>
                  <a:lnTo>
                    <a:pt x="1504" y="652"/>
                  </a:lnTo>
                  <a:lnTo>
                    <a:pt x="1499" y="659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2" y="681"/>
                  </a:lnTo>
                  <a:lnTo>
                    <a:pt x="1476" y="689"/>
                  </a:lnTo>
                  <a:lnTo>
                    <a:pt x="1470" y="696"/>
                  </a:lnTo>
                  <a:lnTo>
                    <a:pt x="1463" y="704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5"/>
                  </a:lnTo>
                  <a:lnTo>
                    <a:pt x="1435" y="732"/>
                  </a:lnTo>
                  <a:lnTo>
                    <a:pt x="1427" y="739"/>
                  </a:lnTo>
                  <a:lnTo>
                    <a:pt x="1420" y="746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7" y="772"/>
                  </a:lnTo>
                  <a:lnTo>
                    <a:pt x="1378" y="779"/>
                  </a:lnTo>
                  <a:lnTo>
                    <a:pt x="1369" y="785"/>
                  </a:lnTo>
                  <a:lnTo>
                    <a:pt x="1360" y="791"/>
                  </a:lnTo>
                  <a:lnTo>
                    <a:pt x="1351" y="797"/>
                  </a:lnTo>
                  <a:lnTo>
                    <a:pt x="1341" y="804"/>
                  </a:lnTo>
                  <a:lnTo>
                    <a:pt x="1332" y="809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2" y="826"/>
                  </a:lnTo>
                  <a:lnTo>
                    <a:pt x="1291" y="832"/>
                  </a:lnTo>
                  <a:lnTo>
                    <a:pt x="1281" y="837"/>
                  </a:lnTo>
                  <a:lnTo>
                    <a:pt x="1270" y="842"/>
                  </a:lnTo>
                  <a:lnTo>
                    <a:pt x="1259" y="847"/>
                  </a:lnTo>
                  <a:lnTo>
                    <a:pt x="1249" y="852"/>
                  </a:lnTo>
                  <a:lnTo>
                    <a:pt x="1238" y="857"/>
                  </a:lnTo>
                  <a:lnTo>
                    <a:pt x="1227" y="862"/>
                  </a:lnTo>
                  <a:lnTo>
                    <a:pt x="1215" y="867"/>
                  </a:lnTo>
                  <a:lnTo>
                    <a:pt x="1205" y="872"/>
                  </a:lnTo>
                  <a:lnTo>
                    <a:pt x="1193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9"/>
                  </a:lnTo>
                  <a:lnTo>
                    <a:pt x="1145" y="893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9" y="904"/>
                  </a:lnTo>
                  <a:lnTo>
                    <a:pt x="1096" y="906"/>
                  </a:lnTo>
                  <a:lnTo>
                    <a:pt x="1083" y="910"/>
                  </a:lnTo>
                  <a:lnTo>
                    <a:pt x="1071" y="913"/>
                  </a:lnTo>
                  <a:lnTo>
                    <a:pt x="1058" y="916"/>
                  </a:lnTo>
                  <a:lnTo>
                    <a:pt x="1046" y="918"/>
                  </a:lnTo>
                  <a:lnTo>
                    <a:pt x="1033" y="922"/>
                  </a:lnTo>
                  <a:lnTo>
                    <a:pt x="1020" y="925"/>
                  </a:lnTo>
                  <a:lnTo>
                    <a:pt x="1006" y="927"/>
                  </a:lnTo>
                  <a:lnTo>
                    <a:pt x="993" y="930"/>
                  </a:lnTo>
                  <a:lnTo>
                    <a:pt x="980" y="931"/>
                  </a:lnTo>
                  <a:lnTo>
                    <a:pt x="967" y="933"/>
                  </a:lnTo>
                  <a:lnTo>
                    <a:pt x="953" y="936"/>
                  </a:lnTo>
                  <a:lnTo>
                    <a:pt x="940" y="937"/>
                  </a:lnTo>
                  <a:lnTo>
                    <a:pt x="926" y="938"/>
                  </a:lnTo>
                  <a:lnTo>
                    <a:pt x="913" y="941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3"/>
                  </a:lnTo>
                  <a:lnTo>
                    <a:pt x="860" y="944"/>
                  </a:lnTo>
                  <a:lnTo>
                    <a:pt x="846" y="946"/>
                  </a:lnTo>
                  <a:lnTo>
                    <a:pt x="832" y="946"/>
                  </a:lnTo>
                  <a:lnTo>
                    <a:pt x="819" y="947"/>
                  </a:lnTo>
                  <a:lnTo>
                    <a:pt x="805" y="947"/>
                  </a:lnTo>
                  <a:lnTo>
                    <a:pt x="791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0" y="947"/>
                  </a:lnTo>
                  <a:lnTo>
                    <a:pt x="737" y="946"/>
                  </a:lnTo>
                  <a:lnTo>
                    <a:pt x="723" y="946"/>
                  </a:lnTo>
                  <a:lnTo>
                    <a:pt x="709" y="944"/>
                  </a:lnTo>
                  <a:lnTo>
                    <a:pt x="696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1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6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4" y="931"/>
                  </a:lnTo>
                  <a:lnTo>
                    <a:pt x="561" y="928"/>
                  </a:lnTo>
                  <a:lnTo>
                    <a:pt x="549" y="926"/>
                  </a:lnTo>
                  <a:lnTo>
                    <a:pt x="536" y="923"/>
                  </a:lnTo>
                  <a:lnTo>
                    <a:pt x="523" y="921"/>
                  </a:lnTo>
                  <a:lnTo>
                    <a:pt x="510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1" y="909"/>
                  </a:lnTo>
                  <a:lnTo>
                    <a:pt x="460" y="905"/>
                  </a:lnTo>
                  <a:lnTo>
                    <a:pt x="447" y="901"/>
                  </a:lnTo>
                  <a:lnTo>
                    <a:pt x="434" y="897"/>
                  </a:lnTo>
                  <a:lnTo>
                    <a:pt x="422" y="894"/>
                  </a:lnTo>
                  <a:lnTo>
                    <a:pt x="411" y="890"/>
                  </a:lnTo>
                  <a:lnTo>
                    <a:pt x="398" y="886"/>
                  </a:lnTo>
                  <a:lnTo>
                    <a:pt x="386" y="883"/>
                  </a:lnTo>
                  <a:lnTo>
                    <a:pt x="374" y="878"/>
                  </a:lnTo>
                  <a:lnTo>
                    <a:pt x="363" y="874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7" y="849"/>
                  </a:lnTo>
                  <a:lnTo>
                    <a:pt x="296" y="844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8"/>
                  </a:lnTo>
                  <a:lnTo>
                    <a:pt x="255" y="823"/>
                  </a:lnTo>
                  <a:lnTo>
                    <a:pt x="245" y="817"/>
                  </a:lnTo>
                  <a:lnTo>
                    <a:pt x="235" y="812"/>
                  </a:lnTo>
                  <a:lnTo>
                    <a:pt x="225" y="806"/>
                  </a:lnTo>
                  <a:lnTo>
                    <a:pt x="215" y="800"/>
                  </a:lnTo>
                  <a:lnTo>
                    <a:pt x="206" y="794"/>
                  </a:lnTo>
                  <a:lnTo>
                    <a:pt x="197" y="788"/>
                  </a:lnTo>
                  <a:lnTo>
                    <a:pt x="188" y="781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3" y="763"/>
                  </a:lnTo>
                  <a:lnTo>
                    <a:pt x="155" y="755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0" y="736"/>
                  </a:lnTo>
                  <a:lnTo>
                    <a:pt x="123" y="728"/>
                  </a:lnTo>
                  <a:lnTo>
                    <a:pt x="116" y="721"/>
                  </a:lnTo>
                  <a:lnTo>
                    <a:pt x="109" y="715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8"/>
                  </a:lnTo>
                  <a:lnTo>
                    <a:pt x="70" y="670"/>
                  </a:lnTo>
                  <a:lnTo>
                    <a:pt x="66" y="663"/>
                  </a:lnTo>
                  <a:lnTo>
                    <a:pt x="60" y="655"/>
                  </a:lnTo>
                  <a:lnTo>
                    <a:pt x="55" y="647"/>
                  </a:lnTo>
                  <a:lnTo>
                    <a:pt x="49" y="639"/>
                  </a:lnTo>
                  <a:lnTo>
                    <a:pt x="45" y="632"/>
                  </a:lnTo>
                  <a:lnTo>
                    <a:pt x="41" y="625"/>
                  </a:lnTo>
                  <a:lnTo>
                    <a:pt x="36" y="616"/>
                  </a:lnTo>
                  <a:lnTo>
                    <a:pt x="33" y="609"/>
                  </a:lnTo>
                  <a:lnTo>
                    <a:pt x="28" y="600"/>
                  </a:lnTo>
                  <a:lnTo>
                    <a:pt x="25" y="592"/>
                  </a:lnTo>
                  <a:lnTo>
                    <a:pt x="21" y="584"/>
                  </a:lnTo>
                  <a:lnTo>
                    <a:pt x="19" y="576"/>
                  </a:lnTo>
                  <a:lnTo>
                    <a:pt x="15" y="568"/>
                  </a:lnTo>
                  <a:lnTo>
                    <a:pt x="13" y="560"/>
                  </a:lnTo>
                  <a:lnTo>
                    <a:pt x="11" y="552"/>
                  </a:lnTo>
                  <a:lnTo>
                    <a:pt x="8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4" y="518"/>
                  </a:lnTo>
                  <a:lnTo>
                    <a:pt x="3" y="511"/>
                  </a:lnTo>
                  <a:lnTo>
                    <a:pt x="1" y="502"/>
                  </a:lnTo>
                  <a:lnTo>
                    <a:pt x="1" y="494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0" y="460"/>
                  </a:lnTo>
                  <a:lnTo>
                    <a:pt x="1" y="453"/>
                  </a:lnTo>
                  <a:lnTo>
                    <a:pt x="1" y="444"/>
                  </a:lnTo>
                  <a:lnTo>
                    <a:pt x="3" y="436"/>
                  </a:lnTo>
                  <a:lnTo>
                    <a:pt x="4" y="428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8" y="404"/>
                  </a:lnTo>
                  <a:lnTo>
                    <a:pt x="11" y="395"/>
                  </a:lnTo>
                  <a:lnTo>
                    <a:pt x="13" y="386"/>
                  </a:lnTo>
                  <a:lnTo>
                    <a:pt x="15" y="379"/>
                  </a:lnTo>
                  <a:lnTo>
                    <a:pt x="19" y="370"/>
                  </a:lnTo>
                  <a:lnTo>
                    <a:pt x="21" y="363"/>
                  </a:lnTo>
                  <a:lnTo>
                    <a:pt x="25" y="354"/>
                  </a:lnTo>
                  <a:lnTo>
                    <a:pt x="28" y="347"/>
                  </a:lnTo>
                  <a:lnTo>
                    <a:pt x="33" y="338"/>
                  </a:lnTo>
                  <a:lnTo>
                    <a:pt x="36" y="331"/>
                  </a:lnTo>
                  <a:lnTo>
                    <a:pt x="41" y="322"/>
                  </a:lnTo>
                  <a:lnTo>
                    <a:pt x="45" y="315"/>
                  </a:lnTo>
                  <a:lnTo>
                    <a:pt x="49" y="307"/>
                  </a:lnTo>
                  <a:lnTo>
                    <a:pt x="55" y="300"/>
                  </a:lnTo>
                  <a:lnTo>
                    <a:pt x="60" y="291"/>
                  </a:lnTo>
                  <a:lnTo>
                    <a:pt x="66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9" y="254"/>
                  </a:lnTo>
                  <a:lnTo>
                    <a:pt x="95" y="247"/>
                  </a:lnTo>
                  <a:lnTo>
                    <a:pt x="102" y="239"/>
                  </a:lnTo>
                  <a:lnTo>
                    <a:pt x="109" y="232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5" y="191"/>
                  </a:lnTo>
                  <a:lnTo>
                    <a:pt x="163" y="184"/>
                  </a:lnTo>
                  <a:lnTo>
                    <a:pt x="171" y="178"/>
                  </a:lnTo>
                  <a:lnTo>
                    <a:pt x="179" y="171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5" y="141"/>
                  </a:lnTo>
                  <a:lnTo>
                    <a:pt x="235" y="134"/>
                  </a:lnTo>
                  <a:lnTo>
                    <a:pt x="245" y="129"/>
                  </a:lnTo>
                  <a:lnTo>
                    <a:pt x="255" y="123"/>
                  </a:lnTo>
                  <a:lnTo>
                    <a:pt x="264" y="118"/>
                  </a:lnTo>
                  <a:lnTo>
                    <a:pt x="275" y="112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7" y="97"/>
                  </a:lnTo>
                  <a:lnTo>
                    <a:pt x="318" y="92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3" y="73"/>
                  </a:lnTo>
                  <a:lnTo>
                    <a:pt x="374" y="69"/>
                  </a:lnTo>
                  <a:lnTo>
                    <a:pt x="386" y="64"/>
                  </a:lnTo>
                  <a:lnTo>
                    <a:pt x="398" y="60"/>
                  </a:lnTo>
                  <a:lnTo>
                    <a:pt x="411" y="57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1" y="38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6"/>
                  </a:lnTo>
                  <a:lnTo>
                    <a:pt x="536" y="23"/>
                  </a:lnTo>
                  <a:lnTo>
                    <a:pt x="549" y="21"/>
                  </a:lnTo>
                  <a:lnTo>
                    <a:pt x="561" y="18"/>
                  </a:lnTo>
                  <a:lnTo>
                    <a:pt x="574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8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5"/>
                  </a:lnTo>
                  <a:lnTo>
                    <a:pt x="682" y="4"/>
                  </a:lnTo>
                  <a:lnTo>
                    <a:pt x="696" y="2"/>
                  </a:lnTo>
                  <a:lnTo>
                    <a:pt x="709" y="1"/>
                  </a:lnTo>
                  <a:lnTo>
                    <a:pt x="723" y="1"/>
                  </a:lnTo>
                  <a:lnTo>
                    <a:pt x="737" y="0"/>
                  </a:lnTo>
                  <a:lnTo>
                    <a:pt x="750" y="0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1" y="0"/>
                  </a:lnTo>
                  <a:lnTo>
                    <a:pt x="805" y="0"/>
                  </a:lnTo>
                  <a:lnTo>
                    <a:pt x="819" y="0"/>
                  </a:lnTo>
                  <a:lnTo>
                    <a:pt x="832" y="1"/>
                  </a:lnTo>
                  <a:lnTo>
                    <a:pt x="846" y="1"/>
                  </a:lnTo>
                  <a:lnTo>
                    <a:pt x="860" y="2"/>
                  </a:lnTo>
                  <a:lnTo>
                    <a:pt x="872" y="4"/>
                  </a:lnTo>
                  <a:lnTo>
                    <a:pt x="886" y="4"/>
                  </a:lnTo>
                  <a:lnTo>
                    <a:pt x="899" y="5"/>
                  </a:lnTo>
                  <a:lnTo>
                    <a:pt x="913" y="6"/>
                  </a:lnTo>
                  <a:lnTo>
                    <a:pt x="926" y="8"/>
                  </a:lnTo>
                  <a:lnTo>
                    <a:pt x="940" y="10"/>
                  </a:lnTo>
                  <a:lnTo>
                    <a:pt x="953" y="11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3" y="17"/>
                  </a:lnTo>
                  <a:lnTo>
                    <a:pt x="1006" y="20"/>
                  </a:lnTo>
                  <a:lnTo>
                    <a:pt x="1020" y="22"/>
                  </a:lnTo>
                  <a:lnTo>
                    <a:pt x="1033" y="25"/>
                  </a:lnTo>
                  <a:lnTo>
                    <a:pt x="1046" y="28"/>
                  </a:lnTo>
                  <a:lnTo>
                    <a:pt x="1058" y="31"/>
                  </a:lnTo>
                  <a:lnTo>
                    <a:pt x="1071" y="33"/>
                  </a:lnTo>
                  <a:lnTo>
                    <a:pt x="1083" y="37"/>
                  </a:lnTo>
                  <a:lnTo>
                    <a:pt x="1096" y="41"/>
                  </a:lnTo>
                  <a:lnTo>
                    <a:pt x="1109" y="43"/>
                  </a:lnTo>
                  <a:lnTo>
                    <a:pt x="1120" y="47"/>
                  </a:lnTo>
                  <a:lnTo>
                    <a:pt x="1133" y="50"/>
                  </a:lnTo>
                  <a:lnTo>
                    <a:pt x="1145" y="54"/>
                  </a:lnTo>
                  <a:lnTo>
                    <a:pt x="1157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1"/>
                  </a:lnTo>
                  <a:lnTo>
                    <a:pt x="1205" y="75"/>
                  </a:lnTo>
                  <a:lnTo>
                    <a:pt x="1215" y="80"/>
                  </a:lnTo>
                  <a:lnTo>
                    <a:pt x="1227" y="85"/>
                  </a:lnTo>
                  <a:lnTo>
                    <a:pt x="1238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1" y="110"/>
                  </a:lnTo>
                  <a:lnTo>
                    <a:pt x="1291" y="115"/>
                  </a:lnTo>
                  <a:lnTo>
                    <a:pt x="1302" y="121"/>
                  </a:lnTo>
                  <a:lnTo>
                    <a:pt x="1312" y="126"/>
                  </a:lnTo>
                  <a:lnTo>
                    <a:pt x="1321" y="132"/>
                  </a:lnTo>
                  <a:lnTo>
                    <a:pt x="1332" y="138"/>
                  </a:lnTo>
                  <a:lnTo>
                    <a:pt x="1341" y="143"/>
                  </a:lnTo>
                  <a:lnTo>
                    <a:pt x="1351" y="149"/>
                  </a:lnTo>
                  <a:lnTo>
                    <a:pt x="1360" y="155"/>
                  </a:lnTo>
                  <a:lnTo>
                    <a:pt x="1369" y="162"/>
                  </a:lnTo>
                  <a:lnTo>
                    <a:pt x="1378" y="168"/>
                  </a:lnTo>
                  <a:lnTo>
                    <a:pt x="1387" y="174"/>
                  </a:lnTo>
                  <a:lnTo>
                    <a:pt x="1395" y="181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20" y="201"/>
                  </a:lnTo>
                  <a:lnTo>
                    <a:pt x="1427" y="207"/>
                  </a:lnTo>
                  <a:lnTo>
                    <a:pt x="1435" y="215"/>
                  </a:lnTo>
                  <a:lnTo>
                    <a:pt x="1442" y="222"/>
                  </a:lnTo>
                  <a:lnTo>
                    <a:pt x="1449" y="228"/>
                  </a:lnTo>
                  <a:lnTo>
                    <a:pt x="1456" y="236"/>
                  </a:lnTo>
                  <a:lnTo>
                    <a:pt x="1463" y="243"/>
                  </a:lnTo>
                  <a:lnTo>
                    <a:pt x="1470" y="250"/>
                  </a:lnTo>
                  <a:lnTo>
                    <a:pt x="1476" y="258"/>
                  </a:lnTo>
                  <a:lnTo>
                    <a:pt x="1482" y="265"/>
                  </a:lnTo>
                  <a:lnTo>
                    <a:pt x="1487" y="273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10" y="304"/>
                  </a:lnTo>
                  <a:lnTo>
                    <a:pt x="1514" y="311"/>
                  </a:lnTo>
                  <a:lnTo>
                    <a:pt x="1519" y="318"/>
                  </a:lnTo>
                  <a:lnTo>
                    <a:pt x="1523" y="327"/>
                  </a:lnTo>
                  <a:lnTo>
                    <a:pt x="1527" y="334"/>
                  </a:lnTo>
                  <a:lnTo>
                    <a:pt x="1531" y="342"/>
                  </a:lnTo>
                  <a:lnTo>
                    <a:pt x="1534" y="350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4" y="374"/>
                  </a:lnTo>
                  <a:lnTo>
                    <a:pt x="1547" y="383"/>
                  </a:lnTo>
                  <a:lnTo>
                    <a:pt x="1549" y="391"/>
                  </a:lnTo>
                  <a:lnTo>
                    <a:pt x="1552" y="399"/>
                  </a:lnTo>
                  <a:lnTo>
                    <a:pt x="1554" y="407"/>
                  </a:lnTo>
                  <a:lnTo>
                    <a:pt x="1555" y="416"/>
                  </a:lnTo>
                  <a:lnTo>
                    <a:pt x="1556" y="423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0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1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6" name="Oval 91">
              <a:extLst>
                <a:ext uri="{FF2B5EF4-FFF2-40B4-BE49-F238E27FC236}">
                  <a16:creationId xmlns:a16="http://schemas.microsoft.com/office/drawing/2014/main" id="{FA346970-DD03-0248-827C-9240243EF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1" y="2853"/>
              <a:ext cx="34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7" name="Oval 92">
              <a:extLst>
                <a:ext uri="{FF2B5EF4-FFF2-40B4-BE49-F238E27FC236}">
                  <a16:creationId xmlns:a16="http://schemas.microsoft.com/office/drawing/2014/main" id="{EC2803BD-8DDD-5743-90EB-62D72B63D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7" y="21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8" name="Oval 93">
              <a:extLst>
                <a:ext uri="{FF2B5EF4-FFF2-40B4-BE49-F238E27FC236}">
                  <a16:creationId xmlns:a16="http://schemas.microsoft.com/office/drawing/2014/main" id="{D2FAA6B6-B723-6E4E-8AF5-6F581451C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3" y="1931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9" name="Oval 94">
              <a:extLst>
                <a:ext uri="{FF2B5EF4-FFF2-40B4-BE49-F238E27FC236}">
                  <a16:creationId xmlns:a16="http://schemas.microsoft.com/office/drawing/2014/main" id="{9F58B58F-7F90-9F46-886B-AFD299FA2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6" y="2199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0" name="Freeform 95">
              <a:extLst>
                <a:ext uri="{FF2B5EF4-FFF2-40B4-BE49-F238E27FC236}">
                  <a16:creationId xmlns:a16="http://schemas.microsoft.com/office/drawing/2014/main" id="{5EE3867E-101B-E44D-9564-3765EB2339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4" y="1928"/>
              <a:ext cx="811" cy="366"/>
            </a:xfrm>
            <a:custGeom>
              <a:avLst/>
              <a:gdLst>
                <a:gd name="T0" fmla="*/ 0 w 3247"/>
                <a:gd name="T1" fmla="*/ 0 h 1831"/>
                <a:gd name="T2" fmla="*/ 0 w 3247"/>
                <a:gd name="T3" fmla="*/ 0 h 1831"/>
                <a:gd name="T4" fmla="*/ 0 w 3247"/>
                <a:gd name="T5" fmla="*/ 0 h 1831"/>
                <a:gd name="T6" fmla="*/ 0 w 3247"/>
                <a:gd name="T7" fmla="*/ 0 h 1831"/>
                <a:gd name="T8" fmla="*/ 0 w 3247"/>
                <a:gd name="T9" fmla="*/ 0 h 1831"/>
                <a:gd name="T10" fmla="*/ 0 w 3247"/>
                <a:gd name="T11" fmla="*/ 0 h 1831"/>
                <a:gd name="T12" fmla="*/ 0 w 3247"/>
                <a:gd name="T13" fmla="*/ 0 h 1831"/>
                <a:gd name="T14" fmla="*/ 0 w 3247"/>
                <a:gd name="T15" fmla="*/ 0 h 1831"/>
                <a:gd name="T16" fmla="*/ 0 w 3247"/>
                <a:gd name="T17" fmla="*/ 0 h 18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247"/>
                <a:gd name="T28" fmla="*/ 0 h 1831"/>
                <a:gd name="T29" fmla="*/ 3247 w 3247"/>
                <a:gd name="T30" fmla="*/ 1831 h 18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247" h="1831">
                  <a:moveTo>
                    <a:pt x="0" y="1168"/>
                  </a:moveTo>
                  <a:lnTo>
                    <a:pt x="2423" y="1441"/>
                  </a:lnTo>
                  <a:lnTo>
                    <a:pt x="1624" y="52"/>
                  </a:lnTo>
                  <a:lnTo>
                    <a:pt x="320" y="1415"/>
                  </a:lnTo>
                  <a:lnTo>
                    <a:pt x="2841" y="1584"/>
                  </a:lnTo>
                  <a:lnTo>
                    <a:pt x="2104" y="26"/>
                  </a:lnTo>
                  <a:lnTo>
                    <a:pt x="677" y="1636"/>
                  </a:lnTo>
                  <a:lnTo>
                    <a:pt x="3247" y="1831"/>
                  </a:lnTo>
                  <a:lnTo>
                    <a:pt x="2115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1" name="Freeform 96">
              <a:extLst>
                <a:ext uri="{FF2B5EF4-FFF2-40B4-BE49-F238E27FC236}">
                  <a16:creationId xmlns:a16="http://schemas.microsoft.com/office/drawing/2014/main" id="{3A56C9EF-2918-5243-9E08-A37B3ED5A3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" y="1935"/>
              <a:ext cx="732" cy="366"/>
            </a:xfrm>
            <a:custGeom>
              <a:avLst/>
              <a:gdLst>
                <a:gd name="T0" fmla="*/ 0 w 2927"/>
                <a:gd name="T1" fmla="*/ 0 h 1830"/>
                <a:gd name="T2" fmla="*/ 0 w 2927"/>
                <a:gd name="T3" fmla="*/ 0 h 1830"/>
                <a:gd name="T4" fmla="*/ 0 w 2927"/>
                <a:gd name="T5" fmla="*/ 0 h 1830"/>
                <a:gd name="T6" fmla="*/ 0 w 2927"/>
                <a:gd name="T7" fmla="*/ 0 h 1830"/>
                <a:gd name="T8" fmla="*/ 0 w 2927"/>
                <a:gd name="T9" fmla="*/ 0 h 1830"/>
                <a:gd name="T10" fmla="*/ 0 w 2927"/>
                <a:gd name="T11" fmla="*/ 0 h 1830"/>
                <a:gd name="T12" fmla="*/ 0 w 2927"/>
                <a:gd name="T13" fmla="*/ 0 h 1830"/>
                <a:gd name="T14" fmla="*/ 0 w 2927"/>
                <a:gd name="T15" fmla="*/ 0 h 18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7"/>
                <a:gd name="T25" fmla="*/ 0 h 1830"/>
                <a:gd name="T26" fmla="*/ 2927 w 2927"/>
                <a:gd name="T27" fmla="*/ 1830 h 183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7" h="1830">
                  <a:moveTo>
                    <a:pt x="2104" y="1442"/>
                  </a:moveTo>
                  <a:lnTo>
                    <a:pt x="1304" y="51"/>
                  </a:lnTo>
                  <a:lnTo>
                    <a:pt x="0" y="1416"/>
                  </a:lnTo>
                  <a:lnTo>
                    <a:pt x="2521" y="1584"/>
                  </a:lnTo>
                  <a:lnTo>
                    <a:pt x="1783" y="25"/>
                  </a:lnTo>
                  <a:lnTo>
                    <a:pt x="357" y="1637"/>
                  </a:lnTo>
                  <a:lnTo>
                    <a:pt x="2927" y="1830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2" name="Freeform 97">
              <a:extLst>
                <a:ext uri="{FF2B5EF4-FFF2-40B4-BE49-F238E27FC236}">
                  <a16:creationId xmlns:a16="http://schemas.microsoft.com/office/drawing/2014/main" id="{EF49147C-A7E8-3040-A0AE-8C8A21C0E8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6" y="1930"/>
              <a:ext cx="732" cy="366"/>
            </a:xfrm>
            <a:custGeom>
              <a:avLst/>
              <a:gdLst>
                <a:gd name="T0" fmla="*/ 0 w 2928"/>
                <a:gd name="T1" fmla="*/ 0 h 1831"/>
                <a:gd name="T2" fmla="*/ 0 w 2928"/>
                <a:gd name="T3" fmla="*/ 0 h 1831"/>
                <a:gd name="T4" fmla="*/ 0 w 2928"/>
                <a:gd name="T5" fmla="*/ 0 h 1831"/>
                <a:gd name="T6" fmla="*/ 0 w 2928"/>
                <a:gd name="T7" fmla="*/ 0 h 1831"/>
                <a:gd name="T8" fmla="*/ 0 w 2928"/>
                <a:gd name="T9" fmla="*/ 0 h 1831"/>
                <a:gd name="T10" fmla="*/ 0 w 2928"/>
                <a:gd name="T11" fmla="*/ 0 h 1831"/>
                <a:gd name="T12" fmla="*/ 0 w 2928"/>
                <a:gd name="T13" fmla="*/ 0 h 18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28"/>
                <a:gd name="T22" fmla="*/ 0 h 1831"/>
                <a:gd name="T23" fmla="*/ 2928 w 2928"/>
                <a:gd name="T24" fmla="*/ 1831 h 183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28" h="1831">
                  <a:moveTo>
                    <a:pt x="1303" y="51"/>
                  </a:moveTo>
                  <a:lnTo>
                    <a:pt x="0" y="1416"/>
                  </a:lnTo>
                  <a:lnTo>
                    <a:pt x="2522" y="1584"/>
                  </a:lnTo>
                  <a:lnTo>
                    <a:pt x="1784" y="26"/>
                  </a:lnTo>
                  <a:lnTo>
                    <a:pt x="356" y="1637"/>
                  </a:lnTo>
                  <a:lnTo>
                    <a:pt x="2928" y="1831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3" name="Freeform 98">
              <a:extLst>
                <a:ext uri="{FF2B5EF4-FFF2-40B4-BE49-F238E27FC236}">
                  <a16:creationId xmlns:a16="http://schemas.microsoft.com/office/drawing/2014/main" id="{264E606C-63EF-EA46-9AE3-91BDAB0A5D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" y="2530"/>
              <a:ext cx="732" cy="366"/>
            </a:xfrm>
            <a:custGeom>
              <a:avLst/>
              <a:gdLst>
                <a:gd name="T0" fmla="*/ 0 w 2927"/>
                <a:gd name="T1" fmla="*/ 0 h 1831"/>
                <a:gd name="T2" fmla="*/ 0 w 2927"/>
                <a:gd name="T3" fmla="*/ 0 h 1831"/>
                <a:gd name="T4" fmla="*/ 0 w 2927"/>
                <a:gd name="T5" fmla="*/ 0 h 1831"/>
                <a:gd name="T6" fmla="*/ 0 w 2927"/>
                <a:gd name="T7" fmla="*/ 0 h 1831"/>
                <a:gd name="T8" fmla="*/ 0 w 2927"/>
                <a:gd name="T9" fmla="*/ 0 h 1831"/>
                <a:gd name="T10" fmla="*/ 0 w 2927"/>
                <a:gd name="T11" fmla="*/ 0 h 18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27"/>
                <a:gd name="T19" fmla="*/ 0 h 1831"/>
                <a:gd name="T20" fmla="*/ 2927 w 2927"/>
                <a:gd name="T21" fmla="*/ 1831 h 183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27" h="1831">
                  <a:moveTo>
                    <a:pt x="0" y="1416"/>
                  </a:moveTo>
                  <a:lnTo>
                    <a:pt x="2520" y="1584"/>
                  </a:lnTo>
                  <a:lnTo>
                    <a:pt x="1783" y="26"/>
                  </a:lnTo>
                  <a:lnTo>
                    <a:pt x="356" y="1636"/>
                  </a:lnTo>
                  <a:lnTo>
                    <a:pt x="2927" y="1831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4" name="Freeform 99">
              <a:extLst>
                <a:ext uri="{FF2B5EF4-FFF2-40B4-BE49-F238E27FC236}">
                  <a16:creationId xmlns:a16="http://schemas.microsoft.com/office/drawing/2014/main" id="{7CC0F739-A335-7141-8E71-748F111B1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" y="2554"/>
              <a:ext cx="642" cy="366"/>
            </a:xfrm>
            <a:custGeom>
              <a:avLst/>
              <a:gdLst>
                <a:gd name="T0" fmla="*/ 0 w 2571"/>
                <a:gd name="T1" fmla="*/ 0 h 1831"/>
                <a:gd name="T2" fmla="*/ 0 w 2571"/>
                <a:gd name="T3" fmla="*/ 0 h 1831"/>
                <a:gd name="T4" fmla="*/ 0 w 2571"/>
                <a:gd name="T5" fmla="*/ 0 h 1831"/>
                <a:gd name="T6" fmla="*/ 0 w 2571"/>
                <a:gd name="T7" fmla="*/ 0 h 1831"/>
                <a:gd name="T8" fmla="*/ 0 w 2571"/>
                <a:gd name="T9" fmla="*/ 0 h 18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71"/>
                <a:gd name="T16" fmla="*/ 0 h 1831"/>
                <a:gd name="T17" fmla="*/ 2571 w 2571"/>
                <a:gd name="T18" fmla="*/ 1831 h 18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71" h="1831">
                  <a:moveTo>
                    <a:pt x="2166" y="1584"/>
                  </a:moveTo>
                  <a:lnTo>
                    <a:pt x="1427" y="26"/>
                  </a:lnTo>
                  <a:lnTo>
                    <a:pt x="0" y="1636"/>
                  </a:lnTo>
                  <a:lnTo>
                    <a:pt x="2571" y="1831"/>
                  </a:lnTo>
                  <a:lnTo>
                    <a:pt x="1440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5" name="Freeform 100">
              <a:extLst>
                <a:ext uri="{FF2B5EF4-FFF2-40B4-BE49-F238E27FC236}">
                  <a16:creationId xmlns:a16="http://schemas.microsoft.com/office/drawing/2014/main" id="{69DADF72-2A80-CB4C-9069-1F00BBB14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5" y="2554"/>
              <a:ext cx="643" cy="366"/>
            </a:xfrm>
            <a:custGeom>
              <a:avLst/>
              <a:gdLst>
                <a:gd name="T0" fmla="*/ 0 w 2572"/>
                <a:gd name="T1" fmla="*/ 0 h 1831"/>
                <a:gd name="T2" fmla="*/ 0 w 2572"/>
                <a:gd name="T3" fmla="*/ 0 h 1831"/>
                <a:gd name="T4" fmla="*/ 0 w 2572"/>
                <a:gd name="T5" fmla="*/ 0 h 1831"/>
                <a:gd name="T6" fmla="*/ 0 w 2572"/>
                <a:gd name="T7" fmla="*/ 0 h 18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72"/>
                <a:gd name="T13" fmla="*/ 0 h 1831"/>
                <a:gd name="T14" fmla="*/ 2572 w 2572"/>
                <a:gd name="T15" fmla="*/ 1831 h 18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72" h="1831">
                  <a:moveTo>
                    <a:pt x="1427" y="26"/>
                  </a:moveTo>
                  <a:lnTo>
                    <a:pt x="0" y="1636"/>
                  </a:lnTo>
                  <a:lnTo>
                    <a:pt x="2572" y="1831"/>
                  </a:lnTo>
                  <a:lnTo>
                    <a:pt x="1440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6" name="Rectangle 101">
              <a:extLst>
                <a:ext uri="{FF2B5EF4-FFF2-40B4-BE49-F238E27FC236}">
                  <a16:creationId xmlns:a16="http://schemas.microsoft.com/office/drawing/2014/main" id="{ABDBBAAC-0628-B14C-8718-7BF89B6CDC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2094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7" name="Rectangle 102">
              <a:extLst>
                <a:ext uri="{FF2B5EF4-FFF2-40B4-BE49-F238E27FC236}">
                  <a16:creationId xmlns:a16="http://schemas.microsoft.com/office/drawing/2014/main" id="{13C2D879-2536-1146-A99B-630DDEFAB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1" y="2088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8" name="Rectangle 103">
              <a:extLst>
                <a:ext uri="{FF2B5EF4-FFF2-40B4-BE49-F238E27FC236}">
                  <a16:creationId xmlns:a16="http://schemas.microsoft.com/office/drawing/2014/main" id="{4D57B7EB-6C68-EC4E-9020-356497CFC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9" y="1839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9" name="Rectangle 104">
              <a:extLst>
                <a:ext uri="{FF2B5EF4-FFF2-40B4-BE49-F238E27FC236}">
                  <a16:creationId xmlns:a16="http://schemas.microsoft.com/office/drawing/2014/main" id="{1EB3BA8C-3DB8-E241-8379-2AB456998B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10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0" name="Rectangle 105">
              <a:extLst>
                <a:ext uri="{FF2B5EF4-FFF2-40B4-BE49-F238E27FC236}">
                  <a16:creationId xmlns:a16="http://schemas.microsoft.com/office/drawing/2014/main" id="{11AFEE92-569D-F64B-96D3-A3A86CFA5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3" y="2096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1" name="Rectangle 106">
              <a:extLst>
                <a:ext uri="{FF2B5EF4-FFF2-40B4-BE49-F238E27FC236}">
                  <a16:creationId xmlns:a16="http://schemas.microsoft.com/office/drawing/2014/main" id="{96B8AA90-FFE6-0649-AA76-E031A20E6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0" y="1847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2" name="Rectangle 107">
              <a:extLst>
                <a:ext uri="{FF2B5EF4-FFF2-40B4-BE49-F238E27FC236}">
                  <a16:creationId xmlns:a16="http://schemas.microsoft.com/office/drawing/2014/main" id="{A2AD8805-A8AE-6948-BC4E-CD441F2F3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" y="2696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3" name="Rectangle 108">
              <a:extLst>
                <a:ext uri="{FF2B5EF4-FFF2-40B4-BE49-F238E27FC236}">
                  <a16:creationId xmlns:a16="http://schemas.microsoft.com/office/drawing/2014/main" id="{7479BDD7-0B6A-2940-BB86-B41F2816E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8" y="2691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4" name="Rectangle 109">
              <a:extLst>
                <a:ext uri="{FF2B5EF4-FFF2-40B4-BE49-F238E27FC236}">
                  <a16:creationId xmlns:a16="http://schemas.microsoft.com/office/drawing/2014/main" id="{3D0FA326-4D37-1646-923A-E97F1C2CF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6" y="2441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5" name="Rectangle 110">
              <a:extLst>
                <a:ext uri="{FF2B5EF4-FFF2-40B4-BE49-F238E27FC236}">
                  <a16:creationId xmlns:a16="http://schemas.microsoft.com/office/drawing/2014/main" id="{AE2546E1-D2F0-9F41-920A-4D1027EBF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0" y="2719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6" name="Rectangle 111">
              <a:extLst>
                <a:ext uri="{FF2B5EF4-FFF2-40B4-BE49-F238E27FC236}">
                  <a16:creationId xmlns:a16="http://schemas.microsoft.com/office/drawing/2014/main" id="{32E7C515-D885-534F-9797-020E69214A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8" y="2714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7" name="Rectangle 112">
              <a:extLst>
                <a:ext uri="{FF2B5EF4-FFF2-40B4-BE49-F238E27FC236}">
                  <a16:creationId xmlns:a16="http://schemas.microsoft.com/office/drawing/2014/main" id="{83694A14-A97C-5044-BC4E-898679ACA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6" y="2465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8" name="Rectangle 113">
              <a:extLst>
                <a:ext uri="{FF2B5EF4-FFF2-40B4-BE49-F238E27FC236}">
                  <a16:creationId xmlns:a16="http://schemas.microsoft.com/office/drawing/2014/main" id="{F757F41E-AF25-354C-BDA1-83CE5DACEA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5" y="2719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9" name="Rectangle 114">
              <a:extLst>
                <a:ext uri="{FF2B5EF4-FFF2-40B4-BE49-F238E27FC236}">
                  <a16:creationId xmlns:a16="http://schemas.microsoft.com/office/drawing/2014/main" id="{26905CAA-BC9E-1F4C-BEE1-FE5EBAAB8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2714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0" name="Rectangle 115">
              <a:extLst>
                <a:ext uri="{FF2B5EF4-FFF2-40B4-BE49-F238E27FC236}">
                  <a16:creationId xmlns:a16="http://schemas.microsoft.com/office/drawing/2014/main" id="{EDB9BDE4-E31B-F142-927C-D6FC08784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1" y="2465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1" name="Rectangle 116">
              <a:extLst>
                <a:ext uri="{FF2B5EF4-FFF2-40B4-BE49-F238E27FC236}">
                  <a16:creationId xmlns:a16="http://schemas.microsoft.com/office/drawing/2014/main" id="{09444BCD-43F7-B742-8E6C-AEA0B9A87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" y="2096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2" name="Rectangle 117">
              <a:extLst>
                <a:ext uri="{FF2B5EF4-FFF2-40B4-BE49-F238E27FC236}">
                  <a16:creationId xmlns:a16="http://schemas.microsoft.com/office/drawing/2014/main" id="{326E2609-F4AA-B741-8C78-8002D7EAE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4" y="209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3" name="Rectangle 118">
              <a:extLst>
                <a:ext uri="{FF2B5EF4-FFF2-40B4-BE49-F238E27FC236}">
                  <a16:creationId xmlns:a16="http://schemas.microsoft.com/office/drawing/2014/main" id="{EE23BD33-5238-8C4A-B9A7-D366B647A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2" y="184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8194EF4A-1ECF-1C48-A4AF-892C03B862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3DED4DB-5BAE-F946-9E69-B2FEE65D205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8124B562-B4AA-9A47-9F83-BA0F47E29B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1800" y="185738"/>
            <a:ext cx="84455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4721B31-F64F-8042-A356-827D7D18A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/>
              <a:t>2. AC may discover inconsistency </a:t>
            </a:r>
          </a:p>
          <a:p>
            <a:pPr algn="r" eaLnBrk="1" hangingPunct="1">
              <a:buFontTx/>
              <a:buNone/>
            </a:pPr>
            <a:r>
              <a:rPr lang="en-US" altLang="en-US" sz="2000" i="1"/>
              <a:t>Example borrowed from Dechter</a:t>
            </a:r>
          </a:p>
          <a:p>
            <a:pPr eaLnBrk="1" hangingPunct="1"/>
            <a:endParaRPr lang="en-US" altLang="en-US"/>
          </a:p>
        </p:txBody>
      </p:sp>
      <p:pic>
        <p:nvPicPr>
          <p:cNvPr id="35844" name="Picture 6" descr="inconsistency">
            <a:extLst>
              <a:ext uri="{FF2B5EF4-FFF2-40B4-BE49-F238E27FC236}">
                <a16:creationId xmlns:a16="http://schemas.microsoft.com/office/drawing/2014/main" id="{1B367161-CE7E-034D-BA8A-7107AAE7D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400" y="2398713"/>
            <a:ext cx="4529138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88302A27-50FE-0F45-90D1-339F8EF5C1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EFB8BA4-1CD8-2544-B8AB-8BB8C69EE8B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BD197824-1C17-4A46-B8C3-F3E06E8DAF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NC &amp; AC            </a:t>
            </a:r>
            <a:r>
              <a:rPr lang="en-US" altLang="en-US" sz="2000" b="0" i="1"/>
              <a:t>Example courtesy of M. Fromherz</a:t>
            </a:r>
          </a:p>
        </p:txBody>
      </p:sp>
      <p:grpSp>
        <p:nvGrpSpPr>
          <p:cNvPr id="36867" name="Group 28">
            <a:extLst>
              <a:ext uri="{FF2B5EF4-FFF2-40B4-BE49-F238E27FC236}">
                <a16:creationId xmlns:a16="http://schemas.microsoft.com/office/drawing/2014/main" id="{561F962A-EDE5-5845-AB8A-8D032C79057C}"/>
              </a:ext>
            </a:extLst>
          </p:cNvPr>
          <p:cNvGrpSpPr>
            <a:grpSpLocks/>
          </p:cNvGrpSpPr>
          <p:nvPr/>
        </p:nvGrpSpPr>
        <p:grpSpPr bwMode="auto">
          <a:xfrm>
            <a:off x="860425" y="2959100"/>
            <a:ext cx="2019300" cy="1968500"/>
            <a:chOff x="400" y="1096"/>
            <a:chExt cx="1272" cy="1240"/>
          </a:xfrm>
        </p:grpSpPr>
        <p:sp>
          <p:nvSpPr>
            <p:cNvPr id="36886" name="AutoShape 5">
              <a:extLst>
                <a:ext uri="{FF2B5EF4-FFF2-40B4-BE49-F238E27FC236}">
                  <a16:creationId xmlns:a16="http://schemas.microsoft.com/office/drawing/2014/main" id="{200BBC36-4B79-1F43-9DC6-431B64A6A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112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10]</a:t>
              </a:r>
            </a:p>
          </p:txBody>
        </p:sp>
        <p:sp>
          <p:nvSpPr>
            <p:cNvPr id="36887" name="AutoShape 6">
              <a:extLst>
                <a:ext uri="{FF2B5EF4-FFF2-40B4-BE49-F238E27FC236}">
                  <a16:creationId xmlns:a16="http://schemas.microsoft.com/office/drawing/2014/main" id="{4A0A4C54-2CBD-AF4A-8C4D-8710DDE5A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" y="2048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10]</a:t>
              </a:r>
            </a:p>
          </p:txBody>
        </p:sp>
        <p:cxnSp>
          <p:nvCxnSpPr>
            <p:cNvPr id="36888" name="AutoShape 11">
              <a:extLst>
                <a:ext uri="{FF2B5EF4-FFF2-40B4-BE49-F238E27FC236}">
                  <a16:creationId xmlns:a16="http://schemas.microsoft.com/office/drawing/2014/main" id="{3393F2F9-3CA9-8642-AF35-482CB7CE392D}"/>
                </a:ext>
              </a:extLst>
            </p:cNvPr>
            <p:cNvCxnSpPr>
              <a:cxnSpLocks noChangeShapeType="1"/>
              <a:stCxn id="36886" idx="2"/>
              <a:endCxn id="36887" idx="0"/>
            </p:cNvCxnSpPr>
            <p:nvPr/>
          </p:nvCxnSpPr>
          <p:spPr bwMode="auto">
            <a:xfrm rot="16200000" flipH="1">
              <a:off x="576" y="1720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89" name="Text Box 13">
              <a:extLst>
                <a:ext uri="{FF2B5EF4-FFF2-40B4-BE49-F238E27FC236}">
                  <a16:creationId xmlns:a16="http://schemas.microsoft.com/office/drawing/2014/main" id="{BE802480-1819-CF4B-8260-5FF8CB391B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6" y="1624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 y-3</a:t>
              </a:r>
            </a:p>
          </p:txBody>
        </p:sp>
        <p:sp>
          <p:nvSpPr>
            <p:cNvPr id="36890" name="Text Box 14">
              <a:extLst>
                <a:ext uri="{FF2B5EF4-FFF2-40B4-BE49-F238E27FC236}">
                  <a16:creationId xmlns:a16="http://schemas.microsoft.com/office/drawing/2014/main" id="{EA11487E-C768-8641-8FC6-C070C88401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" y="109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91" name="Text Box 15">
              <a:extLst>
                <a:ext uri="{FF2B5EF4-FFF2-40B4-BE49-F238E27FC236}">
                  <a16:creationId xmlns:a16="http://schemas.microsoft.com/office/drawing/2014/main" id="{90C84554-4650-CE44-A5AF-6B37B3BFF9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" y="2048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36868" name="Group 29">
            <a:extLst>
              <a:ext uri="{FF2B5EF4-FFF2-40B4-BE49-F238E27FC236}">
                <a16:creationId xmlns:a16="http://schemas.microsoft.com/office/drawing/2014/main" id="{07F60C6A-47B2-BB49-B2DA-60FB26A16BC7}"/>
              </a:ext>
            </a:extLst>
          </p:cNvPr>
          <p:cNvGrpSpPr>
            <a:grpSpLocks/>
          </p:cNvGrpSpPr>
          <p:nvPr/>
        </p:nvGrpSpPr>
        <p:grpSpPr bwMode="auto">
          <a:xfrm>
            <a:off x="3375025" y="3035300"/>
            <a:ext cx="2019300" cy="1968500"/>
            <a:chOff x="1680" y="1128"/>
            <a:chExt cx="1272" cy="1240"/>
          </a:xfrm>
        </p:grpSpPr>
        <p:sp>
          <p:nvSpPr>
            <p:cNvPr id="36880" name="AutoShape 16">
              <a:extLst>
                <a:ext uri="{FF2B5EF4-FFF2-40B4-BE49-F238E27FC236}">
                  <a16:creationId xmlns:a16="http://schemas.microsoft.com/office/drawing/2014/main" id="{5AD5AFE6-6A6B-934A-A621-42E0D7B9F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1144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36881" name="AutoShape 17">
              <a:extLst>
                <a:ext uri="{FF2B5EF4-FFF2-40B4-BE49-F238E27FC236}">
                  <a16:creationId xmlns:a16="http://schemas.microsoft.com/office/drawing/2014/main" id="{AFB4BDFA-7823-134D-A6F6-AC994C5995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4" y="2080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, 10]</a:t>
              </a:r>
            </a:p>
          </p:txBody>
        </p:sp>
        <p:cxnSp>
          <p:nvCxnSpPr>
            <p:cNvPr id="36882" name="AutoShape 18">
              <a:extLst>
                <a:ext uri="{FF2B5EF4-FFF2-40B4-BE49-F238E27FC236}">
                  <a16:creationId xmlns:a16="http://schemas.microsoft.com/office/drawing/2014/main" id="{844EB6C5-72A3-0D43-9C84-958807709B6D}"/>
                </a:ext>
              </a:extLst>
            </p:cNvPr>
            <p:cNvCxnSpPr>
              <a:cxnSpLocks noChangeShapeType="1"/>
              <a:stCxn id="36880" idx="2"/>
              <a:endCxn id="36881" idx="0"/>
            </p:cNvCxnSpPr>
            <p:nvPr/>
          </p:nvCxnSpPr>
          <p:spPr bwMode="auto">
            <a:xfrm rot="16200000" flipH="1">
              <a:off x="1856" y="1752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83" name="Text Box 19">
              <a:extLst>
                <a:ext uri="{FF2B5EF4-FFF2-40B4-BE49-F238E27FC236}">
                  <a16:creationId xmlns:a16="http://schemas.microsoft.com/office/drawing/2014/main" id="{44FF8886-BA02-FB4C-8802-198B8AC291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656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y-3</a:t>
              </a:r>
            </a:p>
          </p:txBody>
        </p:sp>
        <p:sp>
          <p:nvSpPr>
            <p:cNvPr id="36884" name="Text Box 20">
              <a:extLst>
                <a:ext uri="{FF2B5EF4-FFF2-40B4-BE49-F238E27FC236}">
                  <a16:creationId xmlns:a16="http://schemas.microsoft.com/office/drawing/2014/main" id="{3B4B827E-7EBD-5144-95CB-80907DB3A6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12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85" name="Text Box 21">
              <a:extLst>
                <a:ext uri="{FF2B5EF4-FFF2-40B4-BE49-F238E27FC236}">
                  <a16:creationId xmlns:a16="http://schemas.microsoft.com/office/drawing/2014/main" id="{10956B67-42F0-4C47-99D2-E463E196A1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8" y="2080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36869" name="Group 30">
            <a:extLst>
              <a:ext uri="{FF2B5EF4-FFF2-40B4-BE49-F238E27FC236}">
                <a16:creationId xmlns:a16="http://schemas.microsoft.com/office/drawing/2014/main" id="{E70E1BD9-53D8-3942-B28F-087DDB9C693E}"/>
              </a:ext>
            </a:extLst>
          </p:cNvPr>
          <p:cNvGrpSpPr>
            <a:grpSpLocks/>
          </p:cNvGrpSpPr>
          <p:nvPr/>
        </p:nvGrpSpPr>
        <p:grpSpPr bwMode="auto">
          <a:xfrm>
            <a:off x="6245225" y="2984500"/>
            <a:ext cx="2019300" cy="1968500"/>
            <a:chOff x="3272" y="1176"/>
            <a:chExt cx="1272" cy="1240"/>
          </a:xfrm>
        </p:grpSpPr>
        <p:sp>
          <p:nvSpPr>
            <p:cNvPr id="36874" name="AutoShape 22">
              <a:extLst>
                <a:ext uri="{FF2B5EF4-FFF2-40B4-BE49-F238E27FC236}">
                  <a16:creationId xmlns:a16="http://schemas.microsoft.com/office/drawing/2014/main" id="{1B4C3DF0-C4E8-914B-9584-BDE5202A3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" y="1192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3366CC"/>
                  </a:solidFill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, 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36875" name="AutoShape 23">
              <a:extLst>
                <a:ext uri="{FF2B5EF4-FFF2-40B4-BE49-F238E27FC236}">
                  <a16:creationId xmlns:a16="http://schemas.microsoft.com/office/drawing/2014/main" id="{6ACB0734-D196-F94E-A3C5-DB43A1BCEB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128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3366CC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, 10]</a:t>
              </a:r>
            </a:p>
          </p:txBody>
        </p:sp>
        <p:cxnSp>
          <p:nvCxnSpPr>
            <p:cNvPr id="36876" name="AutoShape 24">
              <a:extLst>
                <a:ext uri="{FF2B5EF4-FFF2-40B4-BE49-F238E27FC236}">
                  <a16:creationId xmlns:a16="http://schemas.microsoft.com/office/drawing/2014/main" id="{73741E14-13CF-4043-8827-EDBABB825044}"/>
                </a:ext>
              </a:extLst>
            </p:cNvPr>
            <p:cNvCxnSpPr>
              <a:cxnSpLocks noChangeShapeType="1"/>
              <a:stCxn id="36874" idx="2"/>
              <a:endCxn id="36875" idx="0"/>
            </p:cNvCxnSpPr>
            <p:nvPr/>
          </p:nvCxnSpPr>
          <p:spPr bwMode="auto">
            <a:xfrm rot="16200000" flipH="1">
              <a:off x="3448" y="1800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77" name="Text Box 25">
              <a:extLst>
                <a:ext uri="{FF2B5EF4-FFF2-40B4-BE49-F238E27FC236}">
                  <a16:creationId xmlns:a16="http://schemas.microsoft.com/office/drawing/2014/main" id="{36FC248B-7857-8449-BADB-B3C63BC913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8" y="1704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 y-3</a:t>
              </a:r>
            </a:p>
          </p:txBody>
        </p:sp>
        <p:sp>
          <p:nvSpPr>
            <p:cNvPr id="36878" name="Text Box 26">
              <a:extLst>
                <a:ext uri="{FF2B5EF4-FFF2-40B4-BE49-F238E27FC236}">
                  <a16:creationId xmlns:a16="http://schemas.microsoft.com/office/drawing/2014/main" id="{95B336AB-F506-2546-AD07-90D0D6EB44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2" y="117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79" name="Text Box 27">
              <a:extLst>
                <a:ext uri="{FF2B5EF4-FFF2-40B4-BE49-F238E27FC236}">
                  <a16:creationId xmlns:a16="http://schemas.microsoft.com/office/drawing/2014/main" id="{4AAA14BD-732A-604D-A8EC-5797B25771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0" y="2128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sp>
        <p:nvSpPr>
          <p:cNvPr id="36870" name="TextBox 26">
            <a:extLst>
              <a:ext uri="{FF2B5EF4-FFF2-40B4-BE49-F238E27FC236}">
                <a16:creationId xmlns:a16="http://schemas.microsoft.com/office/drawing/2014/main" id="{7C87D57D-3670-294F-81C8-520180850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1785938"/>
            <a:ext cx="2682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 propagates bound</a:t>
            </a:r>
          </a:p>
        </p:txBody>
      </p:sp>
      <p:sp>
        <p:nvSpPr>
          <p:cNvPr id="36871" name="TextBox 27">
            <a:extLst>
              <a:ext uri="{FF2B5EF4-FFF2-40B4-BE49-F238E27FC236}">
                <a16:creationId xmlns:a16="http://schemas.microsoft.com/office/drawing/2014/main" id="{57C3CDE8-D6CD-4A48-AF4E-4AE95FB21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1650" y="1644650"/>
            <a:ext cx="36417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Unary constraint x&gt;3 is imposed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 propagates bounds again</a:t>
            </a:r>
          </a:p>
        </p:txBody>
      </p:sp>
      <p:sp>
        <p:nvSpPr>
          <p:cNvPr id="32" name="Curved Down Arrow 31">
            <a:extLst>
              <a:ext uri="{FF2B5EF4-FFF2-40B4-BE49-F238E27FC236}">
                <a16:creationId xmlns:a16="http://schemas.microsoft.com/office/drawing/2014/main" id="{5EA6E0D7-6C81-C044-BAB5-51B3DB428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75" y="2301875"/>
            <a:ext cx="2089150" cy="622300"/>
          </a:xfrm>
          <a:prstGeom prst="curvedDownArrow">
            <a:avLst>
              <a:gd name="adj1" fmla="val 25008"/>
              <a:gd name="adj2" fmla="val 50000"/>
              <a:gd name="adj3" fmla="val 25000"/>
            </a:avLst>
          </a:prstGeom>
          <a:solidFill>
            <a:srgbClr val="3366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34" name="Curved Down Arrow 33">
            <a:extLst>
              <a:ext uri="{FF2B5EF4-FFF2-40B4-BE49-F238E27FC236}">
                <a16:creationId xmlns:a16="http://schemas.microsoft.com/office/drawing/2014/main" id="{FBE94D70-3D2D-0E4F-8C63-B52C3016E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0" y="2238375"/>
            <a:ext cx="2089150" cy="622300"/>
          </a:xfrm>
          <a:prstGeom prst="curvedDownArrow">
            <a:avLst>
              <a:gd name="adj1" fmla="val 25008"/>
              <a:gd name="adj2" fmla="val 50000"/>
              <a:gd name="adj3" fmla="val 25000"/>
            </a:avLst>
          </a:prstGeom>
          <a:solidFill>
            <a:srgbClr val="3366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195D700D-CB51-2548-878F-E716C5215C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7B8E6ED-BDA7-0945-9166-87FB43BA4A3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08F6373-CBE2-5945-9AE0-69E35CC36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157163"/>
            <a:ext cx="87122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Complexity of </a:t>
            </a:r>
            <a:r>
              <a:rPr lang="en-US" altLang="en-US" sz="4800">
                <a:latin typeface="Times New Roman" panose="02020603050405020304" pitchFamily="18" charset="0"/>
              </a:rPr>
              <a:t>AC-1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9C4ADD8-913C-F642-92A1-04B28A8F6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9775" y="1138238"/>
            <a:ext cx="7489825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 b="1">
                <a:latin typeface="Times New Roman" panose="02020603050405020304" pitchFamily="18" charset="0"/>
              </a:rPr>
              <a:t>Procedure</a:t>
            </a:r>
            <a:r>
              <a:rPr lang="en-US" altLang="en-US" sz="1400">
                <a:latin typeface="Times New Roman" panose="02020603050405020304" pitchFamily="18" charset="0"/>
              </a:rPr>
              <a:t> AC-1: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1   </a:t>
            </a:r>
            <a:r>
              <a:rPr lang="en-US" altLang="en-US" sz="1400" b="1">
                <a:latin typeface="Times New Roman" panose="02020603050405020304" pitchFamily="18" charset="0"/>
              </a:rPr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2   for  i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1 </a:t>
            </a:r>
            <a:r>
              <a:rPr lang="en-US" altLang="en-US" sz="1400" b="1">
                <a:latin typeface="Times New Roman" panose="02020603050405020304" pitchFamily="18" charset="0"/>
              </a:rPr>
              <a:t>until</a:t>
            </a:r>
            <a:r>
              <a:rPr lang="en-US" altLang="en-US" sz="1400">
                <a:latin typeface="Times New Roman" panose="02020603050405020304" pitchFamily="18" charset="0"/>
              </a:rPr>
              <a:t> </a:t>
            </a:r>
            <a:r>
              <a:rPr lang="en-US" altLang="en-US" sz="1400" i="1">
                <a:latin typeface="Times New Roman" panose="02020603050405020304" pitchFamily="18" charset="0"/>
              </a:rPr>
              <a:t>n</a:t>
            </a:r>
            <a:r>
              <a:rPr lang="en-US" altLang="en-US" sz="1400">
                <a:latin typeface="Times New Roman" panose="02020603050405020304" pitchFamily="18" charset="0"/>
              </a:rPr>
              <a:t> </a:t>
            </a:r>
            <a:r>
              <a:rPr lang="en-US" altLang="en-US" sz="1400" b="1">
                <a:latin typeface="Times New Roman" panose="02020603050405020304" pitchFamily="18" charset="0"/>
              </a:rPr>
              <a:t>do</a:t>
            </a:r>
            <a:r>
              <a:rPr lang="en-US" altLang="en-US" sz="1400">
                <a:latin typeface="Times New Roman" panose="02020603050405020304" pitchFamily="18" charset="0"/>
              </a:rPr>
              <a:t> NC(</a:t>
            </a:r>
            <a:r>
              <a:rPr lang="en-US" altLang="en-US" sz="1400" i="1">
                <a:latin typeface="Times New Roman" panose="02020603050405020304" pitchFamily="18" charset="0"/>
              </a:rPr>
              <a:t>i</a:t>
            </a:r>
            <a:r>
              <a:rPr lang="en-US" altLang="en-US" sz="14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3   Q 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400">
                <a:latin typeface="Times New Roman" panose="02020603050405020304" pitchFamily="18" charset="0"/>
              </a:rPr>
              <a:t>{(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| </a:t>
            </a:r>
            <a:r>
              <a:rPr lang="en-US" altLang="en-US" sz="1400" i="1">
                <a:latin typeface="Times New Roman" panose="02020603050405020304" pitchFamily="18" charset="0"/>
              </a:rPr>
              <a:t>(i,j</a:t>
            </a:r>
            <a:r>
              <a:rPr lang="en-US" altLang="en-US" sz="1400">
                <a:latin typeface="Times New Roman" panose="02020603050405020304" pitchFamily="18" charset="0"/>
              </a:rPr>
              <a:t>)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400">
                <a:latin typeface="Times New Roman" panose="02020603050405020304" pitchFamily="18" charset="0"/>
              </a:rPr>
              <a:t> arcs(G), </a:t>
            </a:r>
            <a:r>
              <a:rPr lang="en-US" altLang="en-US" sz="1400" i="1">
                <a:latin typeface="Times New Roman" panose="02020603050405020304" pitchFamily="18" charset="0"/>
              </a:rPr>
              <a:t>i </a:t>
            </a:r>
            <a:r>
              <a:rPr lang="en-US" altLang="en-US" sz="1400" i="1">
                <a:latin typeface="Times New Roman" panose="02020603050405020304" pitchFamily="18" charset="0"/>
                <a:sym typeface="Symbol" pitchFamily="2" charset="2"/>
              </a:rPr>
              <a:t> j</a:t>
            </a:r>
            <a:endParaRPr lang="en-US" altLang="en-US" sz="1400" i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4   </a:t>
            </a:r>
            <a:r>
              <a:rPr lang="en-US" altLang="en-US" sz="1400" b="1">
                <a:latin typeface="Times New Roman" panose="02020603050405020304" pitchFamily="18" charset="0"/>
              </a:rPr>
              <a:t>repeat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5 	</a:t>
            </a:r>
            <a:r>
              <a:rPr lang="en-US" altLang="en-US" sz="1400" b="1">
                <a:latin typeface="Times New Roman" panose="02020603050405020304" pitchFamily="18" charset="0"/>
              </a:rPr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6  	CHANGE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false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7       </a:t>
            </a:r>
            <a:r>
              <a:rPr lang="en-US" altLang="en-US" sz="1400" b="1">
                <a:latin typeface="Times New Roman" panose="02020603050405020304" pitchFamily="18" charset="0"/>
              </a:rPr>
              <a:t>for</a:t>
            </a:r>
            <a:r>
              <a:rPr lang="en-US" altLang="en-US" sz="1400">
                <a:latin typeface="Times New Roman" panose="02020603050405020304" pitchFamily="18" charset="0"/>
              </a:rPr>
              <a:t> each 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400">
                <a:latin typeface="Times New Roman" panose="02020603050405020304" pitchFamily="18" charset="0"/>
              </a:rPr>
              <a:t> Q </a:t>
            </a:r>
            <a:r>
              <a:rPr lang="en-US" altLang="en-US" sz="1400" b="1">
                <a:latin typeface="Times New Roman" panose="02020603050405020304" pitchFamily="18" charset="0"/>
              </a:rPr>
              <a:t>do</a:t>
            </a:r>
            <a:r>
              <a:rPr lang="en-US" altLang="en-US" sz="1400">
                <a:latin typeface="Times New Roman" panose="02020603050405020304" pitchFamily="18" charset="0"/>
              </a:rPr>
              <a:t> CHANGE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(REVISE(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 </a:t>
            </a:r>
            <a:r>
              <a:rPr lang="en-US" altLang="en-US" sz="1400" b="1">
                <a:latin typeface="Times New Roman" panose="02020603050405020304" pitchFamily="18" charset="0"/>
              </a:rPr>
              <a:t>or</a:t>
            </a:r>
            <a:r>
              <a:rPr lang="en-US" altLang="en-US" sz="1400">
                <a:latin typeface="Times New Roman" panose="02020603050405020304" pitchFamily="18" charset="0"/>
              </a:rPr>
              <a:t> CHANGE)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8 	</a:t>
            </a:r>
            <a:r>
              <a:rPr lang="en-US" altLang="en-US" sz="1400" b="1">
                <a:latin typeface="Times New Roman" panose="02020603050405020304" pitchFamily="18" charset="0"/>
              </a:rPr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9   </a:t>
            </a:r>
            <a:r>
              <a:rPr lang="en-US" altLang="en-US" sz="1400" b="1">
                <a:latin typeface="Times New Roman" panose="02020603050405020304" pitchFamily="18" charset="0"/>
              </a:rPr>
              <a:t>unti</a:t>
            </a:r>
            <a:r>
              <a:rPr lang="en-US" altLang="en-US" sz="1400">
                <a:latin typeface="Times New Roman" panose="02020603050405020304" pitchFamily="18" charset="0"/>
              </a:rPr>
              <a:t>l ¬ CHANGE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10 </a:t>
            </a:r>
            <a:r>
              <a:rPr lang="en-US" altLang="en-US" sz="1400" b="1">
                <a:latin typeface="Times New Roman" panose="02020603050405020304" pitchFamily="18" charset="0"/>
              </a:rPr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Note</a:t>
            </a:r>
            <a:r>
              <a:rPr lang="en-US" altLang="en-US" sz="2400"/>
              <a:t>: Q is not modified and |Q| = 2</a:t>
            </a:r>
            <a:r>
              <a:rPr lang="en-US" altLang="en-US" sz="2400" i="1"/>
              <a:t>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4 </a:t>
            </a:r>
            <a:r>
              <a:rPr lang="en-US" altLang="en-US" sz="2400">
                <a:sym typeface="Symbol" pitchFamily="2" charset="2"/>
              </a:rPr>
              <a:t> </a:t>
            </a:r>
            <a:r>
              <a:rPr lang="en-US" altLang="en-US" sz="2400"/>
              <a:t>9 repeats at most </a:t>
            </a:r>
            <a:r>
              <a:rPr lang="en-US" altLang="en-US" sz="2400" i="1"/>
              <a:t>n</a:t>
            </a:r>
            <a:r>
              <a:rPr lang="el-GR" altLang="en-US" sz="2400" i="1">
                <a:cs typeface="Arial" panose="020B0604020202020204" pitchFamily="34" charset="0"/>
              </a:rPr>
              <a:t>·</a:t>
            </a:r>
            <a:r>
              <a:rPr lang="en-US" altLang="en-US" sz="2400" i="1"/>
              <a:t>a</a:t>
            </a:r>
            <a:r>
              <a:rPr lang="en-US" altLang="en-US" sz="2400"/>
              <a:t> times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Each iteration has |Q| = 2</a:t>
            </a:r>
            <a:r>
              <a:rPr lang="en-US" altLang="en-US" sz="2400" i="1"/>
              <a:t>e</a:t>
            </a:r>
            <a:r>
              <a:rPr lang="en-US" altLang="en-US" sz="2400"/>
              <a:t>  calls to </a:t>
            </a:r>
            <a:r>
              <a:rPr lang="en-US" altLang="en-US" sz="2400">
                <a:latin typeface="Times New Roman" panose="02020603050405020304" pitchFamily="18" charset="0"/>
              </a:rPr>
              <a:t>REVISE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latin typeface="Courier New" panose="02070309020205020404" pitchFamily="49" charset="0"/>
              </a:rPr>
              <a:t>Revise</a:t>
            </a:r>
            <a:r>
              <a:rPr lang="en-US" altLang="en-US" sz="2400"/>
              <a:t> requires at most </a:t>
            </a:r>
            <a:r>
              <a:rPr lang="en-US" altLang="en-US" sz="2400" i="1"/>
              <a:t>a</a:t>
            </a:r>
            <a:r>
              <a:rPr lang="en-US" altLang="en-US" sz="2400" baseline="30000"/>
              <a:t>2</a:t>
            </a:r>
            <a:r>
              <a:rPr lang="en-US" altLang="en-US" sz="2400"/>
              <a:t> checks of </a:t>
            </a:r>
            <a:r>
              <a:rPr lang="en-US" altLang="en-US" sz="2400" i="1"/>
              <a:t>P</a:t>
            </a:r>
            <a:r>
              <a:rPr lang="en-US" altLang="en-US" sz="2400" i="1" baseline="-25000"/>
              <a:t>ij</a:t>
            </a:r>
            <a:endParaRPr lang="en-US" altLang="en-US" sz="1200"/>
          </a:p>
        </p:txBody>
      </p:sp>
      <p:sp>
        <p:nvSpPr>
          <p:cNvPr id="121861" name="Text Box 5">
            <a:extLst>
              <a:ext uri="{FF2B5EF4-FFF2-40B4-BE49-F238E27FC236}">
                <a16:creationId xmlns:a16="http://schemas.microsoft.com/office/drawing/2014/main" id="{ADBAC875-F154-0B40-BA7D-CB67FC8F6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5489575"/>
            <a:ext cx="7197725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2400">
                <a:latin typeface="Arial" panose="020B0604020202020204" pitchFamily="34" charset="0"/>
              </a:rPr>
              <a:t>  AC-1 is  O(</a:t>
            </a:r>
            <a:r>
              <a:rPr lang="en-US" altLang="en-US" sz="2400" i="1">
                <a:latin typeface="Arial" panose="020B0604020202020204" pitchFamily="34" charset="0"/>
              </a:rPr>
              <a:t>a</a:t>
            </a:r>
            <a:r>
              <a:rPr lang="en-US" altLang="en-US" sz="2400" i="1" baseline="30000">
                <a:latin typeface="Arial" panose="020B0604020202020204" pitchFamily="34" charset="0"/>
              </a:rPr>
              <a:t>3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l-GR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·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 n </a:t>
            </a:r>
            <a:r>
              <a:rPr lang="el-GR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·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52EF1666-3B2F-CE48-8C78-AFE7504F81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67DC1B8-C483-C342-A4AC-3F470E95BDE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1552018B-C2B2-D740-8241-39F747C36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00025"/>
            <a:ext cx="8178800" cy="914400"/>
          </a:xfrm>
        </p:spPr>
        <p:txBody>
          <a:bodyPr/>
          <a:lstStyle/>
          <a:p>
            <a:pPr eaLnBrk="1" hangingPunct="1"/>
            <a:r>
              <a:rPr lang="en-US" altLang="en-US"/>
              <a:t>AC versions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396F43AB-D83F-4444-8010-47A7B5620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5775" y="1581150"/>
            <a:ext cx="8229600" cy="3916363"/>
          </a:xfrm>
        </p:spPr>
        <p:txBody>
          <a:bodyPr/>
          <a:lstStyle/>
          <a:p>
            <a:pPr eaLnBrk="1" hangingPunct="1"/>
            <a:r>
              <a:rPr lang="en-US" altLang="en-US" sz="2800"/>
              <a:t>AC-1 does not update Q, the queue of arcs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AC-2 iterates over arcs connected to at least one node whose domain has been modified. Nodes are ordered.  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AC-3 same as AC-2, nodes are not ordered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7ACE5DE9-987F-7B47-8E60-DDF98761C7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9A1B263-E9D7-B640-8365-87E2C22723A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2293B7BA-ABB9-7D4D-810D-F2FB5CA72E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3185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AC-3</a:t>
            </a:r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46C042E7-4E1A-9F43-B242-50A45E18D7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AC-3 iterates over </a:t>
            </a:r>
            <a:r>
              <a:rPr lang="en-US" altLang="en-US" sz="2800" u="sng"/>
              <a:t>arcs</a:t>
            </a:r>
            <a:r>
              <a:rPr lang="en-US" altLang="en-US" sz="2800"/>
              <a:t> connected to at least one node whose domain has been modified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Procedure</a:t>
            </a:r>
            <a:r>
              <a:rPr lang="en-US" altLang="en-US" sz="2000"/>
              <a:t> AC-3:</a:t>
            </a:r>
            <a:endParaRPr lang="en-US" altLang="en-US" sz="2000" b="1"/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for</a:t>
            </a:r>
            <a:r>
              <a:rPr lang="en-US" altLang="en-US" sz="2000"/>
              <a:t> </a:t>
            </a:r>
            <a:r>
              <a:rPr lang="en-US" altLang="en-US" sz="2000" i="1"/>
              <a:t>i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1 </a:t>
            </a:r>
            <a:r>
              <a:rPr lang="en-US" altLang="en-US" sz="2000" b="1"/>
              <a:t>until</a:t>
            </a:r>
            <a:r>
              <a:rPr lang="en-US" altLang="en-US" sz="2000"/>
              <a:t> </a:t>
            </a:r>
            <a:r>
              <a:rPr lang="en-US" altLang="en-US" sz="2000" i="1"/>
              <a:t>n</a:t>
            </a:r>
            <a:r>
              <a:rPr lang="en-US" altLang="en-US" sz="2000"/>
              <a:t> </a:t>
            </a:r>
            <a:r>
              <a:rPr lang="en-US" altLang="en-US" sz="2000" b="1"/>
              <a:t>do</a:t>
            </a:r>
            <a:r>
              <a:rPr lang="en-US" altLang="en-US" sz="2000"/>
              <a:t> NC(i)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i="1"/>
              <a:t>Q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 (</a:t>
            </a:r>
            <a:r>
              <a:rPr lang="en-US" altLang="en-US" sz="2000" i="1"/>
              <a:t>i</a:t>
            </a:r>
            <a:r>
              <a:rPr lang="en-US" altLang="en-US" sz="2000"/>
              <a:t>, </a:t>
            </a:r>
            <a:r>
              <a:rPr lang="en-US" altLang="en-US" sz="2000" i="1"/>
              <a:t>j</a:t>
            </a:r>
            <a:r>
              <a:rPr lang="en-US" altLang="en-US" sz="2000"/>
              <a:t>) | (</a:t>
            </a:r>
            <a:r>
              <a:rPr lang="en-US" altLang="en-US" sz="2000" i="1"/>
              <a:t>i</a:t>
            </a:r>
            <a:r>
              <a:rPr lang="en-US" altLang="en-US" sz="2000"/>
              <a:t>, </a:t>
            </a:r>
            <a:r>
              <a:rPr lang="en-US" altLang="en-US" sz="2000" i="1"/>
              <a:t>j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>
                <a:latin typeface="Times New Roman" panose="02020603050405020304" pitchFamily="18" charset="0"/>
              </a:rPr>
              <a:t>directed arcs in constraint network of </a:t>
            </a:r>
            <a:r>
              <a:rPr lang="en-US" altLang="en-US" sz="2000" i="1">
                <a:latin typeface="Times New Roman" panose="02020603050405020304" pitchFamily="18" charset="0"/>
              </a:rPr>
              <a:t>Problem</a:t>
            </a:r>
            <a:r>
              <a:rPr lang="en-US" altLang="en-US" sz="2000"/>
              <a:t>, </a:t>
            </a:r>
            <a:r>
              <a:rPr lang="en-US" altLang="en-US" sz="2000" i="1"/>
              <a:t>i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 </a:t>
            </a:r>
            <a:r>
              <a:rPr lang="en-US" altLang="en-US" sz="2000" i="1"/>
              <a:t>j</a:t>
            </a:r>
            <a:r>
              <a:rPr lang="en-US" altLang="en-US" sz="2000"/>
              <a:t> }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While</a:t>
            </a:r>
            <a:r>
              <a:rPr lang="en-US" altLang="en-US" sz="2000"/>
              <a:t> </a:t>
            </a:r>
            <a:r>
              <a:rPr lang="en-US" altLang="en-US" sz="2000" i="1"/>
              <a:t>Q</a:t>
            </a:r>
            <a:r>
              <a:rPr lang="en-US" altLang="en-US" sz="2000"/>
              <a:t> is not empty  </a:t>
            </a:r>
            <a:r>
              <a:rPr lang="en-US" altLang="en-US" sz="2000" b="1"/>
              <a:t>do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    Begin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/>
              <a:t>    select and delete any arc (</a:t>
            </a:r>
            <a:r>
              <a:rPr lang="en-US" altLang="en-US" sz="2000" i="1"/>
              <a:t>k</a:t>
            </a:r>
            <a:r>
              <a:rPr lang="en-US" altLang="en-US" sz="2000"/>
              <a:t>,</a:t>
            </a:r>
            <a:r>
              <a:rPr lang="en-US" altLang="en-US" sz="2000" i="1"/>
              <a:t>m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Q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     If </a:t>
            </a:r>
            <a:r>
              <a:rPr lang="en-US" altLang="en-US" sz="2000"/>
              <a:t>Revise(</a:t>
            </a:r>
            <a:r>
              <a:rPr lang="en-US" altLang="en-US" sz="2000" i="1"/>
              <a:t>k</a:t>
            </a:r>
            <a:r>
              <a:rPr lang="en-US" altLang="en-US" sz="2000"/>
              <a:t>,</a:t>
            </a:r>
            <a:r>
              <a:rPr lang="en-US" altLang="en-US" sz="2000" i="1"/>
              <a:t>m</a:t>
            </a:r>
            <a:r>
              <a:rPr lang="en-US" altLang="en-US" sz="2000"/>
              <a:t>) </a:t>
            </a:r>
            <a:r>
              <a:rPr lang="en-US" altLang="en-US" sz="2000" b="1"/>
              <a:t>Then</a:t>
            </a:r>
            <a:r>
              <a:rPr lang="en-US" altLang="en-US" sz="2000"/>
              <a:t> </a:t>
            </a:r>
            <a:r>
              <a:rPr lang="en-US" altLang="en-US" sz="2000" i="1"/>
              <a:t>Q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</a:t>
            </a:r>
            <a:r>
              <a:rPr lang="en-US" altLang="en-US" sz="2000" i="1"/>
              <a:t>Q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 </a:t>
            </a:r>
            <a:r>
              <a:rPr lang="en-US" altLang="en-US" sz="2000"/>
              <a:t>{ (</a:t>
            </a:r>
            <a:r>
              <a:rPr lang="en-US" altLang="en-US" sz="2000" i="1"/>
              <a:t>i,k</a:t>
            </a:r>
            <a:r>
              <a:rPr lang="en-US" altLang="en-US" sz="2000"/>
              <a:t>) | (</a:t>
            </a:r>
            <a:r>
              <a:rPr lang="en-US" altLang="en-US" sz="2000" i="1"/>
              <a:t>i,k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/>
              <a:t> arcs(</a:t>
            </a:r>
            <a:r>
              <a:rPr lang="en-US" altLang="en-US" sz="2000" i="1"/>
              <a:t>G</a:t>
            </a:r>
            <a:r>
              <a:rPr lang="en-US" altLang="en-US" sz="2000"/>
              <a:t>), </a:t>
            </a:r>
            <a:r>
              <a:rPr lang="en-US" altLang="en-US" sz="2000" i="1"/>
              <a:t>i</a:t>
            </a:r>
            <a:r>
              <a:rPr lang="en-US" altLang="en-US" sz="2000" i="1">
                <a:sym typeface="Symbol" pitchFamily="2" charset="2"/>
              </a:rPr>
              <a:t></a:t>
            </a:r>
            <a:r>
              <a:rPr lang="en-US" altLang="en-US" sz="2000" i="1"/>
              <a:t>k, i</a:t>
            </a:r>
            <a:r>
              <a:rPr lang="en-US" altLang="en-US" sz="2000" i="1">
                <a:sym typeface="Symbol" pitchFamily="2" charset="2"/>
              </a:rPr>
              <a:t></a:t>
            </a:r>
            <a:r>
              <a:rPr lang="en-US" altLang="en-US" sz="2000" i="1"/>
              <a:t>m</a:t>
            </a:r>
            <a:r>
              <a:rPr lang="en-US" altLang="en-US" sz="2000"/>
              <a:t> }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/>
              <a:t>     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CC0000"/>
                </a:solidFill>
              </a:rPr>
              <a:t>(Don’t forget to make AC-3 check for domain wipe out)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3">
            <a:extLst>
              <a:ext uri="{FF2B5EF4-FFF2-40B4-BE49-F238E27FC236}">
                <a16:creationId xmlns:a16="http://schemas.microsoft.com/office/drawing/2014/main" id="{98524508-AA63-7F48-91E1-60443F6A23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15EE824-C116-CC4E-BDE4-605D85DE6D5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A8043F91-B5F9-5541-8294-9A2309D908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700" y="174625"/>
            <a:ext cx="79121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Complexity of AC-3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C914DDD-41F9-9A48-8A87-981E1FCB2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19200"/>
            <a:ext cx="3627438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b="1" kern="0" dirty="0">
                <a:latin typeface="+mn-lt"/>
                <a:ea typeface="+mn-ea"/>
              </a:rPr>
              <a:t>Procedure</a:t>
            </a:r>
            <a:r>
              <a:rPr lang="en-US" kern="0" dirty="0">
                <a:latin typeface="+mn-lt"/>
                <a:ea typeface="+mn-ea"/>
              </a:rPr>
              <a:t> AC-3: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1  </a:t>
            </a:r>
            <a:r>
              <a:rPr lang="en-US" b="1" kern="0" dirty="0">
                <a:latin typeface="+mn-lt"/>
                <a:ea typeface="+mn-ea"/>
              </a:rPr>
              <a:t>begin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2  </a:t>
            </a:r>
            <a:r>
              <a:rPr lang="en-US" b="1" kern="0" dirty="0">
                <a:latin typeface="+mn-lt"/>
                <a:ea typeface="+mn-ea"/>
              </a:rPr>
              <a:t>for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</a:t>
            </a:r>
            <a:r>
              <a:rPr lang="en-US" kern="0" dirty="0">
                <a:latin typeface="+mn-lt"/>
                <a:ea typeface="+mn-ea"/>
              </a:rPr>
              <a:t> 1 </a:t>
            </a:r>
            <a:r>
              <a:rPr lang="en-US" b="1" kern="0" dirty="0">
                <a:latin typeface="+mn-lt"/>
                <a:ea typeface="+mn-ea"/>
              </a:rPr>
              <a:t>until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 err="1">
                <a:latin typeface="+mn-lt"/>
                <a:ea typeface="+mn-ea"/>
              </a:rPr>
              <a:t>n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b="1" kern="0" dirty="0">
                <a:latin typeface="+mn-lt"/>
                <a:ea typeface="+mn-ea"/>
              </a:rPr>
              <a:t>do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</a:rPr>
              <a:t>NC(i</a:t>
            </a:r>
            <a:r>
              <a:rPr lang="en-US" kern="0" dirty="0">
                <a:latin typeface="+mn-lt"/>
                <a:ea typeface="+mn-ea"/>
              </a:rPr>
              <a:t>)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3 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</a:t>
            </a:r>
            <a:r>
              <a:rPr lang="en-US" kern="0" dirty="0">
                <a:latin typeface="+mn-lt"/>
                <a:ea typeface="+mn-ea"/>
              </a:rPr>
              <a:t> {(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>
                <a:latin typeface="+mn-lt"/>
                <a:ea typeface="+mn-ea"/>
              </a:rPr>
              <a:t>, </a:t>
            </a:r>
            <a:r>
              <a:rPr lang="en-US" i="1" kern="0" dirty="0" err="1">
                <a:latin typeface="+mn-lt"/>
                <a:ea typeface="+mn-ea"/>
              </a:rPr>
              <a:t>j</a:t>
            </a:r>
            <a:r>
              <a:rPr lang="en-US" kern="0" dirty="0">
                <a:latin typeface="+mn-lt"/>
                <a:ea typeface="+mn-ea"/>
              </a:rPr>
              <a:t>) | (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 err="1">
                <a:latin typeface="+mn-lt"/>
                <a:ea typeface="+mn-ea"/>
              </a:rPr>
              <a:t>,</a:t>
            </a:r>
            <a:r>
              <a:rPr lang="en-US" i="1" kern="0" dirty="0" err="1">
                <a:latin typeface="+mn-lt"/>
                <a:ea typeface="+mn-ea"/>
              </a:rPr>
              <a:t>j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</a:t>
            </a:r>
            <a:r>
              <a:rPr lang="en-US" kern="0" dirty="0">
                <a:latin typeface="+mn-lt"/>
                <a:ea typeface="+mn-ea"/>
                <a:sym typeface="Symbol" pitchFamily="18" charset="2"/>
              </a:rPr>
              <a:t> </a:t>
            </a:r>
            <a:r>
              <a:rPr lang="en-US" kern="0" dirty="0" err="1">
                <a:latin typeface="+mn-lt"/>
                <a:ea typeface="+mn-ea"/>
              </a:rPr>
              <a:t>arcs(</a:t>
            </a:r>
            <a:r>
              <a:rPr lang="en-US" i="1" kern="0" dirty="0" err="1">
                <a:latin typeface="+mn-lt"/>
                <a:ea typeface="+mn-ea"/>
              </a:rPr>
              <a:t>G</a:t>
            </a:r>
            <a:r>
              <a:rPr lang="en-US" kern="0" dirty="0">
                <a:latin typeface="+mn-lt"/>
                <a:ea typeface="+mn-ea"/>
              </a:rPr>
              <a:t>),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</a:t>
            </a:r>
            <a:r>
              <a:rPr lang="en-US" kern="0" dirty="0">
                <a:latin typeface="+mn-lt"/>
                <a:ea typeface="+mn-ea"/>
                <a:sym typeface="Symbol" pitchFamily="18" charset="2"/>
              </a:rPr>
              <a:t> </a:t>
            </a:r>
            <a:r>
              <a:rPr lang="en-US" i="1" kern="0" dirty="0" err="1">
                <a:latin typeface="+mn-lt"/>
                <a:ea typeface="+mn-ea"/>
              </a:rPr>
              <a:t>j</a:t>
            </a:r>
            <a:r>
              <a:rPr lang="en-US" kern="0" dirty="0">
                <a:latin typeface="+mn-lt"/>
                <a:ea typeface="+mn-ea"/>
              </a:rPr>
              <a:t> }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4  </a:t>
            </a:r>
            <a:r>
              <a:rPr lang="en-US" b="1" kern="0" dirty="0">
                <a:latin typeface="+mn-lt"/>
                <a:ea typeface="+mn-ea"/>
              </a:rPr>
              <a:t>While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is not empty  </a:t>
            </a:r>
            <a:r>
              <a:rPr lang="en-US" b="1" kern="0" dirty="0">
                <a:latin typeface="+mn-lt"/>
                <a:ea typeface="+mn-ea"/>
              </a:rPr>
              <a:t>do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5  </a:t>
            </a:r>
            <a:r>
              <a:rPr lang="en-US" b="1" kern="0" dirty="0">
                <a:latin typeface="+mn-lt"/>
                <a:ea typeface="+mn-ea"/>
              </a:rPr>
              <a:t>begin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buFontTx/>
              <a:buAutoNum type="arabicPlain" startAt="6"/>
              <a:defRPr/>
            </a:pPr>
            <a:r>
              <a:rPr lang="en-US" kern="0" dirty="0">
                <a:latin typeface="+mn-lt"/>
                <a:ea typeface="+mn-ea"/>
              </a:rPr>
              <a:t>select and delete any arc (</a:t>
            </a:r>
            <a:r>
              <a:rPr lang="en-US" i="1" kern="0" dirty="0" err="1">
                <a:latin typeface="+mn-lt"/>
                <a:ea typeface="+mn-ea"/>
              </a:rPr>
              <a:t>k</a:t>
            </a:r>
            <a:r>
              <a:rPr lang="en-US" kern="0" dirty="0" err="1">
                <a:latin typeface="+mn-lt"/>
                <a:ea typeface="+mn-ea"/>
              </a:rPr>
              <a:t>,</a:t>
            </a:r>
            <a:r>
              <a:rPr lang="en-US" i="1" kern="0" dirty="0" err="1">
                <a:latin typeface="+mn-lt"/>
                <a:ea typeface="+mn-ea"/>
              </a:rPr>
              <a:t>m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kern="0" dirty="0" err="1">
                <a:latin typeface="Arial" charset="0"/>
                <a:ea typeface="宋体" charset="-122"/>
                <a:cs typeface="宋体" charset="-122"/>
                <a:sym typeface="Symbol" pitchFamily="18" charset="2"/>
              </a:rPr>
              <a:t>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>
                <a:latin typeface="+mn-lt"/>
                <a:ea typeface="+mn-ea"/>
              </a:rPr>
              <a:t>Q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7 	 </a:t>
            </a:r>
            <a:r>
              <a:rPr lang="en-US" b="1" kern="0" dirty="0">
                <a:latin typeface="+mn-lt"/>
                <a:ea typeface="+mn-ea"/>
              </a:rPr>
              <a:t>If </a:t>
            </a:r>
            <a:r>
              <a:rPr lang="en-US" kern="0" dirty="0" err="1">
                <a:latin typeface="+mn-lt"/>
                <a:ea typeface="+mn-ea"/>
              </a:rPr>
              <a:t>Revise(</a:t>
            </a:r>
            <a:r>
              <a:rPr lang="en-US" i="1" kern="0" dirty="0" err="1">
                <a:latin typeface="+mn-lt"/>
                <a:ea typeface="+mn-ea"/>
              </a:rPr>
              <a:t>k</a:t>
            </a:r>
            <a:r>
              <a:rPr lang="en-US" kern="0" dirty="0">
                <a:latin typeface="+mn-lt"/>
                <a:ea typeface="+mn-ea"/>
              </a:rPr>
              <a:t>, </a:t>
            </a:r>
            <a:r>
              <a:rPr lang="en-US" i="1" kern="0" dirty="0" err="1">
                <a:latin typeface="+mn-lt"/>
                <a:ea typeface="+mn-ea"/>
              </a:rPr>
              <a:t>m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b="1" kern="0" dirty="0">
                <a:latin typeface="+mn-lt"/>
                <a:ea typeface="+mn-ea"/>
              </a:rPr>
              <a:t>then</a:t>
            </a:r>
            <a:r>
              <a:rPr lang="en-US" kern="0" dirty="0">
                <a:latin typeface="+mn-lt"/>
                <a:ea typeface="+mn-ea"/>
              </a:rPr>
              <a:t> 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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>
                <a:latin typeface="+mn-lt"/>
                <a:ea typeface="+mn-ea"/>
              </a:rPr>
              <a:t>Q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</a:t>
            </a:r>
            <a:r>
              <a:rPr lang="en-US" kern="0" dirty="0">
                <a:latin typeface="+mn-lt"/>
                <a:ea typeface="+mn-ea"/>
                <a:sym typeface="Symbol" pitchFamily="18" charset="2"/>
              </a:rPr>
              <a:t> </a:t>
            </a:r>
            <a:r>
              <a:rPr lang="en-US" kern="0" dirty="0">
                <a:latin typeface="+mn-lt"/>
                <a:ea typeface="+mn-ea"/>
              </a:rPr>
              <a:t>{ (</a:t>
            </a:r>
            <a:r>
              <a:rPr lang="en-US" i="1" kern="0" dirty="0" err="1">
                <a:latin typeface="+mn-lt"/>
                <a:ea typeface="+mn-ea"/>
              </a:rPr>
              <a:t>i,k</a:t>
            </a:r>
            <a:r>
              <a:rPr lang="en-US" kern="0" dirty="0">
                <a:latin typeface="+mn-lt"/>
                <a:ea typeface="+mn-ea"/>
              </a:rPr>
              <a:t>) | (</a:t>
            </a:r>
            <a:r>
              <a:rPr lang="en-US" i="1" kern="0" dirty="0" err="1">
                <a:latin typeface="+mn-lt"/>
                <a:ea typeface="+mn-ea"/>
              </a:rPr>
              <a:t>I,k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kern="0" dirty="0" err="1">
                <a:latin typeface="+mn-lt"/>
                <a:ea typeface="+mn-ea"/>
                <a:sym typeface="Symbol" pitchFamily="18" charset="2"/>
              </a:rPr>
              <a:t>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</a:rPr>
              <a:t>arcs(</a:t>
            </a:r>
            <a:r>
              <a:rPr lang="en-US" i="1" kern="0" dirty="0" err="1">
                <a:latin typeface="+mn-lt"/>
                <a:ea typeface="+mn-ea"/>
              </a:rPr>
              <a:t>G</a:t>
            </a:r>
            <a:r>
              <a:rPr lang="en-US" kern="0" dirty="0">
                <a:latin typeface="+mn-lt"/>
                <a:ea typeface="+mn-ea"/>
              </a:rPr>
              <a:t>),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i="1" kern="0" dirty="0" err="1">
                <a:latin typeface="+mn-lt"/>
                <a:ea typeface="+mn-ea"/>
                <a:sym typeface="Symbol" pitchFamily="18" charset="2"/>
              </a:rPr>
              <a:t></a:t>
            </a:r>
            <a:r>
              <a:rPr lang="en-US" i="1" kern="0" dirty="0" err="1">
                <a:latin typeface="+mn-lt"/>
                <a:ea typeface="+mn-ea"/>
              </a:rPr>
              <a:t>k</a:t>
            </a:r>
            <a:r>
              <a:rPr lang="en-US" i="1" kern="0" dirty="0">
                <a:latin typeface="+mn-lt"/>
                <a:ea typeface="+mn-ea"/>
              </a:rPr>
              <a:t>, </a:t>
            </a:r>
            <a:r>
              <a:rPr lang="en-US" i="1" kern="0" dirty="0" err="1">
                <a:latin typeface="+mn-lt"/>
                <a:ea typeface="+mn-ea"/>
              </a:rPr>
              <a:t>i</a:t>
            </a:r>
            <a:r>
              <a:rPr lang="en-US" i="1" kern="0" dirty="0" err="1">
                <a:latin typeface="+mn-lt"/>
                <a:ea typeface="+mn-ea"/>
                <a:sym typeface="Symbol" pitchFamily="18" charset="2"/>
              </a:rPr>
              <a:t></a:t>
            </a:r>
            <a:r>
              <a:rPr lang="en-US" i="1" kern="0" dirty="0" err="1">
                <a:latin typeface="+mn-lt"/>
                <a:ea typeface="+mn-ea"/>
              </a:rPr>
              <a:t>m</a:t>
            </a:r>
            <a:r>
              <a:rPr lang="en-US" kern="0" dirty="0">
                <a:latin typeface="+mn-lt"/>
                <a:ea typeface="+mn-ea"/>
              </a:rPr>
              <a:t> }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8  </a:t>
            </a:r>
            <a:r>
              <a:rPr lang="en-US" b="1" kern="0" dirty="0">
                <a:latin typeface="+mn-lt"/>
                <a:ea typeface="+mn-ea"/>
              </a:rPr>
              <a:t>end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9  </a:t>
            </a:r>
            <a:r>
              <a:rPr lang="en-US" b="1" kern="0" dirty="0">
                <a:latin typeface="+mn-lt"/>
                <a:ea typeface="+mn-ea"/>
              </a:rPr>
              <a:t>end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0016ECC7-9361-AC43-817D-28B9C87B3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8" y="1249363"/>
            <a:ext cx="5035550" cy="454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/>
              <a:t>First |Q| = 2e, then it grows and shrinks 4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</a:t>
            </a:r>
            <a:r>
              <a:rPr lang="en-US" altLang="en-US" sz="1800">
                <a:cs typeface="Arial" panose="020B0604020202020204" pitchFamily="34" charset="0"/>
              </a:rPr>
              <a:t>8</a:t>
            </a:r>
          </a:p>
          <a:p>
            <a:pPr eaLnBrk="1" hangingPunct="1"/>
            <a:r>
              <a:rPr lang="en-US" altLang="en-US" sz="1800">
                <a:cs typeface="Arial" panose="020B0604020202020204" pitchFamily="34" charset="0"/>
              </a:rPr>
              <a:t>Worst case: </a:t>
            </a:r>
          </a:p>
          <a:p>
            <a:pPr lvl="1" eaLnBrk="1" hangingPunct="1"/>
            <a:r>
              <a:rPr lang="en-US" altLang="en-US" sz="1600">
                <a:cs typeface="Arial" panose="020B0604020202020204" pitchFamily="34" charset="0"/>
              </a:rPr>
              <a:t>1 element is deleted from D</a:t>
            </a:r>
            <a:r>
              <a:rPr lang="en-US" altLang="en-US" sz="1600" i="1" baseline="-25000">
                <a:cs typeface="Arial" panose="020B0604020202020204" pitchFamily="34" charset="0"/>
              </a:rPr>
              <a:t>Vk</a:t>
            </a:r>
            <a:r>
              <a:rPr lang="en-US" altLang="en-US" sz="1600">
                <a:cs typeface="Arial" panose="020B0604020202020204" pitchFamily="34" charset="0"/>
              </a:rPr>
              <a:t> per iteration</a:t>
            </a:r>
          </a:p>
          <a:p>
            <a:pPr lvl="1" eaLnBrk="1" hangingPunct="1"/>
            <a:r>
              <a:rPr lang="en-US" altLang="en-US" sz="1600">
                <a:cs typeface="Arial" panose="020B0604020202020204" pitchFamily="34" charset="0"/>
              </a:rPr>
              <a:t>none of the arcs added is in Q</a:t>
            </a:r>
          </a:p>
          <a:p>
            <a:pPr eaLnBrk="1" hangingPunct="1"/>
            <a:r>
              <a:rPr lang="en-US" altLang="en-US" sz="1800">
                <a:cs typeface="Arial" panose="020B0604020202020204" pitchFamily="34" charset="0"/>
              </a:rPr>
              <a:t>Line 7:   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l-GR" altLang="en-US" sz="1800">
                <a:cs typeface="Arial" panose="020B0604020202020204" pitchFamily="34" charset="0"/>
              </a:rPr>
              <a:t>·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d</a:t>
            </a:r>
            <a:r>
              <a:rPr lang="en-US" altLang="en-US" sz="1800" i="1" baseline="-25000">
                <a:cs typeface="Arial" panose="020B0604020202020204" pitchFamily="34" charset="0"/>
              </a:rPr>
              <a:t>k</a:t>
            </a:r>
            <a:r>
              <a:rPr lang="en-US" altLang="en-US" sz="1800">
                <a:cs typeface="Arial" panose="020B0604020202020204" pitchFamily="34" charset="0"/>
              </a:rPr>
              <a:t> - 1)</a:t>
            </a:r>
          </a:p>
          <a:p>
            <a:pPr eaLnBrk="1" hangingPunct="1"/>
            <a:r>
              <a:rPr lang="en-US" altLang="en-US" sz="1800">
                <a:cs typeface="Arial" panose="020B0604020202020204" pitchFamily="34" charset="0"/>
              </a:rPr>
              <a:t>Lines 4 - 8: </a:t>
            </a:r>
          </a:p>
          <a:p>
            <a:pPr eaLnBrk="1" hangingPunct="1"/>
            <a:r>
              <a:rPr lang="en-US" altLang="en-US" sz="1800">
                <a:latin typeface="Courier New" panose="02070309020205020404" pitchFamily="49" charset="0"/>
                <a:cs typeface="Arial" panose="020B0604020202020204" pitchFamily="34" charset="0"/>
              </a:rPr>
              <a:t>Revise</a:t>
            </a:r>
            <a:r>
              <a:rPr lang="en-US" altLang="en-US" sz="1800">
                <a:cs typeface="Arial" panose="020B0604020202020204" pitchFamily="34" charset="0"/>
              </a:rPr>
              <a:t>: 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baseline="30000">
                <a:cs typeface="Arial" panose="020B0604020202020204" pitchFamily="34" charset="0"/>
              </a:rPr>
              <a:t>2</a:t>
            </a:r>
            <a:r>
              <a:rPr lang="en-US" altLang="en-US" sz="1800">
                <a:cs typeface="Arial" panose="020B0604020202020204" pitchFamily="34" charset="0"/>
              </a:rPr>
              <a:t> checks of P</a:t>
            </a:r>
            <a:r>
              <a:rPr lang="en-US" altLang="en-US" sz="1800" baseline="-25000">
                <a:cs typeface="Arial" panose="020B0604020202020204" pitchFamily="34" charset="0"/>
              </a:rPr>
              <a:t>ij</a:t>
            </a:r>
          </a:p>
          <a:p>
            <a:pPr eaLnBrk="1" hangingPunct="1">
              <a:buFontTx/>
              <a:buNone/>
            </a:pP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1800">
                <a:cs typeface="Arial" panose="020B0604020202020204" pitchFamily="34" charset="0"/>
              </a:rPr>
              <a:t>  AC-3 is O(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baseline="30000">
                <a:cs typeface="Arial" panose="020B0604020202020204" pitchFamily="34" charset="0"/>
              </a:rPr>
              <a:t>2</a:t>
            </a:r>
            <a:r>
              <a:rPr lang="en-US" altLang="en-US" sz="1800">
                <a:cs typeface="Arial" panose="020B0604020202020204" pitchFamily="34" charset="0"/>
              </a:rPr>
              <a:t>(2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 + 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>
                <a:cs typeface="Arial" panose="020B0604020202020204" pitchFamily="34" charset="0"/>
              </a:rPr>
              <a:t>(2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-</a:t>
            </a:r>
            <a:r>
              <a:rPr lang="en-US" altLang="en-US" sz="1800" i="1">
                <a:cs typeface="Arial" panose="020B0604020202020204" pitchFamily="34" charset="0"/>
              </a:rPr>
              <a:t>n</a:t>
            </a:r>
            <a:r>
              <a:rPr lang="en-US" altLang="en-US" sz="1800">
                <a:cs typeface="Arial" panose="020B0604020202020204" pitchFamily="34" charset="0"/>
              </a:rPr>
              <a:t>)))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US" altLang="en-US" sz="1800">
              <a:cs typeface="Arial" panose="020B0604020202020204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>
                <a:cs typeface="Arial" panose="020B0604020202020204" pitchFamily="34" charset="0"/>
              </a:rPr>
              <a:t>Connected graph (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 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en-US" sz="1800">
                <a:cs typeface="Arial" panose="020B0604020202020204" pitchFamily="34" charset="0"/>
              </a:rPr>
              <a:t> </a:t>
            </a:r>
            <a:r>
              <a:rPr lang="en-US" altLang="en-US" sz="1800" i="1">
                <a:cs typeface="Arial" panose="020B0604020202020204" pitchFamily="34" charset="0"/>
              </a:rPr>
              <a:t>n</a:t>
            </a:r>
            <a:r>
              <a:rPr lang="en-US" altLang="en-US" sz="1800">
                <a:cs typeface="Arial" panose="020B0604020202020204" pitchFamily="34" charset="0"/>
              </a:rPr>
              <a:t> – 1),   AC-3 is </a:t>
            </a:r>
            <a:r>
              <a:rPr lang="en-US" altLang="en-US" sz="1800" i="1">
                <a:cs typeface="Arial" panose="020B0604020202020204" pitchFamily="34" charset="0"/>
              </a:rPr>
              <a:t>O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3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>
                <a:cs typeface="Arial" panose="020B0604020202020204" pitchFamily="34" charset="0"/>
              </a:rPr>
              <a:t>If AC-p, AC-3 is </a:t>
            </a:r>
            <a:r>
              <a:rPr lang="en-US" altLang="en-US" sz="1800" i="1">
                <a:cs typeface="Arial" panose="020B0604020202020204" pitchFamily="34" charset="0"/>
              </a:rPr>
              <a:t>O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) 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1800">
                <a:cs typeface="Arial" panose="020B0604020202020204" pitchFamily="34" charset="0"/>
              </a:rPr>
              <a:t> AC-3 is  </a:t>
            </a:r>
            <a:r>
              <a:rPr lang="en-US" altLang="en-US" sz="1800">
                <a:cs typeface="Arial" panose="020B0604020202020204" pitchFamily="34" charset="0"/>
                <a:sym typeface="Symbol" pitchFamily="2" charset="2"/>
              </a:rPr>
              <a:t>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2</a:t>
            </a:r>
            <a:r>
              <a:rPr lang="en-US" altLang="en-US" sz="1800" i="1">
                <a:cs typeface="Arial" panose="020B0604020202020204" pitchFamily="34" charset="0"/>
              </a:rPr>
              <a:t>e</a:t>
            </a:r>
            <a:r>
              <a:rPr lang="en-US" altLang="en-US" sz="1800">
                <a:cs typeface="Arial" panose="020B0604020202020204" pitchFamily="34" charset="0"/>
              </a:rPr>
              <a:t>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>
                <a:cs typeface="Arial" panose="020B0604020202020204" pitchFamily="34" charset="0"/>
              </a:rPr>
              <a:t>Complete graph: </a:t>
            </a:r>
            <a:r>
              <a:rPr lang="en-US" altLang="en-US" sz="1800" i="1">
                <a:cs typeface="Arial" panose="020B0604020202020204" pitchFamily="34" charset="0"/>
              </a:rPr>
              <a:t>O</a:t>
            </a:r>
            <a:r>
              <a:rPr lang="en-US" altLang="en-US" sz="1800">
                <a:cs typeface="Arial" panose="020B0604020202020204" pitchFamily="34" charset="0"/>
              </a:rPr>
              <a:t>(</a:t>
            </a:r>
            <a:r>
              <a:rPr lang="en-US" altLang="en-US" sz="1800" i="1">
                <a:cs typeface="Arial" panose="020B0604020202020204" pitchFamily="34" charset="0"/>
              </a:rPr>
              <a:t>a</a:t>
            </a:r>
            <a:r>
              <a:rPr lang="en-US" altLang="en-US" sz="1800" i="1" baseline="30000">
                <a:cs typeface="Arial" panose="020B0604020202020204" pitchFamily="34" charset="0"/>
              </a:rPr>
              <a:t>3</a:t>
            </a:r>
            <a:r>
              <a:rPr lang="en-US" altLang="en-US" sz="1800" i="1">
                <a:cs typeface="Arial" panose="020B0604020202020204" pitchFamily="34" charset="0"/>
              </a:rPr>
              <a:t>n</a:t>
            </a:r>
            <a:r>
              <a:rPr lang="en-US" altLang="en-US" sz="1800" i="1" baseline="30000">
                <a:cs typeface="Arial" panose="020B0604020202020204" pitchFamily="34" charset="0"/>
              </a:rPr>
              <a:t>2</a:t>
            </a:r>
            <a:r>
              <a:rPr lang="en-US" altLang="en-US" sz="1800">
                <a:cs typeface="Arial" panose="020B0604020202020204" pitchFamily="34" charset="0"/>
              </a:rPr>
              <a:t>)</a:t>
            </a:r>
            <a:endParaRPr lang="en-US" altLang="en-US" sz="2000">
              <a:cs typeface="Arial" panose="020B0604020202020204" pitchFamily="34" charset="0"/>
            </a:endParaRPr>
          </a:p>
        </p:txBody>
      </p:sp>
      <p:graphicFrame>
        <p:nvGraphicFramePr>
          <p:cNvPr id="40965" name="Object 5">
            <a:extLst>
              <a:ext uri="{FF2B5EF4-FFF2-40B4-BE49-F238E27FC236}">
                <a16:creationId xmlns:a16="http://schemas.microsoft.com/office/drawing/2014/main" id="{B7A9C0B6-1EC5-CD43-B1BA-B751B6BBAA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4513" y="3103563"/>
          <a:ext cx="331946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Equation" r:id="rId3" imgW="54419500" imgH="6731000" progId="Equation.3">
                  <p:embed/>
                </p:oleObj>
              </mc:Choice>
              <mc:Fallback>
                <p:oleObj name="Equation" r:id="rId3" imgW="54419500" imgH="673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4513" y="3103563"/>
                        <a:ext cx="3319462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>
            <a:extLst>
              <a:ext uri="{FF2B5EF4-FFF2-40B4-BE49-F238E27FC236}">
                <a16:creationId xmlns:a16="http://schemas.microsoft.com/office/drawing/2014/main" id="{0441AB83-13C2-0240-A4E5-FED90B2CA0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9AE52F5-455D-7F40-AD15-440B2CC980F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F0395070-6894-C242-8056-E60C3ACC3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88913"/>
            <a:ext cx="79629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Example: Apply AC-3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592760C-D9B0-6E4D-BBBF-71BC8403AE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Example: Apply AC-3 				</a:t>
            </a:r>
            <a:r>
              <a:rPr lang="en-US" altLang="en-US" sz="1600" i="1"/>
              <a:t>Thanks to Xu Lin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endParaRPr lang="en-US" altLang="en-US" sz="1800" baseline="-25000"/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V1</a:t>
            </a:r>
            <a:r>
              <a:rPr lang="en-US" altLang="en-US" sz="1800"/>
              <a:t>  = {1, 2, 3, 4, 5}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V2</a:t>
            </a:r>
            <a:r>
              <a:rPr lang="en-US" altLang="en-US" sz="1800"/>
              <a:t>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V3</a:t>
            </a:r>
            <a:r>
              <a:rPr lang="en-US" altLang="en-US" sz="1800"/>
              <a:t>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V4</a:t>
            </a:r>
            <a:r>
              <a:rPr lang="en-US" altLang="en-US" sz="1800"/>
              <a:t> 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V2,V3</a:t>
            </a:r>
            <a:r>
              <a:rPr lang="en-US" altLang="en-US" sz="1800"/>
              <a:t> = {(2, 2), (4, 5), (2, 5), (3, 5), (2, 3), (5, 1), (1, 2), (5, 3), (2, 1), (1, 1)}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V1,V3</a:t>
            </a:r>
            <a:r>
              <a:rPr lang="en-US" altLang="en-US" sz="1800"/>
              <a:t> = {(5, 5), (2, 4), (3, 5), (3, 3), (5, 3), (4, 4), (5, 4), (3, 4), (1, 1), (3, 1)}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V2,V4</a:t>
            </a:r>
            <a:r>
              <a:rPr lang="en-US" altLang="en-US" sz="1800"/>
              <a:t> = {(1, 2), (3, 2), (3, 1), (4, 5), (2, 3), (4, 1), (1, 1), (4, 3), (2, 2), (1, 5)}</a:t>
            </a:r>
          </a:p>
        </p:txBody>
      </p:sp>
      <p:grpSp>
        <p:nvGrpSpPr>
          <p:cNvPr id="41988" name="Group 95">
            <a:extLst>
              <a:ext uri="{FF2B5EF4-FFF2-40B4-BE49-F238E27FC236}">
                <a16:creationId xmlns:a16="http://schemas.microsoft.com/office/drawing/2014/main" id="{57F32952-54AC-6941-AD27-05F837986A7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1375" y="1695450"/>
            <a:ext cx="7004050" cy="1397000"/>
            <a:chOff x="530" y="1022"/>
            <a:chExt cx="3946" cy="787"/>
          </a:xfrm>
        </p:grpSpPr>
        <p:sp>
          <p:nvSpPr>
            <p:cNvPr id="41989" name="AutoShape 94">
              <a:extLst>
                <a:ext uri="{FF2B5EF4-FFF2-40B4-BE49-F238E27FC236}">
                  <a16:creationId xmlns:a16="http://schemas.microsoft.com/office/drawing/2014/main" id="{B183F114-0E92-0D47-8C11-DB0A58A2496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30" y="1038"/>
              <a:ext cx="3946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0" name="Line 96">
              <a:extLst>
                <a:ext uri="{FF2B5EF4-FFF2-40B4-BE49-F238E27FC236}">
                  <a16:creationId xmlns:a16="http://schemas.microsoft.com/office/drawing/2014/main" id="{58D76EF0-573E-CF4A-BB23-C6F92A6CCB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" y="1216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1" name="Line 97">
              <a:extLst>
                <a:ext uri="{FF2B5EF4-FFF2-40B4-BE49-F238E27FC236}">
                  <a16:creationId xmlns:a16="http://schemas.microsoft.com/office/drawing/2014/main" id="{410F05D5-1D53-E943-9C02-81ADB165D3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8" y="132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2" name="Line 98">
              <a:extLst>
                <a:ext uri="{FF2B5EF4-FFF2-40B4-BE49-F238E27FC236}">
                  <a16:creationId xmlns:a16="http://schemas.microsoft.com/office/drawing/2014/main" id="{63C1AC30-F51F-FC42-909F-FD312DC4C0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7" y="1216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3" name="Line 99">
              <a:extLst>
                <a:ext uri="{FF2B5EF4-FFF2-40B4-BE49-F238E27FC236}">
                  <a16:creationId xmlns:a16="http://schemas.microsoft.com/office/drawing/2014/main" id="{F17B00A3-3D62-914A-AE3A-C6019F8F8F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8" y="1184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4" name="Freeform 100">
              <a:extLst>
                <a:ext uri="{FF2B5EF4-FFF2-40B4-BE49-F238E27FC236}">
                  <a16:creationId xmlns:a16="http://schemas.microsoft.com/office/drawing/2014/main" id="{171E2A09-AB64-DD48-A417-428499468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" y="129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8"/>
                  </a:lnTo>
                  <a:lnTo>
                    <a:pt x="0" y="17"/>
                  </a:lnTo>
                  <a:lnTo>
                    <a:pt x="1" y="24"/>
                  </a:lnTo>
                  <a:lnTo>
                    <a:pt x="2" y="31"/>
                  </a:lnTo>
                  <a:lnTo>
                    <a:pt x="5" y="40"/>
                  </a:lnTo>
                  <a:lnTo>
                    <a:pt x="7" y="47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9"/>
                  </a:lnTo>
                  <a:lnTo>
                    <a:pt x="18" y="76"/>
                  </a:lnTo>
                  <a:lnTo>
                    <a:pt x="23" y="83"/>
                  </a:lnTo>
                  <a:lnTo>
                    <a:pt x="26" y="89"/>
                  </a:lnTo>
                  <a:lnTo>
                    <a:pt x="31" y="96"/>
                  </a:lnTo>
                  <a:lnTo>
                    <a:pt x="36" y="102"/>
                  </a:lnTo>
                  <a:lnTo>
                    <a:pt x="41" y="108"/>
                  </a:lnTo>
                  <a:lnTo>
                    <a:pt x="47" y="113"/>
                  </a:lnTo>
                  <a:lnTo>
                    <a:pt x="52" y="119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3"/>
                  </a:lnTo>
                  <a:lnTo>
                    <a:pt x="77" y="138"/>
                  </a:lnTo>
                  <a:lnTo>
                    <a:pt x="84" y="142"/>
                  </a:lnTo>
                  <a:lnTo>
                    <a:pt x="92" y="145"/>
                  </a:lnTo>
                  <a:lnTo>
                    <a:pt x="99" y="148"/>
                  </a:lnTo>
                  <a:lnTo>
                    <a:pt x="106" y="151"/>
                  </a:lnTo>
                  <a:lnTo>
                    <a:pt x="113" y="154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9"/>
                  </a:lnTo>
                  <a:lnTo>
                    <a:pt x="144" y="160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5" name="Freeform 101">
              <a:extLst>
                <a:ext uri="{FF2B5EF4-FFF2-40B4-BE49-F238E27FC236}">
                  <a16:creationId xmlns:a16="http://schemas.microsoft.com/office/drawing/2014/main" id="{8D7814F1-E375-0E4D-BBCA-D3CB4A2A4C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5" y="129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60"/>
                  </a:lnTo>
                  <a:lnTo>
                    <a:pt x="24" y="159"/>
                  </a:lnTo>
                  <a:lnTo>
                    <a:pt x="31" y="157"/>
                  </a:lnTo>
                  <a:lnTo>
                    <a:pt x="39" y="155"/>
                  </a:lnTo>
                  <a:lnTo>
                    <a:pt x="47" y="154"/>
                  </a:lnTo>
                  <a:lnTo>
                    <a:pt x="54" y="151"/>
                  </a:lnTo>
                  <a:lnTo>
                    <a:pt x="62" y="148"/>
                  </a:lnTo>
                  <a:lnTo>
                    <a:pt x="69" y="145"/>
                  </a:lnTo>
                  <a:lnTo>
                    <a:pt x="76" y="142"/>
                  </a:lnTo>
                  <a:lnTo>
                    <a:pt x="83" y="138"/>
                  </a:lnTo>
                  <a:lnTo>
                    <a:pt x="89" y="133"/>
                  </a:lnTo>
                  <a:lnTo>
                    <a:pt x="95" y="129"/>
                  </a:lnTo>
                  <a:lnTo>
                    <a:pt x="102" y="124"/>
                  </a:lnTo>
                  <a:lnTo>
                    <a:pt x="107" y="119"/>
                  </a:lnTo>
                  <a:lnTo>
                    <a:pt x="113" y="113"/>
                  </a:lnTo>
                  <a:lnTo>
                    <a:pt x="119" y="108"/>
                  </a:lnTo>
                  <a:lnTo>
                    <a:pt x="124" y="102"/>
                  </a:lnTo>
                  <a:lnTo>
                    <a:pt x="129" y="96"/>
                  </a:lnTo>
                  <a:lnTo>
                    <a:pt x="134" y="89"/>
                  </a:lnTo>
                  <a:lnTo>
                    <a:pt x="137" y="83"/>
                  </a:lnTo>
                  <a:lnTo>
                    <a:pt x="141" y="76"/>
                  </a:lnTo>
                  <a:lnTo>
                    <a:pt x="145" y="69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7"/>
                  </a:lnTo>
                  <a:lnTo>
                    <a:pt x="155" y="40"/>
                  </a:lnTo>
                  <a:lnTo>
                    <a:pt x="158" y="31"/>
                  </a:lnTo>
                  <a:lnTo>
                    <a:pt x="159" y="24"/>
                  </a:lnTo>
                  <a:lnTo>
                    <a:pt x="159" y="17"/>
                  </a:lnTo>
                  <a:lnTo>
                    <a:pt x="160" y="8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6" name="Freeform 102">
              <a:extLst>
                <a:ext uri="{FF2B5EF4-FFF2-40B4-BE49-F238E27FC236}">
                  <a16:creationId xmlns:a16="http://schemas.microsoft.com/office/drawing/2014/main" id="{A01BD8FB-8697-B043-80FE-D5759FE3D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5" y="118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2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5" y="120"/>
                  </a:lnTo>
                  <a:lnTo>
                    <a:pt x="153" y="113"/>
                  </a:lnTo>
                  <a:lnTo>
                    <a:pt x="151" y="106"/>
                  </a:lnTo>
                  <a:lnTo>
                    <a:pt x="148" y="99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4"/>
                  </a:lnTo>
                  <a:lnTo>
                    <a:pt x="124" y="58"/>
                  </a:lnTo>
                  <a:lnTo>
                    <a:pt x="119" y="52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2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7" name="Freeform 103">
              <a:extLst>
                <a:ext uri="{FF2B5EF4-FFF2-40B4-BE49-F238E27FC236}">
                  <a16:creationId xmlns:a16="http://schemas.microsoft.com/office/drawing/2014/main" id="{28996B79-EFAA-0940-AFDC-CF42EE5C5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" y="118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2"/>
                  </a:lnTo>
                  <a:lnTo>
                    <a:pt x="36" y="58"/>
                  </a:lnTo>
                  <a:lnTo>
                    <a:pt x="31" y="64"/>
                  </a:lnTo>
                  <a:lnTo>
                    <a:pt x="26" y="71"/>
                  </a:lnTo>
                  <a:lnTo>
                    <a:pt x="23" y="77"/>
                  </a:lnTo>
                  <a:lnTo>
                    <a:pt x="18" y="84"/>
                  </a:lnTo>
                  <a:lnTo>
                    <a:pt x="16" y="91"/>
                  </a:lnTo>
                  <a:lnTo>
                    <a:pt x="12" y="99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0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2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8" name="Rectangle 104">
              <a:extLst>
                <a:ext uri="{FF2B5EF4-FFF2-40B4-BE49-F238E27FC236}">
                  <a16:creationId xmlns:a16="http://schemas.microsoft.com/office/drawing/2014/main" id="{D7247A71-9B8E-6047-B5F2-208C2F22C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" y="1201"/>
              <a:ext cx="469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1999" name="Line 105">
              <a:extLst>
                <a:ext uri="{FF2B5EF4-FFF2-40B4-BE49-F238E27FC236}">
                  <a16:creationId xmlns:a16="http://schemas.microsoft.com/office/drawing/2014/main" id="{D814E8D4-7C8B-B248-8528-AD4CBAE267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1696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Line 106">
              <a:extLst>
                <a:ext uri="{FF2B5EF4-FFF2-40B4-BE49-F238E27FC236}">
                  <a16:creationId xmlns:a16="http://schemas.microsoft.com/office/drawing/2014/main" id="{274FA1CD-F859-974C-8231-7E846F4C6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" y="1805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1" name="Line 107">
              <a:extLst>
                <a:ext uri="{FF2B5EF4-FFF2-40B4-BE49-F238E27FC236}">
                  <a16:creationId xmlns:a16="http://schemas.microsoft.com/office/drawing/2014/main" id="{0458799A-A765-2E4D-85CA-9BBC5041AF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2" y="1696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2" name="Line 108">
              <a:extLst>
                <a:ext uri="{FF2B5EF4-FFF2-40B4-BE49-F238E27FC236}">
                  <a16:creationId xmlns:a16="http://schemas.microsoft.com/office/drawing/2014/main" id="{2B10984D-D206-AC48-9F69-8AF4D190C9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3" y="1664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3" name="Freeform 109">
              <a:extLst>
                <a:ext uri="{FF2B5EF4-FFF2-40B4-BE49-F238E27FC236}">
                  <a16:creationId xmlns:a16="http://schemas.microsoft.com/office/drawing/2014/main" id="{90BD757B-B9C1-8A48-AF8A-F7C2ECD2E3D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" y="1773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3" y="31"/>
                  </a:lnTo>
                  <a:lnTo>
                    <a:pt x="5" y="39"/>
                  </a:lnTo>
                  <a:lnTo>
                    <a:pt x="7" y="46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9"/>
                  </a:lnTo>
                  <a:lnTo>
                    <a:pt x="19" y="76"/>
                  </a:lnTo>
                  <a:lnTo>
                    <a:pt x="23" y="82"/>
                  </a:lnTo>
                  <a:lnTo>
                    <a:pt x="27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2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1" y="155"/>
                  </a:lnTo>
                  <a:lnTo>
                    <a:pt x="129" y="156"/>
                  </a:lnTo>
                  <a:lnTo>
                    <a:pt x="136" y="158"/>
                  </a:lnTo>
                  <a:lnTo>
                    <a:pt x="145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Freeform 110">
              <a:extLst>
                <a:ext uri="{FF2B5EF4-FFF2-40B4-BE49-F238E27FC236}">
                  <a16:creationId xmlns:a16="http://schemas.microsoft.com/office/drawing/2014/main" id="{EB88B546-1BDD-2E4D-AD7D-500207BBC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" y="1773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2" y="156"/>
                  </a:lnTo>
                  <a:lnTo>
                    <a:pt x="39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3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8" y="82"/>
                  </a:lnTo>
                  <a:lnTo>
                    <a:pt x="141" y="76"/>
                  </a:lnTo>
                  <a:lnTo>
                    <a:pt x="145" y="69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6"/>
                  </a:lnTo>
                  <a:lnTo>
                    <a:pt x="156" y="39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5" name="Freeform 111">
              <a:extLst>
                <a:ext uri="{FF2B5EF4-FFF2-40B4-BE49-F238E27FC236}">
                  <a16:creationId xmlns:a16="http://schemas.microsoft.com/office/drawing/2014/main" id="{2C66E7A5-8A39-C842-8EAC-1567EB6CF9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" y="166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6" y="121"/>
                  </a:lnTo>
                  <a:lnTo>
                    <a:pt x="153" y="113"/>
                  </a:lnTo>
                  <a:lnTo>
                    <a:pt x="151" y="106"/>
                  </a:lnTo>
                  <a:lnTo>
                    <a:pt x="148" y="99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8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3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2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9" y="5"/>
                  </a:lnTo>
                  <a:lnTo>
                    <a:pt x="32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Freeform 112">
              <a:extLst>
                <a:ext uri="{FF2B5EF4-FFF2-40B4-BE49-F238E27FC236}">
                  <a16:creationId xmlns:a16="http://schemas.microsoft.com/office/drawing/2014/main" id="{05D64B2C-0457-4C4E-AB88-F69546A5FE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" y="166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1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2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7" y="71"/>
                  </a:lnTo>
                  <a:lnTo>
                    <a:pt x="23" y="78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9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1"/>
                  </a:lnTo>
                  <a:lnTo>
                    <a:pt x="3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7" name="Rectangle 113">
              <a:extLst>
                <a:ext uri="{FF2B5EF4-FFF2-40B4-BE49-F238E27FC236}">
                  <a16:creationId xmlns:a16="http://schemas.microsoft.com/office/drawing/2014/main" id="{4FD4E64C-AE50-6D42-99CB-E347391ED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" y="1680"/>
              <a:ext cx="469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08" name="Line 114">
              <a:extLst>
                <a:ext uri="{FF2B5EF4-FFF2-40B4-BE49-F238E27FC236}">
                  <a16:creationId xmlns:a16="http://schemas.microsoft.com/office/drawing/2014/main" id="{9E3921C3-3D11-FA49-8A53-CDB14DDED5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4" y="119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9" name="Line 115">
              <a:extLst>
                <a:ext uri="{FF2B5EF4-FFF2-40B4-BE49-F238E27FC236}">
                  <a16:creationId xmlns:a16="http://schemas.microsoft.com/office/drawing/2014/main" id="{1584251F-9B64-E54D-AB3D-3EBF97639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6" y="1308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Line 116">
              <a:extLst>
                <a:ext uri="{FF2B5EF4-FFF2-40B4-BE49-F238E27FC236}">
                  <a16:creationId xmlns:a16="http://schemas.microsoft.com/office/drawing/2014/main" id="{EBB8B6C3-F1BB-F44F-BCCB-791EFF9808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5" y="119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1" name="Line 117">
              <a:extLst>
                <a:ext uri="{FF2B5EF4-FFF2-40B4-BE49-F238E27FC236}">
                  <a16:creationId xmlns:a16="http://schemas.microsoft.com/office/drawing/2014/main" id="{1502714C-8CB6-3847-80B1-ADDBAEE3F1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6" y="116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Freeform 118">
              <a:extLst>
                <a:ext uri="{FF2B5EF4-FFF2-40B4-BE49-F238E27FC236}">
                  <a16:creationId xmlns:a16="http://schemas.microsoft.com/office/drawing/2014/main" id="{06F83876-6EAD-7246-8460-855081509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4" y="127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8"/>
                  </a:lnTo>
                  <a:lnTo>
                    <a:pt x="0" y="16"/>
                  </a:lnTo>
                  <a:lnTo>
                    <a:pt x="1" y="24"/>
                  </a:lnTo>
                  <a:lnTo>
                    <a:pt x="2" y="31"/>
                  </a:lnTo>
                  <a:lnTo>
                    <a:pt x="5" y="39"/>
                  </a:lnTo>
                  <a:lnTo>
                    <a:pt x="6" y="47"/>
                  </a:lnTo>
                  <a:lnTo>
                    <a:pt x="8" y="54"/>
                  </a:lnTo>
                  <a:lnTo>
                    <a:pt x="12" y="61"/>
                  </a:lnTo>
                  <a:lnTo>
                    <a:pt x="14" y="68"/>
                  </a:lnTo>
                  <a:lnTo>
                    <a:pt x="18" y="75"/>
                  </a:lnTo>
                  <a:lnTo>
                    <a:pt x="23" y="83"/>
                  </a:lnTo>
                  <a:lnTo>
                    <a:pt x="27" y="89"/>
                  </a:lnTo>
                  <a:lnTo>
                    <a:pt x="31" y="96"/>
                  </a:lnTo>
                  <a:lnTo>
                    <a:pt x="36" y="102"/>
                  </a:lnTo>
                  <a:lnTo>
                    <a:pt x="41" y="108"/>
                  </a:lnTo>
                  <a:lnTo>
                    <a:pt x="47" y="114"/>
                  </a:lnTo>
                  <a:lnTo>
                    <a:pt x="52" y="119"/>
                  </a:lnTo>
                  <a:lnTo>
                    <a:pt x="58" y="123"/>
                  </a:lnTo>
                  <a:lnTo>
                    <a:pt x="64" y="128"/>
                  </a:lnTo>
                  <a:lnTo>
                    <a:pt x="71" y="133"/>
                  </a:lnTo>
                  <a:lnTo>
                    <a:pt x="77" y="138"/>
                  </a:lnTo>
                  <a:lnTo>
                    <a:pt x="84" y="141"/>
                  </a:lnTo>
                  <a:lnTo>
                    <a:pt x="92" y="145"/>
                  </a:lnTo>
                  <a:lnTo>
                    <a:pt x="99" y="147"/>
                  </a:lnTo>
                  <a:lnTo>
                    <a:pt x="106" y="151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8"/>
                  </a:lnTo>
                  <a:lnTo>
                    <a:pt x="145" y="160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Freeform 119">
              <a:extLst>
                <a:ext uri="{FF2B5EF4-FFF2-40B4-BE49-F238E27FC236}">
                  <a16:creationId xmlns:a16="http://schemas.microsoft.com/office/drawing/2014/main" id="{90A37843-62BA-6747-95EE-E2650BB58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3" y="127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60"/>
                  </a:lnTo>
                  <a:lnTo>
                    <a:pt x="24" y="158"/>
                  </a:lnTo>
                  <a:lnTo>
                    <a:pt x="31" y="157"/>
                  </a:lnTo>
                  <a:lnTo>
                    <a:pt x="39" y="155"/>
                  </a:lnTo>
                  <a:lnTo>
                    <a:pt x="47" y="153"/>
                  </a:lnTo>
                  <a:lnTo>
                    <a:pt x="54" y="151"/>
                  </a:lnTo>
                  <a:lnTo>
                    <a:pt x="62" y="147"/>
                  </a:lnTo>
                  <a:lnTo>
                    <a:pt x="69" y="145"/>
                  </a:lnTo>
                  <a:lnTo>
                    <a:pt x="76" y="141"/>
                  </a:lnTo>
                  <a:lnTo>
                    <a:pt x="82" y="138"/>
                  </a:lnTo>
                  <a:lnTo>
                    <a:pt x="89" y="133"/>
                  </a:lnTo>
                  <a:lnTo>
                    <a:pt x="95" y="128"/>
                  </a:lnTo>
                  <a:lnTo>
                    <a:pt x="101" y="123"/>
                  </a:lnTo>
                  <a:lnTo>
                    <a:pt x="107" y="119"/>
                  </a:lnTo>
                  <a:lnTo>
                    <a:pt x="113" y="114"/>
                  </a:lnTo>
                  <a:lnTo>
                    <a:pt x="119" y="108"/>
                  </a:lnTo>
                  <a:lnTo>
                    <a:pt x="124" y="102"/>
                  </a:lnTo>
                  <a:lnTo>
                    <a:pt x="129" y="96"/>
                  </a:lnTo>
                  <a:lnTo>
                    <a:pt x="134" y="89"/>
                  </a:lnTo>
                  <a:lnTo>
                    <a:pt x="137" y="83"/>
                  </a:lnTo>
                  <a:lnTo>
                    <a:pt x="141" y="75"/>
                  </a:lnTo>
                  <a:lnTo>
                    <a:pt x="145" y="68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7"/>
                  </a:lnTo>
                  <a:lnTo>
                    <a:pt x="156" y="39"/>
                  </a:lnTo>
                  <a:lnTo>
                    <a:pt x="157" y="31"/>
                  </a:lnTo>
                  <a:lnTo>
                    <a:pt x="159" y="24"/>
                  </a:lnTo>
                  <a:lnTo>
                    <a:pt x="159" y="16"/>
                  </a:lnTo>
                  <a:lnTo>
                    <a:pt x="160" y="8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4" name="Freeform 120">
              <a:extLst>
                <a:ext uri="{FF2B5EF4-FFF2-40B4-BE49-F238E27FC236}">
                  <a16:creationId xmlns:a16="http://schemas.microsoft.com/office/drawing/2014/main" id="{3ADD7D4C-92B9-FE4B-89B8-A87D2F51B8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3" y="116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7" y="128"/>
                  </a:lnTo>
                  <a:lnTo>
                    <a:pt x="156" y="120"/>
                  </a:lnTo>
                  <a:lnTo>
                    <a:pt x="153" y="113"/>
                  </a:lnTo>
                  <a:lnTo>
                    <a:pt x="151" y="105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3"/>
                  </a:lnTo>
                  <a:lnTo>
                    <a:pt x="124" y="57"/>
                  </a:lnTo>
                  <a:lnTo>
                    <a:pt x="119" y="51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5" name="Freeform 121">
              <a:extLst>
                <a:ext uri="{FF2B5EF4-FFF2-40B4-BE49-F238E27FC236}">
                  <a16:creationId xmlns:a16="http://schemas.microsoft.com/office/drawing/2014/main" id="{2E3CD74B-070A-6C43-AD56-FAF342B1CD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4" y="116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4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1"/>
                  </a:lnTo>
                  <a:lnTo>
                    <a:pt x="36" y="57"/>
                  </a:lnTo>
                  <a:lnTo>
                    <a:pt x="31" y="63"/>
                  </a:lnTo>
                  <a:lnTo>
                    <a:pt x="27" y="71"/>
                  </a:lnTo>
                  <a:lnTo>
                    <a:pt x="23" y="77"/>
                  </a:lnTo>
                  <a:lnTo>
                    <a:pt x="18" y="84"/>
                  </a:lnTo>
                  <a:lnTo>
                    <a:pt x="14" y="91"/>
                  </a:lnTo>
                  <a:lnTo>
                    <a:pt x="12" y="98"/>
                  </a:lnTo>
                  <a:lnTo>
                    <a:pt x="8" y="105"/>
                  </a:lnTo>
                  <a:lnTo>
                    <a:pt x="6" y="113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6" name="Rectangle 122">
              <a:extLst>
                <a:ext uri="{FF2B5EF4-FFF2-40B4-BE49-F238E27FC236}">
                  <a16:creationId xmlns:a16="http://schemas.microsoft.com/office/drawing/2014/main" id="{B12268DB-3C7C-4041-A0FB-6B07B3405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2" y="1182"/>
              <a:ext cx="468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17" name="Line 123">
              <a:extLst>
                <a:ext uri="{FF2B5EF4-FFF2-40B4-BE49-F238E27FC236}">
                  <a16:creationId xmlns:a16="http://schemas.microsoft.com/office/drawing/2014/main" id="{9399E1F3-785B-CE4A-8CF1-3C766F3CD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3" y="1691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8" name="Line 124">
              <a:extLst>
                <a:ext uri="{FF2B5EF4-FFF2-40B4-BE49-F238E27FC236}">
                  <a16:creationId xmlns:a16="http://schemas.microsoft.com/office/drawing/2014/main" id="{058D0EDA-86FA-6D4D-9A15-336A1E069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5" y="1801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Line 125">
              <a:extLst>
                <a:ext uri="{FF2B5EF4-FFF2-40B4-BE49-F238E27FC236}">
                  <a16:creationId xmlns:a16="http://schemas.microsoft.com/office/drawing/2014/main" id="{D467A78D-5E87-804C-8D07-518DEF6722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5" y="1691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0" name="Line 126">
              <a:extLst>
                <a:ext uri="{FF2B5EF4-FFF2-40B4-BE49-F238E27FC236}">
                  <a16:creationId xmlns:a16="http://schemas.microsoft.com/office/drawing/2014/main" id="{FA4A4633-E764-EA45-962E-FE2DC28F65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5" y="1659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1" name="Freeform 127">
              <a:extLst>
                <a:ext uri="{FF2B5EF4-FFF2-40B4-BE49-F238E27FC236}">
                  <a16:creationId xmlns:a16="http://schemas.microsoft.com/office/drawing/2014/main" id="{7853862B-9D0D-534D-BCE3-26D4D7E92E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" y="176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2" y="32"/>
                  </a:lnTo>
                  <a:lnTo>
                    <a:pt x="5" y="39"/>
                  </a:lnTo>
                  <a:lnTo>
                    <a:pt x="6" y="46"/>
                  </a:lnTo>
                  <a:lnTo>
                    <a:pt x="8" y="54"/>
                  </a:lnTo>
                  <a:lnTo>
                    <a:pt x="12" y="62"/>
                  </a:lnTo>
                  <a:lnTo>
                    <a:pt x="14" y="69"/>
                  </a:lnTo>
                  <a:lnTo>
                    <a:pt x="18" y="76"/>
                  </a:lnTo>
                  <a:lnTo>
                    <a:pt x="23" y="82"/>
                  </a:lnTo>
                  <a:lnTo>
                    <a:pt x="26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4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1" y="145"/>
                  </a:lnTo>
                  <a:lnTo>
                    <a:pt x="99" y="148"/>
                  </a:lnTo>
                  <a:lnTo>
                    <a:pt x="106" y="151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8"/>
                  </a:lnTo>
                  <a:lnTo>
                    <a:pt x="144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Freeform 128">
              <a:extLst>
                <a:ext uri="{FF2B5EF4-FFF2-40B4-BE49-F238E27FC236}">
                  <a16:creationId xmlns:a16="http://schemas.microsoft.com/office/drawing/2014/main" id="{83B161A1-0032-D44B-B156-BA9E63E932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176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8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1" y="157"/>
                  </a:lnTo>
                  <a:lnTo>
                    <a:pt x="38" y="155"/>
                  </a:lnTo>
                  <a:lnTo>
                    <a:pt x="47" y="153"/>
                  </a:lnTo>
                  <a:lnTo>
                    <a:pt x="54" y="151"/>
                  </a:lnTo>
                  <a:lnTo>
                    <a:pt x="61" y="148"/>
                  </a:lnTo>
                  <a:lnTo>
                    <a:pt x="69" y="145"/>
                  </a:lnTo>
                  <a:lnTo>
                    <a:pt x="76" y="141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1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7" y="82"/>
                  </a:lnTo>
                  <a:lnTo>
                    <a:pt x="141" y="76"/>
                  </a:lnTo>
                  <a:lnTo>
                    <a:pt x="144" y="69"/>
                  </a:lnTo>
                  <a:lnTo>
                    <a:pt x="148" y="62"/>
                  </a:lnTo>
                  <a:lnTo>
                    <a:pt x="150" y="54"/>
                  </a:lnTo>
                  <a:lnTo>
                    <a:pt x="153" y="46"/>
                  </a:lnTo>
                  <a:lnTo>
                    <a:pt x="155" y="39"/>
                  </a:lnTo>
                  <a:lnTo>
                    <a:pt x="157" y="32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Freeform 129">
              <a:extLst>
                <a:ext uri="{FF2B5EF4-FFF2-40B4-BE49-F238E27FC236}">
                  <a16:creationId xmlns:a16="http://schemas.microsoft.com/office/drawing/2014/main" id="{D4EDABF5-843E-EA46-AF15-5E06CC4006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165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2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7" y="129"/>
                  </a:lnTo>
                  <a:lnTo>
                    <a:pt x="155" y="122"/>
                  </a:lnTo>
                  <a:lnTo>
                    <a:pt x="153" y="113"/>
                  </a:lnTo>
                  <a:lnTo>
                    <a:pt x="150" y="106"/>
                  </a:lnTo>
                  <a:lnTo>
                    <a:pt x="148" y="99"/>
                  </a:lnTo>
                  <a:lnTo>
                    <a:pt x="144" y="91"/>
                  </a:lnTo>
                  <a:lnTo>
                    <a:pt x="141" y="84"/>
                  </a:lnTo>
                  <a:lnTo>
                    <a:pt x="137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7"/>
                  </a:lnTo>
                  <a:lnTo>
                    <a:pt x="82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1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8" y="5"/>
                  </a:lnTo>
                  <a:lnTo>
                    <a:pt x="31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Freeform 130">
              <a:extLst>
                <a:ext uri="{FF2B5EF4-FFF2-40B4-BE49-F238E27FC236}">
                  <a16:creationId xmlns:a16="http://schemas.microsoft.com/office/drawing/2014/main" id="{0C590971-13A1-324B-9C65-9DDF14F42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" y="165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0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1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7"/>
                  </a:lnTo>
                  <a:lnTo>
                    <a:pt x="64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6" y="71"/>
                  </a:lnTo>
                  <a:lnTo>
                    <a:pt x="23" y="78"/>
                  </a:lnTo>
                  <a:lnTo>
                    <a:pt x="18" y="84"/>
                  </a:lnTo>
                  <a:lnTo>
                    <a:pt x="14" y="91"/>
                  </a:lnTo>
                  <a:lnTo>
                    <a:pt x="12" y="99"/>
                  </a:lnTo>
                  <a:lnTo>
                    <a:pt x="8" y="106"/>
                  </a:lnTo>
                  <a:lnTo>
                    <a:pt x="6" y="113"/>
                  </a:lnTo>
                  <a:lnTo>
                    <a:pt x="5" y="122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2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5" name="Rectangle 131">
              <a:extLst>
                <a:ext uri="{FF2B5EF4-FFF2-40B4-BE49-F238E27FC236}">
                  <a16:creationId xmlns:a16="http://schemas.microsoft.com/office/drawing/2014/main" id="{92E3EFC3-A585-D34A-A996-CD792FF22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1" y="1675"/>
              <a:ext cx="468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26" name="Freeform 132">
              <a:extLst>
                <a:ext uri="{FF2B5EF4-FFF2-40B4-BE49-F238E27FC236}">
                  <a16:creationId xmlns:a16="http://schemas.microsoft.com/office/drawing/2014/main" id="{AC2B6C22-F673-A547-8FCF-21DC51877A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" y="1308"/>
              <a:ext cx="59" cy="360"/>
            </a:xfrm>
            <a:custGeom>
              <a:avLst/>
              <a:gdLst>
                <a:gd name="T0" fmla="*/ 0 w 297"/>
                <a:gd name="T1" fmla="*/ 0 h 1804"/>
                <a:gd name="T2" fmla="*/ 0 w 297"/>
                <a:gd name="T3" fmla="*/ 0 h 1804"/>
                <a:gd name="T4" fmla="*/ 0 w 297"/>
                <a:gd name="T5" fmla="*/ 0 h 1804"/>
                <a:gd name="T6" fmla="*/ 0 w 297"/>
                <a:gd name="T7" fmla="*/ 0 h 1804"/>
                <a:gd name="T8" fmla="*/ 0 w 297"/>
                <a:gd name="T9" fmla="*/ 0 h 1804"/>
                <a:gd name="T10" fmla="*/ 0 w 297"/>
                <a:gd name="T11" fmla="*/ 0 h 1804"/>
                <a:gd name="T12" fmla="*/ 0 w 297"/>
                <a:gd name="T13" fmla="*/ 0 h 1804"/>
                <a:gd name="T14" fmla="*/ 0 w 297"/>
                <a:gd name="T15" fmla="*/ 0 h 1804"/>
                <a:gd name="T16" fmla="*/ 0 w 297"/>
                <a:gd name="T17" fmla="*/ 0 h 1804"/>
                <a:gd name="T18" fmla="*/ 0 w 297"/>
                <a:gd name="T19" fmla="*/ 0 h 1804"/>
                <a:gd name="T20" fmla="*/ 0 w 297"/>
                <a:gd name="T21" fmla="*/ 0 h 1804"/>
                <a:gd name="T22" fmla="*/ 0 w 297"/>
                <a:gd name="T23" fmla="*/ 0 h 1804"/>
                <a:gd name="T24" fmla="*/ 0 w 297"/>
                <a:gd name="T25" fmla="*/ 0 h 1804"/>
                <a:gd name="T26" fmla="*/ 0 w 297"/>
                <a:gd name="T27" fmla="*/ 0 h 1804"/>
                <a:gd name="T28" fmla="*/ 0 w 297"/>
                <a:gd name="T29" fmla="*/ 0 h 1804"/>
                <a:gd name="T30" fmla="*/ 0 w 297"/>
                <a:gd name="T31" fmla="*/ 0 h 1804"/>
                <a:gd name="T32" fmla="*/ 0 w 297"/>
                <a:gd name="T33" fmla="*/ 0 h 1804"/>
                <a:gd name="T34" fmla="*/ 0 w 297"/>
                <a:gd name="T35" fmla="*/ 0 h 1804"/>
                <a:gd name="T36" fmla="*/ 0 w 297"/>
                <a:gd name="T37" fmla="*/ 0 h 1804"/>
                <a:gd name="T38" fmla="*/ 0 w 297"/>
                <a:gd name="T39" fmla="*/ 0 h 1804"/>
                <a:gd name="T40" fmla="*/ 0 w 297"/>
                <a:gd name="T41" fmla="*/ 0 h 1804"/>
                <a:gd name="T42" fmla="*/ 0 w 297"/>
                <a:gd name="T43" fmla="*/ 0 h 1804"/>
                <a:gd name="T44" fmla="*/ 0 w 297"/>
                <a:gd name="T45" fmla="*/ 0 h 1804"/>
                <a:gd name="T46" fmla="*/ 0 w 297"/>
                <a:gd name="T47" fmla="*/ 0 h 1804"/>
                <a:gd name="T48" fmla="*/ 0 w 297"/>
                <a:gd name="T49" fmla="*/ 0 h 1804"/>
                <a:gd name="T50" fmla="*/ 0 w 297"/>
                <a:gd name="T51" fmla="*/ 0 h 1804"/>
                <a:gd name="T52" fmla="*/ 0 w 297"/>
                <a:gd name="T53" fmla="*/ 0 h 1804"/>
                <a:gd name="T54" fmla="*/ 0 w 297"/>
                <a:gd name="T55" fmla="*/ 0 h 1804"/>
                <a:gd name="T56" fmla="*/ 0 w 297"/>
                <a:gd name="T57" fmla="*/ 0 h 1804"/>
                <a:gd name="T58" fmla="*/ 0 w 297"/>
                <a:gd name="T59" fmla="*/ 0 h 1804"/>
                <a:gd name="T60" fmla="*/ 0 w 297"/>
                <a:gd name="T61" fmla="*/ 0 h 1804"/>
                <a:gd name="T62" fmla="*/ 0 w 297"/>
                <a:gd name="T63" fmla="*/ 0 h 1804"/>
                <a:gd name="T64" fmla="*/ 0 w 297"/>
                <a:gd name="T65" fmla="*/ 0 h 1804"/>
                <a:gd name="T66" fmla="*/ 0 w 297"/>
                <a:gd name="T67" fmla="*/ 0 h 1804"/>
                <a:gd name="T68" fmla="*/ 0 w 297"/>
                <a:gd name="T69" fmla="*/ 0 h 1804"/>
                <a:gd name="T70" fmla="*/ 0 w 297"/>
                <a:gd name="T71" fmla="*/ 0 h 1804"/>
                <a:gd name="T72" fmla="*/ 0 w 297"/>
                <a:gd name="T73" fmla="*/ 0 h 1804"/>
                <a:gd name="T74" fmla="*/ 0 w 297"/>
                <a:gd name="T75" fmla="*/ 0 h 1804"/>
                <a:gd name="T76" fmla="*/ 0 w 297"/>
                <a:gd name="T77" fmla="*/ 0 h 1804"/>
                <a:gd name="T78" fmla="*/ 0 w 297"/>
                <a:gd name="T79" fmla="*/ 0 h 1804"/>
                <a:gd name="T80" fmla="*/ 0 w 297"/>
                <a:gd name="T81" fmla="*/ 0 h 1804"/>
                <a:gd name="T82" fmla="*/ 0 w 297"/>
                <a:gd name="T83" fmla="*/ 0 h 1804"/>
                <a:gd name="T84" fmla="*/ 0 w 297"/>
                <a:gd name="T85" fmla="*/ 0 h 1804"/>
                <a:gd name="T86" fmla="*/ 0 w 297"/>
                <a:gd name="T87" fmla="*/ 0 h 1804"/>
                <a:gd name="T88" fmla="*/ 0 w 297"/>
                <a:gd name="T89" fmla="*/ 0 h 1804"/>
                <a:gd name="T90" fmla="*/ 0 w 297"/>
                <a:gd name="T91" fmla="*/ 0 h 1804"/>
                <a:gd name="T92" fmla="*/ 0 w 297"/>
                <a:gd name="T93" fmla="*/ 0 h 180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97"/>
                <a:gd name="T142" fmla="*/ 0 h 1804"/>
                <a:gd name="T143" fmla="*/ 297 w 297"/>
                <a:gd name="T144" fmla="*/ 1804 h 180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97" h="1804">
                  <a:moveTo>
                    <a:pt x="0" y="1804"/>
                  </a:moveTo>
                  <a:lnTo>
                    <a:pt x="2" y="1803"/>
                  </a:lnTo>
                  <a:lnTo>
                    <a:pt x="5" y="1797"/>
                  </a:lnTo>
                  <a:lnTo>
                    <a:pt x="9" y="1788"/>
                  </a:lnTo>
                  <a:lnTo>
                    <a:pt x="17" y="1775"/>
                  </a:lnTo>
                  <a:lnTo>
                    <a:pt x="26" y="1757"/>
                  </a:lnTo>
                  <a:lnTo>
                    <a:pt x="38" y="1734"/>
                  </a:lnTo>
                  <a:lnTo>
                    <a:pt x="54" y="1705"/>
                  </a:lnTo>
                  <a:lnTo>
                    <a:pt x="71" y="1673"/>
                  </a:lnTo>
                  <a:lnTo>
                    <a:pt x="89" y="1637"/>
                  </a:lnTo>
                  <a:lnTo>
                    <a:pt x="108" y="1596"/>
                  </a:lnTo>
                  <a:lnTo>
                    <a:pt x="129" y="1553"/>
                  </a:lnTo>
                  <a:lnTo>
                    <a:pt x="148" y="1508"/>
                  </a:lnTo>
                  <a:lnTo>
                    <a:pt x="168" y="1461"/>
                  </a:lnTo>
                  <a:lnTo>
                    <a:pt x="188" y="1413"/>
                  </a:lnTo>
                  <a:lnTo>
                    <a:pt x="206" y="1360"/>
                  </a:lnTo>
                  <a:lnTo>
                    <a:pt x="223" y="1307"/>
                  </a:lnTo>
                  <a:lnTo>
                    <a:pt x="240" y="1251"/>
                  </a:lnTo>
                  <a:lnTo>
                    <a:pt x="255" y="1193"/>
                  </a:lnTo>
                  <a:lnTo>
                    <a:pt x="268" y="1129"/>
                  </a:lnTo>
                  <a:lnTo>
                    <a:pt x="279" y="1065"/>
                  </a:lnTo>
                  <a:lnTo>
                    <a:pt x="289" y="994"/>
                  </a:lnTo>
                  <a:lnTo>
                    <a:pt x="295" y="919"/>
                  </a:lnTo>
                  <a:lnTo>
                    <a:pt x="297" y="845"/>
                  </a:lnTo>
                  <a:lnTo>
                    <a:pt x="296" y="770"/>
                  </a:lnTo>
                  <a:lnTo>
                    <a:pt x="291" y="699"/>
                  </a:lnTo>
                  <a:lnTo>
                    <a:pt x="285" y="632"/>
                  </a:lnTo>
                  <a:lnTo>
                    <a:pt x="274" y="569"/>
                  </a:lnTo>
                  <a:lnTo>
                    <a:pt x="264" y="513"/>
                  </a:lnTo>
                  <a:lnTo>
                    <a:pt x="250" y="459"/>
                  </a:lnTo>
                  <a:lnTo>
                    <a:pt x="235" y="409"/>
                  </a:lnTo>
                  <a:lnTo>
                    <a:pt x="218" y="363"/>
                  </a:lnTo>
                  <a:lnTo>
                    <a:pt x="201" y="318"/>
                  </a:lnTo>
                  <a:lnTo>
                    <a:pt x="183" y="277"/>
                  </a:lnTo>
                  <a:lnTo>
                    <a:pt x="165" y="238"/>
                  </a:lnTo>
                  <a:lnTo>
                    <a:pt x="146" y="201"/>
                  </a:lnTo>
                  <a:lnTo>
                    <a:pt x="126" y="165"/>
                  </a:lnTo>
                  <a:lnTo>
                    <a:pt x="108" y="134"/>
                  </a:lnTo>
                  <a:lnTo>
                    <a:pt x="90" y="104"/>
                  </a:lnTo>
                  <a:lnTo>
                    <a:pt x="75" y="78"/>
                  </a:lnTo>
                  <a:lnTo>
                    <a:pt x="60" y="55"/>
                  </a:lnTo>
                  <a:lnTo>
                    <a:pt x="48" y="37"/>
                  </a:lnTo>
                  <a:lnTo>
                    <a:pt x="38" y="22"/>
                  </a:lnTo>
                  <a:lnTo>
                    <a:pt x="31" y="13"/>
                  </a:lnTo>
                  <a:lnTo>
                    <a:pt x="26" y="7"/>
                  </a:lnTo>
                  <a:lnTo>
                    <a:pt x="25" y="2"/>
                  </a:lnTo>
                  <a:lnTo>
                    <a:pt x="23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Freeform 133">
              <a:extLst>
                <a:ext uri="{FF2B5EF4-FFF2-40B4-BE49-F238E27FC236}">
                  <a16:creationId xmlns:a16="http://schemas.microsoft.com/office/drawing/2014/main" id="{A4A67F9B-A980-1548-85FF-B4F121C594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7" y="1308"/>
              <a:ext cx="554" cy="347"/>
            </a:xfrm>
            <a:custGeom>
              <a:avLst/>
              <a:gdLst>
                <a:gd name="T0" fmla="*/ 0 w 2769"/>
                <a:gd name="T1" fmla="*/ 0 h 1735"/>
                <a:gd name="T2" fmla="*/ 0 w 2769"/>
                <a:gd name="T3" fmla="*/ 0 h 1735"/>
                <a:gd name="T4" fmla="*/ 0 w 2769"/>
                <a:gd name="T5" fmla="*/ 0 h 1735"/>
                <a:gd name="T6" fmla="*/ 0 w 2769"/>
                <a:gd name="T7" fmla="*/ 0 h 1735"/>
                <a:gd name="T8" fmla="*/ 0 w 2769"/>
                <a:gd name="T9" fmla="*/ 0 h 1735"/>
                <a:gd name="T10" fmla="*/ 0 w 2769"/>
                <a:gd name="T11" fmla="*/ 0 h 1735"/>
                <a:gd name="T12" fmla="*/ 0 w 2769"/>
                <a:gd name="T13" fmla="*/ 0 h 1735"/>
                <a:gd name="T14" fmla="*/ 0 w 2769"/>
                <a:gd name="T15" fmla="*/ 0 h 1735"/>
                <a:gd name="T16" fmla="*/ 0 w 2769"/>
                <a:gd name="T17" fmla="*/ 0 h 1735"/>
                <a:gd name="T18" fmla="*/ 0 w 2769"/>
                <a:gd name="T19" fmla="*/ 0 h 1735"/>
                <a:gd name="T20" fmla="*/ 0 w 2769"/>
                <a:gd name="T21" fmla="*/ 0 h 1735"/>
                <a:gd name="T22" fmla="*/ 0 w 2769"/>
                <a:gd name="T23" fmla="*/ 0 h 1735"/>
                <a:gd name="T24" fmla="*/ 0 w 2769"/>
                <a:gd name="T25" fmla="*/ 0 h 1735"/>
                <a:gd name="T26" fmla="*/ 0 w 2769"/>
                <a:gd name="T27" fmla="*/ 0 h 1735"/>
                <a:gd name="T28" fmla="*/ 0 w 2769"/>
                <a:gd name="T29" fmla="*/ 0 h 1735"/>
                <a:gd name="T30" fmla="*/ 0 w 2769"/>
                <a:gd name="T31" fmla="*/ 0 h 1735"/>
                <a:gd name="T32" fmla="*/ 0 w 2769"/>
                <a:gd name="T33" fmla="*/ 0 h 1735"/>
                <a:gd name="T34" fmla="*/ 0 w 2769"/>
                <a:gd name="T35" fmla="*/ 0 h 1735"/>
                <a:gd name="T36" fmla="*/ 0 w 2769"/>
                <a:gd name="T37" fmla="*/ 0 h 1735"/>
                <a:gd name="T38" fmla="*/ 0 w 2769"/>
                <a:gd name="T39" fmla="*/ 0 h 1735"/>
                <a:gd name="T40" fmla="*/ 0 w 2769"/>
                <a:gd name="T41" fmla="*/ 0 h 1735"/>
                <a:gd name="T42" fmla="*/ 0 w 2769"/>
                <a:gd name="T43" fmla="*/ 0 h 1735"/>
                <a:gd name="T44" fmla="*/ 0 w 2769"/>
                <a:gd name="T45" fmla="*/ 0 h 1735"/>
                <a:gd name="T46" fmla="*/ 0 w 2769"/>
                <a:gd name="T47" fmla="*/ 0 h 1735"/>
                <a:gd name="T48" fmla="*/ 0 w 2769"/>
                <a:gd name="T49" fmla="*/ 0 h 1735"/>
                <a:gd name="T50" fmla="*/ 0 w 2769"/>
                <a:gd name="T51" fmla="*/ 0 h 1735"/>
                <a:gd name="T52" fmla="*/ 0 w 2769"/>
                <a:gd name="T53" fmla="*/ 0 h 1735"/>
                <a:gd name="T54" fmla="*/ 0 w 2769"/>
                <a:gd name="T55" fmla="*/ 0 h 1735"/>
                <a:gd name="T56" fmla="*/ 0 w 2769"/>
                <a:gd name="T57" fmla="*/ 0 h 1735"/>
                <a:gd name="T58" fmla="*/ 0 w 2769"/>
                <a:gd name="T59" fmla="*/ 0 h 1735"/>
                <a:gd name="T60" fmla="*/ 0 w 2769"/>
                <a:gd name="T61" fmla="*/ 0 h 1735"/>
                <a:gd name="T62" fmla="*/ 0 w 2769"/>
                <a:gd name="T63" fmla="*/ 0 h 1735"/>
                <a:gd name="T64" fmla="*/ 0 w 2769"/>
                <a:gd name="T65" fmla="*/ 0 h 1735"/>
                <a:gd name="T66" fmla="*/ 0 w 2769"/>
                <a:gd name="T67" fmla="*/ 0 h 1735"/>
                <a:gd name="T68" fmla="*/ 0 w 2769"/>
                <a:gd name="T69" fmla="*/ 0 h 1735"/>
                <a:gd name="T70" fmla="*/ 0 w 2769"/>
                <a:gd name="T71" fmla="*/ 0 h 1735"/>
                <a:gd name="T72" fmla="*/ 0 w 2769"/>
                <a:gd name="T73" fmla="*/ 0 h 1735"/>
                <a:gd name="T74" fmla="*/ 0 w 2769"/>
                <a:gd name="T75" fmla="*/ 0 h 1735"/>
                <a:gd name="T76" fmla="*/ 0 w 2769"/>
                <a:gd name="T77" fmla="*/ 0 h 1735"/>
                <a:gd name="T78" fmla="*/ 0 w 2769"/>
                <a:gd name="T79" fmla="*/ 0 h 1735"/>
                <a:gd name="T80" fmla="*/ 0 w 2769"/>
                <a:gd name="T81" fmla="*/ 0 h 1735"/>
                <a:gd name="T82" fmla="*/ 0 w 2769"/>
                <a:gd name="T83" fmla="*/ 0 h 1735"/>
                <a:gd name="T84" fmla="*/ 0 w 2769"/>
                <a:gd name="T85" fmla="*/ 0 h 1735"/>
                <a:gd name="T86" fmla="*/ 0 w 2769"/>
                <a:gd name="T87" fmla="*/ 0 h 1735"/>
                <a:gd name="T88" fmla="*/ 0 w 2769"/>
                <a:gd name="T89" fmla="*/ 0 h 1735"/>
                <a:gd name="T90" fmla="*/ 0 w 2769"/>
                <a:gd name="T91" fmla="*/ 0 h 1735"/>
                <a:gd name="T92" fmla="*/ 0 w 2769"/>
                <a:gd name="T93" fmla="*/ 0 h 1735"/>
                <a:gd name="T94" fmla="*/ 0 w 2769"/>
                <a:gd name="T95" fmla="*/ 0 h 1735"/>
                <a:gd name="T96" fmla="*/ 0 w 2769"/>
                <a:gd name="T97" fmla="*/ 0 h 1735"/>
                <a:gd name="T98" fmla="*/ 0 w 2769"/>
                <a:gd name="T99" fmla="*/ 0 h 1735"/>
                <a:gd name="T100" fmla="*/ 0 w 2769"/>
                <a:gd name="T101" fmla="*/ 0 h 1735"/>
                <a:gd name="T102" fmla="*/ 0 w 2769"/>
                <a:gd name="T103" fmla="*/ 0 h 1735"/>
                <a:gd name="T104" fmla="*/ 0 w 2769"/>
                <a:gd name="T105" fmla="*/ 0 h 1735"/>
                <a:gd name="T106" fmla="*/ 0 w 2769"/>
                <a:gd name="T107" fmla="*/ 0 h 1735"/>
                <a:gd name="T108" fmla="*/ 0 w 2769"/>
                <a:gd name="T109" fmla="*/ 0 h 1735"/>
                <a:gd name="T110" fmla="*/ 0 w 2769"/>
                <a:gd name="T111" fmla="*/ 0 h 1735"/>
                <a:gd name="T112" fmla="*/ 0 w 2769"/>
                <a:gd name="T113" fmla="*/ 0 h 1735"/>
                <a:gd name="T114" fmla="*/ 0 w 2769"/>
                <a:gd name="T115" fmla="*/ 0 h 1735"/>
                <a:gd name="T116" fmla="*/ 0 w 2769"/>
                <a:gd name="T117" fmla="*/ 0 h 1735"/>
                <a:gd name="T118" fmla="*/ 0 w 2769"/>
                <a:gd name="T119" fmla="*/ 0 h 1735"/>
                <a:gd name="T120" fmla="*/ 0 w 2769"/>
                <a:gd name="T121" fmla="*/ 0 h 1735"/>
                <a:gd name="T122" fmla="*/ 0 w 2769"/>
                <a:gd name="T123" fmla="*/ 0 h 1735"/>
                <a:gd name="T124" fmla="*/ 0 w 2769"/>
                <a:gd name="T125" fmla="*/ 0 h 173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769"/>
                <a:gd name="T190" fmla="*/ 0 h 1735"/>
                <a:gd name="T191" fmla="*/ 2769 w 2769"/>
                <a:gd name="T192" fmla="*/ 1735 h 173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769" h="1735">
                  <a:moveTo>
                    <a:pt x="0" y="1735"/>
                  </a:moveTo>
                  <a:lnTo>
                    <a:pt x="3" y="1735"/>
                  </a:lnTo>
                  <a:lnTo>
                    <a:pt x="5" y="1734"/>
                  </a:lnTo>
                  <a:lnTo>
                    <a:pt x="11" y="1730"/>
                  </a:lnTo>
                  <a:lnTo>
                    <a:pt x="21" y="1726"/>
                  </a:lnTo>
                  <a:lnTo>
                    <a:pt x="34" y="1718"/>
                  </a:lnTo>
                  <a:lnTo>
                    <a:pt x="52" y="1711"/>
                  </a:lnTo>
                  <a:lnTo>
                    <a:pt x="75" y="1699"/>
                  </a:lnTo>
                  <a:lnTo>
                    <a:pt x="103" y="1686"/>
                  </a:lnTo>
                  <a:lnTo>
                    <a:pt x="135" y="1670"/>
                  </a:lnTo>
                  <a:lnTo>
                    <a:pt x="171" y="1654"/>
                  </a:lnTo>
                  <a:lnTo>
                    <a:pt x="211" y="1633"/>
                  </a:lnTo>
                  <a:lnTo>
                    <a:pt x="256" y="1610"/>
                  </a:lnTo>
                  <a:lnTo>
                    <a:pt x="304" y="1587"/>
                  </a:lnTo>
                  <a:lnTo>
                    <a:pt x="354" y="1562"/>
                  </a:lnTo>
                  <a:lnTo>
                    <a:pt x="406" y="1536"/>
                  </a:lnTo>
                  <a:lnTo>
                    <a:pt x="462" y="1508"/>
                  </a:lnTo>
                  <a:lnTo>
                    <a:pt x="519" y="1479"/>
                  </a:lnTo>
                  <a:lnTo>
                    <a:pt x="577" y="1449"/>
                  </a:lnTo>
                  <a:lnTo>
                    <a:pt x="636" y="1419"/>
                  </a:lnTo>
                  <a:lnTo>
                    <a:pt x="698" y="1387"/>
                  </a:lnTo>
                  <a:lnTo>
                    <a:pt x="760" y="1354"/>
                  </a:lnTo>
                  <a:lnTo>
                    <a:pt x="824" y="1322"/>
                  </a:lnTo>
                  <a:lnTo>
                    <a:pt x="890" y="1286"/>
                  </a:lnTo>
                  <a:lnTo>
                    <a:pt x="957" y="1250"/>
                  </a:lnTo>
                  <a:lnTo>
                    <a:pt x="1025" y="1211"/>
                  </a:lnTo>
                  <a:lnTo>
                    <a:pt x="1096" y="1172"/>
                  </a:lnTo>
                  <a:lnTo>
                    <a:pt x="1169" y="1131"/>
                  </a:lnTo>
                  <a:lnTo>
                    <a:pt x="1246" y="1087"/>
                  </a:lnTo>
                  <a:lnTo>
                    <a:pt x="1323" y="1043"/>
                  </a:lnTo>
                  <a:lnTo>
                    <a:pt x="1402" y="996"/>
                  </a:lnTo>
                  <a:lnTo>
                    <a:pt x="1483" y="946"/>
                  </a:lnTo>
                  <a:lnTo>
                    <a:pt x="1566" y="895"/>
                  </a:lnTo>
                  <a:lnTo>
                    <a:pt x="1648" y="845"/>
                  </a:lnTo>
                  <a:lnTo>
                    <a:pt x="1739" y="787"/>
                  </a:lnTo>
                  <a:lnTo>
                    <a:pt x="1825" y="730"/>
                  </a:lnTo>
                  <a:lnTo>
                    <a:pt x="1907" y="677"/>
                  </a:lnTo>
                  <a:lnTo>
                    <a:pt x="1983" y="626"/>
                  </a:lnTo>
                  <a:lnTo>
                    <a:pt x="2054" y="576"/>
                  </a:lnTo>
                  <a:lnTo>
                    <a:pt x="2119" y="531"/>
                  </a:lnTo>
                  <a:lnTo>
                    <a:pt x="2179" y="489"/>
                  </a:lnTo>
                  <a:lnTo>
                    <a:pt x="2234" y="448"/>
                  </a:lnTo>
                  <a:lnTo>
                    <a:pt x="2286" y="408"/>
                  </a:lnTo>
                  <a:lnTo>
                    <a:pt x="2336" y="371"/>
                  </a:lnTo>
                  <a:lnTo>
                    <a:pt x="2381" y="335"/>
                  </a:lnTo>
                  <a:lnTo>
                    <a:pt x="2423" y="301"/>
                  </a:lnTo>
                  <a:lnTo>
                    <a:pt x="2463" y="268"/>
                  </a:lnTo>
                  <a:lnTo>
                    <a:pt x="2502" y="238"/>
                  </a:lnTo>
                  <a:lnTo>
                    <a:pt x="2538" y="207"/>
                  </a:lnTo>
                  <a:lnTo>
                    <a:pt x="2572" y="179"/>
                  </a:lnTo>
                  <a:lnTo>
                    <a:pt x="2603" y="151"/>
                  </a:lnTo>
                  <a:lnTo>
                    <a:pt x="2632" y="125"/>
                  </a:lnTo>
                  <a:lnTo>
                    <a:pt x="2657" y="102"/>
                  </a:lnTo>
                  <a:lnTo>
                    <a:pt x="2681" y="81"/>
                  </a:lnTo>
                  <a:lnTo>
                    <a:pt x="2702" y="62"/>
                  </a:lnTo>
                  <a:lnTo>
                    <a:pt x="2720" y="45"/>
                  </a:lnTo>
                  <a:lnTo>
                    <a:pt x="2735" y="32"/>
                  </a:lnTo>
                  <a:lnTo>
                    <a:pt x="2746" y="21"/>
                  </a:lnTo>
                  <a:lnTo>
                    <a:pt x="2755" y="13"/>
                  </a:lnTo>
                  <a:lnTo>
                    <a:pt x="2761" y="7"/>
                  </a:lnTo>
                  <a:lnTo>
                    <a:pt x="2765" y="3"/>
                  </a:lnTo>
                  <a:lnTo>
                    <a:pt x="2767" y="2"/>
                  </a:lnTo>
                  <a:lnTo>
                    <a:pt x="2769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8" name="Freeform 134">
              <a:extLst>
                <a:ext uri="{FF2B5EF4-FFF2-40B4-BE49-F238E27FC236}">
                  <a16:creationId xmlns:a16="http://schemas.microsoft.com/office/drawing/2014/main" id="{322E950D-2EBF-CA4D-A7E7-92D9772FC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" y="1330"/>
              <a:ext cx="50" cy="338"/>
            </a:xfrm>
            <a:custGeom>
              <a:avLst/>
              <a:gdLst>
                <a:gd name="T0" fmla="*/ 0 w 252"/>
                <a:gd name="T1" fmla="*/ 0 h 1690"/>
                <a:gd name="T2" fmla="*/ 0 w 252"/>
                <a:gd name="T3" fmla="*/ 0 h 1690"/>
                <a:gd name="T4" fmla="*/ 0 w 252"/>
                <a:gd name="T5" fmla="*/ 0 h 1690"/>
                <a:gd name="T6" fmla="*/ 0 w 252"/>
                <a:gd name="T7" fmla="*/ 0 h 1690"/>
                <a:gd name="T8" fmla="*/ 0 w 252"/>
                <a:gd name="T9" fmla="*/ 0 h 1690"/>
                <a:gd name="T10" fmla="*/ 0 w 252"/>
                <a:gd name="T11" fmla="*/ 0 h 1690"/>
                <a:gd name="T12" fmla="*/ 0 w 252"/>
                <a:gd name="T13" fmla="*/ 0 h 1690"/>
                <a:gd name="T14" fmla="*/ 0 w 252"/>
                <a:gd name="T15" fmla="*/ 0 h 1690"/>
                <a:gd name="T16" fmla="*/ 0 w 252"/>
                <a:gd name="T17" fmla="*/ 0 h 1690"/>
                <a:gd name="T18" fmla="*/ 0 w 252"/>
                <a:gd name="T19" fmla="*/ 0 h 1690"/>
                <a:gd name="T20" fmla="*/ 0 w 252"/>
                <a:gd name="T21" fmla="*/ 0 h 1690"/>
                <a:gd name="T22" fmla="*/ 0 w 252"/>
                <a:gd name="T23" fmla="*/ 0 h 1690"/>
                <a:gd name="T24" fmla="*/ 0 w 252"/>
                <a:gd name="T25" fmla="*/ 0 h 1690"/>
                <a:gd name="T26" fmla="*/ 0 w 252"/>
                <a:gd name="T27" fmla="*/ 0 h 1690"/>
                <a:gd name="T28" fmla="*/ 0 w 252"/>
                <a:gd name="T29" fmla="*/ 0 h 1690"/>
                <a:gd name="T30" fmla="*/ 0 w 252"/>
                <a:gd name="T31" fmla="*/ 0 h 1690"/>
                <a:gd name="T32" fmla="*/ 0 w 252"/>
                <a:gd name="T33" fmla="*/ 0 h 1690"/>
                <a:gd name="T34" fmla="*/ 0 w 252"/>
                <a:gd name="T35" fmla="*/ 0 h 1690"/>
                <a:gd name="T36" fmla="*/ 0 w 252"/>
                <a:gd name="T37" fmla="*/ 0 h 1690"/>
                <a:gd name="T38" fmla="*/ 0 w 252"/>
                <a:gd name="T39" fmla="*/ 0 h 1690"/>
                <a:gd name="T40" fmla="*/ 0 w 252"/>
                <a:gd name="T41" fmla="*/ 0 h 1690"/>
                <a:gd name="T42" fmla="*/ 0 w 252"/>
                <a:gd name="T43" fmla="*/ 0 h 1690"/>
                <a:gd name="T44" fmla="*/ 0 w 252"/>
                <a:gd name="T45" fmla="*/ 0 h 1690"/>
                <a:gd name="T46" fmla="*/ 0 w 252"/>
                <a:gd name="T47" fmla="*/ 0 h 1690"/>
                <a:gd name="T48" fmla="*/ 0 w 252"/>
                <a:gd name="T49" fmla="*/ 0 h 1690"/>
                <a:gd name="T50" fmla="*/ 0 w 252"/>
                <a:gd name="T51" fmla="*/ 0 h 1690"/>
                <a:gd name="T52" fmla="*/ 0 w 252"/>
                <a:gd name="T53" fmla="*/ 0 h 1690"/>
                <a:gd name="T54" fmla="*/ 0 w 252"/>
                <a:gd name="T55" fmla="*/ 0 h 1690"/>
                <a:gd name="T56" fmla="*/ 0 w 252"/>
                <a:gd name="T57" fmla="*/ 0 h 1690"/>
                <a:gd name="T58" fmla="*/ 0 w 252"/>
                <a:gd name="T59" fmla="*/ 0 h 1690"/>
                <a:gd name="T60" fmla="*/ 0 w 252"/>
                <a:gd name="T61" fmla="*/ 0 h 1690"/>
                <a:gd name="T62" fmla="*/ 0 w 252"/>
                <a:gd name="T63" fmla="*/ 0 h 1690"/>
                <a:gd name="T64" fmla="*/ 0 w 252"/>
                <a:gd name="T65" fmla="*/ 0 h 1690"/>
                <a:gd name="T66" fmla="*/ 0 w 252"/>
                <a:gd name="T67" fmla="*/ 0 h 1690"/>
                <a:gd name="T68" fmla="*/ 0 w 252"/>
                <a:gd name="T69" fmla="*/ 0 h 1690"/>
                <a:gd name="T70" fmla="*/ 0 w 252"/>
                <a:gd name="T71" fmla="*/ 0 h 1690"/>
                <a:gd name="T72" fmla="*/ 0 w 252"/>
                <a:gd name="T73" fmla="*/ 0 h 1690"/>
                <a:gd name="T74" fmla="*/ 0 w 252"/>
                <a:gd name="T75" fmla="*/ 0 h 1690"/>
                <a:gd name="T76" fmla="*/ 0 w 252"/>
                <a:gd name="T77" fmla="*/ 0 h 1690"/>
                <a:gd name="T78" fmla="*/ 0 w 252"/>
                <a:gd name="T79" fmla="*/ 0 h 1690"/>
                <a:gd name="T80" fmla="*/ 0 w 252"/>
                <a:gd name="T81" fmla="*/ 0 h 1690"/>
                <a:gd name="T82" fmla="*/ 0 w 252"/>
                <a:gd name="T83" fmla="*/ 0 h 1690"/>
                <a:gd name="T84" fmla="*/ 0 w 252"/>
                <a:gd name="T85" fmla="*/ 0 h 1690"/>
                <a:gd name="T86" fmla="*/ 0 w 252"/>
                <a:gd name="T87" fmla="*/ 0 h 1690"/>
                <a:gd name="T88" fmla="*/ 0 w 252"/>
                <a:gd name="T89" fmla="*/ 0 h 169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2"/>
                <a:gd name="T136" fmla="*/ 0 h 1690"/>
                <a:gd name="T137" fmla="*/ 252 w 252"/>
                <a:gd name="T138" fmla="*/ 1690 h 169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2" h="1690">
                  <a:moveTo>
                    <a:pt x="252" y="0"/>
                  </a:moveTo>
                  <a:lnTo>
                    <a:pt x="250" y="2"/>
                  </a:lnTo>
                  <a:lnTo>
                    <a:pt x="247" y="5"/>
                  </a:lnTo>
                  <a:lnTo>
                    <a:pt x="242" y="11"/>
                  </a:lnTo>
                  <a:lnTo>
                    <a:pt x="235" y="21"/>
                  </a:lnTo>
                  <a:lnTo>
                    <a:pt x="224" y="33"/>
                  </a:lnTo>
                  <a:lnTo>
                    <a:pt x="212" y="51"/>
                  </a:lnTo>
                  <a:lnTo>
                    <a:pt x="198" y="72"/>
                  </a:lnTo>
                  <a:lnTo>
                    <a:pt x="181" y="96"/>
                  </a:lnTo>
                  <a:lnTo>
                    <a:pt x="163" y="122"/>
                  </a:lnTo>
                  <a:lnTo>
                    <a:pt x="146" y="151"/>
                  </a:lnTo>
                  <a:lnTo>
                    <a:pt x="128" y="182"/>
                  </a:lnTo>
                  <a:lnTo>
                    <a:pt x="110" y="218"/>
                  </a:lnTo>
                  <a:lnTo>
                    <a:pt x="92" y="255"/>
                  </a:lnTo>
                  <a:lnTo>
                    <a:pt x="76" y="295"/>
                  </a:lnTo>
                  <a:lnTo>
                    <a:pt x="59" y="339"/>
                  </a:lnTo>
                  <a:lnTo>
                    <a:pt x="46" y="387"/>
                  </a:lnTo>
                  <a:lnTo>
                    <a:pt x="32" y="440"/>
                  </a:lnTo>
                  <a:lnTo>
                    <a:pt x="20" y="497"/>
                  </a:lnTo>
                  <a:lnTo>
                    <a:pt x="10" y="562"/>
                  </a:lnTo>
                  <a:lnTo>
                    <a:pt x="4" y="633"/>
                  </a:lnTo>
                  <a:lnTo>
                    <a:pt x="0" y="708"/>
                  </a:lnTo>
                  <a:lnTo>
                    <a:pt x="0" y="780"/>
                  </a:lnTo>
                  <a:lnTo>
                    <a:pt x="2" y="850"/>
                  </a:lnTo>
                  <a:lnTo>
                    <a:pt x="8" y="918"/>
                  </a:lnTo>
                  <a:lnTo>
                    <a:pt x="14" y="982"/>
                  </a:lnTo>
                  <a:lnTo>
                    <a:pt x="23" y="1044"/>
                  </a:lnTo>
                  <a:lnTo>
                    <a:pt x="32" y="1106"/>
                  </a:lnTo>
                  <a:lnTo>
                    <a:pt x="43" y="1162"/>
                  </a:lnTo>
                  <a:lnTo>
                    <a:pt x="56" y="1216"/>
                  </a:lnTo>
                  <a:lnTo>
                    <a:pt x="69" y="1269"/>
                  </a:lnTo>
                  <a:lnTo>
                    <a:pt x="82" y="1322"/>
                  </a:lnTo>
                  <a:lnTo>
                    <a:pt x="98" y="1370"/>
                  </a:lnTo>
                  <a:lnTo>
                    <a:pt x="111" y="1419"/>
                  </a:lnTo>
                  <a:lnTo>
                    <a:pt x="127" y="1465"/>
                  </a:lnTo>
                  <a:lnTo>
                    <a:pt x="140" y="1507"/>
                  </a:lnTo>
                  <a:lnTo>
                    <a:pt x="155" y="1547"/>
                  </a:lnTo>
                  <a:lnTo>
                    <a:pt x="167" y="1582"/>
                  </a:lnTo>
                  <a:lnTo>
                    <a:pt x="177" y="1612"/>
                  </a:lnTo>
                  <a:lnTo>
                    <a:pt x="186" y="1638"/>
                  </a:lnTo>
                  <a:lnTo>
                    <a:pt x="193" y="1657"/>
                  </a:lnTo>
                  <a:lnTo>
                    <a:pt x="200" y="1673"/>
                  </a:lnTo>
                  <a:lnTo>
                    <a:pt x="203" y="1683"/>
                  </a:lnTo>
                  <a:lnTo>
                    <a:pt x="204" y="1686"/>
                  </a:lnTo>
                  <a:lnTo>
                    <a:pt x="206" y="169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9" name="Rectangle 135">
              <a:extLst>
                <a:ext uri="{FF2B5EF4-FFF2-40B4-BE49-F238E27FC236}">
                  <a16:creationId xmlns:a16="http://schemas.microsoft.com/office/drawing/2014/main" id="{32970522-16BE-F94D-B6BD-CAB6C2254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" y="1091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0" name="Rectangle 136">
              <a:extLst>
                <a:ext uri="{FF2B5EF4-FFF2-40B4-BE49-F238E27FC236}">
                  <a16:creationId xmlns:a16="http://schemas.microsoft.com/office/drawing/2014/main" id="{88C2B5CA-3656-2A45-9709-B12C0030B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" y="1707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1" name="Rectangle 137">
              <a:extLst>
                <a:ext uri="{FF2B5EF4-FFF2-40B4-BE49-F238E27FC236}">
                  <a16:creationId xmlns:a16="http://schemas.microsoft.com/office/drawing/2014/main" id="{EB11169A-5748-424C-8EA7-F5E35B870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8" y="1045"/>
              <a:ext cx="96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2" name="Rectangle 138">
              <a:extLst>
                <a:ext uri="{FF2B5EF4-FFF2-40B4-BE49-F238E27FC236}">
                  <a16:creationId xmlns:a16="http://schemas.microsoft.com/office/drawing/2014/main" id="{F8EB3F3F-C6EC-E74C-8268-2A8D1D922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703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3" name="Line 139">
              <a:extLst>
                <a:ext uri="{FF2B5EF4-FFF2-40B4-BE49-F238E27FC236}">
                  <a16:creationId xmlns:a16="http://schemas.microsoft.com/office/drawing/2014/main" id="{3AF323E0-BCFC-CA44-847F-D827DAE38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0" y="1673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4" name="Line 140">
              <a:extLst>
                <a:ext uri="{FF2B5EF4-FFF2-40B4-BE49-F238E27FC236}">
                  <a16:creationId xmlns:a16="http://schemas.microsoft.com/office/drawing/2014/main" id="{E64438F7-9AD5-D940-840C-E81C97842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2" y="1783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5" name="Line 141">
              <a:extLst>
                <a:ext uri="{FF2B5EF4-FFF2-40B4-BE49-F238E27FC236}">
                  <a16:creationId xmlns:a16="http://schemas.microsoft.com/office/drawing/2014/main" id="{E8AE39EC-63CA-7448-A4F0-A602A26B44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1" y="1673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6" name="Line 142">
              <a:extLst>
                <a:ext uri="{FF2B5EF4-FFF2-40B4-BE49-F238E27FC236}">
                  <a16:creationId xmlns:a16="http://schemas.microsoft.com/office/drawing/2014/main" id="{FE4663D0-38C0-4D40-8E77-3EF3CBAB9F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32" y="1641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7" name="Freeform 143">
              <a:extLst>
                <a:ext uri="{FF2B5EF4-FFF2-40B4-BE49-F238E27FC236}">
                  <a16:creationId xmlns:a16="http://schemas.microsoft.com/office/drawing/2014/main" id="{118BBEC8-26A8-2F4D-987C-90D0583460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" y="175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1" y="16"/>
                  </a:lnTo>
                  <a:lnTo>
                    <a:pt x="1" y="23"/>
                  </a:lnTo>
                  <a:lnTo>
                    <a:pt x="2" y="31"/>
                  </a:lnTo>
                  <a:lnTo>
                    <a:pt x="5" y="38"/>
                  </a:lnTo>
                  <a:lnTo>
                    <a:pt x="7" y="46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8"/>
                  </a:lnTo>
                  <a:lnTo>
                    <a:pt x="19" y="76"/>
                  </a:lnTo>
                  <a:lnTo>
                    <a:pt x="23" y="82"/>
                  </a:lnTo>
                  <a:lnTo>
                    <a:pt x="27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3" y="118"/>
                  </a:lnTo>
                  <a:lnTo>
                    <a:pt x="59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8" y="137"/>
                  </a:lnTo>
                  <a:lnTo>
                    <a:pt x="84" y="141"/>
                  </a:lnTo>
                  <a:lnTo>
                    <a:pt x="92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2" y="155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5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8" name="Freeform 144">
              <a:extLst>
                <a:ext uri="{FF2B5EF4-FFF2-40B4-BE49-F238E27FC236}">
                  <a16:creationId xmlns:a16="http://schemas.microsoft.com/office/drawing/2014/main" id="{77C9DCB1-0D79-8240-9A7E-D04D10F18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9" y="175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59"/>
                  </a:lnTo>
                  <a:lnTo>
                    <a:pt x="24" y="157"/>
                  </a:lnTo>
                  <a:lnTo>
                    <a:pt x="32" y="156"/>
                  </a:lnTo>
                  <a:lnTo>
                    <a:pt x="40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3" y="124"/>
                  </a:lnTo>
                  <a:lnTo>
                    <a:pt x="109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8" y="82"/>
                  </a:lnTo>
                  <a:lnTo>
                    <a:pt x="142" y="76"/>
                  </a:lnTo>
                  <a:lnTo>
                    <a:pt x="145" y="68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4" y="46"/>
                  </a:lnTo>
                  <a:lnTo>
                    <a:pt x="156" y="38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60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9" name="Freeform 145">
              <a:extLst>
                <a:ext uri="{FF2B5EF4-FFF2-40B4-BE49-F238E27FC236}">
                  <a16:creationId xmlns:a16="http://schemas.microsoft.com/office/drawing/2014/main" id="{250EE3B7-FF48-8244-877B-09A43D172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9" y="164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60" y="144"/>
                  </a:lnTo>
                  <a:lnTo>
                    <a:pt x="159" y="136"/>
                  </a:lnTo>
                  <a:lnTo>
                    <a:pt x="158" y="128"/>
                  </a:lnTo>
                  <a:lnTo>
                    <a:pt x="156" y="121"/>
                  </a:lnTo>
                  <a:lnTo>
                    <a:pt x="154" y="113"/>
                  </a:lnTo>
                  <a:lnTo>
                    <a:pt x="151" y="106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2" y="84"/>
                  </a:lnTo>
                  <a:lnTo>
                    <a:pt x="138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9" y="41"/>
                  </a:lnTo>
                  <a:lnTo>
                    <a:pt x="103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9"/>
                  </a:lnTo>
                  <a:lnTo>
                    <a:pt x="69" y="15"/>
                  </a:lnTo>
                  <a:lnTo>
                    <a:pt x="62" y="12"/>
                  </a:lnTo>
                  <a:lnTo>
                    <a:pt x="54" y="9"/>
                  </a:lnTo>
                  <a:lnTo>
                    <a:pt x="47" y="7"/>
                  </a:lnTo>
                  <a:lnTo>
                    <a:pt x="40" y="5"/>
                  </a:lnTo>
                  <a:lnTo>
                    <a:pt x="32" y="3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0" name="Freeform 146">
              <a:extLst>
                <a:ext uri="{FF2B5EF4-FFF2-40B4-BE49-F238E27FC236}">
                  <a16:creationId xmlns:a16="http://schemas.microsoft.com/office/drawing/2014/main" id="{27A7061B-F44B-414F-B5B3-ADF675A3D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" y="164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1"/>
                  </a:lnTo>
                  <a:lnTo>
                    <a:pt x="136" y="1"/>
                  </a:lnTo>
                  <a:lnTo>
                    <a:pt x="129" y="3"/>
                  </a:lnTo>
                  <a:lnTo>
                    <a:pt x="122" y="5"/>
                  </a:lnTo>
                  <a:lnTo>
                    <a:pt x="113" y="7"/>
                  </a:lnTo>
                  <a:lnTo>
                    <a:pt x="106" y="9"/>
                  </a:lnTo>
                  <a:lnTo>
                    <a:pt x="99" y="12"/>
                  </a:lnTo>
                  <a:lnTo>
                    <a:pt x="92" y="15"/>
                  </a:lnTo>
                  <a:lnTo>
                    <a:pt x="84" y="19"/>
                  </a:lnTo>
                  <a:lnTo>
                    <a:pt x="78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9" y="36"/>
                  </a:lnTo>
                  <a:lnTo>
                    <a:pt x="53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7" y="71"/>
                  </a:lnTo>
                  <a:lnTo>
                    <a:pt x="23" y="78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1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1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1" name="Line 147">
              <a:extLst>
                <a:ext uri="{FF2B5EF4-FFF2-40B4-BE49-F238E27FC236}">
                  <a16:creationId xmlns:a16="http://schemas.microsoft.com/office/drawing/2014/main" id="{E49F0E23-5C25-DE4D-BC34-EFE3C3C500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166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2" name="Line 148">
              <a:extLst>
                <a:ext uri="{FF2B5EF4-FFF2-40B4-BE49-F238E27FC236}">
                  <a16:creationId xmlns:a16="http://schemas.microsoft.com/office/drawing/2014/main" id="{7C7ED691-7081-5345-8C7F-DCFEB5EA38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4" y="1778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3" name="Line 149">
              <a:extLst>
                <a:ext uri="{FF2B5EF4-FFF2-40B4-BE49-F238E27FC236}">
                  <a16:creationId xmlns:a16="http://schemas.microsoft.com/office/drawing/2014/main" id="{88B2617C-0390-2344-8503-E3628B796A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3" y="166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4" name="Line 150">
              <a:extLst>
                <a:ext uri="{FF2B5EF4-FFF2-40B4-BE49-F238E27FC236}">
                  <a16:creationId xmlns:a16="http://schemas.microsoft.com/office/drawing/2014/main" id="{1537D9C7-B441-594E-9AAB-E0D27FB312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4" y="163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5" name="Freeform 151">
              <a:extLst>
                <a:ext uri="{FF2B5EF4-FFF2-40B4-BE49-F238E27FC236}">
                  <a16:creationId xmlns:a16="http://schemas.microsoft.com/office/drawing/2014/main" id="{81C1EEFC-A4C3-6444-BFCF-BA2277A3E4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174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2" y="31"/>
                  </a:lnTo>
                  <a:lnTo>
                    <a:pt x="5" y="39"/>
                  </a:lnTo>
                  <a:lnTo>
                    <a:pt x="6" y="46"/>
                  </a:lnTo>
                  <a:lnTo>
                    <a:pt x="9" y="54"/>
                  </a:lnTo>
                  <a:lnTo>
                    <a:pt x="12" y="61"/>
                  </a:lnTo>
                  <a:lnTo>
                    <a:pt x="15" y="69"/>
                  </a:lnTo>
                  <a:lnTo>
                    <a:pt x="18" y="76"/>
                  </a:lnTo>
                  <a:lnTo>
                    <a:pt x="23" y="82"/>
                  </a:lnTo>
                  <a:lnTo>
                    <a:pt x="26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1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6"/>
                  </a:lnTo>
                  <a:lnTo>
                    <a:pt x="136" y="158"/>
                  </a:lnTo>
                  <a:lnTo>
                    <a:pt x="144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6" name="Freeform 152">
              <a:extLst>
                <a:ext uri="{FF2B5EF4-FFF2-40B4-BE49-F238E27FC236}">
                  <a16:creationId xmlns:a16="http://schemas.microsoft.com/office/drawing/2014/main" id="{7A156BE8-A618-4046-A8F0-CC3509455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1" y="174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8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1" y="156"/>
                  </a:lnTo>
                  <a:lnTo>
                    <a:pt x="38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1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1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7" y="82"/>
                  </a:lnTo>
                  <a:lnTo>
                    <a:pt x="141" y="76"/>
                  </a:lnTo>
                  <a:lnTo>
                    <a:pt x="144" y="69"/>
                  </a:lnTo>
                  <a:lnTo>
                    <a:pt x="148" y="61"/>
                  </a:lnTo>
                  <a:lnTo>
                    <a:pt x="150" y="54"/>
                  </a:lnTo>
                  <a:lnTo>
                    <a:pt x="153" y="46"/>
                  </a:lnTo>
                  <a:lnTo>
                    <a:pt x="155" y="39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7" name="Freeform 153">
              <a:extLst>
                <a:ext uri="{FF2B5EF4-FFF2-40B4-BE49-F238E27FC236}">
                  <a16:creationId xmlns:a16="http://schemas.microsoft.com/office/drawing/2014/main" id="{451F17DC-099A-234C-844E-A35A0D494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1" y="163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5" y="121"/>
                  </a:lnTo>
                  <a:lnTo>
                    <a:pt x="153" y="113"/>
                  </a:lnTo>
                  <a:lnTo>
                    <a:pt x="150" y="106"/>
                  </a:lnTo>
                  <a:lnTo>
                    <a:pt x="148" y="98"/>
                  </a:lnTo>
                  <a:lnTo>
                    <a:pt x="144" y="91"/>
                  </a:lnTo>
                  <a:lnTo>
                    <a:pt x="141" y="84"/>
                  </a:lnTo>
                  <a:lnTo>
                    <a:pt x="137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1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8" y="5"/>
                  </a:lnTo>
                  <a:lnTo>
                    <a:pt x="31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8" name="Freeform 154">
              <a:extLst>
                <a:ext uri="{FF2B5EF4-FFF2-40B4-BE49-F238E27FC236}">
                  <a16:creationId xmlns:a16="http://schemas.microsoft.com/office/drawing/2014/main" id="{98DF527B-3508-9E4F-8D49-B82FB14959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163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0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1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6" y="71"/>
                  </a:lnTo>
                  <a:lnTo>
                    <a:pt x="23" y="78"/>
                  </a:lnTo>
                  <a:lnTo>
                    <a:pt x="18" y="84"/>
                  </a:lnTo>
                  <a:lnTo>
                    <a:pt x="15" y="91"/>
                  </a:lnTo>
                  <a:lnTo>
                    <a:pt x="12" y="98"/>
                  </a:lnTo>
                  <a:lnTo>
                    <a:pt x="9" y="106"/>
                  </a:lnTo>
                  <a:lnTo>
                    <a:pt x="6" y="113"/>
                  </a:lnTo>
                  <a:lnTo>
                    <a:pt x="5" y="121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9" name="Line 155">
              <a:extLst>
                <a:ext uri="{FF2B5EF4-FFF2-40B4-BE49-F238E27FC236}">
                  <a16:creationId xmlns:a16="http://schemas.microsoft.com/office/drawing/2014/main" id="{A3CA5940-830F-8845-B284-A2C2CA8FD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3" y="1175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0" name="Line 156">
              <a:extLst>
                <a:ext uri="{FF2B5EF4-FFF2-40B4-BE49-F238E27FC236}">
                  <a16:creationId xmlns:a16="http://schemas.microsoft.com/office/drawing/2014/main" id="{8465F080-35F5-2D41-8E2D-4223ACE334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5" y="1285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1" name="Line 157">
              <a:extLst>
                <a:ext uri="{FF2B5EF4-FFF2-40B4-BE49-F238E27FC236}">
                  <a16:creationId xmlns:a16="http://schemas.microsoft.com/office/drawing/2014/main" id="{9886CC42-9B82-9243-98D7-D536F26835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04" y="1175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2" name="Line 158">
              <a:extLst>
                <a:ext uri="{FF2B5EF4-FFF2-40B4-BE49-F238E27FC236}">
                  <a16:creationId xmlns:a16="http://schemas.microsoft.com/office/drawing/2014/main" id="{C058A99E-34DB-7748-B9EC-4FE609BD99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15" y="1143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3" name="Freeform 159">
              <a:extLst>
                <a:ext uri="{FF2B5EF4-FFF2-40B4-BE49-F238E27FC236}">
                  <a16:creationId xmlns:a16="http://schemas.microsoft.com/office/drawing/2014/main" id="{24A3857C-1394-1448-84E0-B5CDB62A83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3" y="1253"/>
              <a:ext cx="32" cy="32"/>
            </a:xfrm>
            <a:custGeom>
              <a:avLst/>
              <a:gdLst>
                <a:gd name="T0" fmla="*/ 0 w 160"/>
                <a:gd name="T1" fmla="*/ 0 h 158"/>
                <a:gd name="T2" fmla="*/ 0 w 160"/>
                <a:gd name="T3" fmla="*/ 0 h 158"/>
                <a:gd name="T4" fmla="*/ 0 w 160"/>
                <a:gd name="T5" fmla="*/ 0 h 158"/>
                <a:gd name="T6" fmla="*/ 0 w 160"/>
                <a:gd name="T7" fmla="*/ 0 h 158"/>
                <a:gd name="T8" fmla="*/ 0 w 160"/>
                <a:gd name="T9" fmla="*/ 0 h 158"/>
                <a:gd name="T10" fmla="*/ 0 w 160"/>
                <a:gd name="T11" fmla="*/ 0 h 158"/>
                <a:gd name="T12" fmla="*/ 0 w 160"/>
                <a:gd name="T13" fmla="*/ 0 h 158"/>
                <a:gd name="T14" fmla="*/ 0 w 160"/>
                <a:gd name="T15" fmla="*/ 0 h 158"/>
                <a:gd name="T16" fmla="*/ 0 w 160"/>
                <a:gd name="T17" fmla="*/ 0 h 158"/>
                <a:gd name="T18" fmla="*/ 0 w 160"/>
                <a:gd name="T19" fmla="*/ 0 h 158"/>
                <a:gd name="T20" fmla="*/ 0 w 160"/>
                <a:gd name="T21" fmla="*/ 0 h 158"/>
                <a:gd name="T22" fmla="*/ 0 w 160"/>
                <a:gd name="T23" fmla="*/ 0 h 158"/>
                <a:gd name="T24" fmla="*/ 0 w 160"/>
                <a:gd name="T25" fmla="*/ 0 h 158"/>
                <a:gd name="T26" fmla="*/ 0 w 160"/>
                <a:gd name="T27" fmla="*/ 0 h 158"/>
                <a:gd name="T28" fmla="*/ 0 w 160"/>
                <a:gd name="T29" fmla="*/ 0 h 158"/>
                <a:gd name="T30" fmla="*/ 0 w 160"/>
                <a:gd name="T31" fmla="*/ 0 h 158"/>
                <a:gd name="T32" fmla="*/ 0 w 160"/>
                <a:gd name="T33" fmla="*/ 0 h 158"/>
                <a:gd name="T34" fmla="*/ 0 w 160"/>
                <a:gd name="T35" fmla="*/ 0 h 158"/>
                <a:gd name="T36" fmla="*/ 0 w 160"/>
                <a:gd name="T37" fmla="*/ 0 h 158"/>
                <a:gd name="T38" fmla="*/ 0 w 160"/>
                <a:gd name="T39" fmla="*/ 0 h 158"/>
                <a:gd name="T40" fmla="*/ 0 w 160"/>
                <a:gd name="T41" fmla="*/ 0 h 158"/>
                <a:gd name="T42" fmla="*/ 0 w 160"/>
                <a:gd name="T43" fmla="*/ 0 h 158"/>
                <a:gd name="T44" fmla="*/ 0 w 160"/>
                <a:gd name="T45" fmla="*/ 0 h 158"/>
                <a:gd name="T46" fmla="*/ 0 w 160"/>
                <a:gd name="T47" fmla="*/ 0 h 158"/>
                <a:gd name="T48" fmla="*/ 0 w 160"/>
                <a:gd name="T49" fmla="*/ 0 h 158"/>
                <a:gd name="T50" fmla="*/ 0 w 160"/>
                <a:gd name="T51" fmla="*/ 0 h 158"/>
                <a:gd name="T52" fmla="*/ 0 w 160"/>
                <a:gd name="T53" fmla="*/ 0 h 158"/>
                <a:gd name="T54" fmla="*/ 0 w 160"/>
                <a:gd name="T55" fmla="*/ 0 h 158"/>
                <a:gd name="T56" fmla="*/ 0 w 160"/>
                <a:gd name="T57" fmla="*/ 0 h 158"/>
                <a:gd name="T58" fmla="*/ 0 w 160"/>
                <a:gd name="T59" fmla="*/ 0 h 158"/>
                <a:gd name="T60" fmla="*/ 0 w 160"/>
                <a:gd name="T61" fmla="*/ 0 h 158"/>
                <a:gd name="T62" fmla="*/ 0 w 160"/>
                <a:gd name="T63" fmla="*/ 0 h 158"/>
                <a:gd name="T64" fmla="*/ 0 w 160"/>
                <a:gd name="T65" fmla="*/ 0 h 1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8"/>
                <a:gd name="T101" fmla="*/ 160 w 160"/>
                <a:gd name="T102" fmla="*/ 158 h 15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8">
                  <a:moveTo>
                    <a:pt x="0" y="0"/>
                  </a:moveTo>
                  <a:lnTo>
                    <a:pt x="0" y="7"/>
                  </a:lnTo>
                  <a:lnTo>
                    <a:pt x="0" y="15"/>
                  </a:lnTo>
                  <a:lnTo>
                    <a:pt x="1" y="22"/>
                  </a:lnTo>
                  <a:lnTo>
                    <a:pt x="2" y="30"/>
                  </a:lnTo>
                  <a:lnTo>
                    <a:pt x="5" y="38"/>
                  </a:lnTo>
                  <a:lnTo>
                    <a:pt x="6" y="45"/>
                  </a:lnTo>
                  <a:lnTo>
                    <a:pt x="10" y="53"/>
                  </a:lnTo>
                  <a:lnTo>
                    <a:pt x="12" y="60"/>
                  </a:lnTo>
                  <a:lnTo>
                    <a:pt x="16" y="67"/>
                  </a:lnTo>
                  <a:lnTo>
                    <a:pt x="18" y="74"/>
                  </a:lnTo>
                  <a:lnTo>
                    <a:pt x="23" y="81"/>
                  </a:lnTo>
                  <a:lnTo>
                    <a:pt x="27" y="87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7"/>
                  </a:lnTo>
                  <a:lnTo>
                    <a:pt x="58" y="122"/>
                  </a:lnTo>
                  <a:lnTo>
                    <a:pt x="65" y="127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0"/>
                  </a:lnTo>
                  <a:lnTo>
                    <a:pt x="92" y="144"/>
                  </a:lnTo>
                  <a:lnTo>
                    <a:pt x="99" y="146"/>
                  </a:lnTo>
                  <a:lnTo>
                    <a:pt x="106" y="150"/>
                  </a:lnTo>
                  <a:lnTo>
                    <a:pt x="113" y="152"/>
                  </a:lnTo>
                  <a:lnTo>
                    <a:pt x="120" y="154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5" y="158"/>
                  </a:lnTo>
                  <a:lnTo>
                    <a:pt x="152" y="158"/>
                  </a:lnTo>
                  <a:lnTo>
                    <a:pt x="160" y="158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4" name="Freeform 160">
              <a:extLst>
                <a:ext uri="{FF2B5EF4-FFF2-40B4-BE49-F238E27FC236}">
                  <a16:creationId xmlns:a16="http://schemas.microsoft.com/office/drawing/2014/main" id="{0413AD21-1FB7-F140-8EE6-31C2189E8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1253"/>
              <a:ext cx="32" cy="32"/>
            </a:xfrm>
            <a:custGeom>
              <a:avLst/>
              <a:gdLst>
                <a:gd name="T0" fmla="*/ 0 w 160"/>
                <a:gd name="T1" fmla="*/ 0 h 158"/>
                <a:gd name="T2" fmla="*/ 0 w 160"/>
                <a:gd name="T3" fmla="*/ 0 h 158"/>
                <a:gd name="T4" fmla="*/ 0 w 160"/>
                <a:gd name="T5" fmla="*/ 0 h 158"/>
                <a:gd name="T6" fmla="*/ 0 w 160"/>
                <a:gd name="T7" fmla="*/ 0 h 158"/>
                <a:gd name="T8" fmla="*/ 0 w 160"/>
                <a:gd name="T9" fmla="*/ 0 h 158"/>
                <a:gd name="T10" fmla="*/ 0 w 160"/>
                <a:gd name="T11" fmla="*/ 0 h 158"/>
                <a:gd name="T12" fmla="*/ 0 w 160"/>
                <a:gd name="T13" fmla="*/ 0 h 158"/>
                <a:gd name="T14" fmla="*/ 0 w 160"/>
                <a:gd name="T15" fmla="*/ 0 h 158"/>
                <a:gd name="T16" fmla="*/ 0 w 160"/>
                <a:gd name="T17" fmla="*/ 0 h 158"/>
                <a:gd name="T18" fmla="*/ 0 w 160"/>
                <a:gd name="T19" fmla="*/ 0 h 158"/>
                <a:gd name="T20" fmla="*/ 0 w 160"/>
                <a:gd name="T21" fmla="*/ 0 h 158"/>
                <a:gd name="T22" fmla="*/ 0 w 160"/>
                <a:gd name="T23" fmla="*/ 0 h 158"/>
                <a:gd name="T24" fmla="*/ 0 w 160"/>
                <a:gd name="T25" fmla="*/ 0 h 158"/>
                <a:gd name="T26" fmla="*/ 0 w 160"/>
                <a:gd name="T27" fmla="*/ 0 h 158"/>
                <a:gd name="T28" fmla="*/ 0 w 160"/>
                <a:gd name="T29" fmla="*/ 0 h 158"/>
                <a:gd name="T30" fmla="*/ 0 w 160"/>
                <a:gd name="T31" fmla="*/ 0 h 158"/>
                <a:gd name="T32" fmla="*/ 0 w 160"/>
                <a:gd name="T33" fmla="*/ 0 h 158"/>
                <a:gd name="T34" fmla="*/ 0 w 160"/>
                <a:gd name="T35" fmla="*/ 0 h 158"/>
                <a:gd name="T36" fmla="*/ 0 w 160"/>
                <a:gd name="T37" fmla="*/ 0 h 158"/>
                <a:gd name="T38" fmla="*/ 0 w 160"/>
                <a:gd name="T39" fmla="*/ 0 h 158"/>
                <a:gd name="T40" fmla="*/ 0 w 160"/>
                <a:gd name="T41" fmla="*/ 0 h 158"/>
                <a:gd name="T42" fmla="*/ 0 w 160"/>
                <a:gd name="T43" fmla="*/ 0 h 158"/>
                <a:gd name="T44" fmla="*/ 0 w 160"/>
                <a:gd name="T45" fmla="*/ 0 h 158"/>
                <a:gd name="T46" fmla="*/ 0 w 160"/>
                <a:gd name="T47" fmla="*/ 0 h 158"/>
                <a:gd name="T48" fmla="*/ 0 w 160"/>
                <a:gd name="T49" fmla="*/ 0 h 158"/>
                <a:gd name="T50" fmla="*/ 0 w 160"/>
                <a:gd name="T51" fmla="*/ 0 h 158"/>
                <a:gd name="T52" fmla="*/ 0 w 160"/>
                <a:gd name="T53" fmla="*/ 0 h 158"/>
                <a:gd name="T54" fmla="*/ 0 w 160"/>
                <a:gd name="T55" fmla="*/ 0 h 158"/>
                <a:gd name="T56" fmla="*/ 0 w 160"/>
                <a:gd name="T57" fmla="*/ 0 h 158"/>
                <a:gd name="T58" fmla="*/ 0 w 160"/>
                <a:gd name="T59" fmla="*/ 0 h 158"/>
                <a:gd name="T60" fmla="*/ 0 w 160"/>
                <a:gd name="T61" fmla="*/ 0 h 158"/>
                <a:gd name="T62" fmla="*/ 0 w 160"/>
                <a:gd name="T63" fmla="*/ 0 h 158"/>
                <a:gd name="T64" fmla="*/ 0 w 160"/>
                <a:gd name="T65" fmla="*/ 0 h 1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8"/>
                <a:gd name="T101" fmla="*/ 160 w 160"/>
                <a:gd name="T102" fmla="*/ 158 h 15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8">
                  <a:moveTo>
                    <a:pt x="0" y="158"/>
                  </a:moveTo>
                  <a:lnTo>
                    <a:pt x="9" y="158"/>
                  </a:lnTo>
                  <a:lnTo>
                    <a:pt x="16" y="158"/>
                  </a:lnTo>
                  <a:lnTo>
                    <a:pt x="24" y="157"/>
                  </a:lnTo>
                  <a:lnTo>
                    <a:pt x="31" y="156"/>
                  </a:lnTo>
                  <a:lnTo>
                    <a:pt x="39" y="154"/>
                  </a:lnTo>
                  <a:lnTo>
                    <a:pt x="47" y="152"/>
                  </a:lnTo>
                  <a:lnTo>
                    <a:pt x="54" y="150"/>
                  </a:lnTo>
                  <a:lnTo>
                    <a:pt x="62" y="146"/>
                  </a:lnTo>
                  <a:lnTo>
                    <a:pt x="69" y="144"/>
                  </a:lnTo>
                  <a:lnTo>
                    <a:pt x="76" y="140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7"/>
                  </a:lnTo>
                  <a:lnTo>
                    <a:pt x="101" y="122"/>
                  </a:lnTo>
                  <a:lnTo>
                    <a:pt x="107" y="117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7"/>
                  </a:lnTo>
                  <a:lnTo>
                    <a:pt x="137" y="81"/>
                  </a:lnTo>
                  <a:lnTo>
                    <a:pt x="141" y="74"/>
                  </a:lnTo>
                  <a:lnTo>
                    <a:pt x="145" y="67"/>
                  </a:lnTo>
                  <a:lnTo>
                    <a:pt x="148" y="60"/>
                  </a:lnTo>
                  <a:lnTo>
                    <a:pt x="151" y="53"/>
                  </a:lnTo>
                  <a:lnTo>
                    <a:pt x="153" y="45"/>
                  </a:lnTo>
                  <a:lnTo>
                    <a:pt x="156" y="38"/>
                  </a:lnTo>
                  <a:lnTo>
                    <a:pt x="158" y="30"/>
                  </a:lnTo>
                  <a:lnTo>
                    <a:pt x="159" y="22"/>
                  </a:lnTo>
                  <a:lnTo>
                    <a:pt x="159" y="15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5" name="Freeform 161">
              <a:extLst>
                <a:ext uri="{FF2B5EF4-FFF2-40B4-BE49-F238E27FC236}">
                  <a16:creationId xmlns:a16="http://schemas.microsoft.com/office/drawing/2014/main" id="{717C0C89-F21A-0145-BCCD-DC79946466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1143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160" y="159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5"/>
                  </a:lnTo>
                  <a:lnTo>
                    <a:pt x="158" y="128"/>
                  </a:lnTo>
                  <a:lnTo>
                    <a:pt x="156" y="120"/>
                  </a:lnTo>
                  <a:lnTo>
                    <a:pt x="153" y="112"/>
                  </a:lnTo>
                  <a:lnTo>
                    <a:pt x="151" y="105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6"/>
                  </a:lnTo>
                  <a:lnTo>
                    <a:pt x="134" y="70"/>
                  </a:lnTo>
                  <a:lnTo>
                    <a:pt x="129" y="63"/>
                  </a:lnTo>
                  <a:lnTo>
                    <a:pt x="124" y="57"/>
                  </a:lnTo>
                  <a:lnTo>
                    <a:pt x="119" y="51"/>
                  </a:lnTo>
                  <a:lnTo>
                    <a:pt x="113" y="46"/>
                  </a:lnTo>
                  <a:lnTo>
                    <a:pt x="107" y="40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2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4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6" name="Freeform 162">
              <a:extLst>
                <a:ext uri="{FF2B5EF4-FFF2-40B4-BE49-F238E27FC236}">
                  <a16:creationId xmlns:a16="http://schemas.microsoft.com/office/drawing/2014/main" id="{A697363F-52C3-3342-8126-7184A2377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3" y="1143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160" y="0"/>
                  </a:moveTo>
                  <a:lnTo>
                    <a:pt x="152" y="0"/>
                  </a:lnTo>
                  <a:lnTo>
                    <a:pt x="145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4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2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0"/>
                  </a:lnTo>
                  <a:lnTo>
                    <a:pt x="47" y="46"/>
                  </a:lnTo>
                  <a:lnTo>
                    <a:pt x="41" y="51"/>
                  </a:lnTo>
                  <a:lnTo>
                    <a:pt x="36" y="57"/>
                  </a:lnTo>
                  <a:lnTo>
                    <a:pt x="31" y="63"/>
                  </a:lnTo>
                  <a:lnTo>
                    <a:pt x="27" y="70"/>
                  </a:lnTo>
                  <a:lnTo>
                    <a:pt x="23" y="76"/>
                  </a:lnTo>
                  <a:lnTo>
                    <a:pt x="18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5"/>
                  </a:lnTo>
                  <a:lnTo>
                    <a:pt x="6" y="112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5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59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7" name="Line 163">
              <a:extLst>
                <a:ext uri="{FF2B5EF4-FFF2-40B4-BE49-F238E27FC236}">
                  <a16:creationId xmlns:a16="http://schemas.microsoft.com/office/drawing/2014/main" id="{3067C205-7025-8648-8A15-1A60629B1A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4" y="1194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8" name="Line 164">
              <a:extLst>
                <a:ext uri="{FF2B5EF4-FFF2-40B4-BE49-F238E27FC236}">
                  <a16:creationId xmlns:a16="http://schemas.microsoft.com/office/drawing/2014/main" id="{7EA3261D-3484-B94C-8EBC-725C31A24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6" y="1303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9" name="Line 165">
              <a:extLst>
                <a:ext uri="{FF2B5EF4-FFF2-40B4-BE49-F238E27FC236}">
                  <a16:creationId xmlns:a16="http://schemas.microsoft.com/office/drawing/2014/main" id="{3DBD7D1D-334D-AA4F-B0C3-82EFED39B5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6" y="1194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0" name="Line 166">
              <a:extLst>
                <a:ext uri="{FF2B5EF4-FFF2-40B4-BE49-F238E27FC236}">
                  <a16:creationId xmlns:a16="http://schemas.microsoft.com/office/drawing/2014/main" id="{3FDF5269-C575-FA45-8CB3-2F55FD57EA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36" y="1162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1" name="Freeform 167">
              <a:extLst>
                <a:ext uri="{FF2B5EF4-FFF2-40B4-BE49-F238E27FC236}">
                  <a16:creationId xmlns:a16="http://schemas.microsoft.com/office/drawing/2014/main" id="{D7985D00-A6CC-1943-B69E-EEF2D92C7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" y="1271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0" y="0"/>
                  </a:moveTo>
                  <a:lnTo>
                    <a:pt x="0" y="7"/>
                  </a:lnTo>
                  <a:lnTo>
                    <a:pt x="1" y="16"/>
                  </a:lnTo>
                  <a:lnTo>
                    <a:pt x="1" y="23"/>
                  </a:lnTo>
                  <a:lnTo>
                    <a:pt x="2" y="30"/>
                  </a:lnTo>
                  <a:lnTo>
                    <a:pt x="5" y="38"/>
                  </a:lnTo>
                  <a:lnTo>
                    <a:pt x="7" y="46"/>
                  </a:lnTo>
                  <a:lnTo>
                    <a:pt x="10" y="53"/>
                  </a:lnTo>
                  <a:lnTo>
                    <a:pt x="12" y="60"/>
                  </a:lnTo>
                  <a:lnTo>
                    <a:pt x="16" y="67"/>
                  </a:lnTo>
                  <a:lnTo>
                    <a:pt x="19" y="75"/>
                  </a:lnTo>
                  <a:lnTo>
                    <a:pt x="23" y="82"/>
                  </a:lnTo>
                  <a:lnTo>
                    <a:pt x="26" y="88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3" y="118"/>
                  </a:lnTo>
                  <a:lnTo>
                    <a:pt x="59" y="123"/>
                  </a:lnTo>
                  <a:lnTo>
                    <a:pt x="65" y="127"/>
                  </a:lnTo>
                  <a:lnTo>
                    <a:pt x="71" y="132"/>
                  </a:lnTo>
                  <a:lnTo>
                    <a:pt x="78" y="137"/>
                  </a:lnTo>
                  <a:lnTo>
                    <a:pt x="84" y="141"/>
                  </a:lnTo>
                  <a:lnTo>
                    <a:pt x="91" y="144"/>
                  </a:lnTo>
                  <a:lnTo>
                    <a:pt x="99" y="147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2" y="154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4" y="159"/>
                  </a:lnTo>
                  <a:lnTo>
                    <a:pt x="152" y="159"/>
                  </a:lnTo>
                  <a:lnTo>
                    <a:pt x="160" y="159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2" name="Freeform 168">
              <a:extLst>
                <a:ext uri="{FF2B5EF4-FFF2-40B4-BE49-F238E27FC236}">
                  <a16:creationId xmlns:a16="http://schemas.microsoft.com/office/drawing/2014/main" id="{A5DF0216-887E-5D4D-B80D-AF7786F2DA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1271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0" y="159"/>
                  </a:moveTo>
                  <a:lnTo>
                    <a:pt x="9" y="159"/>
                  </a:lnTo>
                  <a:lnTo>
                    <a:pt x="16" y="159"/>
                  </a:lnTo>
                  <a:lnTo>
                    <a:pt x="24" y="157"/>
                  </a:lnTo>
                  <a:lnTo>
                    <a:pt x="31" y="156"/>
                  </a:lnTo>
                  <a:lnTo>
                    <a:pt x="40" y="154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7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7"/>
                  </a:lnTo>
                  <a:lnTo>
                    <a:pt x="102" y="123"/>
                  </a:lnTo>
                  <a:lnTo>
                    <a:pt x="108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8"/>
                  </a:lnTo>
                  <a:lnTo>
                    <a:pt x="137" y="82"/>
                  </a:lnTo>
                  <a:lnTo>
                    <a:pt x="142" y="75"/>
                  </a:lnTo>
                  <a:lnTo>
                    <a:pt x="145" y="67"/>
                  </a:lnTo>
                  <a:lnTo>
                    <a:pt x="148" y="60"/>
                  </a:lnTo>
                  <a:lnTo>
                    <a:pt x="151" y="53"/>
                  </a:lnTo>
                  <a:lnTo>
                    <a:pt x="154" y="46"/>
                  </a:lnTo>
                  <a:lnTo>
                    <a:pt x="155" y="38"/>
                  </a:lnTo>
                  <a:lnTo>
                    <a:pt x="158" y="30"/>
                  </a:lnTo>
                  <a:lnTo>
                    <a:pt x="159" y="23"/>
                  </a:lnTo>
                  <a:lnTo>
                    <a:pt x="160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3" name="Freeform 169">
              <a:extLst>
                <a:ext uri="{FF2B5EF4-FFF2-40B4-BE49-F238E27FC236}">
                  <a16:creationId xmlns:a16="http://schemas.microsoft.com/office/drawing/2014/main" id="{35FE8A1D-43DB-A84D-B5BB-7F137BDF9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1162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60" y="144"/>
                  </a:lnTo>
                  <a:lnTo>
                    <a:pt x="159" y="136"/>
                  </a:lnTo>
                  <a:lnTo>
                    <a:pt x="158" y="128"/>
                  </a:lnTo>
                  <a:lnTo>
                    <a:pt x="155" y="120"/>
                  </a:lnTo>
                  <a:lnTo>
                    <a:pt x="154" y="113"/>
                  </a:lnTo>
                  <a:lnTo>
                    <a:pt x="151" y="106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2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4"/>
                  </a:lnTo>
                  <a:lnTo>
                    <a:pt x="124" y="58"/>
                  </a:lnTo>
                  <a:lnTo>
                    <a:pt x="119" y="52"/>
                  </a:lnTo>
                  <a:lnTo>
                    <a:pt x="113" y="47"/>
                  </a:lnTo>
                  <a:lnTo>
                    <a:pt x="108" y="41"/>
                  </a:lnTo>
                  <a:lnTo>
                    <a:pt x="102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40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4" name="Freeform 170">
              <a:extLst>
                <a:ext uri="{FF2B5EF4-FFF2-40B4-BE49-F238E27FC236}">
                  <a16:creationId xmlns:a16="http://schemas.microsoft.com/office/drawing/2014/main" id="{399D66F3-571A-E94E-A42F-60718C8ADF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" y="1162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2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1" y="14"/>
                  </a:lnTo>
                  <a:lnTo>
                    <a:pt x="84" y="18"/>
                  </a:lnTo>
                  <a:lnTo>
                    <a:pt x="78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9" y="36"/>
                  </a:lnTo>
                  <a:lnTo>
                    <a:pt x="53" y="41"/>
                  </a:lnTo>
                  <a:lnTo>
                    <a:pt x="47" y="47"/>
                  </a:lnTo>
                  <a:lnTo>
                    <a:pt x="41" y="52"/>
                  </a:lnTo>
                  <a:lnTo>
                    <a:pt x="36" y="58"/>
                  </a:lnTo>
                  <a:lnTo>
                    <a:pt x="31" y="64"/>
                  </a:lnTo>
                  <a:lnTo>
                    <a:pt x="26" y="71"/>
                  </a:lnTo>
                  <a:lnTo>
                    <a:pt x="23" y="77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1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5" name="Freeform 171">
              <a:extLst>
                <a:ext uri="{FF2B5EF4-FFF2-40B4-BE49-F238E27FC236}">
                  <a16:creationId xmlns:a16="http://schemas.microsoft.com/office/drawing/2014/main" id="{64261673-8CCF-424B-AA16-646B59F8DC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3" y="1285"/>
              <a:ext cx="59" cy="361"/>
            </a:xfrm>
            <a:custGeom>
              <a:avLst/>
              <a:gdLst>
                <a:gd name="T0" fmla="*/ 0 w 297"/>
                <a:gd name="T1" fmla="*/ 0 h 1805"/>
                <a:gd name="T2" fmla="*/ 0 w 297"/>
                <a:gd name="T3" fmla="*/ 0 h 1805"/>
                <a:gd name="T4" fmla="*/ 0 w 297"/>
                <a:gd name="T5" fmla="*/ 0 h 1805"/>
                <a:gd name="T6" fmla="*/ 0 w 297"/>
                <a:gd name="T7" fmla="*/ 0 h 1805"/>
                <a:gd name="T8" fmla="*/ 0 w 297"/>
                <a:gd name="T9" fmla="*/ 0 h 1805"/>
                <a:gd name="T10" fmla="*/ 0 w 297"/>
                <a:gd name="T11" fmla="*/ 0 h 1805"/>
                <a:gd name="T12" fmla="*/ 0 w 297"/>
                <a:gd name="T13" fmla="*/ 0 h 1805"/>
                <a:gd name="T14" fmla="*/ 0 w 297"/>
                <a:gd name="T15" fmla="*/ 0 h 1805"/>
                <a:gd name="T16" fmla="*/ 0 w 297"/>
                <a:gd name="T17" fmla="*/ 0 h 1805"/>
                <a:gd name="T18" fmla="*/ 0 w 297"/>
                <a:gd name="T19" fmla="*/ 0 h 1805"/>
                <a:gd name="T20" fmla="*/ 0 w 297"/>
                <a:gd name="T21" fmla="*/ 0 h 1805"/>
                <a:gd name="T22" fmla="*/ 0 w 297"/>
                <a:gd name="T23" fmla="*/ 0 h 1805"/>
                <a:gd name="T24" fmla="*/ 0 w 297"/>
                <a:gd name="T25" fmla="*/ 0 h 1805"/>
                <a:gd name="T26" fmla="*/ 0 w 297"/>
                <a:gd name="T27" fmla="*/ 0 h 1805"/>
                <a:gd name="T28" fmla="*/ 0 w 297"/>
                <a:gd name="T29" fmla="*/ 0 h 1805"/>
                <a:gd name="T30" fmla="*/ 0 w 297"/>
                <a:gd name="T31" fmla="*/ 0 h 1805"/>
                <a:gd name="T32" fmla="*/ 0 w 297"/>
                <a:gd name="T33" fmla="*/ 0 h 1805"/>
                <a:gd name="T34" fmla="*/ 0 w 297"/>
                <a:gd name="T35" fmla="*/ 0 h 1805"/>
                <a:gd name="T36" fmla="*/ 0 w 297"/>
                <a:gd name="T37" fmla="*/ 0 h 1805"/>
                <a:gd name="T38" fmla="*/ 0 w 297"/>
                <a:gd name="T39" fmla="*/ 0 h 1805"/>
                <a:gd name="T40" fmla="*/ 0 w 297"/>
                <a:gd name="T41" fmla="*/ 0 h 1805"/>
                <a:gd name="T42" fmla="*/ 0 w 297"/>
                <a:gd name="T43" fmla="*/ 0 h 1805"/>
                <a:gd name="T44" fmla="*/ 0 w 297"/>
                <a:gd name="T45" fmla="*/ 0 h 1805"/>
                <a:gd name="T46" fmla="*/ 0 w 297"/>
                <a:gd name="T47" fmla="*/ 0 h 1805"/>
                <a:gd name="T48" fmla="*/ 0 w 297"/>
                <a:gd name="T49" fmla="*/ 0 h 1805"/>
                <a:gd name="T50" fmla="*/ 0 w 297"/>
                <a:gd name="T51" fmla="*/ 0 h 1805"/>
                <a:gd name="T52" fmla="*/ 0 w 297"/>
                <a:gd name="T53" fmla="*/ 0 h 1805"/>
                <a:gd name="T54" fmla="*/ 0 w 297"/>
                <a:gd name="T55" fmla="*/ 0 h 1805"/>
                <a:gd name="T56" fmla="*/ 0 w 297"/>
                <a:gd name="T57" fmla="*/ 0 h 1805"/>
                <a:gd name="T58" fmla="*/ 0 w 297"/>
                <a:gd name="T59" fmla="*/ 0 h 1805"/>
                <a:gd name="T60" fmla="*/ 0 w 297"/>
                <a:gd name="T61" fmla="*/ 0 h 1805"/>
                <a:gd name="T62" fmla="*/ 0 w 297"/>
                <a:gd name="T63" fmla="*/ 0 h 1805"/>
                <a:gd name="T64" fmla="*/ 0 w 297"/>
                <a:gd name="T65" fmla="*/ 0 h 1805"/>
                <a:gd name="T66" fmla="*/ 0 w 297"/>
                <a:gd name="T67" fmla="*/ 0 h 1805"/>
                <a:gd name="T68" fmla="*/ 0 w 297"/>
                <a:gd name="T69" fmla="*/ 0 h 1805"/>
                <a:gd name="T70" fmla="*/ 0 w 297"/>
                <a:gd name="T71" fmla="*/ 0 h 1805"/>
                <a:gd name="T72" fmla="*/ 0 w 297"/>
                <a:gd name="T73" fmla="*/ 0 h 1805"/>
                <a:gd name="T74" fmla="*/ 0 w 297"/>
                <a:gd name="T75" fmla="*/ 0 h 1805"/>
                <a:gd name="T76" fmla="*/ 0 w 297"/>
                <a:gd name="T77" fmla="*/ 0 h 1805"/>
                <a:gd name="T78" fmla="*/ 0 w 297"/>
                <a:gd name="T79" fmla="*/ 0 h 1805"/>
                <a:gd name="T80" fmla="*/ 0 w 297"/>
                <a:gd name="T81" fmla="*/ 0 h 1805"/>
                <a:gd name="T82" fmla="*/ 0 w 297"/>
                <a:gd name="T83" fmla="*/ 0 h 1805"/>
                <a:gd name="T84" fmla="*/ 0 w 297"/>
                <a:gd name="T85" fmla="*/ 0 h 1805"/>
                <a:gd name="T86" fmla="*/ 0 w 297"/>
                <a:gd name="T87" fmla="*/ 0 h 1805"/>
                <a:gd name="T88" fmla="*/ 0 w 297"/>
                <a:gd name="T89" fmla="*/ 0 h 1805"/>
                <a:gd name="T90" fmla="*/ 0 w 297"/>
                <a:gd name="T91" fmla="*/ 0 h 1805"/>
                <a:gd name="T92" fmla="*/ 0 w 297"/>
                <a:gd name="T93" fmla="*/ 0 h 180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97"/>
                <a:gd name="T142" fmla="*/ 0 h 1805"/>
                <a:gd name="T143" fmla="*/ 297 w 297"/>
                <a:gd name="T144" fmla="*/ 1805 h 180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97" h="1805">
                  <a:moveTo>
                    <a:pt x="0" y="1805"/>
                  </a:moveTo>
                  <a:lnTo>
                    <a:pt x="2" y="1803"/>
                  </a:lnTo>
                  <a:lnTo>
                    <a:pt x="5" y="1797"/>
                  </a:lnTo>
                  <a:lnTo>
                    <a:pt x="9" y="1789"/>
                  </a:lnTo>
                  <a:lnTo>
                    <a:pt x="17" y="1776"/>
                  </a:lnTo>
                  <a:lnTo>
                    <a:pt x="26" y="1758"/>
                  </a:lnTo>
                  <a:lnTo>
                    <a:pt x="38" y="1735"/>
                  </a:lnTo>
                  <a:lnTo>
                    <a:pt x="54" y="1706"/>
                  </a:lnTo>
                  <a:lnTo>
                    <a:pt x="71" y="1674"/>
                  </a:lnTo>
                  <a:lnTo>
                    <a:pt x="89" y="1638"/>
                  </a:lnTo>
                  <a:lnTo>
                    <a:pt x="108" y="1597"/>
                  </a:lnTo>
                  <a:lnTo>
                    <a:pt x="129" y="1553"/>
                  </a:lnTo>
                  <a:lnTo>
                    <a:pt x="148" y="1509"/>
                  </a:lnTo>
                  <a:lnTo>
                    <a:pt x="168" y="1462"/>
                  </a:lnTo>
                  <a:lnTo>
                    <a:pt x="188" y="1414"/>
                  </a:lnTo>
                  <a:lnTo>
                    <a:pt x="206" y="1362"/>
                  </a:lnTo>
                  <a:lnTo>
                    <a:pt x="223" y="1308"/>
                  </a:lnTo>
                  <a:lnTo>
                    <a:pt x="240" y="1252"/>
                  </a:lnTo>
                  <a:lnTo>
                    <a:pt x="255" y="1194"/>
                  </a:lnTo>
                  <a:lnTo>
                    <a:pt x="268" y="1130"/>
                  </a:lnTo>
                  <a:lnTo>
                    <a:pt x="279" y="1065"/>
                  </a:lnTo>
                  <a:lnTo>
                    <a:pt x="289" y="994"/>
                  </a:lnTo>
                  <a:lnTo>
                    <a:pt x="295" y="920"/>
                  </a:lnTo>
                  <a:lnTo>
                    <a:pt x="297" y="845"/>
                  </a:lnTo>
                  <a:lnTo>
                    <a:pt x="296" y="771"/>
                  </a:lnTo>
                  <a:lnTo>
                    <a:pt x="291" y="700"/>
                  </a:lnTo>
                  <a:lnTo>
                    <a:pt x="285" y="633"/>
                  </a:lnTo>
                  <a:lnTo>
                    <a:pt x="274" y="570"/>
                  </a:lnTo>
                  <a:lnTo>
                    <a:pt x="264" y="514"/>
                  </a:lnTo>
                  <a:lnTo>
                    <a:pt x="250" y="459"/>
                  </a:lnTo>
                  <a:lnTo>
                    <a:pt x="235" y="410"/>
                  </a:lnTo>
                  <a:lnTo>
                    <a:pt x="218" y="363"/>
                  </a:lnTo>
                  <a:lnTo>
                    <a:pt x="202" y="319"/>
                  </a:lnTo>
                  <a:lnTo>
                    <a:pt x="183" y="278"/>
                  </a:lnTo>
                  <a:lnTo>
                    <a:pt x="165" y="238"/>
                  </a:lnTo>
                  <a:lnTo>
                    <a:pt x="146" y="202"/>
                  </a:lnTo>
                  <a:lnTo>
                    <a:pt x="128" y="167"/>
                  </a:lnTo>
                  <a:lnTo>
                    <a:pt x="108" y="135"/>
                  </a:lnTo>
                  <a:lnTo>
                    <a:pt x="90" y="105"/>
                  </a:lnTo>
                  <a:lnTo>
                    <a:pt x="75" y="78"/>
                  </a:lnTo>
                  <a:lnTo>
                    <a:pt x="60" y="56"/>
                  </a:lnTo>
                  <a:lnTo>
                    <a:pt x="48" y="38"/>
                  </a:lnTo>
                  <a:lnTo>
                    <a:pt x="38" y="23"/>
                  </a:lnTo>
                  <a:lnTo>
                    <a:pt x="31" y="14"/>
                  </a:lnTo>
                  <a:lnTo>
                    <a:pt x="26" y="8"/>
                  </a:lnTo>
                  <a:lnTo>
                    <a:pt x="25" y="3"/>
                  </a:lnTo>
                  <a:lnTo>
                    <a:pt x="23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6" name="Freeform 172">
              <a:extLst>
                <a:ext uri="{FF2B5EF4-FFF2-40B4-BE49-F238E27FC236}">
                  <a16:creationId xmlns:a16="http://schemas.microsoft.com/office/drawing/2014/main" id="{06FA7F07-F5A0-5F42-941F-F66259D87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" y="1285"/>
              <a:ext cx="553" cy="347"/>
            </a:xfrm>
            <a:custGeom>
              <a:avLst/>
              <a:gdLst>
                <a:gd name="T0" fmla="*/ 0 w 2769"/>
                <a:gd name="T1" fmla="*/ 0 h 1736"/>
                <a:gd name="T2" fmla="*/ 0 w 2769"/>
                <a:gd name="T3" fmla="*/ 0 h 1736"/>
                <a:gd name="T4" fmla="*/ 0 w 2769"/>
                <a:gd name="T5" fmla="*/ 0 h 1736"/>
                <a:gd name="T6" fmla="*/ 0 w 2769"/>
                <a:gd name="T7" fmla="*/ 0 h 1736"/>
                <a:gd name="T8" fmla="*/ 0 w 2769"/>
                <a:gd name="T9" fmla="*/ 0 h 1736"/>
                <a:gd name="T10" fmla="*/ 0 w 2769"/>
                <a:gd name="T11" fmla="*/ 0 h 1736"/>
                <a:gd name="T12" fmla="*/ 0 w 2769"/>
                <a:gd name="T13" fmla="*/ 0 h 1736"/>
                <a:gd name="T14" fmla="*/ 0 w 2769"/>
                <a:gd name="T15" fmla="*/ 0 h 1736"/>
                <a:gd name="T16" fmla="*/ 0 w 2769"/>
                <a:gd name="T17" fmla="*/ 0 h 1736"/>
                <a:gd name="T18" fmla="*/ 0 w 2769"/>
                <a:gd name="T19" fmla="*/ 0 h 1736"/>
                <a:gd name="T20" fmla="*/ 0 w 2769"/>
                <a:gd name="T21" fmla="*/ 0 h 1736"/>
                <a:gd name="T22" fmla="*/ 0 w 2769"/>
                <a:gd name="T23" fmla="*/ 0 h 1736"/>
                <a:gd name="T24" fmla="*/ 0 w 2769"/>
                <a:gd name="T25" fmla="*/ 0 h 1736"/>
                <a:gd name="T26" fmla="*/ 0 w 2769"/>
                <a:gd name="T27" fmla="*/ 0 h 1736"/>
                <a:gd name="T28" fmla="*/ 0 w 2769"/>
                <a:gd name="T29" fmla="*/ 0 h 1736"/>
                <a:gd name="T30" fmla="*/ 0 w 2769"/>
                <a:gd name="T31" fmla="*/ 0 h 1736"/>
                <a:gd name="T32" fmla="*/ 0 w 2769"/>
                <a:gd name="T33" fmla="*/ 0 h 1736"/>
                <a:gd name="T34" fmla="*/ 0 w 2769"/>
                <a:gd name="T35" fmla="*/ 0 h 1736"/>
                <a:gd name="T36" fmla="*/ 0 w 2769"/>
                <a:gd name="T37" fmla="*/ 0 h 1736"/>
                <a:gd name="T38" fmla="*/ 0 w 2769"/>
                <a:gd name="T39" fmla="*/ 0 h 1736"/>
                <a:gd name="T40" fmla="*/ 0 w 2769"/>
                <a:gd name="T41" fmla="*/ 0 h 1736"/>
                <a:gd name="T42" fmla="*/ 0 w 2769"/>
                <a:gd name="T43" fmla="*/ 0 h 1736"/>
                <a:gd name="T44" fmla="*/ 0 w 2769"/>
                <a:gd name="T45" fmla="*/ 0 h 1736"/>
                <a:gd name="T46" fmla="*/ 0 w 2769"/>
                <a:gd name="T47" fmla="*/ 0 h 1736"/>
                <a:gd name="T48" fmla="*/ 0 w 2769"/>
                <a:gd name="T49" fmla="*/ 0 h 1736"/>
                <a:gd name="T50" fmla="*/ 0 w 2769"/>
                <a:gd name="T51" fmla="*/ 0 h 1736"/>
                <a:gd name="T52" fmla="*/ 0 w 2769"/>
                <a:gd name="T53" fmla="*/ 0 h 1736"/>
                <a:gd name="T54" fmla="*/ 0 w 2769"/>
                <a:gd name="T55" fmla="*/ 0 h 1736"/>
                <a:gd name="T56" fmla="*/ 0 w 2769"/>
                <a:gd name="T57" fmla="*/ 0 h 1736"/>
                <a:gd name="T58" fmla="*/ 0 w 2769"/>
                <a:gd name="T59" fmla="*/ 0 h 1736"/>
                <a:gd name="T60" fmla="*/ 0 w 2769"/>
                <a:gd name="T61" fmla="*/ 0 h 1736"/>
                <a:gd name="T62" fmla="*/ 0 w 2769"/>
                <a:gd name="T63" fmla="*/ 0 h 1736"/>
                <a:gd name="T64" fmla="*/ 0 w 2769"/>
                <a:gd name="T65" fmla="*/ 0 h 1736"/>
                <a:gd name="T66" fmla="*/ 0 w 2769"/>
                <a:gd name="T67" fmla="*/ 0 h 1736"/>
                <a:gd name="T68" fmla="*/ 0 w 2769"/>
                <a:gd name="T69" fmla="*/ 0 h 1736"/>
                <a:gd name="T70" fmla="*/ 0 w 2769"/>
                <a:gd name="T71" fmla="*/ 0 h 1736"/>
                <a:gd name="T72" fmla="*/ 0 w 2769"/>
                <a:gd name="T73" fmla="*/ 0 h 1736"/>
                <a:gd name="T74" fmla="*/ 0 w 2769"/>
                <a:gd name="T75" fmla="*/ 0 h 1736"/>
                <a:gd name="T76" fmla="*/ 0 w 2769"/>
                <a:gd name="T77" fmla="*/ 0 h 1736"/>
                <a:gd name="T78" fmla="*/ 0 w 2769"/>
                <a:gd name="T79" fmla="*/ 0 h 1736"/>
                <a:gd name="T80" fmla="*/ 0 w 2769"/>
                <a:gd name="T81" fmla="*/ 0 h 1736"/>
                <a:gd name="T82" fmla="*/ 0 w 2769"/>
                <a:gd name="T83" fmla="*/ 0 h 1736"/>
                <a:gd name="T84" fmla="*/ 0 w 2769"/>
                <a:gd name="T85" fmla="*/ 0 h 1736"/>
                <a:gd name="T86" fmla="*/ 0 w 2769"/>
                <a:gd name="T87" fmla="*/ 0 h 1736"/>
                <a:gd name="T88" fmla="*/ 0 w 2769"/>
                <a:gd name="T89" fmla="*/ 0 h 1736"/>
                <a:gd name="T90" fmla="*/ 0 w 2769"/>
                <a:gd name="T91" fmla="*/ 0 h 1736"/>
                <a:gd name="T92" fmla="*/ 0 w 2769"/>
                <a:gd name="T93" fmla="*/ 0 h 1736"/>
                <a:gd name="T94" fmla="*/ 0 w 2769"/>
                <a:gd name="T95" fmla="*/ 0 h 1736"/>
                <a:gd name="T96" fmla="*/ 0 w 2769"/>
                <a:gd name="T97" fmla="*/ 0 h 1736"/>
                <a:gd name="T98" fmla="*/ 0 w 2769"/>
                <a:gd name="T99" fmla="*/ 0 h 1736"/>
                <a:gd name="T100" fmla="*/ 0 w 2769"/>
                <a:gd name="T101" fmla="*/ 0 h 1736"/>
                <a:gd name="T102" fmla="*/ 0 w 2769"/>
                <a:gd name="T103" fmla="*/ 0 h 1736"/>
                <a:gd name="T104" fmla="*/ 0 w 2769"/>
                <a:gd name="T105" fmla="*/ 0 h 1736"/>
                <a:gd name="T106" fmla="*/ 0 w 2769"/>
                <a:gd name="T107" fmla="*/ 0 h 1736"/>
                <a:gd name="T108" fmla="*/ 0 w 2769"/>
                <a:gd name="T109" fmla="*/ 0 h 1736"/>
                <a:gd name="T110" fmla="*/ 0 w 2769"/>
                <a:gd name="T111" fmla="*/ 0 h 1736"/>
                <a:gd name="T112" fmla="*/ 0 w 2769"/>
                <a:gd name="T113" fmla="*/ 0 h 1736"/>
                <a:gd name="T114" fmla="*/ 0 w 2769"/>
                <a:gd name="T115" fmla="*/ 0 h 1736"/>
                <a:gd name="T116" fmla="*/ 0 w 2769"/>
                <a:gd name="T117" fmla="*/ 0 h 1736"/>
                <a:gd name="T118" fmla="*/ 0 w 2769"/>
                <a:gd name="T119" fmla="*/ 0 h 1736"/>
                <a:gd name="T120" fmla="*/ 0 w 2769"/>
                <a:gd name="T121" fmla="*/ 0 h 1736"/>
                <a:gd name="T122" fmla="*/ 0 w 2769"/>
                <a:gd name="T123" fmla="*/ 0 h 1736"/>
                <a:gd name="T124" fmla="*/ 0 w 2769"/>
                <a:gd name="T125" fmla="*/ 0 h 17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769"/>
                <a:gd name="T190" fmla="*/ 0 h 1736"/>
                <a:gd name="T191" fmla="*/ 2769 w 2769"/>
                <a:gd name="T192" fmla="*/ 1736 h 17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769" h="1736">
                  <a:moveTo>
                    <a:pt x="0" y="1736"/>
                  </a:moveTo>
                  <a:lnTo>
                    <a:pt x="3" y="1736"/>
                  </a:lnTo>
                  <a:lnTo>
                    <a:pt x="5" y="1735"/>
                  </a:lnTo>
                  <a:lnTo>
                    <a:pt x="11" y="1731"/>
                  </a:lnTo>
                  <a:lnTo>
                    <a:pt x="21" y="1726"/>
                  </a:lnTo>
                  <a:lnTo>
                    <a:pt x="34" y="1719"/>
                  </a:lnTo>
                  <a:lnTo>
                    <a:pt x="52" y="1712"/>
                  </a:lnTo>
                  <a:lnTo>
                    <a:pt x="75" y="1700"/>
                  </a:lnTo>
                  <a:lnTo>
                    <a:pt x="103" y="1688"/>
                  </a:lnTo>
                  <a:lnTo>
                    <a:pt x="135" y="1671"/>
                  </a:lnTo>
                  <a:lnTo>
                    <a:pt x="171" y="1654"/>
                  </a:lnTo>
                  <a:lnTo>
                    <a:pt x="211" y="1634"/>
                  </a:lnTo>
                  <a:lnTo>
                    <a:pt x="256" y="1611"/>
                  </a:lnTo>
                  <a:lnTo>
                    <a:pt x="304" y="1588"/>
                  </a:lnTo>
                  <a:lnTo>
                    <a:pt x="354" y="1563"/>
                  </a:lnTo>
                  <a:lnTo>
                    <a:pt x="406" y="1537"/>
                  </a:lnTo>
                  <a:lnTo>
                    <a:pt x="462" y="1509"/>
                  </a:lnTo>
                  <a:lnTo>
                    <a:pt x="519" y="1480"/>
                  </a:lnTo>
                  <a:lnTo>
                    <a:pt x="577" y="1450"/>
                  </a:lnTo>
                  <a:lnTo>
                    <a:pt x="636" y="1420"/>
                  </a:lnTo>
                  <a:lnTo>
                    <a:pt x="698" y="1387"/>
                  </a:lnTo>
                  <a:lnTo>
                    <a:pt x="760" y="1355"/>
                  </a:lnTo>
                  <a:lnTo>
                    <a:pt x="824" y="1323"/>
                  </a:lnTo>
                  <a:lnTo>
                    <a:pt x="890" y="1287"/>
                  </a:lnTo>
                  <a:lnTo>
                    <a:pt x="957" y="1250"/>
                  </a:lnTo>
                  <a:lnTo>
                    <a:pt x="1025" y="1212"/>
                  </a:lnTo>
                  <a:lnTo>
                    <a:pt x="1096" y="1174"/>
                  </a:lnTo>
                  <a:lnTo>
                    <a:pt x="1169" y="1131"/>
                  </a:lnTo>
                  <a:lnTo>
                    <a:pt x="1246" y="1088"/>
                  </a:lnTo>
                  <a:lnTo>
                    <a:pt x="1323" y="1044"/>
                  </a:lnTo>
                  <a:lnTo>
                    <a:pt x="1402" y="997"/>
                  </a:lnTo>
                  <a:lnTo>
                    <a:pt x="1483" y="946"/>
                  </a:lnTo>
                  <a:lnTo>
                    <a:pt x="1566" y="896"/>
                  </a:lnTo>
                  <a:lnTo>
                    <a:pt x="1648" y="845"/>
                  </a:lnTo>
                  <a:lnTo>
                    <a:pt x="1739" y="788"/>
                  </a:lnTo>
                  <a:lnTo>
                    <a:pt x="1825" y="731"/>
                  </a:lnTo>
                  <a:lnTo>
                    <a:pt x="1907" y="678"/>
                  </a:lnTo>
                  <a:lnTo>
                    <a:pt x="1984" y="627"/>
                  </a:lnTo>
                  <a:lnTo>
                    <a:pt x="2054" y="577"/>
                  </a:lnTo>
                  <a:lnTo>
                    <a:pt x="2119" y="532"/>
                  </a:lnTo>
                  <a:lnTo>
                    <a:pt x="2179" y="490"/>
                  </a:lnTo>
                  <a:lnTo>
                    <a:pt x="2236" y="449"/>
                  </a:lnTo>
                  <a:lnTo>
                    <a:pt x="2287" y="409"/>
                  </a:lnTo>
                  <a:lnTo>
                    <a:pt x="2336" y="372"/>
                  </a:lnTo>
                  <a:lnTo>
                    <a:pt x="2381" y="336"/>
                  </a:lnTo>
                  <a:lnTo>
                    <a:pt x="2425" y="302"/>
                  </a:lnTo>
                  <a:lnTo>
                    <a:pt x="2463" y="268"/>
                  </a:lnTo>
                  <a:lnTo>
                    <a:pt x="2502" y="238"/>
                  </a:lnTo>
                  <a:lnTo>
                    <a:pt x="2539" y="208"/>
                  </a:lnTo>
                  <a:lnTo>
                    <a:pt x="2572" y="179"/>
                  </a:lnTo>
                  <a:lnTo>
                    <a:pt x="2603" y="152"/>
                  </a:lnTo>
                  <a:lnTo>
                    <a:pt x="2632" y="125"/>
                  </a:lnTo>
                  <a:lnTo>
                    <a:pt x="2657" y="102"/>
                  </a:lnTo>
                  <a:lnTo>
                    <a:pt x="2682" y="82"/>
                  </a:lnTo>
                  <a:lnTo>
                    <a:pt x="2702" y="63"/>
                  </a:lnTo>
                  <a:lnTo>
                    <a:pt x="2720" y="46"/>
                  </a:lnTo>
                  <a:lnTo>
                    <a:pt x="2735" y="33"/>
                  </a:lnTo>
                  <a:lnTo>
                    <a:pt x="2746" y="22"/>
                  </a:lnTo>
                  <a:lnTo>
                    <a:pt x="2755" y="14"/>
                  </a:lnTo>
                  <a:lnTo>
                    <a:pt x="2761" y="8"/>
                  </a:lnTo>
                  <a:lnTo>
                    <a:pt x="2765" y="4"/>
                  </a:lnTo>
                  <a:lnTo>
                    <a:pt x="2767" y="3"/>
                  </a:lnTo>
                  <a:lnTo>
                    <a:pt x="2769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7" name="Freeform 173">
              <a:extLst>
                <a:ext uri="{FF2B5EF4-FFF2-40B4-BE49-F238E27FC236}">
                  <a16:creationId xmlns:a16="http://schemas.microsoft.com/office/drawing/2014/main" id="{865770F0-533B-9640-AAF4-20CB1B7BB5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2" y="1308"/>
              <a:ext cx="50" cy="338"/>
            </a:xfrm>
            <a:custGeom>
              <a:avLst/>
              <a:gdLst>
                <a:gd name="T0" fmla="*/ 0 w 252"/>
                <a:gd name="T1" fmla="*/ 0 h 1690"/>
                <a:gd name="T2" fmla="*/ 0 w 252"/>
                <a:gd name="T3" fmla="*/ 0 h 1690"/>
                <a:gd name="T4" fmla="*/ 0 w 252"/>
                <a:gd name="T5" fmla="*/ 0 h 1690"/>
                <a:gd name="T6" fmla="*/ 0 w 252"/>
                <a:gd name="T7" fmla="*/ 0 h 1690"/>
                <a:gd name="T8" fmla="*/ 0 w 252"/>
                <a:gd name="T9" fmla="*/ 0 h 1690"/>
                <a:gd name="T10" fmla="*/ 0 w 252"/>
                <a:gd name="T11" fmla="*/ 0 h 1690"/>
                <a:gd name="T12" fmla="*/ 0 w 252"/>
                <a:gd name="T13" fmla="*/ 0 h 1690"/>
                <a:gd name="T14" fmla="*/ 0 w 252"/>
                <a:gd name="T15" fmla="*/ 0 h 1690"/>
                <a:gd name="T16" fmla="*/ 0 w 252"/>
                <a:gd name="T17" fmla="*/ 0 h 1690"/>
                <a:gd name="T18" fmla="*/ 0 w 252"/>
                <a:gd name="T19" fmla="*/ 0 h 1690"/>
                <a:gd name="T20" fmla="*/ 0 w 252"/>
                <a:gd name="T21" fmla="*/ 0 h 1690"/>
                <a:gd name="T22" fmla="*/ 0 w 252"/>
                <a:gd name="T23" fmla="*/ 0 h 1690"/>
                <a:gd name="T24" fmla="*/ 0 w 252"/>
                <a:gd name="T25" fmla="*/ 0 h 1690"/>
                <a:gd name="T26" fmla="*/ 0 w 252"/>
                <a:gd name="T27" fmla="*/ 0 h 1690"/>
                <a:gd name="T28" fmla="*/ 0 w 252"/>
                <a:gd name="T29" fmla="*/ 0 h 1690"/>
                <a:gd name="T30" fmla="*/ 0 w 252"/>
                <a:gd name="T31" fmla="*/ 0 h 1690"/>
                <a:gd name="T32" fmla="*/ 0 w 252"/>
                <a:gd name="T33" fmla="*/ 0 h 1690"/>
                <a:gd name="T34" fmla="*/ 0 w 252"/>
                <a:gd name="T35" fmla="*/ 0 h 1690"/>
                <a:gd name="T36" fmla="*/ 0 w 252"/>
                <a:gd name="T37" fmla="*/ 0 h 1690"/>
                <a:gd name="T38" fmla="*/ 0 w 252"/>
                <a:gd name="T39" fmla="*/ 0 h 1690"/>
                <a:gd name="T40" fmla="*/ 0 w 252"/>
                <a:gd name="T41" fmla="*/ 0 h 1690"/>
                <a:gd name="T42" fmla="*/ 0 w 252"/>
                <a:gd name="T43" fmla="*/ 0 h 1690"/>
                <a:gd name="T44" fmla="*/ 0 w 252"/>
                <a:gd name="T45" fmla="*/ 0 h 1690"/>
                <a:gd name="T46" fmla="*/ 0 w 252"/>
                <a:gd name="T47" fmla="*/ 0 h 1690"/>
                <a:gd name="T48" fmla="*/ 0 w 252"/>
                <a:gd name="T49" fmla="*/ 0 h 1690"/>
                <a:gd name="T50" fmla="*/ 0 w 252"/>
                <a:gd name="T51" fmla="*/ 0 h 1690"/>
                <a:gd name="T52" fmla="*/ 0 w 252"/>
                <a:gd name="T53" fmla="*/ 0 h 1690"/>
                <a:gd name="T54" fmla="*/ 0 w 252"/>
                <a:gd name="T55" fmla="*/ 0 h 1690"/>
                <a:gd name="T56" fmla="*/ 0 w 252"/>
                <a:gd name="T57" fmla="*/ 0 h 1690"/>
                <a:gd name="T58" fmla="*/ 0 w 252"/>
                <a:gd name="T59" fmla="*/ 0 h 1690"/>
                <a:gd name="T60" fmla="*/ 0 w 252"/>
                <a:gd name="T61" fmla="*/ 0 h 1690"/>
                <a:gd name="T62" fmla="*/ 0 w 252"/>
                <a:gd name="T63" fmla="*/ 0 h 1690"/>
                <a:gd name="T64" fmla="*/ 0 w 252"/>
                <a:gd name="T65" fmla="*/ 0 h 1690"/>
                <a:gd name="T66" fmla="*/ 0 w 252"/>
                <a:gd name="T67" fmla="*/ 0 h 1690"/>
                <a:gd name="T68" fmla="*/ 0 w 252"/>
                <a:gd name="T69" fmla="*/ 0 h 1690"/>
                <a:gd name="T70" fmla="*/ 0 w 252"/>
                <a:gd name="T71" fmla="*/ 0 h 1690"/>
                <a:gd name="T72" fmla="*/ 0 w 252"/>
                <a:gd name="T73" fmla="*/ 0 h 1690"/>
                <a:gd name="T74" fmla="*/ 0 w 252"/>
                <a:gd name="T75" fmla="*/ 0 h 1690"/>
                <a:gd name="T76" fmla="*/ 0 w 252"/>
                <a:gd name="T77" fmla="*/ 0 h 1690"/>
                <a:gd name="T78" fmla="*/ 0 w 252"/>
                <a:gd name="T79" fmla="*/ 0 h 1690"/>
                <a:gd name="T80" fmla="*/ 0 w 252"/>
                <a:gd name="T81" fmla="*/ 0 h 1690"/>
                <a:gd name="T82" fmla="*/ 0 w 252"/>
                <a:gd name="T83" fmla="*/ 0 h 1690"/>
                <a:gd name="T84" fmla="*/ 0 w 252"/>
                <a:gd name="T85" fmla="*/ 0 h 1690"/>
                <a:gd name="T86" fmla="*/ 0 w 252"/>
                <a:gd name="T87" fmla="*/ 0 h 1690"/>
                <a:gd name="T88" fmla="*/ 0 w 252"/>
                <a:gd name="T89" fmla="*/ 0 h 169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2"/>
                <a:gd name="T136" fmla="*/ 0 h 1690"/>
                <a:gd name="T137" fmla="*/ 252 w 252"/>
                <a:gd name="T138" fmla="*/ 1690 h 169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2" h="1690">
                  <a:moveTo>
                    <a:pt x="252" y="0"/>
                  </a:moveTo>
                  <a:lnTo>
                    <a:pt x="250" y="2"/>
                  </a:lnTo>
                  <a:lnTo>
                    <a:pt x="247" y="4"/>
                  </a:lnTo>
                  <a:lnTo>
                    <a:pt x="242" y="10"/>
                  </a:lnTo>
                  <a:lnTo>
                    <a:pt x="235" y="21"/>
                  </a:lnTo>
                  <a:lnTo>
                    <a:pt x="224" y="33"/>
                  </a:lnTo>
                  <a:lnTo>
                    <a:pt x="212" y="52"/>
                  </a:lnTo>
                  <a:lnTo>
                    <a:pt x="198" y="72"/>
                  </a:lnTo>
                  <a:lnTo>
                    <a:pt x="181" y="96"/>
                  </a:lnTo>
                  <a:lnTo>
                    <a:pt x="163" y="122"/>
                  </a:lnTo>
                  <a:lnTo>
                    <a:pt x="146" y="151"/>
                  </a:lnTo>
                  <a:lnTo>
                    <a:pt x="128" y="182"/>
                  </a:lnTo>
                  <a:lnTo>
                    <a:pt x="110" y="218"/>
                  </a:lnTo>
                  <a:lnTo>
                    <a:pt x="92" y="254"/>
                  </a:lnTo>
                  <a:lnTo>
                    <a:pt x="76" y="295"/>
                  </a:lnTo>
                  <a:lnTo>
                    <a:pt x="59" y="338"/>
                  </a:lnTo>
                  <a:lnTo>
                    <a:pt x="46" y="387"/>
                  </a:lnTo>
                  <a:lnTo>
                    <a:pt x="32" y="439"/>
                  </a:lnTo>
                  <a:lnTo>
                    <a:pt x="20" y="498"/>
                  </a:lnTo>
                  <a:lnTo>
                    <a:pt x="11" y="562"/>
                  </a:lnTo>
                  <a:lnTo>
                    <a:pt x="5" y="633"/>
                  </a:lnTo>
                  <a:lnTo>
                    <a:pt x="0" y="708"/>
                  </a:lnTo>
                  <a:lnTo>
                    <a:pt x="0" y="780"/>
                  </a:lnTo>
                  <a:lnTo>
                    <a:pt x="2" y="849"/>
                  </a:lnTo>
                  <a:lnTo>
                    <a:pt x="8" y="918"/>
                  </a:lnTo>
                  <a:lnTo>
                    <a:pt x="14" y="982"/>
                  </a:lnTo>
                  <a:lnTo>
                    <a:pt x="23" y="1044"/>
                  </a:lnTo>
                  <a:lnTo>
                    <a:pt x="32" y="1105"/>
                  </a:lnTo>
                  <a:lnTo>
                    <a:pt x="43" y="1162"/>
                  </a:lnTo>
                  <a:lnTo>
                    <a:pt x="57" y="1216"/>
                  </a:lnTo>
                  <a:lnTo>
                    <a:pt x="69" y="1270"/>
                  </a:lnTo>
                  <a:lnTo>
                    <a:pt x="82" y="1322"/>
                  </a:lnTo>
                  <a:lnTo>
                    <a:pt x="98" y="1370"/>
                  </a:lnTo>
                  <a:lnTo>
                    <a:pt x="111" y="1419"/>
                  </a:lnTo>
                  <a:lnTo>
                    <a:pt x="127" y="1465"/>
                  </a:lnTo>
                  <a:lnTo>
                    <a:pt x="140" y="1507"/>
                  </a:lnTo>
                  <a:lnTo>
                    <a:pt x="155" y="1547"/>
                  </a:lnTo>
                  <a:lnTo>
                    <a:pt x="167" y="1581"/>
                  </a:lnTo>
                  <a:lnTo>
                    <a:pt x="177" y="1611"/>
                  </a:lnTo>
                  <a:lnTo>
                    <a:pt x="186" y="1638"/>
                  </a:lnTo>
                  <a:lnTo>
                    <a:pt x="194" y="1657"/>
                  </a:lnTo>
                  <a:lnTo>
                    <a:pt x="200" y="1673"/>
                  </a:lnTo>
                  <a:lnTo>
                    <a:pt x="203" y="1682"/>
                  </a:lnTo>
                  <a:lnTo>
                    <a:pt x="204" y="1686"/>
                  </a:lnTo>
                  <a:lnTo>
                    <a:pt x="206" y="169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8" name="Rectangle 174">
              <a:extLst>
                <a:ext uri="{FF2B5EF4-FFF2-40B4-BE49-F238E27FC236}">
                  <a16:creationId xmlns:a16="http://schemas.microsoft.com/office/drawing/2014/main" id="{0E5686FF-8A87-504D-B2FA-8FCFC6E5E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1068"/>
              <a:ext cx="97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69" name="Rectangle 175">
              <a:extLst>
                <a:ext uri="{FF2B5EF4-FFF2-40B4-BE49-F238E27FC236}">
                  <a16:creationId xmlns:a16="http://schemas.microsoft.com/office/drawing/2014/main" id="{8F58589F-99DF-3E47-AF98-5EEE5DA009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9" y="1684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0" name="Rectangle 176">
              <a:extLst>
                <a:ext uri="{FF2B5EF4-FFF2-40B4-BE49-F238E27FC236}">
                  <a16:creationId xmlns:a16="http://schemas.microsoft.com/office/drawing/2014/main" id="{0A143C86-146E-2848-BAEA-D18377C1A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1022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1" name="Rectangle 177">
              <a:extLst>
                <a:ext uri="{FF2B5EF4-FFF2-40B4-BE49-F238E27FC236}">
                  <a16:creationId xmlns:a16="http://schemas.microsoft.com/office/drawing/2014/main" id="{E6896221-E0D2-1A45-A761-FA452E536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3" y="1680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2" name="Rectangle 178">
              <a:extLst>
                <a:ext uri="{FF2B5EF4-FFF2-40B4-BE49-F238E27FC236}">
                  <a16:creationId xmlns:a16="http://schemas.microsoft.com/office/drawing/2014/main" id="{2E24B92A-2929-F649-9FBC-774AF1B27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0" y="1657"/>
              <a:ext cx="311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3" name="Rectangle 179">
              <a:extLst>
                <a:ext uri="{FF2B5EF4-FFF2-40B4-BE49-F238E27FC236}">
                  <a16:creationId xmlns:a16="http://schemas.microsoft.com/office/drawing/2014/main" id="{0D9F6F4D-C32F-444B-A622-C060AEC7E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7" y="1657"/>
              <a:ext cx="39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4" name="Rectangle 180">
              <a:extLst>
                <a:ext uri="{FF2B5EF4-FFF2-40B4-BE49-F238E27FC236}">
                  <a16:creationId xmlns:a16="http://schemas.microsoft.com/office/drawing/2014/main" id="{47F326C1-4771-CC44-99D8-0A2AB1697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8" y="1169"/>
              <a:ext cx="39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5" name="Rectangle 181">
              <a:extLst>
                <a:ext uri="{FF2B5EF4-FFF2-40B4-BE49-F238E27FC236}">
                  <a16:creationId xmlns:a16="http://schemas.microsoft.com/office/drawing/2014/main" id="{812D9521-ECEA-C343-963B-E2B9577376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7" y="1187"/>
              <a:ext cx="311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>
            <a:extLst>
              <a:ext uri="{FF2B5EF4-FFF2-40B4-BE49-F238E27FC236}">
                <a16:creationId xmlns:a16="http://schemas.microsoft.com/office/drawing/2014/main" id="{EE5A8C28-C21A-C648-91B7-8595A99383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A26B9B-A821-614B-A8BC-51FF0B5AEB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6E44CA75-F01D-604A-9FBD-E270A818CE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200" y="128588"/>
            <a:ext cx="8534400" cy="914400"/>
          </a:xfrm>
        </p:spPr>
        <p:txBody>
          <a:bodyPr/>
          <a:lstStyle/>
          <a:p>
            <a:pPr eaLnBrk="1" hangingPunct="1">
              <a:tabLst>
                <a:tab pos="8115300" algn="r"/>
              </a:tabLst>
            </a:pPr>
            <a:r>
              <a:rPr lang="en-US" altLang="en-US" sz="5400"/>
              <a:t>Applying  AC-3 	</a:t>
            </a:r>
            <a:r>
              <a:rPr lang="en-US" altLang="en-US" sz="2400" b="0" i="1"/>
              <a:t>Thanks to Xu Lin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A070B4E-DAA8-1C46-A58E-C328E39316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 V4</a:t>
            </a:r>
            <a:r>
              <a:rPr lang="en-US" altLang="en-US" sz="2000"/>
              <a:t>,  C</a:t>
            </a:r>
            <a:r>
              <a:rPr lang="en-US" altLang="en-US" sz="2000" baseline="-25000"/>
              <a:t>V4,V2</a:t>
            </a:r>
            <a:r>
              <a:rPr lang="en-US" altLang="en-US" sz="2000"/>
              <a:t>, 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</a:t>
            </a:r>
            <a:r>
              <a:rPr lang="en-US" altLang="en-US" sz="2000"/>
              <a:t>,V</a:t>
            </a:r>
            <a:r>
              <a:rPr lang="en-US" altLang="en-US" sz="2000" baseline="-25000"/>
              <a:t>4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D</a:t>
            </a:r>
            <a:r>
              <a:rPr lang="en-US" altLang="en-US" sz="2000" baseline="-25000"/>
              <a:t>V2</a:t>
            </a:r>
            <a:r>
              <a:rPr lang="en-US" altLang="en-US" sz="2000"/>
              <a:t> \ {5} = {1, 2, 3, 4}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V4,V2</a:t>
            </a:r>
            <a:r>
              <a:rPr lang="en-US" altLang="en-US" sz="2000"/>
              <a:t>, 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4</a:t>
            </a:r>
            <a:r>
              <a:rPr lang="en-US" altLang="en-US" sz="2000"/>
              <a:t>, V</a:t>
            </a:r>
            <a:r>
              <a:rPr lang="en-US" altLang="en-US" sz="2000" baseline="-25000"/>
              <a:t>2</a:t>
            </a:r>
            <a:r>
              <a:rPr lang="en-US" altLang="en-US" sz="2000"/>
              <a:t>): D</a:t>
            </a:r>
            <a:r>
              <a:rPr lang="en-US" altLang="en-US" sz="2000" baseline="-25000"/>
              <a:t>V4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V4</a:t>
            </a:r>
            <a:r>
              <a:rPr lang="en-US" altLang="en-US" sz="2000"/>
              <a:t> \ {4} = {1, 2, 3, 5}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1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V1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2, 3, 4, 5}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2,</a:t>
            </a:r>
            <a:r>
              <a:rPr lang="en-US" altLang="en-US" sz="2000"/>
              <a:t>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2, 3, 4}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>
            <a:extLst>
              <a:ext uri="{FF2B5EF4-FFF2-40B4-BE49-F238E27FC236}">
                <a16:creationId xmlns:a16="http://schemas.microsoft.com/office/drawing/2014/main" id="{9464DC38-5540-ED4B-B9DB-76FF9508F7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24AFC1-B589-564A-AFEE-43A1FFE13AB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C6844EE8-C4F7-F04E-88E3-E75202D6E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163513"/>
            <a:ext cx="8382000" cy="914400"/>
          </a:xfrm>
        </p:spPr>
        <p:txBody>
          <a:bodyPr/>
          <a:lstStyle/>
          <a:p>
            <a:pPr eaLnBrk="1" hangingPunct="1">
              <a:tabLst>
                <a:tab pos="7772400" algn="r"/>
              </a:tabLst>
            </a:pPr>
            <a:r>
              <a:rPr lang="en-US" altLang="en-US"/>
              <a:t>Applying  AC-3 </a:t>
            </a:r>
            <a:r>
              <a:rPr lang="en-US" altLang="en-US" sz="3600"/>
              <a:t>(cont.)   	</a:t>
            </a:r>
            <a:r>
              <a:rPr lang="en-US" altLang="en-US" sz="1600" b="0" i="1"/>
              <a:t>Thanks to Xu Lin</a:t>
            </a:r>
            <a:endParaRPr lang="en-US" altLang="en-US" sz="2000" b="0" i="1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55CA7AC-263A-AF4A-9823-103D2A037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3</a:t>
            </a:r>
            <a:r>
              <a:rPr lang="en-US" altLang="en-US" sz="2000"/>
              <a:t>, V</a:t>
            </a:r>
            <a:r>
              <a:rPr lang="en-US" altLang="en-US" sz="2000" baseline="-25000"/>
              <a:t>1</a:t>
            </a:r>
            <a:r>
              <a:rPr lang="en-US" altLang="en-US" sz="2000"/>
              <a:t>): D</a:t>
            </a:r>
            <a:r>
              <a:rPr lang="en-US" altLang="en-US" sz="2000" baseline="-25000"/>
              <a:t>V3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V3</a:t>
            </a:r>
            <a:r>
              <a:rPr lang="en-US" altLang="en-US" sz="2000"/>
              <a:t> \ {2} = {1, 3, 4, 5}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 V3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V2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baseline="-25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V3, V2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3</a:t>
            </a:r>
            <a:r>
              <a:rPr lang="en-US" altLang="en-US" sz="2000"/>
              <a:t>, V</a:t>
            </a:r>
            <a:r>
              <a:rPr lang="en-US" altLang="en-US" sz="2000" baseline="-25000"/>
              <a:t>2</a:t>
            </a:r>
            <a:r>
              <a:rPr lang="en-US" altLang="en-US" sz="2000"/>
              <a:t>): D</a:t>
            </a:r>
            <a:r>
              <a:rPr lang="en-US" altLang="en-US" sz="2000" baseline="-25000"/>
              <a:t>V3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 </a:t>
            </a:r>
            <a:r>
              <a:rPr lang="en-US" altLang="en-US" sz="2000"/>
              <a:t>{1, 3, 5}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V1, V3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1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V1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3, 5}       END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A97469FA-0DA4-394D-85E6-1682879E50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70383E7-162E-254A-8E55-72C3870BE8F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25D6AAB4-A858-C44F-96E4-846D9376EC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C42F00D-B553-044F-AA6F-EC9121F568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Motivation (done) </a:t>
            </a:r>
            <a:r>
              <a:rPr lang="en-US" altLang="en-US" sz="2800" b="1">
                <a:solidFill>
                  <a:srgbClr val="CC0000"/>
                </a:solidFill>
              </a:rPr>
              <a:t>&amp; background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Node consistency and its complexity  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Arc consistency and its complexity 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>
            <a:extLst>
              <a:ext uri="{FF2B5EF4-FFF2-40B4-BE49-F238E27FC236}">
                <a16:creationId xmlns:a16="http://schemas.microsoft.com/office/drawing/2014/main" id="{45B0A034-B83D-9944-8C80-C42D91DE97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34C3BCA-2ECE-114C-9ECF-BC3CEAC400C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FD2C075E-8F03-F749-88CF-32C601749A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1775" y="155575"/>
            <a:ext cx="8115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AC-4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E0C5E28-AF7F-4543-AE69-4D8F047A3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Mohr &amp; Henderson (AIJ 86): 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AC-3 </a:t>
            </a:r>
            <a:r>
              <a:rPr lang="en-US" altLang="en-US" sz="2000" b="1">
                <a:latin typeface="Times New Roman" panose="02020603050405020304" pitchFamily="18" charset="0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</a:rPr>
              <a:t>O</a:t>
            </a:r>
            <a:r>
              <a:rPr lang="en-US" altLang="en-US" sz="2000">
                <a:latin typeface="Times New Roman" panose="02020603050405020304" pitchFamily="18" charset="0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a</a:t>
            </a:r>
            <a:r>
              <a:rPr lang="en-US" altLang="en-US" sz="2000" i="1" baseline="30000">
                <a:latin typeface="Times New Roman" panose="02020603050405020304" pitchFamily="18" charset="0"/>
              </a:rPr>
              <a:t>3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AC-4  </a:t>
            </a:r>
            <a:r>
              <a:rPr lang="en-US" altLang="en-US" sz="2000" i="1">
                <a:latin typeface="Times New Roman" panose="02020603050405020304" pitchFamily="18" charset="0"/>
              </a:rPr>
              <a:t>O</a:t>
            </a:r>
            <a:r>
              <a:rPr lang="en-US" altLang="en-US" sz="2000">
                <a:latin typeface="Times New Roman" panose="02020603050405020304" pitchFamily="18" charset="0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a</a:t>
            </a:r>
            <a:r>
              <a:rPr lang="en-US" altLang="en-US" sz="2000" i="1" baseline="30000">
                <a:latin typeface="Times New Roman" panose="02020603050405020304" pitchFamily="18" charset="0"/>
              </a:rPr>
              <a:t>2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AC-4 is optimal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Trade repetition of consistency-check operations with heavy bookkeeping on which and how many values support a given value for  a given variable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Data structures it uses: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800"/>
              <a:t>: values that are active, not filtered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s</a:t>
            </a:r>
            <a:r>
              <a:rPr lang="en-US" altLang="en-US" sz="1800"/>
              <a:t>: lists all vvp's that support a given vvp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counter</a:t>
            </a:r>
            <a:r>
              <a:rPr lang="en-US" altLang="en-US" sz="1800"/>
              <a:t>: given a vvp, provides the number of support provided by a given variable 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000"/>
              <a:t>How it proceeds: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Generates data structures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Prepares data structures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Iterates over constraints while updating support in data structures 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95944067-B686-3C4E-B255-4D3FAE171D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249D78F-E11C-5944-BDCE-FC2132B9B27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02E4E8F3-3A7F-B048-9110-B0BD55C6B8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Step 1: </a:t>
            </a:r>
            <a:r>
              <a:rPr lang="en-US" altLang="en-US" sz="3600"/>
              <a:t>Generate 3 data structures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2C161334-5C6C-FE45-B173-5BE286E984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14413"/>
            <a:ext cx="8229600" cy="4525962"/>
          </a:xfrm>
        </p:spPr>
        <p:txBody>
          <a:bodyPr/>
          <a:lstStyle/>
          <a:p>
            <a:pPr eaLnBrk="1" hangingPunct="1"/>
            <a:endParaRPr lang="en-US" altLang="en-US" sz="2800" i="1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and </a:t>
            </a:r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en-US" sz="2000">
                <a:cs typeface="Arial" panose="020B0604020202020204" pitchFamily="34" charset="0"/>
              </a:rPr>
              <a:t> have as many rows as there are vvp’s in the problem</a:t>
            </a:r>
          </a:p>
          <a:p>
            <a:pPr eaLnBrk="1" hangingPunct="1"/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counter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has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as many rows as there are tuples in the constraints</a:t>
            </a:r>
          </a:p>
          <a:p>
            <a:pPr eaLnBrk="1" hangingPunct="1">
              <a:buFontTx/>
              <a:buNone/>
            </a:pPr>
            <a:endParaRPr lang="en-US" altLang="en-US" sz="2000">
              <a:cs typeface="Arial" panose="020B0604020202020204" pitchFamily="34" charset="0"/>
            </a:endParaRPr>
          </a:p>
        </p:txBody>
      </p:sp>
      <p:graphicFrame>
        <p:nvGraphicFramePr>
          <p:cNvPr id="46084" name="Object 118">
            <a:extLst>
              <a:ext uri="{FF2B5EF4-FFF2-40B4-BE49-F238E27FC236}">
                <a16:creationId xmlns:a16="http://schemas.microsoft.com/office/drawing/2014/main" id="{39F58CF1-323C-9040-9A23-30D6DE1C34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84300" y="2460625"/>
          <a:ext cx="1798638" cy="315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52" name="Equation" r:id="rId3" imgW="26035000" imgH="39789100" progId="Equation.3">
                  <p:embed/>
                </p:oleObj>
              </mc:Choice>
              <mc:Fallback>
                <p:oleObj name="Equation" r:id="rId3" imgW="26035000" imgH="39789100" progId="Equation.3">
                  <p:embed/>
                  <p:pic>
                    <p:nvPicPr>
                      <p:cNvPr id="0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460625"/>
                        <a:ext cx="1798638" cy="315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119">
            <a:extLst>
              <a:ext uri="{FF2B5EF4-FFF2-40B4-BE49-F238E27FC236}">
                <a16:creationId xmlns:a16="http://schemas.microsoft.com/office/drawing/2014/main" id="{74FF2747-0F98-3848-AC11-C3B814D567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21100" y="2470150"/>
          <a:ext cx="2000250" cy="308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53" name="Equation" r:id="rId5" imgW="29552900" imgH="39789100" progId="Equation.3">
                  <p:embed/>
                </p:oleObj>
              </mc:Choice>
              <mc:Fallback>
                <p:oleObj name="Equation" r:id="rId5" imgW="29552900" imgH="39789100" progId="Equation.3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470150"/>
                        <a:ext cx="2000250" cy="308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086" name="Group 180">
            <a:extLst>
              <a:ext uri="{FF2B5EF4-FFF2-40B4-BE49-F238E27FC236}">
                <a16:creationId xmlns:a16="http://schemas.microsoft.com/office/drawing/2014/main" id="{EB9127E0-B4B6-8E44-9056-F58BE44665A2}"/>
              </a:ext>
            </a:extLst>
          </p:cNvPr>
          <p:cNvGrpSpPr>
            <a:grpSpLocks/>
          </p:cNvGrpSpPr>
          <p:nvPr/>
        </p:nvGrpSpPr>
        <p:grpSpPr bwMode="auto">
          <a:xfrm>
            <a:off x="6369050" y="2528888"/>
            <a:ext cx="1487488" cy="2857500"/>
            <a:chOff x="3769" y="1746"/>
            <a:chExt cx="937" cy="1800"/>
          </a:xfrm>
        </p:grpSpPr>
        <p:sp>
          <p:nvSpPr>
            <p:cNvPr id="46087" name="Line 121">
              <a:extLst>
                <a:ext uri="{FF2B5EF4-FFF2-40B4-BE49-F238E27FC236}">
                  <a16:creationId xmlns:a16="http://schemas.microsoft.com/office/drawing/2014/main" id="{3CDE3EE2-1551-874B-AEF4-85924B33C7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1759"/>
              <a:ext cx="92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8" name="Line 122">
              <a:extLst>
                <a:ext uri="{FF2B5EF4-FFF2-40B4-BE49-F238E27FC236}">
                  <a16:creationId xmlns:a16="http://schemas.microsoft.com/office/drawing/2014/main" id="{92AEFF9E-E47E-F045-B83B-A1B2333DF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1996"/>
              <a:ext cx="92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9" name="Line 123">
              <a:extLst>
                <a:ext uri="{FF2B5EF4-FFF2-40B4-BE49-F238E27FC236}">
                  <a16:creationId xmlns:a16="http://schemas.microsoft.com/office/drawing/2014/main" id="{0DB53667-B006-9147-A460-5F0FC79471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" y="1746"/>
              <a:ext cx="1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0" name="Line 124">
              <a:extLst>
                <a:ext uri="{FF2B5EF4-FFF2-40B4-BE49-F238E27FC236}">
                  <a16:creationId xmlns:a16="http://schemas.microsoft.com/office/drawing/2014/main" id="{7D372AB3-5FB3-BF4B-981A-4286AC6224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3" y="1755"/>
              <a:ext cx="1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1" name="Line 125">
              <a:extLst>
                <a:ext uri="{FF2B5EF4-FFF2-40B4-BE49-F238E27FC236}">
                  <a16:creationId xmlns:a16="http://schemas.microsoft.com/office/drawing/2014/main" id="{E3F8EFDD-80DD-8D42-88AD-593EEEC6D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2084"/>
              <a:ext cx="9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2" name="Line 126">
              <a:extLst>
                <a:ext uri="{FF2B5EF4-FFF2-40B4-BE49-F238E27FC236}">
                  <a16:creationId xmlns:a16="http://schemas.microsoft.com/office/drawing/2014/main" id="{712B5FED-D07A-C547-B799-BCFF9AB8F3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3542"/>
              <a:ext cx="9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3" name="Line 127">
              <a:extLst>
                <a:ext uri="{FF2B5EF4-FFF2-40B4-BE49-F238E27FC236}">
                  <a16:creationId xmlns:a16="http://schemas.microsoft.com/office/drawing/2014/main" id="{F50938AC-FB92-0E47-AF21-8DC5C435E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Line 128">
              <a:extLst>
                <a:ext uri="{FF2B5EF4-FFF2-40B4-BE49-F238E27FC236}">
                  <a16:creationId xmlns:a16="http://schemas.microsoft.com/office/drawing/2014/main" id="{F40754D7-732B-E84F-98AE-A5BA319BF2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7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Line 129">
              <a:extLst>
                <a:ext uri="{FF2B5EF4-FFF2-40B4-BE49-F238E27FC236}">
                  <a16:creationId xmlns:a16="http://schemas.microsoft.com/office/drawing/2014/main" id="{196F6EC2-5085-2E4B-8608-1CAA5C7CD5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3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6" name="Rectangle 130">
              <a:extLst>
                <a:ext uri="{FF2B5EF4-FFF2-40B4-BE49-F238E27FC236}">
                  <a16:creationId xmlns:a16="http://schemas.microsoft.com/office/drawing/2014/main" id="{90AE1445-AE2A-534E-BE98-1C8889469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3322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7" name="Rectangle 131">
              <a:extLst>
                <a:ext uri="{FF2B5EF4-FFF2-40B4-BE49-F238E27FC236}">
                  <a16:creationId xmlns:a16="http://schemas.microsoft.com/office/drawing/2014/main" id="{62D11EFA-0C52-FE4A-A0F2-8B2EDFC5C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3322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8" name="Rectangle 132">
              <a:extLst>
                <a:ext uri="{FF2B5EF4-FFF2-40B4-BE49-F238E27FC236}">
                  <a16:creationId xmlns:a16="http://schemas.microsoft.com/office/drawing/2014/main" id="{53168D75-E09F-6B40-98EB-D86543821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" y="3322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9" name="Rectangle 133">
              <a:extLst>
                <a:ext uri="{FF2B5EF4-FFF2-40B4-BE49-F238E27FC236}">
                  <a16:creationId xmlns:a16="http://schemas.microsoft.com/office/drawing/2014/main" id="{D36FCA3B-D3F7-B14F-A7E3-820F8272C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322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0" name="Rectangle 134">
              <a:extLst>
                <a:ext uri="{FF2B5EF4-FFF2-40B4-BE49-F238E27FC236}">
                  <a16:creationId xmlns:a16="http://schemas.microsoft.com/office/drawing/2014/main" id="{EFF0BACA-E272-C84E-8513-C3E980B05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" y="3322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1" name="Rectangle 135">
              <a:extLst>
                <a:ext uri="{FF2B5EF4-FFF2-40B4-BE49-F238E27FC236}">
                  <a16:creationId xmlns:a16="http://schemas.microsoft.com/office/drawing/2014/main" id="{FCA911DC-6D0B-6245-8657-08211A0F6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834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2" name="Rectangle 137">
              <a:extLst>
                <a:ext uri="{FF2B5EF4-FFF2-40B4-BE49-F238E27FC236}">
                  <a16:creationId xmlns:a16="http://schemas.microsoft.com/office/drawing/2014/main" id="{EA640979-EEEC-7A42-BBD4-F4396884E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" y="2834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3" name="Rectangle 138">
              <a:extLst>
                <a:ext uri="{FF2B5EF4-FFF2-40B4-BE49-F238E27FC236}">
                  <a16:creationId xmlns:a16="http://schemas.microsoft.com/office/drawing/2014/main" id="{6C2AC400-4F49-B847-B05C-0DDC83828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2834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4" name="Rectangle 139">
              <a:extLst>
                <a:ext uri="{FF2B5EF4-FFF2-40B4-BE49-F238E27FC236}">
                  <a16:creationId xmlns:a16="http://schemas.microsoft.com/office/drawing/2014/main" id="{372CC4AF-C146-6041-8396-01D5DFD0C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8" y="2834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5" name="Rectangle 140">
              <a:extLst>
                <a:ext uri="{FF2B5EF4-FFF2-40B4-BE49-F238E27FC236}">
                  <a16:creationId xmlns:a16="http://schemas.microsoft.com/office/drawing/2014/main" id="{2C1EDD8D-70B1-A54C-A984-9173C855BD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1" y="2834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6" name="Rectangle 141">
              <a:extLst>
                <a:ext uri="{FF2B5EF4-FFF2-40B4-BE49-F238E27FC236}">
                  <a16:creationId xmlns:a16="http://schemas.microsoft.com/office/drawing/2014/main" id="{02EF33D4-7626-1341-8DEE-5CE09C39D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589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7" name="Rectangle 142">
              <a:extLst>
                <a:ext uri="{FF2B5EF4-FFF2-40B4-BE49-F238E27FC236}">
                  <a16:creationId xmlns:a16="http://schemas.microsoft.com/office/drawing/2014/main" id="{FF841E5C-7E69-4848-91D2-4939B84A4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5" y="2589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8" name="Rectangle 143">
              <a:extLst>
                <a:ext uri="{FF2B5EF4-FFF2-40B4-BE49-F238E27FC236}">
                  <a16:creationId xmlns:a16="http://schemas.microsoft.com/office/drawing/2014/main" id="{297ACF1A-8D88-894E-86B4-888745FC0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2589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9" name="Rectangle 144">
              <a:extLst>
                <a:ext uri="{FF2B5EF4-FFF2-40B4-BE49-F238E27FC236}">
                  <a16:creationId xmlns:a16="http://schemas.microsoft.com/office/drawing/2014/main" id="{9E67D24B-48D8-0F49-9546-5BB53A5F0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7" y="2589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0" name="Rectangle 145">
              <a:extLst>
                <a:ext uri="{FF2B5EF4-FFF2-40B4-BE49-F238E27FC236}">
                  <a16:creationId xmlns:a16="http://schemas.microsoft.com/office/drawing/2014/main" id="{69BAEEE9-5A2A-F34E-A220-17DEBCB51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0" y="2589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1" name="Rectangle 146">
              <a:extLst>
                <a:ext uri="{FF2B5EF4-FFF2-40B4-BE49-F238E27FC236}">
                  <a16:creationId xmlns:a16="http://schemas.microsoft.com/office/drawing/2014/main" id="{B2472F06-E678-B84D-9F86-A20B981E7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345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2" name="Rectangle 148">
              <a:extLst>
                <a:ext uri="{FF2B5EF4-FFF2-40B4-BE49-F238E27FC236}">
                  <a16:creationId xmlns:a16="http://schemas.microsoft.com/office/drawing/2014/main" id="{60030AFC-5B63-7945-BA19-59B9615E1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345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3" name="Rectangle 149">
              <a:extLst>
                <a:ext uri="{FF2B5EF4-FFF2-40B4-BE49-F238E27FC236}">
                  <a16:creationId xmlns:a16="http://schemas.microsoft.com/office/drawing/2014/main" id="{8B1C8C34-D52E-B848-90A5-35CA320CC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2345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4" name="Rectangle 150">
              <a:extLst>
                <a:ext uri="{FF2B5EF4-FFF2-40B4-BE49-F238E27FC236}">
                  <a16:creationId xmlns:a16="http://schemas.microsoft.com/office/drawing/2014/main" id="{0C3ACC7C-5351-C641-AC03-C62F2B8F38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2" y="2345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5" name="Rectangle 151">
              <a:extLst>
                <a:ext uri="{FF2B5EF4-FFF2-40B4-BE49-F238E27FC236}">
                  <a16:creationId xmlns:a16="http://schemas.microsoft.com/office/drawing/2014/main" id="{B3EC7302-7E26-7147-932E-A2400384D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5" y="2345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6" name="Rectangle 152">
              <a:extLst>
                <a:ext uri="{FF2B5EF4-FFF2-40B4-BE49-F238E27FC236}">
                  <a16:creationId xmlns:a16="http://schemas.microsoft.com/office/drawing/2014/main" id="{523431B0-986F-064B-93D7-80E0B1F64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101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7" name="Rectangle 153">
              <a:extLst>
                <a:ext uri="{FF2B5EF4-FFF2-40B4-BE49-F238E27FC236}">
                  <a16:creationId xmlns:a16="http://schemas.microsoft.com/office/drawing/2014/main" id="{5CF901E6-93DA-4E40-84F3-327E92036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5" y="2101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8" name="Rectangle 154">
              <a:extLst>
                <a:ext uri="{FF2B5EF4-FFF2-40B4-BE49-F238E27FC236}">
                  <a16:creationId xmlns:a16="http://schemas.microsoft.com/office/drawing/2014/main" id="{6B3B93A5-888B-F347-A806-B7D72A0EE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6" y="2101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9" name="Rectangle 155">
              <a:extLst>
                <a:ext uri="{FF2B5EF4-FFF2-40B4-BE49-F238E27FC236}">
                  <a16:creationId xmlns:a16="http://schemas.microsoft.com/office/drawing/2014/main" id="{135136A8-58CE-A949-89BC-21A1BBC8B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1" y="2101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0" name="Rectangle 156">
              <a:extLst>
                <a:ext uri="{FF2B5EF4-FFF2-40B4-BE49-F238E27FC236}">
                  <a16:creationId xmlns:a16="http://schemas.microsoft.com/office/drawing/2014/main" id="{BE86CE76-2E37-9841-A487-FF07F88EB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4" y="2101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1" name="Rectangle 157">
              <a:extLst>
                <a:ext uri="{FF2B5EF4-FFF2-40B4-BE49-F238E27FC236}">
                  <a16:creationId xmlns:a16="http://schemas.microsoft.com/office/drawing/2014/main" id="{0B7741C1-D649-0049-B633-AB25C5B21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3423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2" name="Rectangle 158">
              <a:extLst>
                <a:ext uri="{FF2B5EF4-FFF2-40B4-BE49-F238E27FC236}">
                  <a16:creationId xmlns:a16="http://schemas.microsoft.com/office/drawing/2014/main" id="{B53B66CF-1146-2148-B744-29144E7B3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3" y="3423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3" name="Rectangle 159">
              <a:extLst>
                <a:ext uri="{FF2B5EF4-FFF2-40B4-BE49-F238E27FC236}">
                  <a16:creationId xmlns:a16="http://schemas.microsoft.com/office/drawing/2014/main" id="{6C62C6C1-4160-C243-A944-999F44351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3" y="2934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4" name="Rectangle 160">
              <a:extLst>
                <a:ext uri="{FF2B5EF4-FFF2-40B4-BE49-F238E27FC236}">
                  <a16:creationId xmlns:a16="http://schemas.microsoft.com/office/drawing/2014/main" id="{8B6B517C-6A5E-C947-A573-28E3D95E7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3" y="2934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5" name="Rectangle 161">
              <a:extLst>
                <a:ext uri="{FF2B5EF4-FFF2-40B4-BE49-F238E27FC236}">
                  <a16:creationId xmlns:a16="http://schemas.microsoft.com/office/drawing/2014/main" id="{E0AE152D-3A86-5444-9F90-B7F09B9E9A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4" y="2690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6" name="Rectangle 162">
              <a:extLst>
                <a:ext uri="{FF2B5EF4-FFF2-40B4-BE49-F238E27FC236}">
                  <a16:creationId xmlns:a16="http://schemas.microsoft.com/office/drawing/2014/main" id="{6AE6B946-ECA9-E147-8BEA-5696F7CE7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2" y="2690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7" name="Rectangle 163">
              <a:extLst>
                <a:ext uri="{FF2B5EF4-FFF2-40B4-BE49-F238E27FC236}">
                  <a16:creationId xmlns:a16="http://schemas.microsoft.com/office/drawing/2014/main" id="{A2E953F4-62CA-B643-ADD1-AEDAC5159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0" y="2446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8" name="Rectangle 164">
              <a:extLst>
                <a:ext uri="{FF2B5EF4-FFF2-40B4-BE49-F238E27FC236}">
                  <a16:creationId xmlns:a16="http://schemas.microsoft.com/office/drawing/2014/main" id="{941A1470-8D34-E54B-9B32-8D77B2D49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7" y="2446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9" name="Rectangle 165">
              <a:extLst>
                <a:ext uri="{FF2B5EF4-FFF2-40B4-BE49-F238E27FC236}">
                  <a16:creationId xmlns:a16="http://schemas.microsoft.com/office/drawing/2014/main" id="{BD03793A-CD38-4D40-BB26-7F04C4E6C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9" y="2202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0" name="Rectangle 166">
              <a:extLst>
                <a:ext uri="{FF2B5EF4-FFF2-40B4-BE49-F238E27FC236}">
                  <a16:creationId xmlns:a16="http://schemas.microsoft.com/office/drawing/2014/main" id="{453BDAD0-4C05-DE42-929E-158E9AE9C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6" y="2202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1" name="Rectangle 167">
              <a:extLst>
                <a:ext uri="{FF2B5EF4-FFF2-40B4-BE49-F238E27FC236}">
                  <a16:creationId xmlns:a16="http://schemas.microsoft.com/office/drawing/2014/main" id="{719A3BCA-6460-6145-B769-D21BBA841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5" y="3322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2" name="Rectangle 168">
              <a:extLst>
                <a:ext uri="{FF2B5EF4-FFF2-40B4-BE49-F238E27FC236}">
                  <a16:creationId xmlns:a16="http://schemas.microsoft.com/office/drawing/2014/main" id="{C1B895D6-A5AB-AE48-BD12-DEC4EB158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8" y="3322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3" name="Rectangle 169">
              <a:extLst>
                <a:ext uri="{FF2B5EF4-FFF2-40B4-BE49-F238E27FC236}">
                  <a16:creationId xmlns:a16="http://schemas.microsoft.com/office/drawing/2014/main" id="{41AF7596-63B2-9741-B239-45A3D9434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1" y="2834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4" name="Rectangle 170">
              <a:extLst>
                <a:ext uri="{FF2B5EF4-FFF2-40B4-BE49-F238E27FC236}">
                  <a16:creationId xmlns:a16="http://schemas.microsoft.com/office/drawing/2014/main" id="{80D82101-68C1-B648-B37C-C4340A2B0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9" y="2834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5" name="Rectangle 171">
              <a:extLst>
                <a:ext uri="{FF2B5EF4-FFF2-40B4-BE49-F238E27FC236}">
                  <a16:creationId xmlns:a16="http://schemas.microsoft.com/office/drawing/2014/main" id="{C6D5643C-6CE7-D445-BA67-905C70763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0" y="2589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6" name="Rectangle 172">
              <a:extLst>
                <a:ext uri="{FF2B5EF4-FFF2-40B4-BE49-F238E27FC236}">
                  <a16:creationId xmlns:a16="http://schemas.microsoft.com/office/drawing/2014/main" id="{E41C11AA-73D1-1542-8100-3C15BF475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7" y="2589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7" name="Rectangle 173">
              <a:extLst>
                <a:ext uri="{FF2B5EF4-FFF2-40B4-BE49-F238E27FC236}">
                  <a16:creationId xmlns:a16="http://schemas.microsoft.com/office/drawing/2014/main" id="{24219FF4-9A3F-6E4D-951D-E3CF6060F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2345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8" name="Rectangle 174">
              <a:extLst>
                <a:ext uri="{FF2B5EF4-FFF2-40B4-BE49-F238E27FC236}">
                  <a16:creationId xmlns:a16="http://schemas.microsoft.com/office/drawing/2014/main" id="{F078BDC2-7FFB-2C4B-859F-82EE716FF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3" y="2345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9" name="Rectangle 175">
              <a:extLst>
                <a:ext uri="{FF2B5EF4-FFF2-40B4-BE49-F238E27FC236}">
                  <a16:creationId xmlns:a16="http://schemas.microsoft.com/office/drawing/2014/main" id="{9774184E-8B84-6A43-B693-6C1D4B1A9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4" y="2101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0" name="Rectangle 176">
              <a:extLst>
                <a:ext uri="{FF2B5EF4-FFF2-40B4-BE49-F238E27FC236}">
                  <a16:creationId xmlns:a16="http://schemas.microsoft.com/office/drawing/2014/main" id="{55CC30E4-CC86-8744-9EE3-295A5A5DB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2" y="2101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1" name="Rectangle 177">
              <a:extLst>
                <a:ext uri="{FF2B5EF4-FFF2-40B4-BE49-F238E27FC236}">
                  <a16:creationId xmlns:a16="http://schemas.microsoft.com/office/drawing/2014/main" id="{E9EC6284-DA7C-2148-AA32-3E9656FC8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7" y="177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counter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2" name="Rectangle 178">
              <a:extLst>
                <a:ext uri="{FF2B5EF4-FFF2-40B4-BE49-F238E27FC236}">
                  <a16:creationId xmlns:a16="http://schemas.microsoft.com/office/drawing/2014/main" id="{FAD06C42-FE8E-1D40-97F0-92B97A806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3093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MT Extra" pitchFamily="2" charset="77"/>
                </a:rPr>
                <a:t>M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3" name="Rectangle 179">
              <a:extLst>
                <a:ext uri="{FF2B5EF4-FFF2-40B4-BE49-F238E27FC236}">
                  <a16:creationId xmlns:a16="http://schemas.microsoft.com/office/drawing/2014/main" id="{F8670DB7-7951-8A42-8655-C444D019D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3" y="3093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MT Extra" pitchFamily="2" charset="77"/>
                </a:rPr>
                <a:t>M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>
            <a:extLst>
              <a:ext uri="{FF2B5EF4-FFF2-40B4-BE49-F238E27FC236}">
                <a16:creationId xmlns:a16="http://schemas.microsoft.com/office/drawing/2014/main" id="{74D10829-EFC0-E64A-B2D0-EB52CE7AB4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AF327F-024D-704D-BFD1-8E609B13453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A484D8ED-2F99-964E-884D-E34D32EE5C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265113"/>
            <a:ext cx="9144000" cy="768350"/>
          </a:xfrm>
        </p:spPr>
        <p:txBody>
          <a:bodyPr/>
          <a:lstStyle/>
          <a:p>
            <a:pPr eaLnBrk="1" hangingPunct="1"/>
            <a:r>
              <a:rPr lang="en-US" altLang="en-US"/>
              <a:t>Step 2: </a:t>
            </a:r>
            <a:r>
              <a:rPr lang="en-US" altLang="en-US" sz="4000"/>
              <a:t>Prepare </a:t>
            </a:r>
            <a:r>
              <a:rPr lang="en-US" altLang="en-US" sz="3600"/>
              <a:t>data structures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79B2980-CB6F-FE4D-A4A7-01A918933F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3263" y="1265238"/>
            <a:ext cx="7678737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Data structures:  </a:t>
            </a:r>
            <a:r>
              <a:rPr lang="en-US" altLang="en-US" sz="1800" i="1">
                <a:latin typeface="Times New Roman" panose="02020603050405020304" pitchFamily="18" charset="0"/>
              </a:rPr>
              <a:t>s</a:t>
            </a:r>
            <a:r>
              <a:rPr lang="en-US" altLang="en-US" sz="1800"/>
              <a:t> and </a:t>
            </a:r>
            <a:r>
              <a:rPr lang="en-US" altLang="en-US" sz="1800" i="1">
                <a:latin typeface="Times New Roman" panose="02020603050405020304" pitchFamily="18" charset="0"/>
              </a:rPr>
              <a:t>counter</a:t>
            </a:r>
            <a:r>
              <a:rPr lang="en-US" altLang="en-US" sz="1800" i="1"/>
              <a:t>.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Checks for every constraint  C</a:t>
            </a:r>
            <a:r>
              <a:rPr lang="en-US" altLang="en-US" sz="1800" baseline="-25000"/>
              <a:t>Vi,Vj</a:t>
            </a:r>
            <a:r>
              <a:rPr lang="en-US" altLang="en-US" sz="1800"/>
              <a:t> all tuples V</a:t>
            </a:r>
            <a:r>
              <a:rPr lang="en-US" altLang="en-US" sz="1800" baseline="-25000"/>
              <a:t>i</a:t>
            </a:r>
            <a:r>
              <a:rPr lang="en-US" altLang="en-US" sz="1800"/>
              <a:t>=a</a:t>
            </a:r>
            <a:r>
              <a:rPr lang="en-US" altLang="en-US" sz="1800" baseline="-25000"/>
              <a:t>i</a:t>
            </a:r>
            <a:r>
              <a:rPr lang="en-US" altLang="en-US" sz="1800"/>
              <a:t>, V</a:t>
            </a:r>
            <a:r>
              <a:rPr lang="en-US" altLang="en-US" sz="1800" baseline="-25000"/>
              <a:t>j</a:t>
            </a:r>
            <a:r>
              <a:rPr lang="en-US" altLang="en-US" sz="1800"/>
              <a:t>=b</a:t>
            </a:r>
            <a:r>
              <a:rPr lang="en-US" altLang="en-US" sz="1800" baseline="-25000"/>
              <a:t>j_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 When the tuple is allowed, then update: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i="1"/>
              <a:t>s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</a:t>
            </a:r>
            <a:r>
              <a:rPr lang="en-US" altLang="en-US" sz="1600" i="1"/>
              <a:t>s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</a:t>
            </a:r>
            <a:r>
              <a:rPr lang="en-US" altLang="en-US" sz="1600"/>
              <a:t> {(V</a:t>
            </a:r>
            <a:r>
              <a:rPr lang="en-US" altLang="en-US" sz="1600" baseline="-25000"/>
              <a:t>i</a:t>
            </a:r>
            <a:r>
              <a:rPr lang="en-US" altLang="en-US" sz="1600"/>
              <a:t>, a</a:t>
            </a:r>
            <a:r>
              <a:rPr lang="en-US" altLang="en-US" sz="1600" baseline="-25000"/>
              <a:t>i</a:t>
            </a:r>
            <a:r>
              <a:rPr lang="en-US" altLang="en-US" sz="1600"/>
              <a:t>)} and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/>
              <a:t>counter(V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 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+ 1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2</a:t>
            </a:r>
            <a:r>
              <a:rPr lang="en-US" altLang="en-US" sz="1800"/>
              <a:t>, V</a:t>
            </a:r>
            <a:r>
              <a:rPr lang="en-US" altLang="en-US" sz="1800" baseline="-25000"/>
              <a:t>3</a:t>
            </a:r>
            <a:r>
              <a:rPr lang="en-US" altLang="en-US" sz="1800"/>
              <a:t>), 2)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3</a:t>
            </a:r>
            <a:r>
              <a:rPr lang="en-US" altLang="en-US" sz="1800"/>
              <a:t>, V</a:t>
            </a:r>
            <a:r>
              <a:rPr lang="en-US" altLang="en-US" sz="1800" baseline="-25000"/>
              <a:t>2</a:t>
            </a:r>
            <a:r>
              <a:rPr lang="en-US" altLang="en-US" sz="1800"/>
              <a:t>), 2)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2</a:t>
            </a:r>
            <a:r>
              <a:rPr lang="en-US" altLang="en-US" sz="1800"/>
              <a:t>, 2) to value ((V</a:t>
            </a:r>
            <a:r>
              <a:rPr lang="en-US" altLang="en-US" sz="1800" baseline="-25000"/>
              <a:t>3</a:t>
            </a:r>
            <a:r>
              <a:rPr lang="en-US" altLang="en-US" sz="1800"/>
              <a:t>, 2))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3</a:t>
            </a:r>
            <a:r>
              <a:rPr lang="en-US" altLang="en-US" sz="1800"/>
              <a:t>, 2) to value ((V</a:t>
            </a:r>
            <a:r>
              <a:rPr lang="en-US" altLang="en-US" sz="1800" baseline="-25000"/>
              <a:t>2</a:t>
            </a:r>
            <a:r>
              <a:rPr lang="en-US" altLang="en-US" sz="1800"/>
              <a:t>, 2))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2</a:t>
            </a:r>
            <a:r>
              <a:rPr lang="en-US" altLang="en-US" sz="1800"/>
              <a:t>, V3), 4)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3</a:t>
            </a:r>
            <a:r>
              <a:rPr lang="en-US" altLang="en-US" sz="1800"/>
              <a:t>, V2), 5)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2</a:t>
            </a:r>
            <a:r>
              <a:rPr lang="en-US" altLang="en-US" sz="1800"/>
              <a:t>, 4) to value ((V</a:t>
            </a:r>
            <a:r>
              <a:rPr lang="en-US" altLang="en-US" sz="1800" baseline="-25000"/>
              <a:t>3</a:t>
            </a:r>
            <a:r>
              <a:rPr lang="en-US" altLang="en-US" sz="1800"/>
              <a:t>, 5))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3</a:t>
            </a:r>
            <a:r>
              <a:rPr lang="en-US" altLang="en-US" sz="1800"/>
              <a:t>, 5) to value ((V</a:t>
            </a:r>
            <a:r>
              <a:rPr lang="en-US" altLang="en-US" sz="1800" baseline="-25000"/>
              <a:t>2</a:t>
            </a:r>
            <a:r>
              <a:rPr lang="en-US" altLang="en-US" sz="1800"/>
              <a:t>, 4))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>
            <a:extLst>
              <a:ext uri="{FF2B5EF4-FFF2-40B4-BE49-F238E27FC236}">
                <a16:creationId xmlns:a16="http://schemas.microsoft.com/office/drawing/2014/main" id="{DE9F66AB-984B-2446-B4A5-330DF67E0F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2467C12-3651-1C4F-8EEA-B6B963A86E5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E72F7481-F61C-A24B-A84C-58ECE84C1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Constraints </a:t>
            </a:r>
            <a:r>
              <a:rPr lang="en-US" altLang="en-US" sz="4000"/>
              <a:t>C</a:t>
            </a:r>
            <a:r>
              <a:rPr lang="en-US" altLang="en-US" sz="4000" baseline="-25000"/>
              <a:t>V2,V3</a:t>
            </a:r>
            <a:r>
              <a:rPr lang="en-US" altLang="en-US" sz="3600"/>
              <a:t> and </a:t>
            </a:r>
            <a:r>
              <a:rPr lang="en-US" altLang="en-US" sz="4000"/>
              <a:t>C</a:t>
            </a:r>
            <a:r>
              <a:rPr lang="en-US" altLang="en-US" sz="4000" baseline="-25000"/>
              <a:t>V3,V2</a:t>
            </a:r>
            <a:r>
              <a:rPr lang="en-US" altLang="en-US" sz="3600"/>
              <a:t> </a:t>
            </a:r>
          </a:p>
        </p:txBody>
      </p:sp>
      <p:graphicFrame>
        <p:nvGraphicFramePr>
          <p:cNvPr id="136398" name="Group 206">
            <a:extLst>
              <a:ext uri="{FF2B5EF4-FFF2-40B4-BE49-F238E27FC236}">
                <a16:creationId xmlns:a16="http://schemas.microsoft.com/office/drawing/2014/main" id="{F8C0AE28-8259-FA41-B2F7-99A65B77E097}"/>
              </a:ext>
            </a:extLst>
          </p:cNvPr>
          <p:cNvGraphicFramePr>
            <a:graphicFrameLocks noGrp="1"/>
          </p:cNvGraphicFramePr>
          <p:nvPr/>
        </p:nvGraphicFramePr>
        <p:xfrm>
          <a:off x="738188" y="1171575"/>
          <a:ext cx="2474912" cy="4557744"/>
        </p:xfrm>
        <a:graphic>
          <a:graphicData uri="http://schemas.openxmlformats.org/drawingml/2006/table">
            <a:tbl>
              <a:tblPr/>
              <a:tblGrid>
                <a:gridCol w="708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6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382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</a:rPr>
                        <a:t>S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1), (V2,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5), (V2,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((V3,1), (V3,3), (V3, 5), (V3,2))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1), (V2, 2), (V2,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1), (V3,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3), (V2, 2), (V2, 4))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3), (V3, 1))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36396" name="Group 204">
            <a:extLst>
              <a:ext uri="{FF2B5EF4-FFF2-40B4-BE49-F238E27FC236}">
                <a16:creationId xmlns:a16="http://schemas.microsoft.com/office/drawing/2014/main" id="{FCC89916-108F-A74A-B64D-93EC02D0E765}"/>
              </a:ext>
            </a:extLst>
          </p:cNvPr>
          <p:cNvGraphicFramePr>
            <a:graphicFrameLocks noGrp="1"/>
          </p:cNvGraphicFramePr>
          <p:nvPr/>
        </p:nvGraphicFramePr>
        <p:xfrm>
          <a:off x="3352800" y="1206500"/>
          <a:ext cx="1016000" cy="4694243"/>
        </p:xfrm>
        <a:graphic>
          <a:graphicData uri="http://schemas.openxmlformats.org/drawingml/2006/table">
            <a:tbl>
              <a:tblPr/>
              <a:tblGrid>
                <a:gridCol w="674688">
                  <a:extLst>
                    <a:ext uri="{9D8B030D-6E8A-4147-A177-3AD203B41FA5}">
                      <a16:colId xmlns:a16="http://schemas.microsoft.com/office/drawing/2014/main" val="4294233646"/>
                    </a:ext>
                  </a:extLst>
                </a:gridCol>
                <a:gridCol w="341312">
                  <a:extLst>
                    <a:ext uri="{9D8B030D-6E8A-4147-A177-3AD203B41FA5}">
                      <a16:colId xmlns:a16="http://schemas.microsoft.com/office/drawing/2014/main" val="1348961630"/>
                    </a:ext>
                  </a:extLst>
                </a:gridCol>
              </a:tblGrid>
              <a:tr h="30481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Counter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944404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73485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39705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98061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25897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166360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904953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841876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22535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80096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671093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354034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732695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57638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83454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38207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896486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518626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23864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V2),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8379705"/>
                  </a:ext>
                </a:extLst>
              </a:tr>
              <a:tr h="335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Etc…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Etc.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5145198"/>
                  </a:ext>
                </a:extLst>
              </a:tr>
            </a:tbl>
          </a:graphicData>
        </a:graphic>
      </p:graphicFrame>
      <p:sp>
        <p:nvSpPr>
          <p:cNvPr id="48265" name="Text Box 198">
            <a:extLst>
              <a:ext uri="{FF2B5EF4-FFF2-40B4-BE49-F238E27FC236}">
                <a16:creationId xmlns:a16="http://schemas.microsoft.com/office/drawing/2014/main" id="{D9AEB639-AE61-2444-AEF0-E5BA28DFE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1282700"/>
            <a:ext cx="4024313" cy="375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Updating </a:t>
            </a:r>
            <a:r>
              <a:rPr lang="en-US" altLang="en-US" sz="1800" b="1" i="1" u="sng">
                <a:latin typeface="Times New Roman" panose="02020603050405020304" pitchFamily="18" charset="0"/>
              </a:rPr>
              <a:t>m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Note that (V3, V2),4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 0 thus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  <a:sym typeface="Wingdings" pitchFamily="2" charset="2"/>
              </a:rPr>
              <a:t>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we remove 4 from the domain of V3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and update (V3, 4)  nil in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m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000" b="1" u="sng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Updating </a:t>
            </a:r>
            <a:r>
              <a:rPr lang="en-US" altLang="en-US" sz="1800" i="1" u="sng">
                <a:latin typeface="Times New Roman" panose="02020603050405020304" pitchFamily="18" charset="0"/>
              </a:rPr>
              <a:t>counter</a:t>
            </a:r>
            <a:endParaRPr lang="en-US" altLang="en-US" sz="1800" u="sng">
              <a:latin typeface="Arial" panose="020B0604020202020204" pitchFamily="34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Since 4 is removed from D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V3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then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for every 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) | (V3, 4)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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s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[(V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)],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we decrement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counter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[(V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V3),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 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] by 1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7E9B382-F0F2-BB46-9C16-CE880A153A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AC2001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7AE0A64E-5AB0-294A-9A94-4E280E444C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When checking (V</a:t>
            </a:r>
            <a:r>
              <a:rPr lang="en-US" altLang="en-US" baseline="-25000"/>
              <a:t>i</a:t>
            </a:r>
            <a:r>
              <a:rPr lang="en-US" altLang="en-US"/>
              <a:t>,a) against V</a:t>
            </a:r>
            <a:r>
              <a:rPr lang="en-US" altLang="en-US" baseline="-25000"/>
              <a:t>j</a:t>
            </a:r>
          </a:p>
          <a:p>
            <a:pPr lvl="1"/>
            <a:r>
              <a:rPr lang="en-US" altLang="en-US"/>
              <a:t>Keep track of the V</a:t>
            </a:r>
            <a:r>
              <a:rPr lang="en-US" altLang="en-US" baseline="-25000"/>
              <a:t>j</a:t>
            </a:r>
            <a:r>
              <a:rPr lang="en-US" altLang="en-US"/>
              <a:t> value that supports (V</a:t>
            </a:r>
            <a:r>
              <a:rPr lang="en-US" altLang="en-US" baseline="-25000"/>
              <a:t>i</a:t>
            </a:r>
            <a:r>
              <a:rPr lang="en-US" altLang="en-US"/>
              <a:t>,a)</a:t>
            </a:r>
          </a:p>
          <a:p>
            <a:pPr lvl="1"/>
            <a:r>
              <a:rPr lang="en-US" altLang="en-US">
                <a:latin typeface="Copperplate Gothic Light" panose="02000504000000020004" pitchFamily="2" charset="77"/>
              </a:rPr>
              <a:t>Last</a:t>
            </a:r>
            <a:r>
              <a:rPr lang="en-US" altLang="en-US"/>
              <a:t>((V</a:t>
            </a:r>
            <a:r>
              <a:rPr lang="en-US" altLang="en-US" baseline="-25000"/>
              <a:t>i</a:t>
            </a:r>
            <a:r>
              <a:rPr lang="en-US" altLang="en-US"/>
              <a:t>,a),V</a:t>
            </a:r>
            <a:r>
              <a:rPr lang="en-US" altLang="en-US" baseline="-25000"/>
              <a:t>i</a:t>
            </a:r>
            <a:r>
              <a:rPr lang="en-US" altLang="en-US"/>
              <a:t>)</a:t>
            </a:r>
          </a:p>
          <a:p>
            <a:r>
              <a:rPr lang="en-US" altLang="en-US"/>
              <a:t>Next time when checking again (V</a:t>
            </a:r>
            <a:r>
              <a:rPr lang="en-US" altLang="en-US" baseline="-25000"/>
              <a:t>i</a:t>
            </a:r>
            <a:r>
              <a:rPr lang="en-US" altLang="en-US"/>
              <a:t>,a) against V</a:t>
            </a:r>
            <a:r>
              <a:rPr lang="en-US" altLang="en-US" baseline="-25000"/>
              <a:t>j</a:t>
            </a:r>
            <a:r>
              <a:rPr lang="en-US" altLang="en-US"/>
              <a:t>, we start from </a:t>
            </a:r>
            <a:r>
              <a:rPr lang="en-US" altLang="en-US">
                <a:latin typeface="Copperplate Gothic Light" panose="02000504000000020004" pitchFamily="2" charset="77"/>
              </a:rPr>
              <a:t>Last</a:t>
            </a:r>
            <a:r>
              <a:rPr lang="en-US" altLang="en-US"/>
              <a:t>((V</a:t>
            </a:r>
            <a:r>
              <a:rPr lang="en-US" altLang="en-US" baseline="-25000"/>
              <a:t>i</a:t>
            </a:r>
            <a:r>
              <a:rPr lang="en-US" altLang="en-US"/>
              <a:t>,a),V</a:t>
            </a:r>
            <a:r>
              <a:rPr lang="en-US" altLang="en-US" baseline="-25000"/>
              <a:t>i</a:t>
            </a:r>
            <a:r>
              <a:rPr lang="en-US" altLang="en-US"/>
              <a:t>) and don’t have to traverse again the domain of V</a:t>
            </a:r>
            <a:r>
              <a:rPr lang="en-US" altLang="en-US" baseline="-25000"/>
              <a:t>j</a:t>
            </a:r>
            <a:r>
              <a:rPr lang="en-US" altLang="en-US"/>
              <a:t> again or list of tuples in C</a:t>
            </a:r>
            <a:r>
              <a:rPr lang="en-US" altLang="en-US" baseline="-25000"/>
              <a:t>ViVj</a:t>
            </a:r>
          </a:p>
          <a:p>
            <a:r>
              <a:rPr lang="en-US" altLang="en-US"/>
              <a:t>Big savings..</a:t>
            </a:r>
          </a:p>
        </p:txBody>
      </p:sp>
      <p:sp>
        <p:nvSpPr>
          <p:cNvPr id="49155" name="Slide Number Placeholder 4">
            <a:extLst>
              <a:ext uri="{FF2B5EF4-FFF2-40B4-BE49-F238E27FC236}">
                <a16:creationId xmlns:a16="http://schemas.microsoft.com/office/drawing/2014/main" id="{4239CC03-1488-7F45-83DB-A1CAF56523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6B635EC-61D3-3045-9FE5-60A986BF047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>
            <a:extLst>
              <a:ext uri="{FF2B5EF4-FFF2-40B4-BE49-F238E27FC236}">
                <a16:creationId xmlns:a16="http://schemas.microsoft.com/office/drawing/2014/main" id="{BA0FC54D-BA6C-FD4C-ACFD-1A3F9E4FEB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FA686B-9271-134D-AFA2-36DF1FA82B2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6BC17938-E0CC-4746-BAC8-4FBEA7E05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77800"/>
            <a:ext cx="85090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Summary </a:t>
            </a:r>
            <a:r>
              <a:rPr lang="en-US" altLang="en-US" sz="3200"/>
              <a:t>of arc-consistency algorithms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0D13D064-D2B9-DF4B-9755-92C839097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00138"/>
            <a:ext cx="8229600" cy="46910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AC-4 is optimal (worst-case) 	</a:t>
            </a:r>
            <a:r>
              <a:rPr lang="en-US" altLang="en-US" sz="1400"/>
              <a:t>[Mohr &amp; Henderson, AIJ 86]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Warning: worst-case complexity is pessimistic.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	Better worst-case complexity: AC-4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 	Better average behavior: AC-3 	       </a:t>
            </a:r>
            <a:r>
              <a:rPr lang="en-US" altLang="en-US" sz="1400"/>
              <a:t>[Wallace, IJCAI 93]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AC-5: special constraints 	</a:t>
            </a:r>
            <a:r>
              <a:rPr lang="en-US" altLang="en-US" sz="1400"/>
              <a:t>[Van Hentenryck, Deville, Teng 92]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	functional, anti-functional, and monotonic constraints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AC-6, AC-7: general but rely heavily on data structures for bookkeeping	</a:t>
            </a:r>
            <a:r>
              <a:rPr lang="en-US" altLang="en-US" sz="1400"/>
              <a:t>[Bessière &amp; Régin]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Now, back to AC-3: AC-2000, AC-2001</a:t>
            </a:r>
            <a:r>
              <a:rPr lang="en-US" altLang="en-US" sz="1800">
                <a:latin typeface="Times New Roman" panose="02020603050405020304" pitchFamily="18" charset="0"/>
              </a:rPr>
              <a:t>≡</a:t>
            </a:r>
            <a:r>
              <a:rPr lang="en-US" altLang="en-US" sz="1800"/>
              <a:t>AC-3.1, AC3.3, etc.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Non-binary constraints: </a:t>
            </a:r>
          </a:p>
          <a:p>
            <a:pPr lvl="1"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GAC (general) 	</a:t>
            </a:r>
            <a:r>
              <a:rPr lang="en-US" altLang="en-US" sz="1400"/>
              <a:t>[Mohr &amp; Masini 1988] </a:t>
            </a:r>
          </a:p>
          <a:p>
            <a:pPr lvl="1"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all-different (dedicated)	</a:t>
            </a:r>
            <a:r>
              <a:rPr lang="en-US" altLang="en-US" sz="1400"/>
              <a:t>[R</a:t>
            </a:r>
            <a:r>
              <a:rPr lang="en-US" altLang="en-US" sz="1200"/>
              <a:t>é</a:t>
            </a:r>
            <a:r>
              <a:rPr lang="en-US" altLang="en-US" sz="1400"/>
              <a:t>gin, 94]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EF4B8329-D1A6-5245-A1ED-CA063C6317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AC-what?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CC3553F2-47B9-F543-B64B-FA2C87EB93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8421688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Instructor’s personal opinion</a:t>
            </a:r>
            <a:endParaRPr lang="en-US" altLang="en-US" sz="2400" i="1"/>
          </a:p>
          <a:p>
            <a:pPr eaLnBrk="1" hangingPunct="1"/>
            <a:r>
              <a:rPr lang="en-US" altLang="en-US" sz="2800"/>
              <a:t>Used to recommend using AC-3</a:t>
            </a:r>
          </a:p>
          <a:p>
            <a:pPr eaLnBrk="1" hangingPunct="1"/>
            <a:r>
              <a:rPr lang="en-US" altLang="en-US" sz="2800"/>
              <a:t>Now, recommend using AC2001</a:t>
            </a:r>
          </a:p>
          <a:p>
            <a:pPr eaLnBrk="1" hangingPunct="1"/>
            <a:r>
              <a:rPr lang="en-US" altLang="en-US" sz="2800"/>
              <a:t>Do the project on AC-* if you are curious.. </a:t>
            </a:r>
            <a:r>
              <a:rPr lang="en-US" altLang="en-US" sz="2000"/>
              <a:t>[Régin 03]</a:t>
            </a:r>
            <a:endParaRPr lang="en-US" altLang="en-US" sz="2800"/>
          </a:p>
          <a:p>
            <a:endParaRPr lang="en-US" altLang="en-US"/>
          </a:p>
        </p:txBody>
      </p:sp>
      <p:sp>
        <p:nvSpPr>
          <p:cNvPr id="51203" name="Slide Number Placeholder 4">
            <a:extLst>
              <a:ext uri="{FF2B5EF4-FFF2-40B4-BE49-F238E27FC236}">
                <a16:creationId xmlns:a16="http://schemas.microsoft.com/office/drawing/2014/main" id="{29B37521-461B-FA49-A8E6-31AD3914B8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9D5FD79-D7BD-9C48-B559-2D01F381476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5">
            <a:extLst>
              <a:ext uri="{FF2B5EF4-FFF2-40B4-BE49-F238E27FC236}">
                <a16:creationId xmlns:a16="http://schemas.microsoft.com/office/drawing/2014/main" id="{DCBB2CE2-12DA-DE49-A5DE-089302253C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4D3C07-28CA-A24B-AED3-D2D24DB855E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64129263-7DE4-C746-A388-EADE1B8B5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650" y="595313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AC is not enough   </a:t>
            </a:r>
            <a:r>
              <a:rPr lang="en-US" altLang="en-US" sz="1800" i="1"/>
              <a:t>Example borrowed from Dechter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BDF22FA-1B31-3343-8498-9C078A6DB2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Arc-consistent?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Satisfiable?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ym typeface="Symbol" pitchFamily="2" charset="2"/>
              </a:rPr>
              <a:t>  </a:t>
            </a:r>
            <a:r>
              <a:rPr lang="en-US" altLang="en-US" sz="2400"/>
              <a:t>seek higher levels of consistency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01E2F779-754B-4440-B8A8-1B40944DD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425" y="15748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F7715BF1-3518-B841-A1B2-383414FEE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850" y="17018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0" name="Freeform 6">
            <a:extLst>
              <a:ext uri="{FF2B5EF4-FFF2-40B4-BE49-F238E27FC236}">
                <a16:creationId xmlns:a16="http://schemas.microsoft.com/office/drawing/2014/main" id="{229BF510-CA5E-584F-8C41-881E4F1D88CB}"/>
              </a:ext>
            </a:extLst>
          </p:cNvPr>
          <p:cNvSpPr>
            <a:spLocks/>
          </p:cNvSpPr>
          <p:nvPr/>
        </p:nvSpPr>
        <p:spPr bwMode="auto">
          <a:xfrm>
            <a:off x="1649413" y="1676400"/>
            <a:ext cx="1127125" cy="531813"/>
          </a:xfrm>
          <a:custGeom>
            <a:avLst/>
            <a:gdLst>
              <a:gd name="T0" fmla="*/ 2147483646 w 2840"/>
              <a:gd name="T1" fmla="*/ 2147483646 h 1337"/>
              <a:gd name="T2" fmla="*/ 2147483646 w 2840"/>
              <a:gd name="T3" fmla="*/ 2147483646 h 1337"/>
              <a:gd name="T4" fmla="*/ 2147483646 w 2840"/>
              <a:gd name="T5" fmla="*/ 2147483646 h 1337"/>
              <a:gd name="T6" fmla="*/ 2147483646 w 2840"/>
              <a:gd name="T7" fmla="*/ 2147483646 h 1337"/>
              <a:gd name="T8" fmla="*/ 2147483646 w 2840"/>
              <a:gd name="T9" fmla="*/ 2147483646 h 1337"/>
              <a:gd name="T10" fmla="*/ 2147483646 w 2840"/>
              <a:gd name="T11" fmla="*/ 2147483646 h 1337"/>
              <a:gd name="T12" fmla="*/ 2147483646 w 2840"/>
              <a:gd name="T13" fmla="*/ 2147483646 h 1337"/>
              <a:gd name="T14" fmla="*/ 2147483646 w 2840"/>
              <a:gd name="T15" fmla="*/ 2147483646 h 1337"/>
              <a:gd name="T16" fmla="*/ 2147483646 w 2840"/>
              <a:gd name="T17" fmla="*/ 2147483646 h 1337"/>
              <a:gd name="T18" fmla="*/ 2147483646 w 2840"/>
              <a:gd name="T19" fmla="*/ 2147483646 h 1337"/>
              <a:gd name="T20" fmla="*/ 2147483646 w 2840"/>
              <a:gd name="T21" fmla="*/ 2147483646 h 1337"/>
              <a:gd name="T22" fmla="*/ 2147483646 w 2840"/>
              <a:gd name="T23" fmla="*/ 2147483646 h 1337"/>
              <a:gd name="T24" fmla="*/ 2147483646 w 2840"/>
              <a:gd name="T25" fmla="*/ 2147483646 h 1337"/>
              <a:gd name="T26" fmla="*/ 2147483646 w 2840"/>
              <a:gd name="T27" fmla="*/ 2147483646 h 1337"/>
              <a:gd name="T28" fmla="*/ 2147483646 w 2840"/>
              <a:gd name="T29" fmla="*/ 2147483646 h 1337"/>
              <a:gd name="T30" fmla="*/ 2147483646 w 2840"/>
              <a:gd name="T31" fmla="*/ 2147483646 h 1337"/>
              <a:gd name="T32" fmla="*/ 2147483646 w 2840"/>
              <a:gd name="T33" fmla="*/ 2147483646 h 1337"/>
              <a:gd name="T34" fmla="*/ 2147483646 w 2840"/>
              <a:gd name="T35" fmla="*/ 2147483646 h 1337"/>
              <a:gd name="T36" fmla="*/ 2147483646 w 2840"/>
              <a:gd name="T37" fmla="*/ 2147483646 h 1337"/>
              <a:gd name="T38" fmla="*/ 2147483646 w 2840"/>
              <a:gd name="T39" fmla="*/ 2147483646 h 1337"/>
              <a:gd name="T40" fmla="*/ 2147483646 w 2840"/>
              <a:gd name="T41" fmla="*/ 2147483646 h 1337"/>
              <a:gd name="T42" fmla="*/ 2147483646 w 2840"/>
              <a:gd name="T43" fmla="*/ 2147483646 h 1337"/>
              <a:gd name="T44" fmla="*/ 2147483646 w 2840"/>
              <a:gd name="T45" fmla="*/ 2147483646 h 1337"/>
              <a:gd name="T46" fmla="*/ 2147483646 w 2840"/>
              <a:gd name="T47" fmla="*/ 2147483646 h 1337"/>
              <a:gd name="T48" fmla="*/ 2147483646 w 2840"/>
              <a:gd name="T49" fmla="*/ 2147483646 h 1337"/>
              <a:gd name="T50" fmla="*/ 2147483646 w 2840"/>
              <a:gd name="T51" fmla="*/ 2147483646 h 1337"/>
              <a:gd name="T52" fmla="*/ 2147483646 w 2840"/>
              <a:gd name="T53" fmla="*/ 2147483646 h 1337"/>
              <a:gd name="T54" fmla="*/ 2147483646 w 2840"/>
              <a:gd name="T55" fmla="*/ 2147483646 h 1337"/>
              <a:gd name="T56" fmla="*/ 2147483646 w 2840"/>
              <a:gd name="T57" fmla="*/ 2147483646 h 1337"/>
              <a:gd name="T58" fmla="*/ 0 w 2840"/>
              <a:gd name="T59" fmla="*/ 2147483646 h 1337"/>
              <a:gd name="T60" fmla="*/ 2147483646 w 2840"/>
              <a:gd name="T61" fmla="*/ 2147483646 h 1337"/>
              <a:gd name="T62" fmla="*/ 2147483646 w 2840"/>
              <a:gd name="T63" fmla="*/ 2147483646 h 1337"/>
              <a:gd name="T64" fmla="*/ 2147483646 w 2840"/>
              <a:gd name="T65" fmla="*/ 2147483646 h 1337"/>
              <a:gd name="T66" fmla="*/ 2147483646 w 2840"/>
              <a:gd name="T67" fmla="*/ 2147483646 h 1337"/>
              <a:gd name="T68" fmla="*/ 2147483646 w 2840"/>
              <a:gd name="T69" fmla="*/ 2147483646 h 1337"/>
              <a:gd name="T70" fmla="*/ 2147483646 w 2840"/>
              <a:gd name="T71" fmla="*/ 2147483646 h 1337"/>
              <a:gd name="T72" fmla="*/ 2147483646 w 2840"/>
              <a:gd name="T73" fmla="*/ 2147483646 h 1337"/>
              <a:gd name="T74" fmla="*/ 2147483646 w 2840"/>
              <a:gd name="T75" fmla="*/ 2147483646 h 1337"/>
              <a:gd name="T76" fmla="*/ 2147483646 w 2840"/>
              <a:gd name="T77" fmla="*/ 2147483646 h 1337"/>
              <a:gd name="T78" fmla="*/ 2147483646 w 2840"/>
              <a:gd name="T79" fmla="*/ 2147483646 h 1337"/>
              <a:gd name="T80" fmla="*/ 2147483646 w 2840"/>
              <a:gd name="T81" fmla="*/ 2147483646 h 1337"/>
              <a:gd name="T82" fmla="*/ 2147483646 w 2840"/>
              <a:gd name="T83" fmla="*/ 2147483646 h 1337"/>
              <a:gd name="T84" fmla="*/ 2147483646 w 2840"/>
              <a:gd name="T85" fmla="*/ 2147483646 h 1337"/>
              <a:gd name="T86" fmla="*/ 2147483646 w 2840"/>
              <a:gd name="T87" fmla="*/ 2147483646 h 1337"/>
              <a:gd name="T88" fmla="*/ 2147483646 w 2840"/>
              <a:gd name="T89" fmla="*/ 0 h 1337"/>
              <a:gd name="T90" fmla="*/ 2147483646 w 2840"/>
              <a:gd name="T91" fmla="*/ 2147483646 h 1337"/>
              <a:gd name="T92" fmla="*/ 2147483646 w 2840"/>
              <a:gd name="T93" fmla="*/ 2147483646 h 1337"/>
              <a:gd name="T94" fmla="*/ 2147483646 w 2840"/>
              <a:gd name="T95" fmla="*/ 2147483646 h 1337"/>
              <a:gd name="T96" fmla="*/ 2147483646 w 2840"/>
              <a:gd name="T97" fmla="*/ 2147483646 h 1337"/>
              <a:gd name="T98" fmla="*/ 2147483646 w 2840"/>
              <a:gd name="T99" fmla="*/ 2147483646 h 1337"/>
              <a:gd name="T100" fmla="*/ 2147483646 w 2840"/>
              <a:gd name="T101" fmla="*/ 2147483646 h 1337"/>
              <a:gd name="T102" fmla="*/ 2147483646 w 2840"/>
              <a:gd name="T103" fmla="*/ 2147483646 h 1337"/>
              <a:gd name="T104" fmla="*/ 2147483646 w 2840"/>
              <a:gd name="T105" fmla="*/ 2147483646 h 1337"/>
              <a:gd name="T106" fmla="*/ 2147483646 w 2840"/>
              <a:gd name="T107" fmla="*/ 2147483646 h 1337"/>
              <a:gd name="T108" fmla="*/ 2147483646 w 2840"/>
              <a:gd name="T109" fmla="*/ 2147483646 h 1337"/>
              <a:gd name="T110" fmla="*/ 2147483646 w 2840"/>
              <a:gd name="T111" fmla="*/ 2147483646 h 1337"/>
              <a:gd name="T112" fmla="*/ 2147483646 w 2840"/>
              <a:gd name="T113" fmla="*/ 2147483646 h 1337"/>
              <a:gd name="T114" fmla="*/ 2147483646 w 2840"/>
              <a:gd name="T115" fmla="*/ 2147483646 h 1337"/>
              <a:gd name="T116" fmla="*/ 2147483646 w 2840"/>
              <a:gd name="T117" fmla="*/ 2147483646 h 1337"/>
              <a:gd name="T118" fmla="*/ 2147483646 w 2840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40" y="680"/>
                </a:lnTo>
                <a:lnTo>
                  <a:pt x="2839" y="691"/>
                </a:lnTo>
                <a:lnTo>
                  <a:pt x="2838" y="704"/>
                </a:lnTo>
                <a:lnTo>
                  <a:pt x="2836" y="715"/>
                </a:lnTo>
                <a:lnTo>
                  <a:pt x="2835" y="726"/>
                </a:lnTo>
                <a:lnTo>
                  <a:pt x="2833" y="738"/>
                </a:lnTo>
                <a:lnTo>
                  <a:pt x="2829" y="750"/>
                </a:lnTo>
                <a:lnTo>
                  <a:pt x="2826" y="762"/>
                </a:lnTo>
                <a:lnTo>
                  <a:pt x="2823" y="773"/>
                </a:lnTo>
                <a:lnTo>
                  <a:pt x="2819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5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7"/>
                </a:lnTo>
                <a:lnTo>
                  <a:pt x="2746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7" y="951"/>
                </a:lnTo>
                <a:lnTo>
                  <a:pt x="2695" y="962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2"/>
                </a:lnTo>
                <a:lnTo>
                  <a:pt x="2649" y="1002"/>
                </a:lnTo>
                <a:lnTo>
                  <a:pt x="2636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8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2" y="1090"/>
                </a:lnTo>
                <a:lnTo>
                  <a:pt x="2506" y="1098"/>
                </a:lnTo>
                <a:lnTo>
                  <a:pt x="2490" y="1107"/>
                </a:lnTo>
                <a:lnTo>
                  <a:pt x="2473" y="1116"/>
                </a:lnTo>
                <a:lnTo>
                  <a:pt x="2457" y="1125"/>
                </a:lnTo>
                <a:lnTo>
                  <a:pt x="2439" y="1134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50" y="1173"/>
                </a:lnTo>
                <a:lnTo>
                  <a:pt x="2331" y="1180"/>
                </a:lnTo>
                <a:lnTo>
                  <a:pt x="2311" y="1188"/>
                </a:lnTo>
                <a:lnTo>
                  <a:pt x="2292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7"/>
                </a:lnTo>
                <a:lnTo>
                  <a:pt x="2211" y="1223"/>
                </a:lnTo>
                <a:lnTo>
                  <a:pt x="2191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7"/>
                </a:lnTo>
                <a:lnTo>
                  <a:pt x="2105" y="1253"/>
                </a:lnTo>
                <a:lnTo>
                  <a:pt x="2084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7" y="1275"/>
                </a:lnTo>
                <a:lnTo>
                  <a:pt x="1994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5" y="1293"/>
                </a:lnTo>
                <a:lnTo>
                  <a:pt x="1901" y="1296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6" y="1324"/>
                </a:lnTo>
                <a:lnTo>
                  <a:pt x="1661" y="1327"/>
                </a:lnTo>
                <a:lnTo>
                  <a:pt x="1637" y="1328"/>
                </a:lnTo>
                <a:lnTo>
                  <a:pt x="1612" y="1330"/>
                </a:lnTo>
                <a:lnTo>
                  <a:pt x="1588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4" y="1334"/>
                </a:lnTo>
                <a:lnTo>
                  <a:pt x="1488" y="1335"/>
                </a:lnTo>
                <a:lnTo>
                  <a:pt x="1463" y="1335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5"/>
                </a:lnTo>
                <a:lnTo>
                  <a:pt x="1365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0" y="1330"/>
                </a:lnTo>
                <a:lnTo>
                  <a:pt x="1216" y="1329"/>
                </a:lnTo>
                <a:lnTo>
                  <a:pt x="1191" y="1328"/>
                </a:lnTo>
                <a:lnTo>
                  <a:pt x="1167" y="1325"/>
                </a:lnTo>
                <a:lnTo>
                  <a:pt x="1143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0" y="1286"/>
                </a:lnTo>
                <a:lnTo>
                  <a:pt x="858" y="1281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1"/>
                </a:lnTo>
                <a:lnTo>
                  <a:pt x="747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8"/>
                </a:lnTo>
                <a:lnTo>
                  <a:pt x="661" y="1232"/>
                </a:lnTo>
                <a:lnTo>
                  <a:pt x="640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9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1"/>
                </a:lnTo>
                <a:lnTo>
                  <a:pt x="445" y="1154"/>
                </a:lnTo>
                <a:lnTo>
                  <a:pt x="428" y="1145"/>
                </a:lnTo>
                <a:lnTo>
                  <a:pt x="410" y="1137"/>
                </a:lnTo>
                <a:lnTo>
                  <a:pt x="392" y="1129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7" y="1095"/>
                </a:lnTo>
                <a:lnTo>
                  <a:pt x="310" y="1084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11" y="1018"/>
                </a:lnTo>
                <a:lnTo>
                  <a:pt x="198" y="1008"/>
                </a:lnTo>
                <a:lnTo>
                  <a:pt x="186" y="997"/>
                </a:lnTo>
                <a:lnTo>
                  <a:pt x="173" y="987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6"/>
                </a:lnTo>
                <a:lnTo>
                  <a:pt x="109" y="924"/>
                </a:lnTo>
                <a:lnTo>
                  <a:pt x="100" y="913"/>
                </a:lnTo>
                <a:lnTo>
                  <a:pt x="91" y="903"/>
                </a:lnTo>
                <a:lnTo>
                  <a:pt x="82" y="892"/>
                </a:lnTo>
                <a:lnTo>
                  <a:pt x="75" y="880"/>
                </a:lnTo>
                <a:lnTo>
                  <a:pt x="66" y="870"/>
                </a:lnTo>
                <a:lnTo>
                  <a:pt x="59" y="859"/>
                </a:lnTo>
                <a:lnTo>
                  <a:pt x="52" y="847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1"/>
                </a:lnTo>
                <a:lnTo>
                  <a:pt x="20" y="778"/>
                </a:lnTo>
                <a:lnTo>
                  <a:pt x="15" y="767"/>
                </a:lnTo>
                <a:lnTo>
                  <a:pt x="13" y="755"/>
                </a:lnTo>
                <a:lnTo>
                  <a:pt x="9" y="744"/>
                </a:lnTo>
                <a:lnTo>
                  <a:pt x="6" y="733"/>
                </a:lnTo>
                <a:lnTo>
                  <a:pt x="5" y="720"/>
                </a:lnTo>
                <a:lnTo>
                  <a:pt x="3" y="709"/>
                </a:lnTo>
                <a:lnTo>
                  <a:pt x="1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1" y="639"/>
                </a:lnTo>
                <a:lnTo>
                  <a:pt x="3" y="627"/>
                </a:lnTo>
                <a:lnTo>
                  <a:pt x="5" y="615"/>
                </a:lnTo>
                <a:lnTo>
                  <a:pt x="6" y="604"/>
                </a:lnTo>
                <a:lnTo>
                  <a:pt x="9" y="593"/>
                </a:lnTo>
                <a:lnTo>
                  <a:pt x="13" y="580"/>
                </a:lnTo>
                <a:lnTo>
                  <a:pt x="15" y="569"/>
                </a:lnTo>
                <a:lnTo>
                  <a:pt x="20" y="557"/>
                </a:lnTo>
                <a:lnTo>
                  <a:pt x="24" y="546"/>
                </a:lnTo>
                <a:lnTo>
                  <a:pt x="29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9" y="478"/>
                </a:lnTo>
                <a:lnTo>
                  <a:pt x="66" y="466"/>
                </a:lnTo>
                <a:lnTo>
                  <a:pt x="75" y="455"/>
                </a:lnTo>
                <a:lnTo>
                  <a:pt x="82" y="444"/>
                </a:lnTo>
                <a:lnTo>
                  <a:pt x="91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79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6" y="338"/>
                </a:lnTo>
                <a:lnTo>
                  <a:pt x="198" y="328"/>
                </a:lnTo>
                <a:lnTo>
                  <a:pt x="211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7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5"/>
                </a:lnTo>
                <a:lnTo>
                  <a:pt x="392" y="207"/>
                </a:lnTo>
                <a:lnTo>
                  <a:pt x="410" y="199"/>
                </a:lnTo>
                <a:lnTo>
                  <a:pt x="428" y="190"/>
                </a:lnTo>
                <a:lnTo>
                  <a:pt x="445" y="183"/>
                </a:lnTo>
                <a:lnTo>
                  <a:pt x="463" y="174"/>
                </a:lnTo>
                <a:lnTo>
                  <a:pt x="482" y="166"/>
                </a:lnTo>
                <a:lnTo>
                  <a:pt x="501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7"/>
                </a:lnTo>
                <a:lnTo>
                  <a:pt x="579" y="130"/>
                </a:lnTo>
                <a:lnTo>
                  <a:pt x="599" y="123"/>
                </a:lnTo>
                <a:lnTo>
                  <a:pt x="619" y="116"/>
                </a:lnTo>
                <a:lnTo>
                  <a:pt x="640" y="110"/>
                </a:lnTo>
                <a:lnTo>
                  <a:pt x="661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7" y="79"/>
                </a:lnTo>
                <a:lnTo>
                  <a:pt x="768" y="74"/>
                </a:lnTo>
                <a:lnTo>
                  <a:pt x="791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0" y="50"/>
                </a:lnTo>
                <a:lnTo>
                  <a:pt x="904" y="45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7"/>
                </a:lnTo>
                <a:lnTo>
                  <a:pt x="1118" y="15"/>
                </a:lnTo>
                <a:lnTo>
                  <a:pt x="1143" y="12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5" y="0"/>
                </a:lnTo>
                <a:lnTo>
                  <a:pt x="1389" y="0"/>
                </a:lnTo>
                <a:lnTo>
                  <a:pt x="1414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1"/>
                </a:lnTo>
                <a:lnTo>
                  <a:pt x="1514" y="1"/>
                </a:lnTo>
                <a:lnTo>
                  <a:pt x="1537" y="2"/>
                </a:lnTo>
                <a:lnTo>
                  <a:pt x="1563" y="4"/>
                </a:lnTo>
                <a:lnTo>
                  <a:pt x="1588" y="5"/>
                </a:lnTo>
                <a:lnTo>
                  <a:pt x="1612" y="6"/>
                </a:lnTo>
                <a:lnTo>
                  <a:pt x="1637" y="7"/>
                </a:lnTo>
                <a:lnTo>
                  <a:pt x="1661" y="10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9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7" y="48"/>
                </a:lnTo>
                <a:lnTo>
                  <a:pt x="1970" y="51"/>
                </a:lnTo>
                <a:lnTo>
                  <a:pt x="1994" y="57"/>
                </a:lnTo>
                <a:lnTo>
                  <a:pt x="2017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3"/>
                </a:lnTo>
                <a:lnTo>
                  <a:pt x="2126" y="88"/>
                </a:lnTo>
                <a:lnTo>
                  <a:pt x="2148" y="94"/>
                </a:lnTo>
                <a:lnTo>
                  <a:pt x="2169" y="101"/>
                </a:lnTo>
                <a:lnTo>
                  <a:pt x="2190" y="107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2" y="140"/>
                </a:lnTo>
                <a:lnTo>
                  <a:pt x="2311" y="147"/>
                </a:lnTo>
                <a:lnTo>
                  <a:pt x="2331" y="155"/>
                </a:lnTo>
                <a:lnTo>
                  <a:pt x="2350" y="162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6"/>
                </a:lnTo>
                <a:lnTo>
                  <a:pt x="2422" y="194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2" y="247"/>
                </a:lnTo>
                <a:lnTo>
                  <a:pt x="2538" y="256"/>
                </a:lnTo>
                <a:lnTo>
                  <a:pt x="2553" y="265"/>
                </a:lnTo>
                <a:lnTo>
                  <a:pt x="2568" y="275"/>
                </a:lnTo>
                <a:lnTo>
                  <a:pt x="2582" y="284"/>
                </a:lnTo>
                <a:lnTo>
                  <a:pt x="2596" y="294"/>
                </a:lnTo>
                <a:lnTo>
                  <a:pt x="2609" y="302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4"/>
                </a:lnTo>
                <a:lnTo>
                  <a:pt x="2695" y="374"/>
                </a:lnTo>
                <a:lnTo>
                  <a:pt x="2707" y="384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6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1"/>
                </a:lnTo>
                <a:lnTo>
                  <a:pt x="2777" y="471"/>
                </a:lnTo>
                <a:lnTo>
                  <a:pt x="2785" y="483"/>
                </a:lnTo>
                <a:lnTo>
                  <a:pt x="2791" y="494"/>
                </a:lnTo>
                <a:lnTo>
                  <a:pt x="2797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9" y="551"/>
                </a:lnTo>
                <a:lnTo>
                  <a:pt x="2823" y="564"/>
                </a:lnTo>
                <a:lnTo>
                  <a:pt x="2826" y="575"/>
                </a:lnTo>
                <a:lnTo>
                  <a:pt x="2829" y="586"/>
                </a:lnTo>
                <a:lnTo>
                  <a:pt x="2833" y="598"/>
                </a:lnTo>
                <a:lnTo>
                  <a:pt x="2835" y="609"/>
                </a:lnTo>
                <a:lnTo>
                  <a:pt x="2836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40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E9F301FA-FE71-044E-B04D-833BA57DB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812925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2" name="Freeform 8">
            <a:extLst>
              <a:ext uri="{FF2B5EF4-FFF2-40B4-BE49-F238E27FC236}">
                <a16:creationId xmlns:a16="http://schemas.microsoft.com/office/drawing/2014/main" id="{D3734288-7972-774F-960D-54FF8F245C24}"/>
              </a:ext>
            </a:extLst>
          </p:cNvPr>
          <p:cNvSpPr>
            <a:spLocks/>
          </p:cNvSpPr>
          <p:nvPr/>
        </p:nvSpPr>
        <p:spPr bwMode="auto">
          <a:xfrm>
            <a:off x="598488" y="2867025"/>
            <a:ext cx="1127125" cy="530225"/>
          </a:xfrm>
          <a:custGeom>
            <a:avLst/>
            <a:gdLst>
              <a:gd name="T0" fmla="*/ 2147483646 w 2840"/>
              <a:gd name="T1" fmla="*/ 2147483646 h 1336"/>
              <a:gd name="T2" fmla="*/ 2147483646 w 2840"/>
              <a:gd name="T3" fmla="*/ 2147483646 h 1336"/>
              <a:gd name="T4" fmla="*/ 2147483646 w 2840"/>
              <a:gd name="T5" fmla="*/ 2147483646 h 1336"/>
              <a:gd name="T6" fmla="*/ 2147483646 w 2840"/>
              <a:gd name="T7" fmla="*/ 2147483646 h 1336"/>
              <a:gd name="T8" fmla="*/ 2147483646 w 2840"/>
              <a:gd name="T9" fmla="*/ 2147483646 h 1336"/>
              <a:gd name="T10" fmla="*/ 2147483646 w 2840"/>
              <a:gd name="T11" fmla="*/ 2147483646 h 1336"/>
              <a:gd name="T12" fmla="*/ 2147483646 w 2840"/>
              <a:gd name="T13" fmla="*/ 2147483646 h 1336"/>
              <a:gd name="T14" fmla="*/ 2147483646 w 2840"/>
              <a:gd name="T15" fmla="*/ 2147483646 h 1336"/>
              <a:gd name="T16" fmla="*/ 2147483646 w 2840"/>
              <a:gd name="T17" fmla="*/ 2147483646 h 1336"/>
              <a:gd name="T18" fmla="*/ 2147483646 w 2840"/>
              <a:gd name="T19" fmla="*/ 2147483646 h 1336"/>
              <a:gd name="T20" fmla="*/ 2147483646 w 2840"/>
              <a:gd name="T21" fmla="*/ 2147483646 h 1336"/>
              <a:gd name="T22" fmla="*/ 2147483646 w 2840"/>
              <a:gd name="T23" fmla="*/ 2147483646 h 1336"/>
              <a:gd name="T24" fmla="*/ 2147483646 w 2840"/>
              <a:gd name="T25" fmla="*/ 2147483646 h 1336"/>
              <a:gd name="T26" fmla="*/ 2147483646 w 2840"/>
              <a:gd name="T27" fmla="*/ 2147483646 h 1336"/>
              <a:gd name="T28" fmla="*/ 2147483646 w 2840"/>
              <a:gd name="T29" fmla="*/ 2147483646 h 1336"/>
              <a:gd name="T30" fmla="*/ 2147483646 w 2840"/>
              <a:gd name="T31" fmla="*/ 2147483646 h 1336"/>
              <a:gd name="T32" fmla="*/ 2147483646 w 2840"/>
              <a:gd name="T33" fmla="*/ 2147483646 h 1336"/>
              <a:gd name="T34" fmla="*/ 2147483646 w 2840"/>
              <a:gd name="T35" fmla="*/ 2147483646 h 1336"/>
              <a:gd name="T36" fmla="*/ 2147483646 w 2840"/>
              <a:gd name="T37" fmla="*/ 2147483646 h 1336"/>
              <a:gd name="T38" fmla="*/ 2147483646 w 2840"/>
              <a:gd name="T39" fmla="*/ 2147483646 h 1336"/>
              <a:gd name="T40" fmla="*/ 2147483646 w 2840"/>
              <a:gd name="T41" fmla="*/ 2147483646 h 1336"/>
              <a:gd name="T42" fmla="*/ 2147483646 w 2840"/>
              <a:gd name="T43" fmla="*/ 2147483646 h 1336"/>
              <a:gd name="T44" fmla="*/ 2147483646 w 2840"/>
              <a:gd name="T45" fmla="*/ 2147483646 h 1336"/>
              <a:gd name="T46" fmla="*/ 2147483646 w 2840"/>
              <a:gd name="T47" fmla="*/ 2147483646 h 1336"/>
              <a:gd name="T48" fmla="*/ 2147483646 w 2840"/>
              <a:gd name="T49" fmla="*/ 2147483646 h 1336"/>
              <a:gd name="T50" fmla="*/ 2147483646 w 2840"/>
              <a:gd name="T51" fmla="*/ 2147483646 h 1336"/>
              <a:gd name="T52" fmla="*/ 2147483646 w 2840"/>
              <a:gd name="T53" fmla="*/ 2147483646 h 1336"/>
              <a:gd name="T54" fmla="*/ 2147483646 w 2840"/>
              <a:gd name="T55" fmla="*/ 2147483646 h 1336"/>
              <a:gd name="T56" fmla="*/ 2147483646 w 2840"/>
              <a:gd name="T57" fmla="*/ 2147483646 h 1336"/>
              <a:gd name="T58" fmla="*/ 0 w 2840"/>
              <a:gd name="T59" fmla="*/ 2147483646 h 1336"/>
              <a:gd name="T60" fmla="*/ 2147483646 w 2840"/>
              <a:gd name="T61" fmla="*/ 2147483646 h 1336"/>
              <a:gd name="T62" fmla="*/ 2147483646 w 2840"/>
              <a:gd name="T63" fmla="*/ 2147483646 h 1336"/>
              <a:gd name="T64" fmla="*/ 2147483646 w 2840"/>
              <a:gd name="T65" fmla="*/ 2147483646 h 1336"/>
              <a:gd name="T66" fmla="*/ 2147483646 w 2840"/>
              <a:gd name="T67" fmla="*/ 2147483646 h 1336"/>
              <a:gd name="T68" fmla="*/ 2147483646 w 2840"/>
              <a:gd name="T69" fmla="*/ 2147483646 h 1336"/>
              <a:gd name="T70" fmla="*/ 2147483646 w 2840"/>
              <a:gd name="T71" fmla="*/ 2147483646 h 1336"/>
              <a:gd name="T72" fmla="*/ 2147483646 w 2840"/>
              <a:gd name="T73" fmla="*/ 2147483646 h 1336"/>
              <a:gd name="T74" fmla="*/ 2147483646 w 2840"/>
              <a:gd name="T75" fmla="*/ 2147483646 h 1336"/>
              <a:gd name="T76" fmla="*/ 2147483646 w 2840"/>
              <a:gd name="T77" fmla="*/ 2147483646 h 1336"/>
              <a:gd name="T78" fmla="*/ 2147483646 w 2840"/>
              <a:gd name="T79" fmla="*/ 2147483646 h 1336"/>
              <a:gd name="T80" fmla="*/ 2147483646 w 2840"/>
              <a:gd name="T81" fmla="*/ 2147483646 h 1336"/>
              <a:gd name="T82" fmla="*/ 2147483646 w 2840"/>
              <a:gd name="T83" fmla="*/ 2147483646 h 1336"/>
              <a:gd name="T84" fmla="*/ 2147483646 w 2840"/>
              <a:gd name="T85" fmla="*/ 2147483646 h 1336"/>
              <a:gd name="T86" fmla="*/ 2147483646 w 2840"/>
              <a:gd name="T87" fmla="*/ 2147483646 h 1336"/>
              <a:gd name="T88" fmla="*/ 2147483646 w 2840"/>
              <a:gd name="T89" fmla="*/ 0 h 1336"/>
              <a:gd name="T90" fmla="*/ 2147483646 w 2840"/>
              <a:gd name="T91" fmla="*/ 2147483646 h 1336"/>
              <a:gd name="T92" fmla="*/ 2147483646 w 2840"/>
              <a:gd name="T93" fmla="*/ 2147483646 h 1336"/>
              <a:gd name="T94" fmla="*/ 2147483646 w 2840"/>
              <a:gd name="T95" fmla="*/ 2147483646 h 1336"/>
              <a:gd name="T96" fmla="*/ 2147483646 w 2840"/>
              <a:gd name="T97" fmla="*/ 2147483646 h 1336"/>
              <a:gd name="T98" fmla="*/ 2147483646 w 2840"/>
              <a:gd name="T99" fmla="*/ 2147483646 h 1336"/>
              <a:gd name="T100" fmla="*/ 2147483646 w 2840"/>
              <a:gd name="T101" fmla="*/ 2147483646 h 1336"/>
              <a:gd name="T102" fmla="*/ 2147483646 w 2840"/>
              <a:gd name="T103" fmla="*/ 2147483646 h 1336"/>
              <a:gd name="T104" fmla="*/ 2147483646 w 2840"/>
              <a:gd name="T105" fmla="*/ 2147483646 h 1336"/>
              <a:gd name="T106" fmla="*/ 2147483646 w 2840"/>
              <a:gd name="T107" fmla="*/ 2147483646 h 1336"/>
              <a:gd name="T108" fmla="*/ 2147483646 w 2840"/>
              <a:gd name="T109" fmla="*/ 2147483646 h 1336"/>
              <a:gd name="T110" fmla="*/ 2147483646 w 2840"/>
              <a:gd name="T111" fmla="*/ 2147483646 h 1336"/>
              <a:gd name="T112" fmla="*/ 2147483646 w 2840"/>
              <a:gd name="T113" fmla="*/ 2147483646 h 1336"/>
              <a:gd name="T114" fmla="*/ 2147483646 w 2840"/>
              <a:gd name="T115" fmla="*/ 2147483646 h 1336"/>
              <a:gd name="T116" fmla="*/ 2147483646 w 2840"/>
              <a:gd name="T117" fmla="*/ 2147483646 h 1336"/>
              <a:gd name="T118" fmla="*/ 2147483646 w 2840"/>
              <a:gd name="T119" fmla="*/ 2147483646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7"/>
                </a:moveTo>
                <a:lnTo>
                  <a:pt x="2838" y="680"/>
                </a:lnTo>
                <a:lnTo>
                  <a:pt x="2838" y="691"/>
                </a:lnTo>
                <a:lnTo>
                  <a:pt x="2837" y="703"/>
                </a:lnTo>
                <a:lnTo>
                  <a:pt x="2836" y="714"/>
                </a:lnTo>
                <a:lnTo>
                  <a:pt x="2833" y="727"/>
                </a:lnTo>
                <a:lnTo>
                  <a:pt x="2831" y="738"/>
                </a:lnTo>
                <a:lnTo>
                  <a:pt x="2828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3" y="819"/>
                </a:lnTo>
                <a:lnTo>
                  <a:pt x="2797" y="830"/>
                </a:lnTo>
                <a:lnTo>
                  <a:pt x="2790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1" y="886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18"/>
                </a:lnTo>
                <a:lnTo>
                  <a:pt x="2726" y="930"/>
                </a:lnTo>
                <a:lnTo>
                  <a:pt x="2716" y="940"/>
                </a:lnTo>
                <a:lnTo>
                  <a:pt x="2705" y="951"/>
                </a:lnTo>
                <a:lnTo>
                  <a:pt x="2695" y="961"/>
                </a:lnTo>
                <a:lnTo>
                  <a:pt x="2683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5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5" y="1042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7" y="1080"/>
                </a:lnTo>
                <a:lnTo>
                  <a:pt x="2521" y="1090"/>
                </a:lnTo>
                <a:lnTo>
                  <a:pt x="2505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3"/>
                </a:lnTo>
                <a:lnTo>
                  <a:pt x="2421" y="1142"/>
                </a:lnTo>
                <a:lnTo>
                  <a:pt x="2403" y="1149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1" y="1196"/>
                </a:lnTo>
                <a:lnTo>
                  <a:pt x="2271" y="1202"/>
                </a:lnTo>
                <a:lnTo>
                  <a:pt x="2251" y="1210"/>
                </a:lnTo>
                <a:lnTo>
                  <a:pt x="2231" y="1216"/>
                </a:lnTo>
                <a:lnTo>
                  <a:pt x="2210" y="1222"/>
                </a:lnTo>
                <a:lnTo>
                  <a:pt x="2189" y="1230"/>
                </a:lnTo>
                <a:lnTo>
                  <a:pt x="2169" y="1236"/>
                </a:lnTo>
                <a:lnTo>
                  <a:pt x="2147" y="1241"/>
                </a:lnTo>
                <a:lnTo>
                  <a:pt x="2126" y="1248"/>
                </a:lnTo>
                <a:lnTo>
                  <a:pt x="2104" y="1254"/>
                </a:lnTo>
                <a:lnTo>
                  <a:pt x="2082" y="1259"/>
                </a:lnTo>
                <a:lnTo>
                  <a:pt x="2060" y="1264"/>
                </a:lnTo>
                <a:lnTo>
                  <a:pt x="2038" y="1269"/>
                </a:lnTo>
                <a:lnTo>
                  <a:pt x="2015" y="1274"/>
                </a:lnTo>
                <a:lnTo>
                  <a:pt x="1992" y="1279"/>
                </a:lnTo>
                <a:lnTo>
                  <a:pt x="1969" y="1284"/>
                </a:lnTo>
                <a:lnTo>
                  <a:pt x="1947" y="1288"/>
                </a:lnTo>
                <a:lnTo>
                  <a:pt x="1924" y="1293"/>
                </a:lnTo>
                <a:lnTo>
                  <a:pt x="1900" y="1297"/>
                </a:lnTo>
                <a:lnTo>
                  <a:pt x="1877" y="1301"/>
                </a:lnTo>
                <a:lnTo>
                  <a:pt x="1853" y="1304"/>
                </a:lnTo>
                <a:lnTo>
                  <a:pt x="1829" y="1308"/>
                </a:lnTo>
                <a:lnTo>
                  <a:pt x="1806" y="1311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4" y="1324"/>
                </a:lnTo>
                <a:lnTo>
                  <a:pt x="1660" y="1327"/>
                </a:lnTo>
                <a:lnTo>
                  <a:pt x="1635" y="1328"/>
                </a:lnTo>
                <a:lnTo>
                  <a:pt x="1611" y="1330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3"/>
                </a:lnTo>
                <a:lnTo>
                  <a:pt x="1513" y="1335"/>
                </a:lnTo>
                <a:lnTo>
                  <a:pt x="1488" y="1336"/>
                </a:lnTo>
                <a:lnTo>
                  <a:pt x="1462" y="1336"/>
                </a:lnTo>
                <a:lnTo>
                  <a:pt x="1437" y="1336"/>
                </a:lnTo>
                <a:lnTo>
                  <a:pt x="1413" y="1336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5"/>
                </a:lnTo>
                <a:lnTo>
                  <a:pt x="1314" y="1335"/>
                </a:lnTo>
                <a:lnTo>
                  <a:pt x="1288" y="1333"/>
                </a:lnTo>
                <a:lnTo>
                  <a:pt x="1264" y="1332"/>
                </a:lnTo>
                <a:lnTo>
                  <a:pt x="1239" y="1331"/>
                </a:lnTo>
                <a:lnTo>
                  <a:pt x="1215" y="1330"/>
                </a:lnTo>
                <a:lnTo>
                  <a:pt x="1190" y="1327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2"/>
                </a:lnTo>
                <a:lnTo>
                  <a:pt x="1021" y="1309"/>
                </a:lnTo>
                <a:lnTo>
                  <a:pt x="997" y="1306"/>
                </a:lnTo>
                <a:lnTo>
                  <a:pt x="973" y="1302"/>
                </a:lnTo>
                <a:lnTo>
                  <a:pt x="949" y="1298"/>
                </a:lnTo>
                <a:lnTo>
                  <a:pt x="926" y="1294"/>
                </a:lnTo>
                <a:lnTo>
                  <a:pt x="904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4" y="1277"/>
                </a:lnTo>
                <a:lnTo>
                  <a:pt x="812" y="1272"/>
                </a:lnTo>
                <a:lnTo>
                  <a:pt x="789" y="1266"/>
                </a:lnTo>
                <a:lnTo>
                  <a:pt x="768" y="1261"/>
                </a:lnTo>
                <a:lnTo>
                  <a:pt x="745" y="1256"/>
                </a:lnTo>
                <a:lnTo>
                  <a:pt x="723" y="1250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7" y="1213"/>
                </a:lnTo>
                <a:lnTo>
                  <a:pt x="577" y="1206"/>
                </a:lnTo>
                <a:lnTo>
                  <a:pt x="558" y="1200"/>
                </a:lnTo>
                <a:lnTo>
                  <a:pt x="538" y="1192"/>
                </a:lnTo>
                <a:lnTo>
                  <a:pt x="519" y="1184"/>
                </a:lnTo>
                <a:lnTo>
                  <a:pt x="500" y="1177"/>
                </a:lnTo>
                <a:lnTo>
                  <a:pt x="481" y="1169"/>
                </a:lnTo>
                <a:lnTo>
                  <a:pt x="462" y="1162"/>
                </a:lnTo>
                <a:lnTo>
                  <a:pt x="443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2" y="1129"/>
                </a:lnTo>
                <a:lnTo>
                  <a:pt x="374" y="1120"/>
                </a:lnTo>
                <a:lnTo>
                  <a:pt x="358" y="1111"/>
                </a:lnTo>
                <a:lnTo>
                  <a:pt x="341" y="1102"/>
                </a:lnTo>
                <a:lnTo>
                  <a:pt x="325" y="1094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6"/>
                </a:lnTo>
                <a:lnTo>
                  <a:pt x="264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8"/>
                </a:lnTo>
                <a:lnTo>
                  <a:pt x="196" y="1008"/>
                </a:lnTo>
                <a:lnTo>
                  <a:pt x="185" y="998"/>
                </a:lnTo>
                <a:lnTo>
                  <a:pt x="172" y="988"/>
                </a:lnTo>
                <a:lnTo>
                  <a:pt x="161" y="978"/>
                </a:lnTo>
                <a:lnTo>
                  <a:pt x="150" y="966"/>
                </a:lnTo>
                <a:lnTo>
                  <a:pt x="138" y="956"/>
                </a:lnTo>
                <a:lnTo>
                  <a:pt x="128" y="946"/>
                </a:lnTo>
                <a:lnTo>
                  <a:pt x="118" y="935"/>
                </a:lnTo>
                <a:lnTo>
                  <a:pt x="108" y="925"/>
                </a:lnTo>
                <a:lnTo>
                  <a:pt x="99" y="913"/>
                </a:lnTo>
                <a:lnTo>
                  <a:pt x="89" y="902"/>
                </a:lnTo>
                <a:lnTo>
                  <a:pt x="82" y="892"/>
                </a:lnTo>
                <a:lnTo>
                  <a:pt x="73" y="881"/>
                </a:lnTo>
                <a:lnTo>
                  <a:pt x="65" y="869"/>
                </a:lnTo>
                <a:lnTo>
                  <a:pt x="58" y="858"/>
                </a:lnTo>
                <a:lnTo>
                  <a:pt x="51" y="846"/>
                </a:lnTo>
                <a:lnTo>
                  <a:pt x="45" y="835"/>
                </a:lnTo>
                <a:lnTo>
                  <a:pt x="39" y="824"/>
                </a:lnTo>
                <a:lnTo>
                  <a:pt x="34" y="812"/>
                </a:lnTo>
                <a:lnTo>
                  <a:pt x="27" y="801"/>
                </a:lnTo>
                <a:lnTo>
                  <a:pt x="24" y="790"/>
                </a:lnTo>
                <a:lnTo>
                  <a:pt x="18" y="778"/>
                </a:lnTo>
                <a:lnTo>
                  <a:pt x="15" y="767"/>
                </a:lnTo>
                <a:lnTo>
                  <a:pt x="11" y="756"/>
                </a:lnTo>
                <a:lnTo>
                  <a:pt x="8" y="744"/>
                </a:lnTo>
                <a:lnTo>
                  <a:pt x="6" y="732"/>
                </a:lnTo>
                <a:lnTo>
                  <a:pt x="3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5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38"/>
                </a:lnTo>
                <a:lnTo>
                  <a:pt x="2" y="627"/>
                </a:lnTo>
                <a:lnTo>
                  <a:pt x="3" y="616"/>
                </a:lnTo>
                <a:lnTo>
                  <a:pt x="6" y="603"/>
                </a:lnTo>
                <a:lnTo>
                  <a:pt x="8" y="592"/>
                </a:lnTo>
                <a:lnTo>
                  <a:pt x="11" y="580"/>
                </a:lnTo>
                <a:lnTo>
                  <a:pt x="15" y="569"/>
                </a:lnTo>
                <a:lnTo>
                  <a:pt x="18" y="558"/>
                </a:lnTo>
                <a:lnTo>
                  <a:pt x="24" y="546"/>
                </a:lnTo>
                <a:lnTo>
                  <a:pt x="27" y="534"/>
                </a:lnTo>
                <a:lnTo>
                  <a:pt x="34" y="522"/>
                </a:lnTo>
                <a:lnTo>
                  <a:pt x="39" y="511"/>
                </a:lnTo>
                <a:lnTo>
                  <a:pt x="45" y="500"/>
                </a:lnTo>
                <a:lnTo>
                  <a:pt x="51" y="488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3"/>
                </a:lnTo>
                <a:lnTo>
                  <a:pt x="99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8" y="380"/>
                </a:lnTo>
                <a:lnTo>
                  <a:pt x="150" y="368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6" y="328"/>
                </a:lnTo>
                <a:lnTo>
                  <a:pt x="210" y="318"/>
                </a:lnTo>
                <a:lnTo>
                  <a:pt x="223" y="308"/>
                </a:lnTo>
                <a:lnTo>
                  <a:pt x="237" y="298"/>
                </a:lnTo>
                <a:lnTo>
                  <a:pt x="251" y="289"/>
                </a:lnTo>
                <a:lnTo>
                  <a:pt x="264" y="279"/>
                </a:lnTo>
                <a:lnTo>
                  <a:pt x="280" y="269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1" y="233"/>
                </a:lnTo>
                <a:lnTo>
                  <a:pt x="358" y="225"/>
                </a:lnTo>
                <a:lnTo>
                  <a:pt x="374" y="216"/>
                </a:lnTo>
                <a:lnTo>
                  <a:pt x="392" y="207"/>
                </a:lnTo>
                <a:lnTo>
                  <a:pt x="408" y="198"/>
                </a:lnTo>
                <a:lnTo>
                  <a:pt x="426" y="191"/>
                </a:lnTo>
                <a:lnTo>
                  <a:pt x="443" y="182"/>
                </a:lnTo>
                <a:lnTo>
                  <a:pt x="462" y="174"/>
                </a:lnTo>
                <a:lnTo>
                  <a:pt x="481" y="167"/>
                </a:lnTo>
                <a:lnTo>
                  <a:pt x="499" y="159"/>
                </a:lnTo>
                <a:lnTo>
                  <a:pt x="519" y="151"/>
                </a:lnTo>
                <a:lnTo>
                  <a:pt x="538" y="144"/>
                </a:lnTo>
                <a:lnTo>
                  <a:pt x="558" y="136"/>
                </a:lnTo>
                <a:lnTo>
                  <a:pt x="577" y="130"/>
                </a:lnTo>
                <a:lnTo>
                  <a:pt x="597" y="122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3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3"/>
                </a:lnTo>
                <a:lnTo>
                  <a:pt x="834" y="59"/>
                </a:lnTo>
                <a:lnTo>
                  <a:pt x="857" y="54"/>
                </a:lnTo>
                <a:lnTo>
                  <a:pt x="880" y="49"/>
                </a:lnTo>
                <a:lnTo>
                  <a:pt x="903" y="46"/>
                </a:lnTo>
                <a:lnTo>
                  <a:pt x="926" y="40"/>
                </a:lnTo>
                <a:lnTo>
                  <a:pt x="949" y="37"/>
                </a:lnTo>
                <a:lnTo>
                  <a:pt x="973" y="33"/>
                </a:lnTo>
                <a:lnTo>
                  <a:pt x="997" y="30"/>
                </a:lnTo>
                <a:lnTo>
                  <a:pt x="1021" y="27"/>
                </a:lnTo>
                <a:lnTo>
                  <a:pt x="1045" y="23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8"/>
                </a:lnTo>
                <a:lnTo>
                  <a:pt x="1215" y="6"/>
                </a:lnTo>
                <a:lnTo>
                  <a:pt x="1239" y="5"/>
                </a:lnTo>
                <a:lnTo>
                  <a:pt x="1264" y="4"/>
                </a:lnTo>
                <a:lnTo>
                  <a:pt x="1288" y="3"/>
                </a:lnTo>
                <a:lnTo>
                  <a:pt x="1314" y="1"/>
                </a:lnTo>
                <a:lnTo>
                  <a:pt x="1339" y="0"/>
                </a:lnTo>
                <a:lnTo>
                  <a:pt x="1363" y="0"/>
                </a:lnTo>
                <a:lnTo>
                  <a:pt x="1388" y="0"/>
                </a:lnTo>
                <a:lnTo>
                  <a:pt x="1413" y="0"/>
                </a:lnTo>
                <a:lnTo>
                  <a:pt x="1437" y="0"/>
                </a:lnTo>
                <a:lnTo>
                  <a:pt x="1462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1"/>
                </a:lnTo>
                <a:lnTo>
                  <a:pt x="1562" y="3"/>
                </a:lnTo>
                <a:lnTo>
                  <a:pt x="1586" y="4"/>
                </a:lnTo>
                <a:lnTo>
                  <a:pt x="1611" y="5"/>
                </a:lnTo>
                <a:lnTo>
                  <a:pt x="1635" y="8"/>
                </a:lnTo>
                <a:lnTo>
                  <a:pt x="1660" y="9"/>
                </a:lnTo>
                <a:lnTo>
                  <a:pt x="1684" y="11"/>
                </a:lnTo>
                <a:lnTo>
                  <a:pt x="1710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29" y="28"/>
                </a:lnTo>
                <a:lnTo>
                  <a:pt x="1853" y="32"/>
                </a:lnTo>
                <a:lnTo>
                  <a:pt x="1877" y="35"/>
                </a:lnTo>
                <a:lnTo>
                  <a:pt x="1900" y="39"/>
                </a:lnTo>
                <a:lnTo>
                  <a:pt x="1924" y="43"/>
                </a:lnTo>
                <a:lnTo>
                  <a:pt x="1947" y="47"/>
                </a:lnTo>
                <a:lnTo>
                  <a:pt x="1969" y="52"/>
                </a:lnTo>
                <a:lnTo>
                  <a:pt x="1992" y="57"/>
                </a:lnTo>
                <a:lnTo>
                  <a:pt x="2015" y="61"/>
                </a:lnTo>
                <a:lnTo>
                  <a:pt x="2038" y="66"/>
                </a:lnTo>
                <a:lnTo>
                  <a:pt x="2060" y="72"/>
                </a:lnTo>
                <a:lnTo>
                  <a:pt x="2082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3"/>
                </a:lnTo>
                <a:lnTo>
                  <a:pt x="2169" y="100"/>
                </a:lnTo>
                <a:lnTo>
                  <a:pt x="2189" y="106"/>
                </a:lnTo>
                <a:lnTo>
                  <a:pt x="2210" y="112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1"/>
                </a:lnTo>
                <a:lnTo>
                  <a:pt x="2473" y="220"/>
                </a:lnTo>
                <a:lnTo>
                  <a:pt x="2489" y="228"/>
                </a:lnTo>
                <a:lnTo>
                  <a:pt x="2505" y="237"/>
                </a:lnTo>
                <a:lnTo>
                  <a:pt x="2521" y="246"/>
                </a:lnTo>
                <a:lnTo>
                  <a:pt x="2537" y="255"/>
                </a:lnTo>
                <a:lnTo>
                  <a:pt x="2552" y="265"/>
                </a:lnTo>
                <a:lnTo>
                  <a:pt x="2566" y="274"/>
                </a:lnTo>
                <a:lnTo>
                  <a:pt x="2581" y="284"/>
                </a:lnTo>
                <a:lnTo>
                  <a:pt x="2595" y="293"/>
                </a:lnTo>
                <a:lnTo>
                  <a:pt x="2609" y="303"/>
                </a:lnTo>
                <a:lnTo>
                  <a:pt x="2623" y="313"/>
                </a:lnTo>
                <a:lnTo>
                  <a:pt x="2635" y="323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3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5"/>
                </a:lnTo>
                <a:lnTo>
                  <a:pt x="2726" y="406"/>
                </a:lnTo>
                <a:lnTo>
                  <a:pt x="2735" y="416"/>
                </a:lnTo>
                <a:lnTo>
                  <a:pt x="2744" y="428"/>
                </a:lnTo>
                <a:lnTo>
                  <a:pt x="2753" y="439"/>
                </a:lnTo>
                <a:lnTo>
                  <a:pt x="2761" y="449"/>
                </a:lnTo>
                <a:lnTo>
                  <a:pt x="2769" y="460"/>
                </a:lnTo>
                <a:lnTo>
                  <a:pt x="2777" y="472"/>
                </a:lnTo>
                <a:lnTo>
                  <a:pt x="2784" y="483"/>
                </a:lnTo>
                <a:lnTo>
                  <a:pt x="2790" y="495"/>
                </a:lnTo>
                <a:lnTo>
                  <a:pt x="2797" y="506"/>
                </a:lnTo>
                <a:lnTo>
                  <a:pt x="2803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2" y="563"/>
                </a:lnTo>
                <a:lnTo>
                  <a:pt x="2826" y="574"/>
                </a:lnTo>
                <a:lnTo>
                  <a:pt x="2828" y="587"/>
                </a:lnTo>
                <a:lnTo>
                  <a:pt x="2831" y="598"/>
                </a:lnTo>
                <a:lnTo>
                  <a:pt x="2833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5"/>
                </a:lnTo>
                <a:lnTo>
                  <a:pt x="2838" y="656"/>
                </a:lnTo>
                <a:lnTo>
                  <a:pt x="2840" y="667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3" name="Rectangle 9">
            <a:extLst>
              <a:ext uri="{FF2B5EF4-FFF2-40B4-BE49-F238E27FC236}">
                <a16:creationId xmlns:a16="http://schemas.microsoft.com/office/drawing/2014/main" id="{6148172E-E004-5E4A-B83C-0474DF0F6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863" y="300355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4" name="Freeform 10">
            <a:extLst>
              <a:ext uri="{FF2B5EF4-FFF2-40B4-BE49-F238E27FC236}">
                <a16:creationId xmlns:a16="http://schemas.microsoft.com/office/drawing/2014/main" id="{5C9B0C73-1DDA-EA46-AA64-9A815A76290E}"/>
              </a:ext>
            </a:extLst>
          </p:cNvPr>
          <p:cNvSpPr>
            <a:spLocks/>
          </p:cNvSpPr>
          <p:nvPr/>
        </p:nvSpPr>
        <p:spPr bwMode="auto">
          <a:xfrm>
            <a:off x="2892425" y="2911475"/>
            <a:ext cx="1125538" cy="530225"/>
          </a:xfrm>
          <a:custGeom>
            <a:avLst/>
            <a:gdLst>
              <a:gd name="T0" fmla="*/ 2147483646 w 2839"/>
              <a:gd name="T1" fmla="*/ 2147483646 h 1337"/>
              <a:gd name="T2" fmla="*/ 2147483646 w 2839"/>
              <a:gd name="T3" fmla="*/ 2147483646 h 1337"/>
              <a:gd name="T4" fmla="*/ 2147483646 w 2839"/>
              <a:gd name="T5" fmla="*/ 2147483646 h 1337"/>
              <a:gd name="T6" fmla="*/ 2147483646 w 2839"/>
              <a:gd name="T7" fmla="*/ 2147483646 h 1337"/>
              <a:gd name="T8" fmla="*/ 2147483646 w 2839"/>
              <a:gd name="T9" fmla="*/ 2147483646 h 1337"/>
              <a:gd name="T10" fmla="*/ 2147483646 w 2839"/>
              <a:gd name="T11" fmla="*/ 2147483646 h 1337"/>
              <a:gd name="T12" fmla="*/ 2147483646 w 2839"/>
              <a:gd name="T13" fmla="*/ 2147483646 h 1337"/>
              <a:gd name="T14" fmla="*/ 2147483646 w 2839"/>
              <a:gd name="T15" fmla="*/ 2147483646 h 1337"/>
              <a:gd name="T16" fmla="*/ 2147483646 w 2839"/>
              <a:gd name="T17" fmla="*/ 2147483646 h 1337"/>
              <a:gd name="T18" fmla="*/ 2147483646 w 2839"/>
              <a:gd name="T19" fmla="*/ 2147483646 h 1337"/>
              <a:gd name="T20" fmla="*/ 2147483646 w 2839"/>
              <a:gd name="T21" fmla="*/ 2147483646 h 1337"/>
              <a:gd name="T22" fmla="*/ 2147483646 w 2839"/>
              <a:gd name="T23" fmla="*/ 2147483646 h 1337"/>
              <a:gd name="T24" fmla="*/ 2147483646 w 2839"/>
              <a:gd name="T25" fmla="*/ 2147483646 h 1337"/>
              <a:gd name="T26" fmla="*/ 2147483646 w 2839"/>
              <a:gd name="T27" fmla="*/ 2147483646 h 1337"/>
              <a:gd name="T28" fmla="*/ 2147483646 w 2839"/>
              <a:gd name="T29" fmla="*/ 2147483646 h 1337"/>
              <a:gd name="T30" fmla="*/ 2147483646 w 2839"/>
              <a:gd name="T31" fmla="*/ 2147483646 h 1337"/>
              <a:gd name="T32" fmla="*/ 2147483646 w 2839"/>
              <a:gd name="T33" fmla="*/ 2147483646 h 1337"/>
              <a:gd name="T34" fmla="*/ 2147483646 w 2839"/>
              <a:gd name="T35" fmla="*/ 2147483646 h 1337"/>
              <a:gd name="T36" fmla="*/ 2147483646 w 2839"/>
              <a:gd name="T37" fmla="*/ 2147483646 h 1337"/>
              <a:gd name="T38" fmla="*/ 2147483646 w 2839"/>
              <a:gd name="T39" fmla="*/ 2147483646 h 1337"/>
              <a:gd name="T40" fmla="*/ 2147483646 w 2839"/>
              <a:gd name="T41" fmla="*/ 2147483646 h 1337"/>
              <a:gd name="T42" fmla="*/ 2147483646 w 2839"/>
              <a:gd name="T43" fmla="*/ 2147483646 h 1337"/>
              <a:gd name="T44" fmla="*/ 2147483646 w 2839"/>
              <a:gd name="T45" fmla="*/ 2147483646 h 1337"/>
              <a:gd name="T46" fmla="*/ 2147483646 w 2839"/>
              <a:gd name="T47" fmla="*/ 2147483646 h 1337"/>
              <a:gd name="T48" fmla="*/ 2147483646 w 2839"/>
              <a:gd name="T49" fmla="*/ 2147483646 h 1337"/>
              <a:gd name="T50" fmla="*/ 2147483646 w 2839"/>
              <a:gd name="T51" fmla="*/ 2147483646 h 1337"/>
              <a:gd name="T52" fmla="*/ 2147483646 w 2839"/>
              <a:gd name="T53" fmla="*/ 2147483646 h 1337"/>
              <a:gd name="T54" fmla="*/ 2147483646 w 2839"/>
              <a:gd name="T55" fmla="*/ 2147483646 h 1337"/>
              <a:gd name="T56" fmla="*/ 2147483646 w 2839"/>
              <a:gd name="T57" fmla="*/ 2147483646 h 1337"/>
              <a:gd name="T58" fmla="*/ 0 w 2839"/>
              <a:gd name="T59" fmla="*/ 2147483646 h 1337"/>
              <a:gd name="T60" fmla="*/ 2147483646 w 2839"/>
              <a:gd name="T61" fmla="*/ 2147483646 h 1337"/>
              <a:gd name="T62" fmla="*/ 2147483646 w 2839"/>
              <a:gd name="T63" fmla="*/ 2147483646 h 1337"/>
              <a:gd name="T64" fmla="*/ 2147483646 w 2839"/>
              <a:gd name="T65" fmla="*/ 2147483646 h 1337"/>
              <a:gd name="T66" fmla="*/ 2147483646 w 2839"/>
              <a:gd name="T67" fmla="*/ 2147483646 h 1337"/>
              <a:gd name="T68" fmla="*/ 2147483646 w 2839"/>
              <a:gd name="T69" fmla="*/ 2147483646 h 1337"/>
              <a:gd name="T70" fmla="*/ 2147483646 w 2839"/>
              <a:gd name="T71" fmla="*/ 2147483646 h 1337"/>
              <a:gd name="T72" fmla="*/ 2147483646 w 2839"/>
              <a:gd name="T73" fmla="*/ 2147483646 h 1337"/>
              <a:gd name="T74" fmla="*/ 2147483646 w 2839"/>
              <a:gd name="T75" fmla="*/ 2147483646 h 1337"/>
              <a:gd name="T76" fmla="*/ 2147483646 w 2839"/>
              <a:gd name="T77" fmla="*/ 2147483646 h 1337"/>
              <a:gd name="T78" fmla="*/ 2147483646 w 2839"/>
              <a:gd name="T79" fmla="*/ 2147483646 h 1337"/>
              <a:gd name="T80" fmla="*/ 2147483646 w 2839"/>
              <a:gd name="T81" fmla="*/ 2147483646 h 1337"/>
              <a:gd name="T82" fmla="*/ 2147483646 w 2839"/>
              <a:gd name="T83" fmla="*/ 2147483646 h 1337"/>
              <a:gd name="T84" fmla="*/ 2147483646 w 2839"/>
              <a:gd name="T85" fmla="*/ 2147483646 h 1337"/>
              <a:gd name="T86" fmla="*/ 2147483646 w 2839"/>
              <a:gd name="T87" fmla="*/ 2147483646 h 1337"/>
              <a:gd name="T88" fmla="*/ 2147483646 w 2839"/>
              <a:gd name="T89" fmla="*/ 0 h 1337"/>
              <a:gd name="T90" fmla="*/ 2147483646 w 2839"/>
              <a:gd name="T91" fmla="*/ 2147483646 h 1337"/>
              <a:gd name="T92" fmla="*/ 2147483646 w 2839"/>
              <a:gd name="T93" fmla="*/ 2147483646 h 1337"/>
              <a:gd name="T94" fmla="*/ 2147483646 w 2839"/>
              <a:gd name="T95" fmla="*/ 2147483646 h 1337"/>
              <a:gd name="T96" fmla="*/ 2147483646 w 2839"/>
              <a:gd name="T97" fmla="*/ 2147483646 h 1337"/>
              <a:gd name="T98" fmla="*/ 2147483646 w 2839"/>
              <a:gd name="T99" fmla="*/ 2147483646 h 1337"/>
              <a:gd name="T100" fmla="*/ 2147483646 w 2839"/>
              <a:gd name="T101" fmla="*/ 2147483646 h 1337"/>
              <a:gd name="T102" fmla="*/ 2147483646 w 2839"/>
              <a:gd name="T103" fmla="*/ 2147483646 h 1337"/>
              <a:gd name="T104" fmla="*/ 2147483646 w 2839"/>
              <a:gd name="T105" fmla="*/ 2147483646 h 1337"/>
              <a:gd name="T106" fmla="*/ 2147483646 w 2839"/>
              <a:gd name="T107" fmla="*/ 2147483646 h 1337"/>
              <a:gd name="T108" fmla="*/ 2147483646 w 2839"/>
              <a:gd name="T109" fmla="*/ 2147483646 h 1337"/>
              <a:gd name="T110" fmla="*/ 2147483646 w 2839"/>
              <a:gd name="T111" fmla="*/ 2147483646 h 1337"/>
              <a:gd name="T112" fmla="*/ 2147483646 w 2839"/>
              <a:gd name="T113" fmla="*/ 2147483646 h 1337"/>
              <a:gd name="T114" fmla="*/ 2147483646 w 2839"/>
              <a:gd name="T115" fmla="*/ 2147483646 h 1337"/>
              <a:gd name="T116" fmla="*/ 2147483646 w 2839"/>
              <a:gd name="T117" fmla="*/ 2147483646 h 1337"/>
              <a:gd name="T118" fmla="*/ 2147483646 w 2839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39"/>
              <a:gd name="T181" fmla="*/ 0 h 1337"/>
              <a:gd name="T182" fmla="*/ 2839 w 2839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39" h="1337">
                <a:moveTo>
                  <a:pt x="2839" y="669"/>
                </a:moveTo>
                <a:lnTo>
                  <a:pt x="2839" y="680"/>
                </a:lnTo>
                <a:lnTo>
                  <a:pt x="2839" y="691"/>
                </a:lnTo>
                <a:lnTo>
                  <a:pt x="2837" y="704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8"/>
                </a:lnTo>
                <a:lnTo>
                  <a:pt x="2829" y="749"/>
                </a:lnTo>
                <a:lnTo>
                  <a:pt x="2825" y="762"/>
                </a:lnTo>
                <a:lnTo>
                  <a:pt x="2821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2" y="819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20"/>
                </a:lnTo>
                <a:lnTo>
                  <a:pt x="2725" y="930"/>
                </a:lnTo>
                <a:lnTo>
                  <a:pt x="2716" y="941"/>
                </a:lnTo>
                <a:lnTo>
                  <a:pt x="2705" y="951"/>
                </a:lnTo>
                <a:lnTo>
                  <a:pt x="2695" y="962"/>
                </a:lnTo>
                <a:lnTo>
                  <a:pt x="2684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6" y="1013"/>
                </a:lnTo>
                <a:lnTo>
                  <a:pt x="2622" y="1023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6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0" y="1196"/>
                </a:lnTo>
                <a:lnTo>
                  <a:pt x="2271" y="1203"/>
                </a:lnTo>
                <a:lnTo>
                  <a:pt x="2251" y="1210"/>
                </a:lnTo>
                <a:lnTo>
                  <a:pt x="2231" y="1217"/>
                </a:lnTo>
                <a:lnTo>
                  <a:pt x="2211" y="1224"/>
                </a:lnTo>
                <a:lnTo>
                  <a:pt x="2189" y="1230"/>
                </a:lnTo>
                <a:lnTo>
                  <a:pt x="2168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3" y="1254"/>
                </a:lnTo>
                <a:lnTo>
                  <a:pt x="2082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2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3" y="1293"/>
                </a:lnTo>
                <a:lnTo>
                  <a:pt x="1900" y="1297"/>
                </a:lnTo>
                <a:lnTo>
                  <a:pt x="1876" y="1301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09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5"/>
                </a:lnTo>
                <a:lnTo>
                  <a:pt x="1512" y="1335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7"/>
                </a:lnTo>
                <a:lnTo>
                  <a:pt x="1414" y="1337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6"/>
                </a:lnTo>
                <a:lnTo>
                  <a:pt x="1314" y="1335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30"/>
                </a:lnTo>
                <a:lnTo>
                  <a:pt x="1190" y="1328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7"/>
                </a:lnTo>
                <a:lnTo>
                  <a:pt x="973" y="1303"/>
                </a:lnTo>
                <a:lnTo>
                  <a:pt x="949" y="1299"/>
                </a:lnTo>
                <a:lnTo>
                  <a:pt x="927" y="1295"/>
                </a:lnTo>
                <a:lnTo>
                  <a:pt x="903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5" y="1278"/>
                </a:lnTo>
                <a:lnTo>
                  <a:pt x="812" y="1273"/>
                </a:lnTo>
                <a:lnTo>
                  <a:pt x="789" y="1268"/>
                </a:lnTo>
                <a:lnTo>
                  <a:pt x="768" y="1261"/>
                </a:lnTo>
                <a:lnTo>
                  <a:pt x="745" y="1256"/>
                </a:lnTo>
                <a:lnTo>
                  <a:pt x="724" y="1251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7" y="1206"/>
                </a:lnTo>
                <a:lnTo>
                  <a:pt x="557" y="1200"/>
                </a:lnTo>
                <a:lnTo>
                  <a:pt x="538" y="1192"/>
                </a:lnTo>
                <a:lnTo>
                  <a:pt x="519" y="1184"/>
                </a:lnTo>
                <a:lnTo>
                  <a:pt x="499" y="1177"/>
                </a:lnTo>
                <a:lnTo>
                  <a:pt x="480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1" y="1129"/>
                </a:lnTo>
                <a:lnTo>
                  <a:pt x="374" y="1120"/>
                </a:lnTo>
                <a:lnTo>
                  <a:pt x="358" y="1113"/>
                </a:lnTo>
                <a:lnTo>
                  <a:pt x="342" y="1104"/>
                </a:lnTo>
                <a:lnTo>
                  <a:pt x="325" y="1095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09" y="1018"/>
                </a:lnTo>
                <a:lnTo>
                  <a:pt x="197" y="1008"/>
                </a:lnTo>
                <a:lnTo>
                  <a:pt x="184" y="998"/>
                </a:lnTo>
                <a:lnTo>
                  <a:pt x="173" y="988"/>
                </a:lnTo>
                <a:lnTo>
                  <a:pt x="161" y="978"/>
                </a:lnTo>
                <a:lnTo>
                  <a:pt x="150" y="968"/>
                </a:lnTo>
                <a:lnTo>
                  <a:pt x="139" y="956"/>
                </a:lnTo>
                <a:lnTo>
                  <a:pt x="128" y="946"/>
                </a:lnTo>
                <a:lnTo>
                  <a:pt x="118" y="936"/>
                </a:lnTo>
                <a:lnTo>
                  <a:pt x="108" y="925"/>
                </a:lnTo>
                <a:lnTo>
                  <a:pt x="98" y="913"/>
                </a:lnTo>
                <a:lnTo>
                  <a:pt x="89" y="903"/>
                </a:lnTo>
                <a:lnTo>
                  <a:pt x="82" y="892"/>
                </a:lnTo>
                <a:lnTo>
                  <a:pt x="73" y="880"/>
                </a:lnTo>
                <a:lnTo>
                  <a:pt x="65" y="869"/>
                </a:lnTo>
                <a:lnTo>
                  <a:pt x="58" y="859"/>
                </a:lnTo>
                <a:lnTo>
                  <a:pt x="52" y="848"/>
                </a:lnTo>
                <a:lnTo>
                  <a:pt x="45" y="836"/>
                </a:lnTo>
                <a:lnTo>
                  <a:pt x="39" y="825"/>
                </a:lnTo>
                <a:lnTo>
                  <a:pt x="33" y="814"/>
                </a:lnTo>
                <a:lnTo>
                  <a:pt x="28" y="802"/>
                </a:lnTo>
                <a:lnTo>
                  <a:pt x="24" y="791"/>
                </a:lnTo>
                <a:lnTo>
                  <a:pt x="19" y="778"/>
                </a:lnTo>
                <a:lnTo>
                  <a:pt x="15" y="767"/>
                </a:lnTo>
                <a:lnTo>
                  <a:pt x="11" y="756"/>
                </a:lnTo>
                <a:lnTo>
                  <a:pt x="9" y="744"/>
                </a:lnTo>
                <a:lnTo>
                  <a:pt x="6" y="733"/>
                </a:lnTo>
                <a:lnTo>
                  <a:pt x="4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6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40"/>
                </a:lnTo>
                <a:lnTo>
                  <a:pt x="2" y="627"/>
                </a:lnTo>
                <a:lnTo>
                  <a:pt x="4" y="616"/>
                </a:lnTo>
                <a:lnTo>
                  <a:pt x="6" y="604"/>
                </a:lnTo>
                <a:lnTo>
                  <a:pt x="9" y="593"/>
                </a:lnTo>
                <a:lnTo>
                  <a:pt x="11" y="580"/>
                </a:lnTo>
                <a:lnTo>
                  <a:pt x="15" y="569"/>
                </a:lnTo>
                <a:lnTo>
                  <a:pt x="19" y="558"/>
                </a:lnTo>
                <a:lnTo>
                  <a:pt x="24" y="546"/>
                </a:lnTo>
                <a:lnTo>
                  <a:pt x="28" y="535"/>
                </a:lnTo>
                <a:lnTo>
                  <a:pt x="33" y="524"/>
                </a:lnTo>
                <a:lnTo>
                  <a:pt x="39" y="512"/>
                </a:lnTo>
                <a:lnTo>
                  <a:pt x="45" y="501"/>
                </a:lnTo>
                <a:lnTo>
                  <a:pt x="52" y="489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4"/>
                </a:lnTo>
                <a:lnTo>
                  <a:pt x="98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9" y="380"/>
                </a:lnTo>
                <a:lnTo>
                  <a:pt x="150" y="370"/>
                </a:lnTo>
                <a:lnTo>
                  <a:pt x="161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09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2" y="233"/>
                </a:lnTo>
                <a:lnTo>
                  <a:pt x="358" y="225"/>
                </a:lnTo>
                <a:lnTo>
                  <a:pt x="374" y="216"/>
                </a:lnTo>
                <a:lnTo>
                  <a:pt x="391" y="207"/>
                </a:lnTo>
                <a:lnTo>
                  <a:pt x="408" y="199"/>
                </a:lnTo>
                <a:lnTo>
                  <a:pt x="426" y="191"/>
                </a:lnTo>
                <a:lnTo>
                  <a:pt x="444" y="183"/>
                </a:lnTo>
                <a:lnTo>
                  <a:pt x="463" y="174"/>
                </a:lnTo>
                <a:lnTo>
                  <a:pt x="480" y="167"/>
                </a:lnTo>
                <a:lnTo>
                  <a:pt x="499" y="159"/>
                </a:lnTo>
                <a:lnTo>
                  <a:pt x="518" y="151"/>
                </a:lnTo>
                <a:lnTo>
                  <a:pt x="538" y="144"/>
                </a:lnTo>
                <a:lnTo>
                  <a:pt x="557" y="138"/>
                </a:lnTo>
                <a:lnTo>
                  <a:pt x="577" y="130"/>
                </a:lnTo>
                <a:lnTo>
                  <a:pt x="598" y="124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4" y="86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0" y="51"/>
                </a:lnTo>
                <a:lnTo>
                  <a:pt x="903" y="46"/>
                </a:lnTo>
                <a:lnTo>
                  <a:pt x="927" y="42"/>
                </a:lnTo>
                <a:lnTo>
                  <a:pt x="949" y="38"/>
                </a:lnTo>
                <a:lnTo>
                  <a:pt x="973" y="34"/>
                </a:lnTo>
                <a:lnTo>
                  <a:pt x="997" y="30"/>
                </a:lnTo>
                <a:lnTo>
                  <a:pt x="1021" y="27"/>
                </a:lnTo>
                <a:lnTo>
                  <a:pt x="1045" y="24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3"/>
                </a:lnTo>
                <a:lnTo>
                  <a:pt x="1314" y="1"/>
                </a:lnTo>
                <a:lnTo>
                  <a:pt x="1339" y="1"/>
                </a:lnTo>
                <a:lnTo>
                  <a:pt x="1363" y="0"/>
                </a:lnTo>
                <a:lnTo>
                  <a:pt x="1388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3"/>
                </a:lnTo>
                <a:lnTo>
                  <a:pt x="1562" y="4"/>
                </a:lnTo>
                <a:lnTo>
                  <a:pt x="1586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1"/>
                </a:lnTo>
                <a:lnTo>
                  <a:pt x="1709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30" y="28"/>
                </a:lnTo>
                <a:lnTo>
                  <a:pt x="1854" y="32"/>
                </a:lnTo>
                <a:lnTo>
                  <a:pt x="1876" y="35"/>
                </a:lnTo>
                <a:lnTo>
                  <a:pt x="1900" y="39"/>
                </a:lnTo>
                <a:lnTo>
                  <a:pt x="1923" y="43"/>
                </a:lnTo>
                <a:lnTo>
                  <a:pt x="1947" y="48"/>
                </a:lnTo>
                <a:lnTo>
                  <a:pt x="1970" y="52"/>
                </a:lnTo>
                <a:lnTo>
                  <a:pt x="1992" y="57"/>
                </a:lnTo>
                <a:lnTo>
                  <a:pt x="2015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3" y="83"/>
                </a:lnTo>
                <a:lnTo>
                  <a:pt x="2126" y="88"/>
                </a:lnTo>
                <a:lnTo>
                  <a:pt x="2148" y="95"/>
                </a:lnTo>
                <a:lnTo>
                  <a:pt x="2168" y="101"/>
                </a:lnTo>
                <a:lnTo>
                  <a:pt x="2189" y="107"/>
                </a:lnTo>
                <a:lnTo>
                  <a:pt x="2211" y="114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4"/>
                </a:lnTo>
                <a:lnTo>
                  <a:pt x="2290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5" y="178"/>
                </a:lnTo>
                <a:lnTo>
                  <a:pt x="2404" y="187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2"/>
                </a:lnTo>
                <a:lnTo>
                  <a:pt x="2473" y="220"/>
                </a:lnTo>
                <a:lnTo>
                  <a:pt x="2489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6" y="256"/>
                </a:lnTo>
                <a:lnTo>
                  <a:pt x="2551" y="265"/>
                </a:lnTo>
                <a:lnTo>
                  <a:pt x="2566" y="275"/>
                </a:lnTo>
                <a:lnTo>
                  <a:pt x="2581" y="284"/>
                </a:lnTo>
                <a:lnTo>
                  <a:pt x="2595" y="294"/>
                </a:lnTo>
                <a:lnTo>
                  <a:pt x="2609" y="303"/>
                </a:lnTo>
                <a:lnTo>
                  <a:pt x="2622" y="313"/>
                </a:lnTo>
                <a:lnTo>
                  <a:pt x="2636" y="323"/>
                </a:lnTo>
                <a:lnTo>
                  <a:pt x="2648" y="333"/>
                </a:lnTo>
                <a:lnTo>
                  <a:pt x="2660" y="343"/>
                </a:lnTo>
                <a:lnTo>
                  <a:pt x="2672" y="353"/>
                </a:lnTo>
                <a:lnTo>
                  <a:pt x="2684" y="365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6"/>
                </a:lnTo>
                <a:lnTo>
                  <a:pt x="2725" y="406"/>
                </a:lnTo>
                <a:lnTo>
                  <a:pt x="2735" y="418"/>
                </a:lnTo>
                <a:lnTo>
                  <a:pt x="2744" y="428"/>
                </a:lnTo>
                <a:lnTo>
                  <a:pt x="2753" y="439"/>
                </a:lnTo>
                <a:lnTo>
                  <a:pt x="2762" y="450"/>
                </a:lnTo>
                <a:lnTo>
                  <a:pt x="2769" y="462"/>
                </a:lnTo>
                <a:lnTo>
                  <a:pt x="2777" y="472"/>
                </a:lnTo>
                <a:lnTo>
                  <a:pt x="2784" y="483"/>
                </a:lnTo>
                <a:lnTo>
                  <a:pt x="2791" y="495"/>
                </a:lnTo>
                <a:lnTo>
                  <a:pt x="2797" y="506"/>
                </a:lnTo>
                <a:lnTo>
                  <a:pt x="2802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1" y="564"/>
                </a:lnTo>
                <a:lnTo>
                  <a:pt x="2825" y="575"/>
                </a:lnTo>
                <a:lnTo>
                  <a:pt x="2829" y="587"/>
                </a:lnTo>
                <a:lnTo>
                  <a:pt x="2831" y="598"/>
                </a:lnTo>
                <a:lnTo>
                  <a:pt x="2834" y="609"/>
                </a:lnTo>
                <a:lnTo>
                  <a:pt x="2836" y="622"/>
                </a:lnTo>
                <a:lnTo>
                  <a:pt x="2837" y="633"/>
                </a:lnTo>
                <a:lnTo>
                  <a:pt x="2839" y="645"/>
                </a:lnTo>
                <a:lnTo>
                  <a:pt x="2839" y="656"/>
                </a:lnTo>
                <a:lnTo>
                  <a:pt x="2839" y="669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Rectangle 11">
            <a:extLst>
              <a:ext uri="{FF2B5EF4-FFF2-40B4-BE49-F238E27FC236}">
                <a16:creationId xmlns:a16="http://schemas.microsoft.com/office/drawing/2014/main" id="{05A97A5D-7165-F347-A334-7C8C36EF5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30480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6" name="Rectangle 12">
            <a:extLst>
              <a:ext uri="{FF2B5EF4-FFF2-40B4-BE49-F238E27FC236}">
                <a16:creationId xmlns:a16="http://schemas.microsoft.com/office/drawing/2014/main" id="{DA046B8A-21DF-004E-B461-7054EDD4E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3" y="27686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7" name="Rectangle 13">
            <a:extLst>
              <a:ext uri="{FF2B5EF4-FFF2-40B4-BE49-F238E27FC236}">
                <a16:creationId xmlns:a16="http://schemas.microsoft.com/office/drawing/2014/main" id="{AE843A27-87A1-164D-A056-7524E9165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8" y="289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8" name="Rectangle 14">
            <a:extLst>
              <a:ext uri="{FF2B5EF4-FFF2-40B4-BE49-F238E27FC236}">
                <a16:creationId xmlns:a16="http://schemas.microsoft.com/office/drawing/2014/main" id="{9BAB0674-C985-5148-9312-EC7A3BD5C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3675" y="281305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9" name="Rectangle 15">
            <a:extLst>
              <a:ext uri="{FF2B5EF4-FFF2-40B4-BE49-F238E27FC236}">
                <a16:creationId xmlns:a16="http://schemas.microsoft.com/office/drawing/2014/main" id="{0329646D-CC22-D740-9293-EE5727BEE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2100" y="29384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grpSp>
        <p:nvGrpSpPr>
          <p:cNvPr id="52240" name="Group 16">
            <a:extLst>
              <a:ext uri="{FF2B5EF4-FFF2-40B4-BE49-F238E27FC236}">
                <a16:creationId xmlns:a16="http://schemas.microsoft.com/office/drawing/2014/main" id="{A1C278F2-4321-9147-95F9-A1D6A1FAFFA1}"/>
              </a:ext>
            </a:extLst>
          </p:cNvPr>
          <p:cNvGrpSpPr>
            <a:grpSpLocks/>
          </p:cNvGrpSpPr>
          <p:nvPr/>
        </p:nvGrpSpPr>
        <p:grpSpPr bwMode="auto">
          <a:xfrm>
            <a:off x="1290638" y="2311400"/>
            <a:ext cx="171450" cy="365125"/>
            <a:chOff x="1773" y="194"/>
            <a:chExt cx="108" cy="230"/>
          </a:xfrm>
        </p:grpSpPr>
        <p:sp>
          <p:nvSpPr>
            <p:cNvPr id="52276" name="Line 17">
              <a:extLst>
                <a:ext uri="{FF2B5EF4-FFF2-40B4-BE49-F238E27FC236}">
                  <a16:creationId xmlns:a16="http://schemas.microsoft.com/office/drawing/2014/main" id="{053E820A-1663-E943-9505-D8D36905D7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7" name="Rectangle 18">
              <a:extLst>
                <a:ext uri="{FF2B5EF4-FFF2-40B4-BE49-F238E27FC236}">
                  <a16:creationId xmlns:a16="http://schemas.microsoft.com/office/drawing/2014/main" id="{89D69257-E95C-DD41-BE37-F99CE85FC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  <p:sp>
        <p:nvSpPr>
          <p:cNvPr id="52241" name="Freeform 19">
            <a:extLst>
              <a:ext uri="{FF2B5EF4-FFF2-40B4-BE49-F238E27FC236}">
                <a16:creationId xmlns:a16="http://schemas.microsoft.com/office/drawing/2014/main" id="{ECC85F7F-62DE-CA4E-B1FD-EF39F27D21EF}"/>
              </a:ext>
            </a:extLst>
          </p:cNvPr>
          <p:cNvSpPr>
            <a:spLocks/>
          </p:cNvSpPr>
          <p:nvPr/>
        </p:nvSpPr>
        <p:spPr bwMode="auto">
          <a:xfrm>
            <a:off x="1335088" y="2154238"/>
            <a:ext cx="508000" cy="723900"/>
          </a:xfrm>
          <a:custGeom>
            <a:avLst/>
            <a:gdLst>
              <a:gd name="T0" fmla="*/ 0 w 1282"/>
              <a:gd name="T1" fmla="*/ 2147483646 h 1824"/>
              <a:gd name="T2" fmla="*/ 2147483646 w 1282"/>
              <a:gd name="T3" fmla="*/ 0 h 1824"/>
              <a:gd name="T4" fmla="*/ 2147483646 w 1282"/>
              <a:gd name="T5" fmla="*/ 0 h 1824"/>
              <a:gd name="T6" fmla="*/ 0 60000 65536"/>
              <a:gd name="T7" fmla="*/ 0 60000 65536"/>
              <a:gd name="T8" fmla="*/ 0 60000 65536"/>
              <a:gd name="T9" fmla="*/ 0 w 1282"/>
              <a:gd name="T10" fmla="*/ 0 h 1824"/>
              <a:gd name="T11" fmla="*/ 1282 w 1282"/>
              <a:gd name="T12" fmla="*/ 1824 h 18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2" h="1824">
                <a:moveTo>
                  <a:pt x="0" y="1824"/>
                </a:moveTo>
                <a:lnTo>
                  <a:pt x="1282" y="0"/>
                </a:lnTo>
                <a:lnTo>
                  <a:pt x="1225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2" name="Line 20">
            <a:extLst>
              <a:ext uri="{FF2B5EF4-FFF2-40B4-BE49-F238E27FC236}">
                <a16:creationId xmlns:a16="http://schemas.microsoft.com/office/drawing/2014/main" id="{0DA4E3BA-A926-5249-B3EC-C8840289C8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0863" y="2154238"/>
            <a:ext cx="1587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3" name="Line 21">
            <a:extLst>
              <a:ext uri="{FF2B5EF4-FFF2-40B4-BE49-F238E27FC236}">
                <a16:creationId xmlns:a16="http://schemas.microsoft.com/office/drawing/2014/main" id="{E6CFBBE6-6065-334A-BDA7-093F9B96B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149600"/>
            <a:ext cx="1154112" cy="269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4" name="Line 22">
            <a:extLst>
              <a:ext uri="{FF2B5EF4-FFF2-40B4-BE49-F238E27FC236}">
                <a16:creationId xmlns:a16="http://schemas.microsoft.com/office/drawing/2014/main" id="{6B2969F8-6108-E341-B5A0-C2B1145AE8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127250"/>
            <a:ext cx="646112" cy="79533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5" name="Rectangle 23">
            <a:extLst>
              <a:ext uri="{FF2B5EF4-FFF2-40B4-BE49-F238E27FC236}">
                <a16:creationId xmlns:a16="http://schemas.microsoft.com/office/drawing/2014/main" id="{1628568A-65F4-6243-822E-DBA5403A2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463" y="15001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6" name="Rectangle 24">
            <a:extLst>
              <a:ext uri="{FF2B5EF4-FFF2-40B4-BE49-F238E27FC236}">
                <a16:creationId xmlns:a16="http://schemas.microsoft.com/office/drawing/2014/main" id="{34AD56C0-3AA6-C94A-BF3C-DEAFE9045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162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7" name="Freeform 25">
            <a:extLst>
              <a:ext uri="{FF2B5EF4-FFF2-40B4-BE49-F238E27FC236}">
                <a16:creationId xmlns:a16="http://schemas.microsoft.com/office/drawing/2014/main" id="{4F4FECC8-FA12-3D48-A5F1-824E4D7D90FC}"/>
              </a:ext>
            </a:extLst>
          </p:cNvPr>
          <p:cNvSpPr>
            <a:spLocks/>
          </p:cNvSpPr>
          <p:nvPr/>
        </p:nvSpPr>
        <p:spPr bwMode="auto">
          <a:xfrm>
            <a:off x="6140450" y="1601788"/>
            <a:ext cx="1127125" cy="530225"/>
          </a:xfrm>
          <a:custGeom>
            <a:avLst/>
            <a:gdLst>
              <a:gd name="T0" fmla="*/ 2147483646 w 2840"/>
              <a:gd name="T1" fmla="*/ 2147483646 h 1335"/>
              <a:gd name="T2" fmla="*/ 2147483646 w 2840"/>
              <a:gd name="T3" fmla="*/ 2147483646 h 1335"/>
              <a:gd name="T4" fmla="*/ 2147483646 w 2840"/>
              <a:gd name="T5" fmla="*/ 2147483646 h 1335"/>
              <a:gd name="T6" fmla="*/ 2147483646 w 2840"/>
              <a:gd name="T7" fmla="*/ 2147483646 h 1335"/>
              <a:gd name="T8" fmla="*/ 2147483646 w 2840"/>
              <a:gd name="T9" fmla="*/ 2147483646 h 1335"/>
              <a:gd name="T10" fmla="*/ 2147483646 w 2840"/>
              <a:gd name="T11" fmla="*/ 2147483646 h 1335"/>
              <a:gd name="T12" fmla="*/ 2147483646 w 2840"/>
              <a:gd name="T13" fmla="*/ 2147483646 h 1335"/>
              <a:gd name="T14" fmla="*/ 2147483646 w 2840"/>
              <a:gd name="T15" fmla="*/ 2147483646 h 1335"/>
              <a:gd name="T16" fmla="*/ 2147483646 w 2840"/>
              <a:gd name="T17" fmla="*/ 2147483646 h 1335"/>
              <a:gd name="T18" fmla="*/ 2147483646 w 2840"/>
              <a:gd name="T19" fmla="*/ 2147483646 h 1335"/>
              <a:gd name="T20" fmla="*/ 2147483646 w 2840"/>
              <a:gd name="T21" fmla="*/ 2147483646 h 1335"/>
              <a:gd name="T22" fmla="*/ 2147483646 w 2840"/>
              <a:gd name="T23" fmla="*/ 2147483646 h 1335"/>
              <a:gd name="T24" fmla="*/ 2147483646 w 2840"/>
              <a:gd name="T25" fmla="*/ 2147483646 h 1335"/>
              <a:gd name="T26" fmla="*/ 2147483646 w 2840"/>
              <a:gd name="T27" fmla="*/ 2147483646 h 1335"/>
              <a:gd name="T28" fmla="*/ 2147483646 w 2840"/>
              <a:gd name="T29" fmla="*/ 2147483646 h 1335"/>
              <a:gd name="T30" fmla="*/ 2147483646 w 2840"/>
              <a:gd name="T31" fmla="*/ 2147483646 h 1335"/>
              <a:gd name="T32" fmla="*/ 2147483646 w 2840"/>
              <a:gd name="T33" fmla="*/ 2147483646 h 1335"/>
              <a:gd name="T34" fmla="*/ 2147483646 w 2840"/>
              <a:gd name="T35" fmla="*/ 2147483646 h 1335"/>
              <a:gd name="T36" fmla="*/ 2147483646 w 2840"/>
              <a:gd name="T37" fmla="*/ 2147483646 h 1335"/>
              <a:gd name="T38" fmla="*/ 2147483646 w 2840"/>
              <a:gd name="T39" fmla="*/ 2147483646 h 1335"/>
              <a:gd name="T40" fmla="*/ 2147483646 w 2840"/>
              <a:gd name="T41" fmla="*/ 2147483646 h 1335"/>
              <a:gd name="T42" fmla="*/ 2147483646 w 2840"/>
              <a:gd name="T43" fmla="*/ 2147483646 h 1335"/>
              <a:gd name="T44" fmla="*/ 2147483646 w 2840"/>
              <a:gd name="T45" fmla="*/ 2147483646 h 1335"/>
              <a:gd name="T46" fmla="*/ 2147483646 w 2840"/>
              <a:gd name="T47" fmla="*/ 2147483646 h 1335"/>
              <a:gd name="T48" fmla="*/ 2147483646 w 2840"/>
              <a:gd name="T49" fmla="*/ 2147483646 h 1335"/>
              <a:gd name="T50" fmla="*/ 2147483646 w 2840"/>
              <a:gd name="T51" fmla="*/ 2147483646 h 1335"/>
              <a:gd name="T52" fmla="*/ 2147483646 w 2840"/>
              <a:gd name="T53" fmla="*/ 2147483646 h 1335"/>
              <a:gd name="T54" fmla="*/ 2147483646 w 2840"/>
              <a:gd name="T55" fmla="*/ 2147483646 h 1335"/>
              <a:gd name="T56" fmla="*/ 2147483646 w 2840"/>
              <a:gd name="T57" fmla="*/ 2147483646 h 1335"/>
              <a:gd name="T58" fmla="*/ 0 w 2840"/>
              <a:gd name="T59" fmla="*/ 2147483646 h 1335"/>
              <a:gd name="T60" fmla="*/ 2147483646 w 2840"/>
              <a:gd name="T61" fmla="*/ 2147483646 h 1335"/>
              <a:gd name="T62" fmla="*/ 2147483646 w 2840"/>
              <a:gd name="T63" fmla="*/ 2147483646 h 1335"/>
              <a:gd name="T64" fmla="*/ 2147483646 w 2840"/>
              <a:gd name="T65" fmla="*/ 2147483646 h 1335"/>
              <a:gd name="T66" fmla="*/ 2147483646 w 2840"/>
              <a:gd name="T67" fmla="*/ 2147483646 h 1335"/>
              <a:gd name="T68" fmla="*/ 2147483646 w 2840"/>
              <a:gd name="T69" fmla="*/ 2147483646 h 1335"/>
              <a:gd name="T70" fmla="*/ 2147483646 w 2840"/>
              <a:gd name="T71" fmla="*/ 2147483646 h 1335"/>
              <a:gd name="T72" fmla="*/ 2147483646 w 2840"/>
              <a:gd name="T73" fmla="*/ 2147483646 h 1335"/>
              <a:gd name="T74" fmla="*/ 2147483646 w 2840"/>
              <a:gd name="T75" fmla="*/ 2147483646 h 1335"/>
              <a:gd name="T76" fmla="*/ 2147483646 w 2840"/>
              <a:gd name="T77" fmla="*/ 2147483646 h 1335"/>
              <a:gd name="T78" fmla="*/ 2147483646 w 2840"/>
              <a:gd name="T79" fmla="*/ 2147483646 h 1335"/>
              <a:gd name="T80" fmla="*/ 2147483646 w 2840"/>
              <a:gd name="T81" fmla="*/ 2147483646 h 1335"/>
              <a:gd name="T82" fmla="*/ 2147483646 w 2840"/>
              <a:gd name="T83" fmla="*/ 2147483646 h 1335"/>
              <a:gd name="T84" fmla="*/ 2147483646 w 2840"/>
              <a:gd name="T85" fmla="*/ 2147483646 h 1335"/>
              <a:gd name="T86" fmla="*/ 2147483646 w 2840"/>
              <a:gd name="T87" fmla="*/ 2147483646 h 1335"/>
              <a:gd name="T88" fmla="*/ 2147483646 w 2840"/>
              <a:gd name="T89" fmla="*/ 0 h 1335"/>
              <a:gd name="T90" fmla="*/ 2147483646 w 2840"/>
              <a:gd name="T91" fmla="*/ 2147483646 h 1335"/>
              <a:gd name="T92" fmla="*/ 2147483646 w 2840"/>
              <a:gd name="T93" fmla="*/ 2147483646 h 1335"/>
              <a:gd name="T94" fmla="*/ 2147483646 w 2840"/>
              <a:gd name="T95" fmla="*/ 2147483646 h 1335"/>
              <a:gd name="T96" fmla="*/ 2147483646 w 2840"/>
              <a:gd name="T97" fmla="*/ 2147483646 h 1335"/>
              <a:gd name="T98" fmla="*/ 2147483646 w 2840"/>
              <a:gd name="T99" fmla="*/ 2147483646 h 1335"/>
              <a:gd name="T100" fmla="*/ 2147483646 w 2840"/>
              <a:gd name="T101" fmla="*/ 2147483646 h 1335"/>
              <a:gd name="T102" fmla="*/ 2147483646 w 2840"/>
              <a:gd name="T103" fmla="*/ 2147483646 h 1335"/>
              <a:gd name="T104" fmla="*/ 2147483646 w 2840"/>
              <a:gd name="T105" fmla="*/ 2147483646 h 1335"/>
              <a:gd name="T106" fmla="*/ 2147483646 w 2840"/>
              <a:gd name="T107" fmla="*/ 2147483646 h 1335"/>
              <a:gd name="T108" fmla="*/ 2147483646 w 2840"/>
              <a:gd name="T109" fmla="*/ 2147483646 h 1335"/>
              <a:gd name="T110" fmla="*/ 2147483646 w 2840"/>
              <a:gd name="T111" fmla="*/ 2147483646 h 1335"/>
              <a:gd name="T112" fmla="*/ 2147483646 w 2840"/>
              <a:gd name="T113" fmla="*/ 2147483646 h 1335"/>
              <a:gd name="T114" fmla="*/ 2147483646 w 2840"/>
              <a:gd name="T115" fmla="*/ 2147483646 h 1335"/>
              <a:gd name="T116" fmla="*/ 2147483646 w 2840"/>
              <a:gd name="T117" fmla="*/ 2147483646 h 1335"/>
              <a:gd name="T118" fmla="*/ 2147483646 w 2840"/>
              <a:gd name="T119" fmla="*/ 2147483646 h 133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5"/>
              <a:gd name="T182" fmla="*/ 2840 w 2840"/>
              <a:gd name="T183" fmla="*/ 1335 h 133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5">
                <a:moveTo>
                  <a:pt x="2840" y="668"/>
                </a:moveTo>
                <a:lnTo>
                  <a:pt x="2840" y="679"/>
                </a:lnTo>
                <a:lnTo>
                  <a:pt x="2838" y="691"/>
                </a:lnTo>
                <a:lnTo>
                  <a:pt x="2837" y="702"/>
                </a:lnTo>
                <a:lnTo>
                  <a:pt x="2836" y="715"/>
                </a:lnTo>
                <a:lnTo>
                  <a:pt x="2835" y="726"/>
                </a:lnTo>
                <a:lnTo>
                  <a:pt x="2832" y="737"/>
                </a:lnTo>
                <a:lnTo>
                  <a:pt x="2830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8" y="784"/>
                </a:lnTo>
                <a:lnTo>
                  <a:pt x="2813" y="795"/>
                </a:lnTo>
                <a:lnTo>
                  <a:pt x="2808" y="807"/>
                </a:lnTo>
                <a:lnTo>
                  <a:pt x="2803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6"/>
                </a:lnTo>
                <a:lnTo>
                  <a:pt x="2745" y="908"/>
                </a:lnTo>
                <a:lnTo>
                  <a:pt x="2736" y="919"/>
                </a:lnTo>
                <a:lnTo>
                  <a:pt x="2726" y="929"/>
                </a:lnTo>
                <a:lnTo>
                  <a:pt x="2716" y="941"/>
                </a:lnTo>
                <a:lnTo>
                  <a:pt x="2706" y="951"/>
                </a:lnTo>
                <a:lnTo>
                  <a:pt x="2695" y="962"/>
                </a:lnTo>
                <a:lnTo>
                  <a:pt x="2685" y="972"/>
                </a:lnTo>
                <a:lnTo>
                  <a:pt x="2672" y="982"/>
                </a:lnTo>
                <a:lnTo>
                  <a:pt x="2661" y="992"/>
                </a:lnTo>
                <a:lnTo>
                  <a:pt x="2648" y="1002"/>
                </a:lnTo>
                <a:lnTo>
                  <a:pt x="2635" y="1012"/>
                </a:lnTo>
                <a:lnTo>
                  <a:pt x="2623" y="1022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1"/>
                </a:lnTo>
                <a:lnTo>
                  <a:pt x="2567" y="1062"/>
                </a:lnTo>
                <a:lnTo>
                  <a:pt x="2552" y="1070"/>
                </a:lnTo>
                <a:lnTo>
                  <a:pt x="2537" y="1081"/>
                </a:lnTo>
                <a:lnTo>
                  <a:pt x="2522" y="1089"/>
                </a:lnTo>
                <a:lnTo>
                  <a:pt x="2506" y="1098"/>
                </a:lnTo>
                <a:lnTo>
                  <a:pt x="2489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1" y="1141"/>
                </a:lnTo>
                <a:lnTo>
                  <a:pt x="2403" y="1150"/>
                </a:lnTo>
                <a:lnTo>
                  <a:pt x="2386" y="1157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0" y="1188"/>
                </a:lnTo>
                <a:lnTo>
                  <a:pt x="2291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5"/>
                </a:lnTo>
                <a:lnTo>
                  <a:pt x="2210" y="1223"/>
                </a:lnTo>
                <a:lnTo>
                  <a:pt x="2190" y="1229"/>
                </a:lnTo>
                <a:lnTo>
                  <a:pt x="2169" y="1236"/>
                </a:lnTo>
                <a:lnTo>
                  <a:pt x="2147" y="1242"/>
                </a:lnTo>
                <a:lnTo>
                  <a:pt x="2126" y="1247"/>
                </a:lnTo>
                <a:lnTo>
                  <a:pt x="2104" y="1253"/>
                </a:lnTo>
                <a:lnTo>
                  <a:pt x="2083" y="1258"/>
                </a:lnTo>
                <a:lnTo>
                  <a:pt x="2060" y="1263"/>
                </a:lnTo>
                <a:lnTo>
                  <a:pt x="2038" y="1270"/>
                </a:lnTo>
                <a:lnTo>
                  <a:pt x="2016" y="1275"/>
                </a:lnTo>
                <a:lnTo>
                  <a:pt x="1993" y="1279"/>
                </a:lnTo>
                <a:lnTo>
                  <a:pt x="1971" y="1284"/>
                </a:lnTo>
                <a:lnTo>
                  <a:pt x="1947" y="1289"/>
                </a:lnTo>
                <a:lnTo>
                  <a:pt x="1924" y="1292"/>
                </a:lnTo>
                <a:lnTo>
                  <a:pt x="1901" y="1296"/>
                </a:lnTo>
                <a:lnTo>
                  <a:pt x="1877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6"/>
                </a:lnTo>
                <a:lnTo>
                  <a:pt x="1734" y="1319"/>
                </a:lnTo>
                <a:lnTo>
                  <a:pt x="1710" y="1321"/>
                </a:lnTo>
                <a:lnTo>
                  <a:pt x="1686" y="1324"/>
                </a:lnTo>
                <a:lnTo>
                  <a:pt x="1661" y="1326"/>
                </a:lnTo>
                <a:lnTo>
                  <a:pt x="1637" y="1328"/>
                </a:lnTo>
                <a:lnTo>
                  <a:pt x="1611" y="1330"/>
                </a:lnTo>
                <a:lnTo>
                  <a:pt x="1587" y="1332"/>
                </a:lnTo>
                <a:lnTo>
                  <a:pt x="1562" y="1333"/>
                </a:lnTo>
                <a:lnTo>
                  <a:pt x="1538" y="1334"/>
                </a:lnTo>
                <a:lnTo>
                  <a:pt x="1513" y="1334"/>
                </a:lnTo>
                <a:lnTo>
                  <a:pt x="1488" y="1335"/>
                </a:lnTo>
                <a:lnTo>
                  <a:pt x="1464" y="1335"/>
                </a:lnTo>
                <a:lnTo>
                  <a:pt x="1439" y="1335"/>
                </a:lnTo>
                <a:lnTo>
                  <a:pt x="1413" y="1335"/>
                </a:lnTo>
                <a:lnTo>
                  <a:pt x="1388" y="1335"/>
                </a:lnTo>
                <a:lnTo>
                  <a:pt x="1364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1" y="1330"/>
                </a:lnTo>
                <a:lnTo>
                  <a:pt x="1215" y="1329"/>
                </a:lnTo>
                <a:lnTo>
                  <a:pt x="1191" y="1328"/>
                </a:lnTo>
                <a:lnTo>
                  <a:pt x="1166" y="1325"/>
                </a:lnTo>
                <a:lnTo>
                  <a:pt x="1142" y="1323"/>
                </a:lnTo>
                <a:lnTo>
                  <a:pt x="1117" y="1320"/>
                </a:lnTo>
                <a:lnTo>
                  <a:pt x="1093" y="1318"/>
                </a:lnTo>
                <a:lnTo>
                  <a:pt x="1069" y="1315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6"/>
                </a:lnTo>
                <a:lnTo>
                  <a:pt x="974" y="1302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1" y="1286"/>
                </a:lnTo>
                <a:lnTo>
                  <a:pt x="857" y="1281"/>
                </a:lnTo>
                <a:lnTo>
                  <a:pt x="835" y="1276"/>
                </a:lnTo>
                <a:lnTo>
                  <a:pt x="813" y="1272"/>
                </a:lnTo>
                <a:lnTo>
                  <a:pt x="790" y="1267"/>
                </a:lnTo>
                <a:lnTo>
                  <a:pt x="768" y="1261"/>
                </a:lnTo>
                <a:lnTo>
                  <a:pt x="746" y="1256"/>
                </a:lnTo>
                <a:lnTo>
                  <a:pt x="725" y="1251"/>
                </a:lnTo>
                <a:lnTo>
                  <a:pt x="702" y="1244"/>
                </a:lnTo>
                <a:lnTo>
                  <a:pt x="681" y="1238"/>
                </a:lnTo>
                <a:lnTo>
                  <a:pt x="660" y="1232"/>
                </a:lnTo>
                <a:lnTo>
                  <a:pt x="639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8" y="1205"/>
                </a:lnTo>
                <a:lnTo>
                  <a:pt x="558" y="1199"/>
                </a:lnTo>
                <a:lnTo>
                  <a:pt x="538" y="1191"/>
                </a:lnTo>
                <a:lnTo>
                  <a:pt x="519" y="1184"/>
                </a:lnTo>
                <a:lnTo>
                  <a:pt x="500" y="1176"/>
                </a:lnTo>
                <a:lnTo>
                  <a:pt x="481" y="1169"/>
                </a:lnTo>
                <a:lnTo>
                  <a:pt x="462" y="1161"/>
                </a:lnTo>
                <a:lnTo>
                  <a:pt x="445" y="1154"/>
                </a:lnTo>
                <a:lnTo>
                  <a:pt x="427" y="1145"/>
                </a:lnTo>
                <a:lnTo>
                  <a:pt x="410" y="1137"/>
                </a:lnTo>
                <a:lnTo>
                  <a:pt x="392" y="1128"/>
                </a:lnTo>
                <a:lnTo>
                  <a:pt x="375" y="1120"/>
                </a:lnTo>
                <a:lnTo>
                  <a:pt x="358" y="1112"/>
                </a:lnTo>
                <a:lnTo>
                  <a:pt x="341" y="1103"/>
                </a:lnTo>
                <a:lnTo>
                  <a:pt x="326" y="1093"/>
                </a:lnTo>
                <a:lnTo>
                  <a:pt x="310" y="1084"/>
                </a:lnTo>
                <a:lnTo>
                  <a:pt x="295" y="1075"/>
                </a:lnTo>
                <a:lnTo>
                  <a:pt x="280" y="1067"/>
                </a:lnTo>
                <a:lnTo>
                  <a:pt x="266" y="1057"/>
                </a:lnTo>
                <a:lnTo>
                  <a:pt x="251" y="1046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7"/>
                </a:lnTo>
                <a:lnTo>
                  <a:pt x="198" y="1007"/>
                </a:lnTo>
                <a:lnTo>
                  <a:pt x="185" y="997"/>
                </a:lnTo>
                <a:lnTo>
                  <a:pt x="172" y="987"/>
                </a:lnTo>
                <a:lnTo>
                  <a:pt x="161" y="977"/>
                </a:lnTo>
                <a:lnTo>
                  <a:pt x="150" y="967"/>
                </a:lnTo>
                <a:lnTo>
                  <a:pt x="138" y="956"/>
                </a:lnTo>
                <a:lnTo>
                  <a:pt x="128" y="946"/>
                </a:lnTo>
                <a:lnTo>
                  <a:pt x="118" y="934"/>
                </a:lnTo>
                <a:lnTo>
                  <a:pt x="108" y="924"/>
                </a:lnTo>
                <a:lnTo>
                  <a:pt x="99" y="913"/>
                </a:lnTo>
                <a:lnTo>
                  <a:pt x="90" y="903"/>
                </a:lnTo>
                <a:lnTo>
                  <a:pt x="82" y="891"/>
                </a:lnTo>
                <a:lnTo>
                  <a:pt x="74" y="880"/>
                </a:lnTo>
                <a:lnTo>
                  <a:pt x="66" y="869"/>
                </a:lnTo>
                <a:lnTo>
                  <a:pt x="59" y="859"/>
                </a:lnTo>
                <a:lnTo>
                  <a:pt x="51" y="847"/>
                </a:lnTo>
                <a:lnTo>
                  <a:pt x="45" y="836"/>
                </a:lnTo>
                <a:lnTo>
                  <a:pt x="39" y="824"/>
                </a:lnTo>
                <a:lnTo>
                  <a:pt x="34" y="813"/>
                </a:lnTo>
                <a:lnTo>
                  <a:pt x="29" y="802"/>
                </a:lnTo>
                <a:lnTo>
                  <a:pt x="24" y="789"/>
                </a:lnTo>
                <a:lnTo>
                  <a:pt x="20" y="778"/>
                </a:lnTo>
                <a:lnTo>
                  <a:pt x="16" y="766"/>
                </a:lnTo>
                <a:lnTo>
                  <a:pt x="12" y="755"/>
                </a:lnTo>
                <a:lnTo>
                  <a:pt x="8" y="744"/>
                </a:lnTo>
                <a:lnTo>
                  <a:pt x="6" y="732"/>
                </a:lnTo>
                <a:lnTo>
                  <a:pt x="5" y="720"/>
                </a:lnTo>
                <a:lnTo>
                  <a:pt x="2" y="708"/>
                </a:lnTo>
                <a:lnTo>
                  <a:pt x="1" y="697"/>
                </a:lnTo>
                <a:lnTo>
                  <a:pt x="1" y="686"/>
                </a:lnTo>
                <a:lnTo>
                  <a:pt x="0" y="673"/>
                </a:lnTo>
                <a:lnTo>
                  <a:pt x="0" y="662"/>
                </a:lnTo>
                <a:lnTo>
                  <a:pt x="1" y="650"/>
                </a:lnTo>
                <a:lnTo>
                  <a:pt x="1" y="638"/>
                </a:lnTo>
                <a:lnTo>
                  <a:pt x="2" y="626"/>
                </a:lnTo>
                <a:lnTo>
                  <a:pt x="5" y="615"/>
                </a:lnTo>
                <a:lnTo>
                  <a:pt x="6" y="604"/>
                </a:lnTo>
                <a:lnTo>
                  <a:pt x="8" y="592"/>
                </a:lnTo>
                <a:lnTo>
                  <a:pt x="12" y="580"/>
                </a:lnTo>
                <a:lnTo>
                  <a:pt x="16" y="568"/>
                </a:lnTo>
                <a:lnTo>
                  <a:pt x="20" y="557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1" y="489"/>
                </a:lnTo>
                <a:lnTo>
                  <a:pt x="59" y="478"/>
                </a:lnTo>
                <a:lnTo>
                  <a:pt x="66" y="466"/>
                </a:lnTo>
                <a:lnTo>
                  <a:pt x="74" y="455"/>
                </a:lnTo>
                <a:lnTo>
                  <a:pt x="82" y="444"/>
                </a:lnTo>
                <a:lnTo>
                  <a:pt x="90" y="433"/>
                </a:lnTo>
                <a:lnTo>
                  <a:pt x="99" y="422"/>
                </a:lnTo>
                <a:lnTo>
                  <a:pt x="108" y="411"/>
                </a:lnTo>
                <a:lnTo>
                  <a:pt x="118" y="401"/>
                </a:lnTo>
                <a:lnTo>
                  <a:pt x="128" y="389"/>
                </a:lnTo>
                <a:lnTo>
                  <a:pt x="138" y="379"/>
                </a:lnTo>
                <a:lnTo>
                  <a:pt x="150" y="369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8" y="328"/>
                </a:lnTo>
                <a:lnTo>
                  <a:pt x="210" y="317"/>
                </a:lnTo>
                <a:lnTo>
                  <a:pt x="223" y="307"/>
                </a:lnTo>
                <a:lnTo>
                  <a:pt x="237" y="297"/>
                </a:lnTo>
                <a:lnTo>
                  <a:pt x="251" y="288"/>
                </a:lnTo>
                <a:lnTo>
                  <a:pt x="266" y="278"/>
                </a:lnTo>
                <a:lnTo>
                  <a:pt x="280" y="269"/>
                </a:lnTo>
                <a:lnTo>
                  <a:pt x="295" y="259"/>
                </a:lnTo>
                <a:lnTo>
                  <a:pt x="310" y="251"/>
                </a:lnTo>
                <a:lnTo>
                  <a:pt x="326" y="242"/>
                </a:lnTo>
                <a:lnTo>
                  <a:pt x="341" y="233"/>
                </a:lnTo>
                <a:lnTo>
                  <a:pt x="358" y="224"/>
                </a:lnTo>
                <a:lnTo>
                  <a:pt x="374" y="215"/>
                </a:lnTo>
                <a:lnTo>
                  <a:pt x="392" y="206"/>
                </a:lnTo>
                <a:lnTo>
                  <a:pt x="410" y="198"/>
                </a:lnTo>
                <a:lnTo>
                  <a:pt x="427" y="190"/>
                </a:lnTo>
                <a:lnTo>
                  <a:pt x="445" y="181"/>
                </a:lnTo>
                <a:lnTo>
                  <a:pt x="462" y="174"/>
                </a:lnTo>
                <a:lnTo>
                  <a:pt x="481" y="166"/>
                </a:lnTo>
                <a:lnTo>
                  <a:pt x="500" y="159"/>
                </a:lnTo>
                <a:lnTo>
                  <a:pt x="519" y="151"/>
                </a:lnTo>
                <a:lnTo>
                  <a:pt x="538" y="143"/>
                </a:lnTo>
                <a:lnTo>
                  <a:pt x="558" y="136"/>
                </a:lnTo>
                <a:lnTo>
                  <a:pt x="578" y="129"/>
                </a:lnTo>
                <a:lnTo>
                  <a:pt x="599" y="122"/>
                </a:lnTo>
                <a:lnTo>
                  <a:pt x="619" y="116"/>
                </a:lnTo>
                <a:lnTo>
                  <a:pt x="639" y="109"/>
                </a:lnTo>
                <a:lnTo>
                  <a:pt x="660" y="103"/>
                </a:lnTo>
                <a:lnTo>
                  <a:pt x="681" y="97"/>
                </a:lnTo>
                <a:lnTo>
                  <a:pt x="702" y="90"/>
                </a:lnTo>
                <a:lnTo>
                  <a:pt x="724" y="85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1" y="49"/>
                </a:lnTo>
                <a:lnTo>
                  <a:pt x="904" y="45"/>
                </a:lnTo>
                <a:lnTo>
                  <a:pt x="927" y="41"/>
                </a:lnTo>
                <a:lnTo>
                  <a:pt x="951" y="37"/>
                </a:lnTo>
                <a:lnTo>
                  <a:pt x="973" y="34"/>
                </a:lnTo>
                <a:lnTo>
                  <a:pt x="997" y="30"/>
                </a:lnTo>
                <a:lnTo>
                  <a:pt x="1021" y="26"/>
                </a:lnTo>
                <a:lnTo>
                  <a:pt x="1045" y="24"/>
                </a:lnTo>
                <a:lnTo>
                  <a:pt x="1069" y="20"/>
                </a:lnTo>
                <a:lnTo>
                  <a:pt x="1093" y="17"/>
                </a:lnTo>
                <a:lnTo>
                  <a:pt x="1117" y="15"/>
                </a:lnTo>
                <a:lnTo>
                  <a:pt x="1142" y="12"/>
                </a:lnTo>
                <a:lnTo>
                  <a:pt x="1166" y="10"/>
                </a:lnTo>
                <a:lnTo>
                  <a:pt x="1191" y="8"/>
                </a:lnTo>
                <a:lnTo>
                  <a:pt x="1215" y="6"/>
                </a:lnTo>
                <a:lnTo>
                  <a:pt x="1241" y="5"/>
                </a:lnTo>
                <a:lnTo>
                  <a:pt x="1265" y="3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4" y="0"/>
                </a:lnTo>
                <a:lnTo>
                  <a:pt x="1388" y="0"/>
                </a:lnTo>
                <a:lnTo>
                  <a:pt x="1413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0"/>
                </a:lnTo>
                <a:lnTo>
                  <a:pt x="1513" y="1"/>
                </a:lnTo>
                <a:lnTo>
                  <a:pt x="1538" y="2"/>
                </a:lnTo>
                <a:lnTo>
                  <a:pt x="1562" y="2"/>
                </a:lnTo>
                <a:lnTo>
                  <a:pt x="1587" y="3"/>
                </a:lnTo>
                <a:lnTo>
                  <a:pt x="1611" y="6"/>
                </a:lnTo>
                <a:lnTo>
                  <a:pt x="1637" y="7"/>
                </a:lnTo>
                <a:lnTo>
                  <a:pt x="1661" y="8"/>
                </a:lnTo>
                <a:lnTo>
                  <a:pt x="1686" y="11"/>
                </a:lnTo>
                <a:lnTo>
                  <a:pt x="1710" y="13"/>
                </a:lnTo>
                <a:lnTo>
                  <a:pt x="1734" y="16"/>
                </a:lnTo>
                <a:lnTo>
                  <a:pt x="1758" y="18"/>
                </a:lnTo>
                <a:lnTo>
                  <a:pt x="1782" y="21"/>
                </a:lnTo>
                <a:lnTo>
                  <a:pt x="1806" y="25"/>
                </a:lnTo>
                <a:lnTo>
                  <a:pt x="1830" y="27"/>
                </a:lnTo>
                <a:lnTo>
                  <a:pt x="1854" y="31"/>
                </a:lnTo>
                <a:lnTo>
                  <a:pt x="1877" y="35"/>
                </a:lnTo>
                <a:lnTo>
                  <a:pt x="1900" y="39"/>
                </a:lnTo>
                <a:lnTo>
                  <a:pt x="1924" y="42"/>
                </a:lnTo>
                <a:lnTo>
                  <a:pt x="1947" y="48"/>
                </a:lnTo>
                <a:lnTo>
                  <a:pt x="1971" y="51"/>
                </a:lnTo>
                <a:lnTo>
                  <a:pt x="1993" y="56"/>
                </a:lnTo>
                <a:lnTo>
                  <a:pt x="2016" y="61"/>
                </a:lnTo>
                <a:lnTo>
                  <a:pt x="2038" y="66"/>
                </a:lnTo>
                <a:lnTo>
                  <a:pt x="2060" y="71"/>
                </a:lnTo>
                <a:lnTo>
                  <a:pt x="2083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4"/>
                </a:lnTo>
                <a:lnTo>
                  <a:pt x="2169" y="100"/>
                </a:lnTo>
                <a:lnTo>
                  <a:pt x="2190" y="106"/>
                </a:lnTo>
                <a:lnTo>
                  <a:pt x="2210" y="113"/>
                </a:lnTo>
                <a:lnTo>
                  <a:pt x="2231" y="119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7"/>
                </a:lnTo>
                <a:lnTo>
                  <a:pt x="2330" y="155"/>
                </a:lnTo>
                <a:lnTo>
                  <a:pt x="2349" y="162"/>
                </a:lnTo>
                <a:lnTo>
                  <a:pt x="2367" y="170"/>
                </a:lnTo>
                <a:lnTo>
                  <a:pt x="2386" y="177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6" y="210"/>
                </a:lnTo>
                <a:lnTo>
                  <a:pt x="2473" y="219"/>
                </a:lnTo>
                <a:lnTo>
                  <a:pt x="2489" y="228"/>
                </a:lnTo>
                <a:lnTo>
                  <a:pt x="2506" y="237"/>
                </a:lnTo>
                <a:lnTo>
                  <a:pt x="2522" y="246"/>
                </a:lnTo>
                <a:lnTo>
                  <a:pt x="2537" y="256"/>
                </a:lnTo>
                <a:lnTo>
                  <a:pt x="2552" y="264"/>
                </a:lnTo>
                <a:lnTo>
                  <a:pt x="2567" y="273"/>
                </a:lnTo>
                <a:lnTo>
                  <a:pt x="2581" y="283"/>
                </a:lnTo>
                <a:lnTo>
                  <a:pt x="2595" y="293"/>
                </a:lnTo>
                <a:lnTo>
                  <a:pt x="2609" y="302"/>
                </a:lnTo>
                <a:lnTo>
                  <a:pt x="2623" y="312"/>
                </a:lnTo>
                <a:lnTo>
                  <a:pt x="2635" y="322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5" y="363"/>
                </a:lnTo>
                <a:lnTo>
                  <a:pt x="2695" y="374"/>
                </a:lnTo>
                <a:lnTo>
                  <a:pt x="2706" y="384"/>
                </a:lnTo>
                <a:lnTo>
                  <a:pt x="2716" y="396"/>
                </a:lnTo>
                <a:lnTo>
                  <a:pt x="2726" y="406"/>
                </a:lnTo>
                <a:lnTo>
                  <a:pt x="2735" y="417"/>
                </a:lnTo>
                <a:lnTo>
                  <a:pt x="2745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1"/>
                </a:lnTo>
                <a:lnTo>
                  <a:pt x="2784" y="483"/>
                </a:lnTo>
                <a:lnTo>
                  <a:pt x="2791" y="494"/>
                </a:lnTo>
                <a:lnTo>
                  <a:pt x="2797" y="505"/>
                </a:lnTo>
                <a:lnTo>
                  <a:pt x="2803" y="517"/>
                </a:lnTo>
                <a:lnTo>
                  <a:pt x="2808" y="528"/>
                </a:lnTo>
                <a:lnTo>
                  <a:pt x="2813" y="539"/>
                </a:lnTo>
                <a:lnTo>
                  <a:pt x="2818" y="551"/>
                </a:lnTo>
                <a:lnTo>
                  <a:pt x="2822" y="563"/>
                </a:lnTo>
                <a:lnTo>
                  <a:pt x="2826" y="575"/>
                </a:lnTo>
                <a:lnTo>
                  <a:pt x="2828" y="586"/>
                </a:lnTo>
                <a:lnTo>
                  <a:pt x="2832" y="597"/>
                </a:lnTo>
                <a:lnTo>
                  <a:pt x="2835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4"/>
                </a:lnTo>
                <a:lnTo>
                  <a:pt x="2840" y="655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8" name="Rectangle 26">
            <a:extLst>
              <a:ext uri="{FF2B5EF4-FFF2-40B4-BE49-F238E27FC236}">
                <a16:creationId xmlns:a16="http://schemas.microsoft.com/office/drawing/2014/main" id="{CBC63441-4D62-844D-8322-A6ADD888E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238" y="1738313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9" name="Freeform 27">
            <a:extLst>
              <a:ext uri="{FF2B5EF4-FFF2-40B4-BE49-F238E27FC236}">
                <a16:creationId xmlns:a16="http://schemas.microsoft.com/office/drawing/2014/main" id="{0507AAE9-35D6-E34C-AAB9-7E887A106C4D}"/>
              </a:ext>
            </a:extLst>
          </p:cNvPr>
          <p:cNvSpPr>
            <a:spLocks/>
          </p:cNvSpPr>
          <p:nvPr/>
        </p:nvSpPr>
        <p:spPr bwMode="auto">
          <a:xfrm>
            <a:off x="5091113" y="2792413"/>
            <a:ext cx="1127125" cy="530225"/>
          </a:xfrm>
          <a:custGeom>
            <a:avLst/>
            <a:gdLst>
              <a:gd name="T0" fmla="*/ 2147483646 w 2840"/>
              <a:gd name="T1" fmla="*/ 2147483646 h 1337"/>
              <a:gd name="T2" fmla="*/ 2147483646 w 2840"/>
              <a:gd name="T3" fmla="*/ 2147483646 h 1337"/>
              <a:gd name="T4" fmla="*/ 2147483646 w 2840"/>
              <a:gd name="T5" fmla="*/ 2147483646 h 1337"/>
              <a:gd name="T6" fmla="*/ 2147483646 w 2840"/>
              <a:gd name="T7" fmla="*/ 2147483646 h 1337"/>
              <a:gd name="T8" fmla="*/ 2147483646 w 2840"/>
              <a:gd name="T9" fmla="*/ 2147483646 h 1337"/>
              <a:gd name="T10" fmla="*/ 2147483646 w 2840"/>
              <a:gd name="T11" fmla="*/ 2147483646 h 1337"/>
              <a:gd name="T12" fmla="*/ 2147483646 w 2840"/>
              <a:gd name="T13" fmla="*/ 2147483646 h 1337"/>
              <a:gd name="T14" fmla="*/ 2147483646 w 2840"/>
              <a:gd name="T15" fmla="*/ 2147483646 h 1337"/>
              <a:gd name="T16" fmla="*/ 2147483646 w 2840"/>
              <a:gd name="T17" fmla="*/ 2147483646 h 1337"/>
              <a:gd name="T18" fmla="*/ 2147483646 w 2840"/>
              <a:gd name="T19" fmla="*/ 2147483646 h 1337"/>
              <a:gd name="T20" fmla="*/ 2147483646 w 2840"/>
              <a:gd name="T21" fmla="*/ 2147483646 h 1337"/>
              <a:gd name="T22" fmla="*/ 2147483646 w 2840"/>
              <a:gd name="T23" fmla="*/ 2147483646 h 1337"/>
              <a:gd name="T24" fmla="*/ 2147483646 w 2840"/>
              <a:gd name="T25" fmla="*/ 2147483646 h 1337"/>
              <a:gd name="T26" fmla="*/ 2147483646 w 2840"/>
              <a:gd name="T27" fmla="*/ 2147483646 h 1337"/>
              <a:gd name="T28" fmla="*/ 2147483646 w 2840"/>
              <a:gd name="T29" fmla="*/ 2147483646 h 1337"/>
              <a:gd name="T30" fmla="*/ 2147483646 w 2840"/>
              <a:gd name="T31" fmla="*/ 2147483646 h 1337"/>
              <a:gd name="T32" fmla="*/ 2147483646 w 2840"/>
              <a:gd name="T33" fmla="*/ 2147483646 h 1337"/>
              <a:gd name="T34" fmla="*/ 2147483646 w 2840"/>
              <a:gd name="T35" fmla="*/ 2147483646 h 1337"/>
              <a:gd name="T36" fmla="*/ 2147483646 w 2840"/>
              <a:gd name="T37" fmla="*/ 2147483646 h 1337"/>
              <a:gd name="T38" fmla="*/ 2147483646 w 2840"/>
              <a:gd name="T39" fmla="*/ 2147483646 h 1337"/>
              <a:gd name="T40" fmla="*/ 2147483646 w 2840"/>
              <a:gd name="T41" fmla="*/ 2147483646 h 1337"/>
              <a:gd name="T42" fmla="*/ 2147483646 w 2840"/>
              <a:gd name="T43" fmla="*/ 2147483646 h 1337"/>
              <a:gd name="T44" fmla="*/ 2147483646 w 2840"/>
              <a:gd name="T45" fmla="*/ 2147483646 h 1337"/>
              <a:gd name="T46" fmla="*/ 2147483646 w 2840"/>
              <a:gd name="T47" fmla="*/ 2147483646 h 1337"/>
              <a:gd name="T48" fmla="*/ 2147483646 w 2840"/>
              <a:gd name="T49" fmla="*/ 2147483646 h 1337"/>
              <a:gd name="T50" fmla="*/ 2147483646 w 2840"/>
              <a:gd name="T51" fmla="*/ 2147483646 h 1337"/>
              <a:gd name="T52" fmla="*/ 2147483646 w 2840"/>
              <a:gd name="T53" fmla="*/ 2147483646 h 1337"/>
              <a:gd name="T54" fmla="*/ 2147483646 w 2840"/>
              <a:gd name="T55" fmla="*/ 2147483646 h 1337"/>
              <a:gd name="T56" fmla="*/ 2147483646 w 2840"/>
              <a:gd name="T57" fmla="*/ 2147483646 h 1337"/>
              <a:gd name="T58" fmla="*/ 0 w 2840"/>
              <a:gd name="T59" fmla="*/ 2147483646 h 1337"/>
              <a:gd name="T60" fmla="*/ 2147483646 w 2840"/>
              <a:gd name="T61" fmla="*/ 2147483646 h 1337"/>
              <a:gd name="T62" fmla="*/ 2147483646 w 2840"/>
              <a:gd name="T63" fmla="*/ 2147483646 h 1337"/>
              <a:gd name="T64" fmla="*/ 2147483646 w 2840"/>
              <a:gd name="T65" fmla="*/ 2147483646 h 1337"/>
              <a:gd name="T66" fmla="*/ 2147483646 w 2840"/>
              <a:gd name="T67" fmla="*/ 2147483646 h 1337"/>
              <a:gd name="T68" fmla="*/ 2147483646 w 2840"/>
              <a:gd name="T69" fmla="*/ 2147483646 h 1337"/>
              <a:gd name="T70" fmla="*/ 2147483646 w 2840"/>
              <a:gd name="T71" fmla="*/ 2147483646 h 1337"/>
              <a:gd name="T72" fmla="*/ 2147483646 w 2840"/>
              <a:gd name="T73" fmla="*/ 2147483646 h 1337"/>
              <a:gd name="T74" fmla="*/ 2147483646 w 2840"/>
              <a:gd name="T75" fmla="*/ 2147483646 h 1337"/>
              <a:gd name="T76" fmla="*/ 2147483646 w 2840"/>
              <a:gd name="T77" fmla="*/ 2147483646 h 1337"/>
              <a:gd name="T78" fmla="*/ 2147483646 w 2840"/>
              <a:gd name="T79" fmla="*/ 2147483646 h 1337"/>
              <a:gd name="T80" fmla="*/ 2147483646 w 2840"/>
              <a:gd name="T81" fmla="*/ 2147483646 h 1337"/>
              <a:gd name="T82" fmla="*/ 2147483646 w 2840"/>
              <a:gd name="T83" fmla="*/ 2147483646 h 1337"/>
              <a:gd name="T84" fmla="*/ 2147483646 w 2840"/>
              <a:gd name="T85" fmla="*/ 2147483646 h 1337"/>
              <a:gd name="T86" fmla="*/ 2147483646 w 2840"/>
              <a:gd name="T87" fmla="*/ 2147483646 h 1337"/>
              <a:gd name="T88" fmla="*/ 2147483646 w 2840"/>
              <a:gd name="T89" fmla="*/ 0 h 1337"/>
              <a:gd name="T90" fmla="*/ 2147483646 w 2840"/>
              <a:gd name="T91" fmla="*/ 2147483646 h 1337"/>
              <a:gd name="T92" fmla="*/ 2147483646 w 2840"/>
              <a:gd name="T93" fmla="*/ 2147483646 h 1337"/>
              <a:gd name="T94" fmla="*/ 2147483646 w 2840"/>
              <a:gd name="T95" fmla="*/ 2147483646 h 1337"/>
              <a:gd name="T96" fmla="*/ 2147483646 w 2840"/>
              <a:gd name="T97" fmla="*/ 2147483646 h 1337"/>
              <a:gd name="T98" fmla="*/ 2147483646 w 2840"/>
              <a:gd name="T99" fmla="*/ 2147483646 h 1337"/>
              <a:gd name="T100" fmla="*/ 2147483646 w 2840"/>
              <a:gd name="T101" fmla="*/ 2147483646 h 1337"/>
              <a:gd name="T102" fmla="*/ 2147483646 w 2840"/>
              <a:gd name="T103" fmla="*/ 2147483646 h 1337"/>
              <a:gd name="T104" fmla="*/ 2147483646 w 2840"/>
              <a:gd name="T105" fmla="*/ 2147483646 h 1337"/>
              <a:gd name="T106" fmla="*/ 2147483646 w 2840"/>
              <a:gd name="T107" fmla="*/ 2147483646 h 1337"/>
              <a:gd name="T108" fmla="*/ 2147483646 w 2840"/>
              <a:gd name="T109" fmla="*/ 2147483646 h 1337"/>
              <a:gd name="T110" fmla="*/ 2147483646 w 2840"/>
              <a:gd name="T111" fmla="*/ 2147483646 h 1337"/>
              <a:gd name="T112" fmla="*/ 2147483646 w 2840"/>
              <a:gd name="T113" fmla="*/ 2147483646 h 1337"/>
              <a:gd name="T114" fmla="*/ 2147483646 w 2840"/>
              <a:gd name="T115" fmla="*/ 2147483646 h 1337"/>
              <a:gd name="T116" fmla="*/ 2147483646 w 2840"/>
              <a:gd name="T117" fmla="*/ 2147483646 h 1337"/>
              <a:gd name="T118" fmla="*/ 2147483646 w 2840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39" y="681"/>
                </a:lnTo>
                <a:lnTo>
                  <a:pt x="2839" y="692"/>
                </a:lnTo>
                <a:lnTo>
                  <a:pt x="2838" y="703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9"/>
                </a:lnTo>
                <a:lnTo>
                  <a:pt x="2829" y="750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4" y="797"/>
                </a:lnTo>
                <a:lnTo>
                  <a:pt x="2809" y="808"/>
                </a:lnTo>
                <a:lnTo>
                  <a:pt x="2804" y="820"/>
                </a:lnTo>
                <a:lnTo>
                  <a:pt x="2797" y="831"/>
                </a:lnTo>
                <a:lnTo>
                  <a:pt x="2791" y="842"/>
                </a:lnTo>
                <a:lnTo>
                  <a:pt x="2785" y="854"/>
                </a:lnTo>
                <a:lnTo>
                  <a:pt x="2777" y="865"/>
                </a:lnTo>
                <a:lnTo>
                  <a:pt x="2769" y="875"/>
                </a:lnTo>
                <a:lnTo>
                  <a:pt x="2762" y="886"/>
                </a:lnTo>
                <a:lnTo>
                  <a:pt x="2753" y="898"/>
                </a:lnTo>
                <a:lnTo>
                  <a:pt x="2744" y="909"/>
                </a:lnTo>
                <a:lnTo>
                  <a:pt x="2735" y="919"/>
                </a:lnTo>
                <a:lnTo>
                  <a:pt x="2727" y="930"/>
                </a:lnTo>
                <a:lnTo>
                  <a:pt x="2717" y="941"/>
                </a:lnTo>
                <a:lnTo>
                  <a:pt x="2706" y="952"/>
                </a:lnTo>
                <a:lnTo>
                  <a:pt x="2695" y="962"/>
                </a:lnTo>
                <a:lnTo>
                  <a:pt x="2684" y="972"/>
                </a:lnTo>
                <a:lnTo>
                  <a:pt x="2672" y="983"/>
                </a:lnTo>
                <a:lnTo>
                  <a:pt x="2661" y="994"/>
                </a:lnTo>
                <a:lnTo>
                  <a:pt x="2648" y="1004"/>
                </a:lnTo>
                <a:lnTo>
                  <a:pt x="2636" y="1014"/>
                </a:lnTo>
                <a:lnTo>
                  <a:pt x="2623" y="1024"/>
                </a:lnTo>
                <a:lnTo>
                  <a:pt x="2609" y="1034"/>
                </a:lnTo>
                <a:lnTo>
                  <a:pt x="2595" y="1043"/>
                </a:lnTo>
                <a:lnTo>
                  <a:pt x="2582" y="1053"/>
                </a:lnTo>
                <a:lnTo>
                  <a:pt x="2566" y="1062"/>
                </a:lnTo>
                <a:lnTo>
                  <a:pt x="2553" y="1072"/>
                </a:lnTo>
                <a:lnTo>
                  <a:pt x="2537" y="1081"/>
                </a:lnTo>
                <a:lnTo>
                  <a:pt x="2521" y="1089"/>
                </a:lnTo>
                <a:lnTo>
                  <a:pt x="2506" y="1100"/>
                </a:lnTo>
                <a:lnTo>
                  <a:pt x="2490" y="1108"/>
                </a:lnTo>
                <a:lnTo>
                  <a:pt x="2473" y="1117"/>
                </a:lnTo>
                <a:lnTo>
                  <a:pt x="2457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9"/>
                </a:lnTo>
                <a:lnTo>
                  <a:pt x="2367" y="1166"/>
                </a:lnTo>
                <a:lnTo>
                  <a:pt x="2348" y="1174"/>
                </a:lnTo>
                <a:lnTo>
                  <a:pt x="2329" y="1181"/>
                </a:lnTo>
                <a:lnTo>
                  <a:pt x="2310" y="1189"/>
                </a:lnTo>
                <a:lnTo>
                  <a:pt x="2292" y="1197"/>
                </a:lnTo>
                <a:lnTo>
                  <a:pt x="2271" y="1203"/>
                </a:lnTo>
                <a:lnTo>
                  <a:pt x="2251" y="1211"/>
                </a:lnTo>
                <a:lnTo>
                  <a:pt x="2231" y="1217"/>
                </a:lnTo>
                <a:lnTo>
                  <a:pt x="2211" y="1223"/>
                </a:lnTo>
                <a:lnTo>
                  <a:pt x="2189" y="1229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5" y="1253"/>
                </a:lnTo>
                <a:lnTo>
                  <a:pt x="2082" y="1260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3" y="1280"/>
                </a:lnTo>
                <a:lnTo>
                  <a:pt x="1970" y="1285"/>
                </a:lnTo>
                <a:lnTo>
                  <a:pt x="1947" y="1289"/>
                </a:lnTo>
                <a:lnTo>
                  <a:pt x="1925" y="1294"/>
                </a:lnTo>
                <a:lnTo>
                  <a:pt x="1901" y="1298"/>
                </a:lnTo>
                <a:lnTo>
                  <a:pt x="1878" y="1301"/>
                </a:lnTo>
                <a:lnTo>
                  <a:pt x="1854" y="1305"/>
                </a:lnTo>
                <a:lnTo>
                  <a:pt x="1830" y="1309"/>
                </a:lnTo>
                <a:lnTo>
                  <a:pt x="1806" y="1311"/>
                </a:lnTo>
                <a:lnTo>
                  <a:pt x="1782" y="1315"/>
                </a:lnTo>
                <a:lnTo>
                  <a:pt x="1758" y="1318"/>
                </a:lnTo>
                <a:lnTo>
                  <a:pt x="1734" y="1320"/>
                </a:lnTo>
                <a:lnTo>
                  <a:pt x="1710" y="1323"/>
                </a:lnTo>
                <a:lnTo>
                  <a:pt x="1685" y="1325"/>
                </a:lnTo>
                <a:lnTo>
                  <a:pt x="1661" y="1327"/>
                </a:lnTo>
                <a:lnTo>
                  <a:pt x="1637" y="1329"/>
                </a:lnTo>
                <a:lnTo>
                  <a:pt x="1612" y="1330"/>
                </a:lnTo>
                <a:lnTo>
                  <a:pt x="1587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3" y="1335"/>
                </a:lnTo>
                <a:lnTo>
                  <a:pt x="1488" y="1337"/>
                </a:lnTo>
                <a:lnTo>
                  <a:pt x="1463" y="1337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7"/>
                </a:lnTo>
                <a:lnTo>
                  <a:pt x="1363" y="1337"/>
                </a:lnTo>
                <a:lnTo>
                  <a:pt x="1339" y="1335"/>
                </a:lnTo>
                <a:lnTo>
                  <a:pt x="1314" y="1335"/>
                </a:lnTo>
                <a:lnTo>
                  <a:pt x="1289" y="1334"/>
                </a:lnTo>
                <a:lnTo>
                  <a:pt x="1265" y="1333"/>
                </a:lnTo>
                <a:lnTo>
                  <a:pt x="1240" y="1332"/>
                </a:lnTo>
                <a:lnTo>
                  <a:pt x="1216" y="1330"/>
                </a:lnTo>
                <a:lnTo>
                  <a:pt x="1191" y="1328"/>
                </a:lnTo>
                <a:lnTo>
                  <a:pt x="1167" y="1327"/>
                </a:lnTo>
                <a:lnTo>
                  <a:pt x="1143" y="1324"/>
                </a:lnTo>
                <a:lnTo>
                  <a:pt x="1117" y="1321"/>
                </a:lnTo>
                <a:lnTo>
                  <a:pt x="1093" y="1319"/>
                </a:lnTo>
                <a:lnTo>
                  <a:pt x="1069" y="1316"/>
                </a:lnTo>
                <a:lnTo>
                  <a:pt x="1046" y="1313"/>
                </a:lnTo>
                <a:lnTo>
                  <a:pt x="1022" y="1310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1"/>
                </a:lnTo>
                <a:lnTo>
                  <a:pt x="880" y="1286"/>
                </a:lnTo>
                <a:lnTo>
                  <a:pt x="858" y="1282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2"/>
                </a:lnTo>
                <a:lnTo>
                  <a:pt x="747" y="1257"/>
                </a:lnTo>
                <a:lnTo>
                  <a:pt x="724" y="1251"/>
                </a:lnTo>
                <a:lnTo>
                  <a:pt x="702" y="1246"/>
                </a:lnTo>
                <a:lnTo>
                  <a:pt x="681" y="1240"/>
                </a:lnTo>
                <a:lnTo>
                  <a:pt x="660" y="1233"/>
                </a:lnTo>
                <a:lnTo>
                  <a:pt x="639" y="1227"/>
                </a:lnTo>
                <a:lnTo>
                  <a:pt x="619" y="1221"/>
                </a:lnTo>
                <a:lnTo>
                  <a:pt x="598" y="1213"/>
                </a:lnTo>
                <a:lnTo>
                  <a:pt x="578" y="1207"/>
                </a:lnTo>
                <a:lnTo>
                  <a:pt x="559" y="1199"/>
                </a:lnTo>
                <a:lnTo>
                  <a:pt x="539" y="1193"/>
                </a:lnTo>
                <a:lnTo>
                  <a:pt x="520" y="1185"/>
                </a:lnTo>
                <a:lnTo>
                  <a:pt x="501" y="1178"/>
                </a:lnTo>
                <a:lnTo>
                  <a:pt x="482" y="1170"/>
                </a:lnTo>
                <a:lnTo>
                  <a:pt x="463" y="1163"/>
                </a:lnTo>
                <a:lnTo>
                  <a:pt x="445" y="1154"/>
                </a:lnTo>
                <a:lnTo>
                  <a:pt x="426" y="1146"/>
                </a:lnTo>
                <a:lnTo>
                  <a:pt x="409" y="1137"/>
                </a:lnTo>
                <a:lnTo>
                  <a:pt x="392" y="1130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5" y="1094"/>
                </a:lnTo>
                <a:lnTo>
                  <a:pt x="310" y="1086"/>
                </a:lnTo>
                <a:lnTo>
                  <a:pt x="295" y="1077"/>
                </a:lnTo>
                <a:lnTo>
                  <a:pt x="280" y="1067"/>
                </a:lnTo>
                <a:lnTo>
                  <a:pt x="265" y="1058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9"/>
                </a:lnTo>
                <a:lnTo>
                  <a:pt x="211" y="1019"/>
                </a:lnTo>
                <a:lnTo>
                  <a:pt x="198" y="1009"/>
                </a:lnTo>
                <a:lnTo>
                  <a:pt x="185" y="999"/>
                </a:lnTo>
                <a:lnTo>
                  <a:pt x="173" y="989"/>
                </a:lnTo>
                <a:lnTo>
                  <a:pt x="161" y="978"/>
                </a:lnTo>
                <a:lnTo>
                  <a:pt x="150" y="967"/>
                </a:lnTo>
                <a:lnTo>
                  <a:pt x="139" y="957"/>
                </a:lnTo>
                <a:lnTo>
                  <a:pt x="129" y="947"/>
                </a:lnTo>
                <a:lnTo>
                  <a:pt x="119" y="936"/>
                </a:lnTo>
                <a:lnTo>
                  <a:pt x="108" y="925"/>
                </a:lnTo>
                <a:lnTo>
                  <a:pt x="100" y="914"/>
                </a:lnTo>
                <a:lnTo>
                  <a:pt x="91" y="903"/>
                </a:lnTo>
                <a:lnTo>
                  <a:pt x="82" y="893"/>
                </a:lnTo>
                <a:lnTo>
                  <a:pt x="73" y="881"/>
                </a:lnTo>
                <a:lnTo>
                  <a:pt x="66" y="870"/>
                </a:lnTo>
                <a:lnTo>
                  <a:pt x="58" y="859"/>
                </a:lnTo>
                <a:lnTo>
                  <a:pt x="52" y="847"/>
                </a:lnTo>
                <a:lnTo>
                  <a:pt x="45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0"/>
                </a:lnTo>
                <a:lnTo>
                  <a:pt x="19" y="779"/>
                </a:lnTo>
                <a:lnTo>
                  <a:pt x="15" y="768"/>
                </a:lnTo>
                <a:lnTo>
                  <a:pt x="13" y="756"/>
                </a:lnTo>
                <a:lnTo>
                  <a:pt x="9" y="744"/>
                </a:lnTo>
                <a:lnTo>
                  <a:pt x="6" y="732"/>
                </a:lnTo>
                <a:lnTo>
                  <a:pt x="4" y="721"/>
                </a:lnTo>
                <a:lnTo>
                  <a:pt x="3" y="710"/>
                </a:lnTo>
                <a:lnTo>
                  <a:pt x="1" y="697"/>
                </a:lnTo>
                <a:lnTo>
                  <a:pt x="0" y="686"/>
                </a:lnTo>
                <a:lnTo>
                  <a:pt x="0" y="674"/>
                </a:lnTo>
                <a:lnTo>
                  <a:pt x="0" y="663"/>
                </a:lnTo>
                <a:lnTo>
                  <a:pt x="0" y="650"/>
                </a:lnTo>
                <a:lnTo>
                  <a:pt x="1" y="639"/>
                </a:lnTo>
                <a:lnTo>
                  <a:pt x="3" y="628"/>
                </a:lnTo>
                <a:lnTo>
                  <a:pt x="4" y="616"/>
                </a:lnTo>
                <a:lnTo>
                  <a:pt x="6" y="604"/>
                </a:lnTo>
                <a:lnTo>
                  <a:pt x="9" y="592"/>
                </a:lnTo>
                <a:lnTo>
                  <a:pt x="13" y="581"/>
                </a:lnTo>
                <a:lnTo>
                  <a:pt x="15" y="570"/>
                </a:lnTo>
                <a:lnTo>
                  <a:pt x="19" y="558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2" y="489"/>
                </a:lnTo>
                <a:lnTo>
                  <a:pt x="58" y="478"/>
                </a:lnTo>
                <a:lnTo>
                  <a:pt x="66" y="468"/>
                </a:lnTo>
                <a:lnTo>
                  <a:pt x="73" y="456"/>
                </a:lnTo>
                <a:lnTo>
                  <a:pt x="82" y="445"/>
                </a:lnTo>
                <a:lnTo>
                  <a:pt x="91" y="434"/>
                </a:lnTo>
                <a:lnTo>
                  <a:pt x="100" y="423"/>
                </a:lnTo>
                <a:lnTo>
                  <a:pt x="108" y="412"/>
                </a:lnTo>
                <a:lnTo>
                  <a:pt x="119" y="401"/>
                </a:lnTo>
                <a:lnTo>
                  <a:pt x="129" y="391"/>
                </a:lnTo>
                <a:lnTo>
                  <a:pt x="139" y="381"/>
                </a:lnTo>
                <a:lnTo>
                  <a:pt x="150" y="369"/>
                </a:lnTo>
                <a:lnTo>
                  <a:pt x="161" y="359"/>
                </a:lnTo>
                <a:lnTo>
                  <a:pt x="173" y="349"/>
                </a:lnTo>
                <a:lnTo>
                  <a:pt x="185" y="339"/>
                </a:lnTo>
                <a:lnTo>
                  <a:pt x="197" y="329"/>
                </a:lnTo>
                <a:lnTo>
                  <a:pt x="211" y="319"/>
                </a:lnTo>
                <a:lnTo>
                  <a:pt x="223" y="309"/>
                </a:lnTo>
                <a:lnTo>
                  <a:pt x="237" y="299"/>
                </a:lnTo>
                <a:lnTo>
                  <a:pt x="251" y="289"/>
                </a:lnTo>
                <a:lnTo>
                  <a:pt x="265" y="280"/>
                </a:lnTo>
                <a:lnTo>
                  <a:pt x="280" y="270"/>
                </a:lnTo>
                <a:lnTo>
                  <a:pt x="295" y="261"/>
                </a:lnTo>
                <a:lnTo>
                  <a:pt x="310" y="252"/>
                </a:lnTo>
                <a:lnTo>
                  <a:pt x="325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7"/>
                </a:lnTo>
                <a:lnTo>
                  <a:pt x="392" y="208"/>
                </a:lnTo>
                <a:lnTo>
                  <a:pt x="409" y="199"/>
                </a:lnTo>
                <a:lnTo>
                  <a:pt x="426" y="191"/>
                </a:lnTo>
                <a:lnTo>
                  <a:pt x="445" y="183"/>
                </a:lnTo>
                <a:lnTo>
                  <a:pt x="463" y="175"/>
                </a:lnTo>
                <a:lnTo>
                  <a:pt x="482" y="167"/>
                </a:lnTo>
                <a:lnTo>
                  <a:pt x="501" y="160"/>
                </a:lnTo>
                <a:lnTo>
                  <a:pt x="520" y="152"/>
                </a:lnTo>
                <a:lnTo>
                  <a:pt x="539" y="145"/>
                </a:lnTo>
                <a:lnTo>
                  <a:pt x="559" y="137"/>
                </a:lnTo>
                <a:lnTo>
                  <a:pt x="578" y="131"/>
                </a:lnTo>
                <a:lnTo>
                  <a:pt x="598" y="123"/>
                </a:lnTo>
                <a:lnTo>
                  <a:pt x="619" y="117"/>
                </a:lnTo>
                <a:lnTo>
                  <a:pt x="639" y="111"/>
                </a:lnTo>
                <a:lnTo>
                  <a:pt x="660" y="104"/>
                </a:lnTo>
                <a:lnTo>
                  <a:pt x="681" y="98"/>
                </a:lnTo>
                <a:lnTo>
                  <a:pt x="702" y="92"/>
                </a:lnTo>
                <a:lnTo>
                  <a:pt x="724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5"/>
                </a:lnTo>
                <a:lnTo>
                  <a:pt x="880" y="50"/>
                </a:lnTo>
                <a:lnTo>
                  <a:pt x="904" y="46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7"/>
                </a:lnTo>
                <a:lnTo>
                  <a:pt x="1046" y="24"/>
                </a:lnTo>
                <a:lnTo>
                  <a:pt x="1069" y="21"/>
                </a:lnTo>
                <a:lnTo>
                  <a:pt x="1093" y="19"/>
                </a:lnTo>
                <a:lnTo>
                  <a:pt x="1117" y="16"/>
                </a:lnTo>
                <a:lnTo>
                  <a:pt x="1141" y="14"/>
                </a:lnTo>
                <a:lnTo>
                  <a:pt x="1167" y="11"/>
                </a:lnTo>
                <a:lnTo>
                  <a:pt x="1191" y="8"/>
                </a:lnTo>
                <a:lnTo>
                  <a:pt x="1216" y="7"/>
                </a:lnTo>
                <a:lnTo>
                  <a:pt x="1240" y="6"/>
                </a:lnTo>
                <a:lnTo>
                  <a:pt x="1265" y="5"/>
                </a:lnTo>
                <a:lnTo>
                  <a:pt x="1289" y="3"/>
                </a:lnTo>
                <a:lnTo>
                  <a:pt x="1314" y="2"/>
                </a:lnTo>
                <a:lnTo>
                  <a:pt x="1339" y="1"/>
                </a:lnTo>
                <a:lnTo>
                  <a:pt x="1363" y="1"/>
                </a:lnTo>
                <a:lnTo>
                  <a:pt x="1389" y="1"/>
                </a:lnTo>
                <a:lnTo>
                  <a:pt x="1414" y="0"/>
                </a:lnTo>
                <a:lnTo>
                  <a:pt x="1439" y="0"/>
                </a:lnTo>
                <a:lnTo>
                  <a:pt x="1463" y="1"/>
                </a:lnTo>
                <a:lnTo>
                  <a:pt x="1488" y="1"/>
                </a:lnTo>
                <a:lnTo>
                  <a:pt x="1513" y="2"/>
                </a:lnTo>
                <a:lnTo>
                  <a:pt x="1537" y="2"/>
                </a:lnTo>
                <a:lnTo>
                  <a:pt x="1563" y="3"/>
                </a:lnTo>
                <a:lnTo>
                  <a:pt x="1587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2"/>
                </a:lnTo>
                <a:lnTo>
                  <a:pt x="1710" y="15"/>
                </a:lnTo>
                <a:lnTo>
                  <a:pt x="1734" y="17"/>
                </a:lnTo>
                <a:lnTo>
                  <a:pt x="1758" y="20"/>
                </a:lnTo>
                <a:lnTo>
                  <a:pt x="1782" y="22"/>
                </a:lnTo>
                <a:lnTo>
                  <a:pt x="1806" y="25"/>
                </a:lnTo>
                <a:lnTo>
                  <a:pt x="1830" y="29"/>
                </a:lnTo>
                <a:lnTo>
                  <a:pt x="1854" y="32"/>
                </a:lnTo>
                <a:lnTo>
                  <a:pt x="1878" y="36"/>
                </a:lnTo>
                <a:lnTo>
                  <a:pt x="1901" y="40"/>
                </a:lnTo>
                <a:lnTo>
                  <a:pt x="1925" y="44"/>
                </a:lnTo>
                <a:lnTo>
                  <a:pt x="1947" y="48"/>
                </a:lnTo>
                <a:lnTo>
                  <a:pt x="1970" y="53"/>
                </a:lnTo>
                <a:lnTo>
                  <a:pt x="1993" y="58"/>
                </a:lnTo>
                <a:lnTo>
                  <a:pt x="2015" y="61"/>
                </a:lnTo>
                <a:lnTo>
                  <a:pt x="2038" y="67"/>
                </a:lnTo>
                <a:lnTo>
                  <a:pt x="2061" y="72"/>
                </a:lnTo>
                <a:lnTo>
                  <a:pt x="2082" y="78"/>
                </a:lnTo>
                <a:lnTo>
                  <a:pt x="2105" y="83"/>
                </a:lnTo>
                <a:lnTo>
                  <a:pt x="2126" y="89"/>
                </a:lnTo>
                <a:lnTo>
                  <a:pt x="2148" y="94"/>
                </a:lnTo>
                <a:lnTo>
                  <a:pt x="2169" y="101"/>
                </a:lnTo>
                <a:lnTo>
                  <a:pt x="2189" y="107"/>
                </a:lnTo>
                <a:lnTo>
                  <a:pt x="2211" y="113"/>
                </a:lnTo>
                <a:lnTo>
                  <a:pt x="2231" y="119"/>
                </a:lnTo>
                <a:lnTo>
                  <a:pt x="2251" y="127"/>
                </a:lnTo>
                <a:lnTo>
                  <a:pt x="2271" y="133"/>
                </a:lnTo>
                <a:lnTo>
                  <a:pt x="2292" y="141"/>
                </a:lnTo>
                <a:lnTo>
                  <a:pt x="2310" y="148"/>
                </a:lnTo>
                <a:lnTo>
                  <a:pt x="2329" y="156"/>
                </a:lnTo>
                <a:lnTo>
                  <a:pt x="2348" y="164"/>
                </a:lnTo>
                <a:lnTo>
                  <a:pt x="2367" y="171"/>
                </a:lnTo>
                <a:lnTo>
                  <a:pt x="2386" y="179"/>
                </a:lnTo>
                <a:lnTo>
                  <a:pt x="2404" y="186"/>
                </a:lnTo>
                <a:lnTo>
                  <a:pt x="2421" y="195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20"/>
                </a:lnTo>
                <a:lnTo>
                  <a:pt x="2490" y="229"/>
                </a:lnTo>
                <a:lnTo>
                  <a:pt x="2506" y="238"/>
                </a:lnTo>
                <a:lnTo>
                  <a:pt x="2521" y="247"/>
                </a:lnTo>
                <a:lnTo>
                  <a:pt x="2537" y="256"/>
                </a:lnTo>
                <a:lnTo>
                  <a:pt x="2553" y="266"/>
                </a:lnTo>
                <a:lnTo>
                  <a:pt x="2566" y="275"/>
                </a:lnTo>
                <a:lnTo>
                  <a:pt x="2582" y="285"/>
                </a:lnTo>
                <a:lnTo>
                  <a:pt x="2595" y="294"/>
                </a:lnTo>
                <a:lnTo>
                  <a:pt x="2609" y="304"/>
                </a:lnTo>
                <a:lnTo>
                  <a:pt x="2623" y="314"/>
                </a:lnTo>
                <a:lnTo>
                  <a:pt x="2636" y="324"/>
                </a:lnTo>
                <a:lnTo>
                  <a:pt x="2648" y="334"/>
                </a:lnTo>
                <a:lnTo>
                  <a:pt x="2661" y="344"/>
                </a:lnTo>
                <a:lnTo>
                  <a:pt x="2672" y="354"/>
                </a:lnTo>
                <a:lnTo>
                  <a:pt x="2684" y="364"/>
                </a:lnTo>
                <a:lnTo>
                  <a:pt x="2695" y="374"/>
                </a:lnTo>
                <a:lnTo>
                  <a:pt x="2706" y="386"/>
                </a:lnTo>
                <a:lnTo>
                  <a:pt x="2717" y="396"/>
                </a:lnTo>
                <a:lnTo>
                  <a:pt x="2727" y="407"/>
                </a:lnTo>
                <a:lnTo>
                  <a:pt x="2735" y="417"/>
                </a:lnTo>
                <a:lnTo>
                  <a:pt x="2744" y="429"/>
                </a:lnTo>
                <a:lnTo>
                  <a:pt x="2753" y="440"/>
                </a:lnTo>
                <a:lnTo>
                  <a:pt x="2762" y="450"/>
                </a:lnTo>
                <a:lnTo>
                  <a:pt x="2769" y="461"/>
                </a:lnTo>
                <a:lnTo>
                  <a:pt x="2777" y="473"/>
                </a:lnTo>
                <a:lnTo>
                  <a:pt x="2785" y="484"/>
                </a:lnTo>
                <a:lnTo>
                  <a:pt x="2791" y="495"/>
                </a:lnTo>
                <a:lnTo>
                  <a:pt x="2797" y="507"/>
                </a:lnTo>
                <a:lnTo>
                  <a:pt x="2804" y="518"/>
                </a:lnTo>
                <a:lnTo>
                  <a:pt x="2809" y="529"/>
                </a:lnTo>
                <a:lnTo>
                  <a:pt x="2814" y="541"/>
                </a:lnTo>
                <a:lnTo>
                  <a:pt x="2817" y="552"/>
                </a:lnTo>
                <a:lnTo>
                  <a:pt x="2822" y="563"/>
                </a:lnTo>
                <a:lnTo>
                  <a:pt x="2826" y="575"/>
                </a:lnTo>
                <a:lnTo>
                  <a:pt x="2829" y="587"/>
                </a:lnTo>
                <a:lnTo>
                  <a:pt x="2831" y="599"/>
                </a:lnTo>
                <a:lnTo>
                  <a:pt x="2834" y="610"/>
                </a:lnTo>
                <a:lnTo>
                  <a:pt x="2836" y="621"/>
                </a:lnTo>
                <a:lnTo>
                  <a:pt x="2838" y="633"/>
                </a:lnTo>
                <a:lnTo>
                  <a:pt x="2839" y="645"/>
                </a:lnTo>
                <a:lnTo>
                  <a:pt x="2839" y="657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0" name="Rectangle 28">
            <a:extLst>
              <a:ext uri="{FF2B5EF4-FFF2-40B4-BE49-F238E27FC236}">
                <a16:creationId xmlns:a16="http://schemas.microsoft.com/office/drawing/2014/main" id="{96829BD2-CB43-1E42-A891-9C9B9C271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2900" y="2928938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1" name="Freeform 29">
            <a:extLst>
              <a:ext uri="{FF2B5EF4-FFF2-40B4-BE49-F238E27FC236}">
                <a16:creationId xmlns:a16="http://schemas.microsoft.com/office/drawing/2014/main" id="{B229BA75-16F2-7B4D-809E-315558392EAB}"/>
              </a:ext>
            </a:extLst>
          </p:cNvPr>
          <p:cNvSpPr>
            <a:spLocks/>
          </p:cNvSpPr>
          <p:nvPr/>
        </p:nvSpPr>
        <p:spPr bwMode="auto">
          <a:xfrm>
            <a:off x="7383463" y="2836863"/>
            <a:ext cx="1127125" cy="530225"/>
          </a:xfrm>
          <a:custGeom>
            <a:avLst/>
            <a:gdLst>
              <a:gd name="T0" fmla="*/ 2147483646 w 2840"/>
              <a:gd name="T1" fmla="*/ 2147483646 h 1336"/>
              <a:gd name="T2" fmla="*/ 2147483646 w 2840"/>
              <a:gd name="T3" fmla="*/ 2147483646 h 1336"/>
              <a:gd name="T4" fmla="*/ 2147483646 w 2840"/>
              <a:gd name="T5" fmla="*/ 2147483646 h 1336"/>
              <a:gd name="T6" fmla="*/ 2147483646 w 2840"/>
              <a:gd name="T7" fmla="*/ 2147483646 h 1336"/>
              <a:gd name="T8" fmla="*/ 2147483646 w 2840"/>
              <a:gd name="T9" fmla="*/ 2147483646 h 1336"/>
              <a:gd name="T10" fmla="*/ 2147483646 w 2840"/>
              <a:gd name="T11" fmla="*/ 2147483646 h 1336"/>
              <a:gd name="T12" fmla="*/ 2147483646 w 2840"/>
              <a:gd name="T13" fmla="*/ 2147483646 h 1336"/>
              <a:gd name="T14" fmla="*/ 2147483646 w 2840"/>
              <a:gd name="T15" fmla="*/ 2147483646 h 1336"/>
              <a:gd name="T16" fmla="*/ 2147483646 w 2840"/>
              <a:gd name="T17" fmla="*/ 2147483646 h 1336"/>
              <a:gd name="T18" fmla="*/ 2147483646 w 2840"/>
              <a:gd name="T19" fmla="*/ 2147483646 h 1336"/>
              <a:gd name="T20" fmla="*/ 2147483646 w 2840"/>
              <a:gd name="T21" fmla="*/ 2147483646 h 1336"/>
              <a:gd name="T22" fmla="*/ 2147483646 w 2840"/>
              <a:gd name="T23" fmla="*/ 2147483646 h 1336"/>
              <a:gd name="T24" fmla="*/ 2147483646 w 2840"/>
              <a:gd name="T25" fmla="*/ 2147483646 h 1336"/>
              <a:gd name="T26" fmla="*/ 2147483646 w 2840"/>
              <a:gd name="T27" fmla="*/ 2147483646 h 1336"/>
              <a:gd name="T28" fmla="*/ 2147483646 w 2840"/>
              <a:gd name="T29" fmla="*/ 2147483646 h 1336"/>
              <a:gd name="T30" fmla="*/ 2147483646 w 2840"/>
              <a:gd name="T31" fmla="*/ 2147483646 h 1336"/>
              <a:gd name="T32" fmla="*/ 2147483646 w 2840"/>
              <a:gd name="T33" fmla="*/ 2147483646 h 1336"/>
              <a:gd name="T34" fmla="*/ 2147483646 w 2840"/>
              <a:gd name="T35" fmla="*/ 2147483646 h 1336"/>
              <a:gd name="T36" fmla="*/ 2147483646 w 2840"/>
              <a:gd name="T37" fmla="*/ 2147483646 h 1336"/>
              <a:gd name="T38" fmla="*/ 2147483646 w 2840"/>
              <a:gd name="T39" fmla="*/ 2147483646 h 1336"/>
              <a:gd name="T40" fmla="*/ 2147483646 w 2840"/>
              <a:gd name="T41" fmla="*/ 2147483646 h 1336"/>
              <a:gd name="T42" fmla="*/ 2147483646 w 2840"/>
              <a:gd name="T43" fmla="*/ 2147483646 h 1336"/>
              <a:gd name="T44" fmla="*/ 2147483646 w 2840"/>
              <a:gd name="T45" fmla="*/ 2147483646 h 1336"/>
              <a:gd name="T46" fmla="*/ 2147483646 w 2840"/>
              <a:gd name="T47" fmla="*/ 2147483646 h 1336"/>
              <a:gd name="T48" fmla="*/ 2147483646 w 2840"/>
              <a:gd name="T49" fmla="*/ 2147483646 h 1336"/>
              <a:gd name="T50" fmla="*/ 2147483646 w 2840"/>
              <a:gd name="T51" fmla="*/ 2147483646 h 1336"/>
              <a:gd name="T52" fmla="*/ 2147483646 w 2840"/>
              <a:gd name="T53" fmla="*/ 2147483646 h 1336"/>
              <a:gd name="T54" fmla="*/ 2147483646 w 2840"/>
              <a:gd name="T55" fmla="*/ 2147483646 h 1336"/>
              <a:gd name="T56" fmla="*/ 2147483646 w 2840"/>
              <a:gd name="T57" fmla="*/ 2147483646 h 1336"/>
              <a:gd name="T58" fmla="*/ 0 w 2840"/>
              <a:gd name="T59" fmla="*/ 2147483646 h 1336"/>
              <a:gd name="T60" fmla="*/ 2147483646 w 2840"/>
              <a:gd name="T61" fmla="*/ 2147483646 h 1336"/>
              <a:gd name="T62" fmla="*/ 2147483646 w 2840"/>
              <a:gd name="T63" fmla="*/ 2147483646 h 1336"/>
              <a:gd name="T64" fmla="*/ 2147483646 w 2840"/>
              <a:gd name="T65" fmla="*/ 2147483646 h 1336"/>
              <a:gd name="T66" fmla="*/ 2147483646 w 2840"/>
              <a:gd name="T67" fmla="*/ 2147483646 h 1336"/>
              <a:gd name="T68" fmla="*/ 2147483646 w 2840"/>
              <a:gd name="T69" fmla="*/ 2147483646 h 1336"/>
              <a:gd name="T70" fmla="*/ 2147483646 w 2840"/>
              <a:gd name="T71" fmla="*/ 2147483646 h 1336"/>
              <a:gd name="T72" fmla="*/ 2147483646 w 2840"/>
              <a:gd name="T73" fmla="*/ 2147483646 h 1336"/>
              <a:gd name="T74" fmla="*/ 2147483646 w 2840"/>
              <a:gd name="T75" fmla="*/ 2147483646 h 1336"/>
              <a:gd name="T76" fmla="*/ 2147483646 w 2840"/>
              <a:gd name="T77" fmla="*/ 2147483646 h 1336"/>
              <a:gd name="T78" fmla="*/ 2147483646 w 2840"/>
              <a:gd name="T79" fmla="*/ 2147483646 h 1336"/>
              <a:gd name="T80" fmla="*/ 2147483646 w 2840"/>
              <a:gd name="T81" fmla="*/ 2147483646 h 1336"/>
              <a:gd name="T82" fmla="*/ 2147483646 w 2840"/>
              <a:gd name="T83" fmla="*/ 2147483646 h 1336"/>
              <a:gd name="T84" fmla="*/ 2147483646 w 2840"/>
              <a:gd name="T85" fmla="*/ 2147483646 h 1336"/>
              <a:gd name="T86" fmla="*/ 2147483646 w 2840"/>
              <a:gd name="T87" fmla="*/ 2147483646 h 1336"/>
              <a:gd name="T88" fmla="*/ 2147483646 w 2840"/>
              <a:gd name="T89" fmla="*/ 0 h 1336"/>
              <a:gd name="T90" fmla="*/ 2147483646 w 2840"/>
              <a:gd name="T91" fmla="*/ 2147483646 h 1336"/>
              <a:gd name="T92" fmla="*/ 2147483646 w 2840"/>
              <a:gd name="T93" fmla="*/ 2147483646 h 1336"/>
              <a:gd name="T94" fmla="*/ 2147483646 w 2840"/>
              <a:gd name="T95" fmla="*/ 2147483646 h 1336"/>
              <a:gd name="T96" fmla="*/ 2147483646 w 2840"/>
              <a:gd name="T97" fmla="*/ 2147483646 h 1336"/>
              <a:gd name="T98" fmla="*/ 2147483646 w 2840"/>
              <a:gd name="T99" fmla="*/ 2147483646 h 1336"/>
              <a:gd name="T100" fmla="*/ 2147483646 w 2840"/>
              <a:gd name="T101" fmla="*/ 2147483646 h 1336"/>
              <a:gd name="T102" fmla="*/ 2147483646 w 2840"/>
              <a:gd name="T103" fmla="*/ 2147483646 h 1336"/>
              <a:gd name="T104" fmla="*/ 2147483646 w 2840"/>
              <a:gd name="T105" fmla="*/ 2147483646 h 1336"/>
              <a:gd name="T106" fmla="*/ 2147483646 w 2840"/>
              <a:gd name="T107" fmla="*/ 2147483646 h 1336"/>
              <a:gd name="T108" fmla="*/ 2147483646 w 2840"/>
              <a:gd name="T109" fmla="*/ 2147483646 h 1336"/>
              <a:gd name="T110" fmla="*/ 2147483646 w 2840"/>
              <a:gd name="T111" fmla="*/ 2147483646 h 1336"/>
              <a:gd name="T112" fmla="*/ 2147483646 w 2840"/>
              <a:gd name="T113" fmla="*/ 2147483646 h 1336"/>
              <a:gd name="T114" fmla="*/ 2147483646 w 2840"/>
              <a:gd name="T115" fmla="*/ 2147483646 h 1336"/>
              <a:gd name="T116" fmla="*/ 2147483646 w 2840"/>
              <a:gd name="T117" fmla="*/ 2147483646 h 1336"/>
              <a:gd name="T118" fmla="*/ 2147483646 w 2840"/>
              <a:gd name="T119" fmla="*/ 2147483646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8"/>
                </a:moveTo>
                <a:lnTo>
                  <a:pt x="2839" y="680"/>
                </a:lnTo>
                <a:lnTo>
                  <a:pt x="2839" y="691"/>
                </a:lnTo>
                <a:lnTo>
                  <a:pt x="2838" y="702"/>
                </a:lnTo>
                <a:lnTo>
                  <a:pt x="2837" y="715"/>
                </a:lnTo>
                <a:lnTo>
                  <a:pt x="2834" y="726"/>
                </a:lnTo>
                <a:lnTo>
                  <a:pt x="2832" y="738"/>
                </a:lnTo>
                <a:lnTo>
                  <a:pt x="2829" y="749"/>
                </a:lnTo>
                <a:lnTo>
                  <a:pt x="2827" y="762"/>
                </a:lnTo>
                <a:lnTo>
                  <a:pt x="2823" y="773"/>
                </a:lnTo>
                <a:lnTo>
                  <a:pt x="2818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8" y="830"/>
                </a:lnTo>
                <a:lnTo>
                  <a:pt x="2791" y="841"/>
                </a:lnTo>
                <a:lnTo>
                  <a:pt x="2785" y="853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5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5" y="951"/>
                </a:lnTo>
                <a:lnTo>
                  <a:pt x="2695" y="961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3"/>
                </a:lnTo>
                <a:lnTo>
                  <a:pt x="2649" y="1003"/>
                </a:lnTo>
                <a:lnTo>
                  <a:pt x="2636" y="1013"/>
                </a:lnTo>
                <a:lnTo>
                  <a:pt x="2623" y="1023"/>
                </a:lnTo>
                <a:lnTo>
                  <a:pt x="2610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7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90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1" y="1188"/>
                </a:lnTo>
                <a:lnTo>
                  <a:pt x="2292" y="1196"/>
                </a:lnTo>
                <a:lnTo>
                  <a:pt x="2272" y="1203"/>
                </a:lnTo>
                <a:lnTo>
                  <a:pt x="2251" y="1209"/>
                </a:lnTo>
                <a:lnTo>
                  <a:pt x="2231" y="1216"/>
                </a:lnTo>
                <a:lnTo>
                  <a:pt x="2211" y="1223"/>
                </a:lnTo>
                <a:lnTo>
                  <a:pt x="2190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7" y="1247"/>
                </a:lnTo>
                <a:lnTo>
                  <a:pt x="2105" y="1254"/>
                </a:lnTo>
                <a:lnTo>
                  <a:pt x="2082" y="1259"/>
                </a:lnTo>
                <a:lnTo>
                  <a:pt x="2061" y="1264"/>
                </a:lnTo>
                <a:lnTo>
                  <a:pt x="2038" y="1270"/>
                </a:lnTo>
                <a:lnTo>
                  <a:pt x="2016" y="1274"/>
                </a:lnTo>
                <a:lnTo>
                  <a:pt x="1993" y="1279"/>
                </a:lnTo>
                <a:lnTo>
                  <a:pt x="1970" y="1284"/>
                </a:lnTo>
                <a:lnTo>
                  <a:pt x="1948" y="1288"/>
                </a:lnTo>
                <a:lnTo>
                  <a:pt x="1925" y="1293"/>
                </a:lnTo>
                <a:lnTo>
                  <a:pt x="1901" y="1297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7" y="1332"/>
                </a:lnTo>
                <a:lnTo>
                  <a:pt x="1563" y="1333"/>
                </a:lnTo>
                <a:lnTo>
                  <a:pt x="1538" y="1334"/>
                </a:lnTo>
                <a:lnTo>
                  <a:pt x="1512" y="1334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6"/>
                </a:lnTo>
                <a:lnTo>
                  <a:pt x="1414" y="1336"/>
                </a:lnTo>
                <a:lnTo>
                  <a:pt x="1389" y="1336"/>
                </a:lnTo>
                <a:lnTo>
                  <a:pt x="1364" y="1336"/>
                </a:lnTo>
                <a:lnTo>
                  <a:pt x="1340" y="1336"/>
                </a:lnTo>
                <a:lnTo>
                  <a:pt x="1314" y="1334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29"/>
                </a:lnTo>
                <a:lnTo>
                  <a:pt x="1191" y="1327"/>
                </a:lnTo>
                <a:lnTo>
                  <a:pt x="1167" y="1326"/>
                </a:lnTo>
                <a:lnTo>
                  <a:pt x="1142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5"/>
                </a:lnTo>
                <a:lnTo>
                  <a:pt x="974" y="1303"/>
                </a:lnTo>
                <a:lnTo>
                  <a:pt x="950" y="1299"/>
                </a:lnTo>
                <a:lnTo>
                  <a:pt x="927" y="1294"/>
                </a:lnTo>
                <a:lnTo>
                  <a:pt x="905" y="1290"/>
                </a:lnTo>
                <a:lnTo>
                  <a:pt x="881" y="1286"/>
                </a:lnTo>
                <a:lnTo>
                  <a:pt x="858" y="1281"/>
                </a:lnTo>
                <a:lnTo>
                  <a:pt x="835" y="1276"/>
                </a:lnTo>
                <a:lnTo>
                  <a:pt x="812" y="1273"/>
                </a:lnTo>
                <a:lnTo>
                  <a:pt x="790" y="1266"/>
                </a:lnTo>
                <a:lnTo>
                  <a:pt x="768" y="1261"/>
                </a:lnTo>
                <a:lnTo>
                  <a:pt x="746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9"/>
                </a:lnTo>
                <a:lnTo>
                  <a:pt x="660" y="1232"/>
                </a:lnTo>
                <a:lnTo>
                  <a:pt x="640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8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7" y="1145"/>
                </a:lnTo>
                <a:lnTo>
                  <a:pt x="409" y="1138"/>
                </a:lnTo>
                <a:lnTo>
                  <a:pt x="393" y="1129"/>
                </a:lnTo>
                <a:lnTo>
                  <a:pt x="375" y="1120"/>
                </a:lnTo>
                <a:lnTo>
                  <a:pt x="358" y="1111"/>
                </a:lnTo>
                <a:lnTo>
                  <a:pt x="342" y="1102"/>
                </a:lnTo>
                <a:lnTo>
                  <a:pt x="326" y="1093"/>
                </a:lnTo>
                <a:lnTo>
                  <a:pt x="311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4" y="1028"/>
                </a:lnTo>
                <a:lnTo>
                  <a:pt x="211" y="1018"/>
                </a:lnTo>
                <a:lnTo>
                  <a:pt x="197" y="1008"/>
                </a:lnTo>
                <a:lnTo>
                  <a:pt x="186" y="998"/>
                </a:lnTo>
                <a:lnTo>
                  <a:pt x="173" y="988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5"/>
                </a:lnTo>
                <a:lnTo>
                  <a:pt x="109" y="924"/>
                </a:lnTo>
                <a:lnTo>
                  <a:pt x="100" y="913"/>
                </a:lnTo>
                <a:lnTo>
                  <a:pt x="90" y="903"/>
                </a:lnTo>
                <a:lnTo>
                  <a:pt x="82" y="892"/>
                </a:lnTo>
                <a:lnTo>
                  <a:pt x="73" y="880"/>
                </a:lnTo>
                <a:lnTo>
                  <a:pt x="66" y="869"/>
                </a:lnTo>
                <a:lnTo>
                  <a:pt x="58" y="858"/>
                </a:lnTo>
                <a:lnTo>
                  <a:pt x="52" y="848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8" y="802"/>
                </a:lnTo>
                <a:lnTo>
                  <a:pt x="24" y="789"/>
                </a:lnTo>
                <a:lnTo>
                  <a:pt x="19" y="778"/>
                </a:lnTo>
                <a:lnTo>
                  <a:pt x="15" y="767"/>
                </a:lnTo>
                <a:lnTo>
                  <a:pt x="12" y="755"/>
                </a:lnTo>
                <a:lnTo>
                  <a:pt x="9" y="744"/>
                </a:lnTo>
                <a:lnTo>
                  <a:pt x="7" y="733"/>
                </a:lnTo>
                <a:lnTo>
                  <a:pt x="4" y="720"/>
                </a:lnTo>
                <a:lnTo>
                  <a:pt x="3" y="709"/>
                </a:lnTo>
                <a:lnTo>
                  <a:pt x="2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2" y="638"/>
                </a:lnTo>
                <a:lnTo>
                  <a:pt x="3" y="627"/>
                </a:lnTo>
                <a:lnTo>
                  <a:pt x="4" y="615"/>
                </a:lnTo>
                <a:lnTo>
                  <a:pt x="7" y="604"/>
                </a:lnTo>
                <a:lnTo>
                  <a:pt x="9" y="591"/>
                </a:lnTo>
                <a:lnTo>
                  <a:pt x="12" y="580"/>
                </a:lnTo>
                <a:lnTo>
                  <a:pt x="15" y="569"/>
                </a:lnTo>
                <a:lnTo>
                  <a:pt x="19" y="557"/>
                </a:lnTo>
                <a:lnTo>
                  <a:pt x="24" y="546"/>
                </a:lnTo>
                <a:lnTo>
                  <a:pt x="28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8" y="478"/>
                </a:lnTo>
                <a:lnTo>
                  <a:pt x="66" y="467"/>
                </a:lnTo>
                <a:lnTo>
                  <a:pt x="73" y="455"/>
                </a:lnTo>
                <a:lnTo>
                  <a:pt x="82" y="444"/>
                </a:lnTo>
                <a:lnTo>
                  <a:pt x="90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80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11" y="318"/>
                </a:lnTo>
                <a:lnTo>
                  <a:pt x="224" y="308"/>
                </a:lnTo>
                <a:lnTo>
                  <a:pt x="237" y="298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1" y="251"/>
                </a:lnTo>
                <a:lnTo>
                  <a:pt x="326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6"/>
                </a:lnTo>
                <a:lnTo>
                  <a:pt x="393" y="207"/>
                </a:lnTo>
                <a:lnTo>
                  <a:pt x="409" y="198"/>
                </a:lnTo>
                <a:lnTo>
                  <a:pt x="427" y="190"/>
                </a:lnTo>
                <a:lnTo>
                  <a:pt x="444" y="182"/>
                </a:lnTo>
                <a:lnTo>
                  <a:pt x="463" y="174"/>
                </a:lnTo>
                <a:lnTo>
                  <a:pt x="482" y="166"/>
                </a:lnTo>
                <a:lnTo>
                  <a:pt x="500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6"/>
                </a:lnTo>
                <a:lnTo>
                  <a:pt x="578" y="130"/>
                </a:lnTo>
                <a:lnTo>
                  <a:pt x="598" y="122"/>
                </a:lnTo>
                <a:lnTo>
                  <a:pt x="618" y="116"/>
                </a:lnTo>
                <a:lnTo>
                  <a:pt x="640" y="110"/>
                </a:lnTo>
                <a:lnTo>
                  <a:pt x="660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1" y="49"/>
                </a:lnTo>
                <a:lnTo>
                  <a:pt x="903" y="45"/>
                </a:lnTo>
                <a:lnTo>
                  <a:pt x="927" y="42"/>
                </a:lnTo>
                <a:lnTo>
                  <a:pt x="950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8"/>
                </a:lnTo>
                <a:lnTo>
                  <a:pt x="1118" y="15"/>
                </a:lnTo>
                <a:lnTo>
                  <a:pt x="1142" y="13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2"/>
                </a:lnTo>
                <a:lnTo>
                  <a:pt x="1314" y="1"/>
                </a:lnTo>
                <a:lnTo>
                  <a:pt x="1340" y="1"/>
                </a:lnTo>
                <a:lnTo>
                  <a:pt x="1364" y="0"/>
                </a:lnTo>
                <a:lnTo>
                  <a:pt x="1389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8" y="2"/>
                </a:lnTo>
                <a:lnTo>
                  <a:pt x="1563" y="2"/>
                </a:lnTo>
                <a:lnTo>
                  <a:pt x="1587" y="4"/>
                </a:lnTo>
                <a:lnTo>
                  <a:pt x="1612" y="6"/>
                </a:lnTo>
                <a:lnTo>
                  <a:pt x="1636" y="7"/>
                </a:lnTo>
                <a:lnTo>
                  <a:pt x="1661" y="9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8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8" y="48"/>
                </a:lnTo>
                <a:lnTo>
                  <a:pt x="1970" y="52"/>
                </a:lnTo>
                <a:lnTo>
                  <a:pt x="1993" y="57"/>
                </a:lnTo>
                <a:lnTo>
                  <a:pt x="2016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2"/>
                </a:lnTo>
                <a:lnTo>
                  <a:pt x="2127" y="88"/>
                </a:lnTo>
                <a:lnTo>
                  <a:pt x="2148" y="95"/>
                </a:lnTo>
                <a:lnTo>
                  <a:pt x="2169" y="100"/>
                </a:lnTo>
                <a:lnTo>
                  <a:pt x="2190" y="106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2" y="134"/>
                </a:lnTo>
                <a:lnTo>
                  <a:pt x="2292" y="140"/>
                </a:lnTo>
                <a:lnTo>
                  <a:pt x="2311" y="147"/>
                </a:lnTo>
                <a:lnTo>
                  <a:pt x="2330" y="155"/>
                </a:lnTo>
                <a:lnTo>
                  <a:pt x="2349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7"/>
                </a:lnTo>
                <a:lnTo>
                  <a:pt x="2422" y="194"/>
                </a:lnTo>
                <a:lnTo>
                  <a:pt x="2439" y="203"/>
                </a:lnTo>
                <a:lnTo>
                  <a:pt x="2456" y="211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8" y="256"/>
                </a:lnTo>
                <a:lnTo>
                  <a:pt x="2553" y="265"/>
                </a:lnTo>
                <a:lnTo>
                  <a:pt x="2567" y="274"/>
                </a:lnTo>
                <a:lnTo>
                  <a:pt x="2582" y="284"/>
                </a:lnTo>
                <a:lnTo>
                  <a:pt x="2596" y="294"/>
                </a:lnTo>
                <a:lnTo>
                  <a:pt x="2610" y="303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5" y="427"/>
                </a:lnTo>
                <a:lnTo>
                  <a:pt x="2753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2"/>
                </a:lnTo>
                <a:lnTo>
                  <a:pt x="2785" y="483"/>
                </a:lnTo>
                <a:lnTo>
                  <a:pt x="2791" y="494"/>
                </a:lnTo>
                <a:lnTo>
                  <a:pt x="2798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8" y="551"/>
                </a:lnTo>
                <a:lnTo>
                  <a:pt x="2823" y="562"/>
                </a:lnTo>
                <a:lnTo>
                  <a:pt x="2827" y="575"/>
                </a:lnTo>
                <a:lnTo>
                  <a:pt x="2829" y="586"/>
                </a:lnTo>
                <a:lnTo>
                  <a:pt x="2832" y="598"/>
                </a:lnTo>
                <a:lnTo>
                  <a:pt x="2834" y="609"/>
                </a:lnTo>
                <a:lnTo>
                  <a:pt x="2837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39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2" name="Rectangle 30">
            <a:extLst>
              <a:ext uri="{FF2B5EF4-FFF2-40B4-BE49-F238E27FC236}">
                <a16:creationId xmlns:a16="http://schemas.microsoft.com/office/drawing/2014/main" id="{E4B18CAE-116E-3C4E-AE5E-CE197002D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0" y="29718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3" name="Rectangle 31">
            <a:extLst>
              <a:ext uri="{FF2B5EF4-FFF2-40B4-BE49-F238E27FC236}">
                <a16:creationId xmlns:a16="http://schemas.microsoft.com/office/drawing/2014/main" id="{B3F85852-5B7B-3A43-8ECC-CF23B31F5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939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4" name="Rectangle 32">
            <a:extLst>
              <a:ext uri="{FF2B5EF4-FFF2-40B4-BE49-F238E27FC236}">
                <a16:creationId xmlns:a16="http://schemas.microsoft.com/office/drawing/2014/main" id="{DCCE765E-D645-504E-801B-09AC082C2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3013" y="28194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5" name="Rectangle 33">
            <a:extLst>
              <a:ext uri="{FF2B5EF4-FFF2-40B4-BE49-F238E27FC236}">
                <a16:creationId xmlns:a16="http://schemas.microsoft.com/office/drawing/2014/main" id="{E185B9CC-721D-8049-AFCD-2F74FE391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713" y="273843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6" name="Rectangle 34">
            <a:extLst>
              <a:ext uri="{FF2B5EF4-FFF2-40B4-BE49-F238E27FC236}">
                <a16:creationId xmlns:a16="http://schemas.microsoft.com/office/drawing/2014/main" id="{130D3923-25E9-AE4A-971B-075709561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4725" y="28638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7" name="Oval 35">
            <a:extLst>
              <a:ext uri="{FF2B5EF4-FFF2-40B4-BE49-F238E27FC236}">
                <a16:creationId xmlns:a16="http://schemas.microsoft.com/office/drawing/2014/main" id="{0ADD7113-6FFF-5246-B45D-2332FDCD3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18732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58" name="Oval 36">
            <a:extLst>
              <a:ext uri="{FF2B5EF4-FFF2-40B4-BE49-F238E27FC236}">
                <a16:creationId xmlns:a16="http://schemas.microsoft.com/office/drawing/2014/main" id="{8362F3BA-0ADF-EB4C-B451-42C18C33F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1916113"/>
            <a:ext cx="68263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59" name="Oval 37">
            <a:extLst>
              <a:ext uri="{FF2B5EF4-FFF2-40B4-BE49-F238E27FC236}">
                <a16:creationId xmlns:a16="http://schemas.microsoft.com/office/drawing/2014/main" id="{614A2F48-7B08-7D45-B4D7-17DED43C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7038" y="2884488"/>
            <a:ext cx="68262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0" name="Oval 38">
            <a:extLst>
              <a:ext uri="{FF2B5EF4-FFF2-40B4-BE49-F238E27FC236}">
                <a16:creationId xmlns:a16="http://schemas.microsoft.com/office/drawing/2014/main" id="{F0D11FC9-23AA-8D4F-9F48-8DA040EEC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8725" y="30670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1" name="Oval 39">
            <a:extLst>
              <a:ext uri="{FF2B5EF4-FFF2-40B4-BE49-F238E27FC236}">
                <a16:creationId xmlns:a16="http://schemas.microsoft.com/office/drawing/2014/main" id="{4EE98771-8355-064A-9D01-E83EB0CAE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925763"/>
            <a:ext cx="68262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2" name="Oval 40">
            <a:extLst>
              <a:ext uri="{FF2B5EF4-FFF2-40B4-BE49-F238E27FC236}">
                <a16:creationId xmlns:a16="http://schemas.microsoft.com/office/drawing/2014/main" id="{6DDA4DEE-AB62-6745-B2F8-8878DB5E7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3082925"/>
            <a:ext cx="69850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3" name="Line 41">
            <a:extLst>
              <a:ext uri="{FF2B5EF4-FFF2-40B4-BE49-F238E27FC236}">
                <a16:creationId xmlns:a16="http://schemas.microsoft.com/office/drawing/2014/main" id="{171AB06A-4A95-3D41-ADD9-DF60656621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3175" y="1900238"/>
            <a:ext cx="1588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4" name="Line 42">
            <a:extLst>
              <a:ext uri="{FF2B5EF4-FFF2-40B4-BE49-F238E27FC236}">
                <a16:creationId xmlns:a16="http://schemas.microsoft.com/office/drawing/2014/main" id="{F012E3F1-E97B-8841-8C1A-67FBA3E844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96038" y="1933575"/>
            <a:ext cx="164782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5" name="Line 43">
            <a:extLst>
              <a:ext uri="{FF2B5EF4-FFF2-40B4-BE49-F238E27FC236}">
                <a16:creationId xmlns:a16="http://schemas.microsoft.com/office/drawing/2014/main" id="{04B86846-B747-114B-8F0F-EC2DB332F2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34025" y="1908175"/>
            <a:ext cx="82867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6" name="Line 44">
            <a:extLst>
              <a:ext uri="{FF2B5EF4-FFF2-40B4-BE49-F238E27FC236}">
                <a16:creationId xmlns:a16="http://schemas.microsoft.com/office/drawing/2014/main" id="{1C1ED64B-EC78-9343-9186-844287AC0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6750" y="1949450"/>
            <a:ext cx="588963" cy="116840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7" name="Line 45">
            <a:extLst>
              <a:ext uri="{FF2B5EF4-FFF2-40B4-BE49-F238E27FC236}">
                <a16:creationId xmlns:a16="http://schemas.microsoft.com/office/drawing/2014/main" id="{D1C1379F-A811-9C40-BC66-EDDD453E132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57838" y="2919413"/>
            <a:ext cx="2047875" cy="19843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8" name="Line 46">
            <a:extLst>
              <a:ext uri="{FF2B5EF4-FFF2-40B4-BE49-F238E27FC236}">
                <a16:creationId xmlns:a16="http://schemas.microsoft.com/office/drawing/2014/main" id="{00EA37DA-45BE-044F-B9BA-6E0292D9AC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72175" y="1957388"/>
            <a:ext cx="1044575" cy="11699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9" name="Line 47">
            <a:extLst>
              <a:ext uri="{FF2B5EF4-FFF2-40B4-BE49-F238E27FC236}">
                <a16:creationId xmlns:a16="http://schemas.microsoft.com/office/drawing/2014/main" id="{C5711B40-D5C0-D64F-A4AE-E101816BBB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8363" y="2986088"/>
            <a:ext cx="2087562" cy="1238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270" name="Group 48">
            <a:extLst>
              <a:ext uri="{FF2B5EF4-FFF2-40B4-BE49-F238E27FC236}">
                <a16:creationId xmlns:a16="http://schemas.microsoft.com/office/drawing/2014/main" id="{B525E763-A939-AA4E-88B3-2C8C500E9368}"/>
              </a:ext>
            </a:extLst>
          </p:cNvPr>
          <p:cNvGrpSpPr>
            <a:grpSpLocks/>
          </p:cNvGrpSpPr>
          <p:nvPr/>
        </p:nvGrpSpPr>
        <p:grpSpPr bwMode="auto">
          <a:xfrm>
            <a:off x="2255838" y="3246438"/>
            <a:ext cx="171450" cy="365125"/>
            <a:chOff x="1773" y="194"/>
            <a:chExt cx="108" cy="230"/>
          </a:xfrm>
        </p:grpSpPr>
        <p:sp>
          <p:nvSpPr>
            <p:cNvPr id="52274" name="Line 49">
              <a:extLst>
                <a:ext uri="{FF2B5EF4-FFF2-40B4-BE49-F238E27FC236}">
                  <a16:creationId xmlns:a16="http://schemas.microsoft.com/office/drawing/2014/main" id="{F7EC834D-5F1D-EA42-A530-6BBA2BC019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5" name="Rectangle 50">
              <a:extLst>
                <a:ext uri="{FF2B5EF4-FFF2-40B4-BE49-F238E27FC236}">
                  <a16:creationId xmlns:a16="http://schemas.microsoft.com/office/drawing/2014/main" id="{A53B022B-BC4F-E34C-A439-D4D73C239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  <p:grpSp>
        <p:nvGrpSpPr>
          <p:cNvPr id="52271" name="Group 51">
            <a:extLst>
              <a:ext uri="{FF2B5EF4-FFF2-40B4-BE49-F238E27FC236}">
                <a16:creationId xmlns:a16="http://schemas.microsoft.com/office/drawing/2014/main" id="{396E2603-7EC1-0E4C-9A12-EC661BE34706}"/>
              </a:ext>
            </a:extLst>
          </p:cNvPr>
          <p:cNvGrpSpPr>
            <a:grpSpLocks/>
          </p:cNvGrpSpPr>
          <p:nvPr/>
        </p:nvGrpSpPr>
        <p:grpSpPr bwMode="auto">
          <a:xfrm>
            <a:off x="3074988" y="2222500"/>
            <a:ext cx="171450" cy="365125"/>
            <a:chOff x="1773" y="194"/>
            <a:chExt cx="108" cy="230"/>
          </a:xfrm>
        </p:grpSpPr>
        <p:sp>
          <p:nvSpPr>
            <p:cNvPr id="52272" name="Line 52">
              <a:extLst>
                <a:ext uri="{FF2B5EF4-FFF2-40B4-BE49-F238E27FC236}">
                  <a16:creationId xmlns:a16="http://schemas.microsoft.com/office/drawing/2014/main" id="{E99B69F7-0370-DD43-9D0F-C5B3C3525D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3" name="Rectangle 53">
              <a:extLst>
                <a:ext uri="{FF2B5EF4-FFF2-40B4-BE49-F238E27FC236}">
                  <a16:creationId xmlns:a16="http://schemas.microsoft.com/office/drawing/2014/main" id="{1401638E-5FD5-3A4E-B531-F9389B6C5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A8507861-F95F-394B-863C-CD92A844DF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C3BE17-4866-A24C-AA0F-373F779EB35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0303FC03-CBBB-A942-83CA-F797FDF0D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WARNING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D1AD034A-938B-EC4C-94AD-E9FDD1B8F9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Symbol" pitchFamily="2" charset="2"/>
              <a:buNone/>
            </a:pPr>
            <a:r>
              <a:rPr lang="en-US" altLang="en-US" sz="2400">
                <a:cs typeface="Arial" panose="020B0604020202020204" pitchFamily="34" charset="0"/>
              </a:rPr>
              <a:t>→ </a:t>
            </a:r>
            <a:r>
              <a:rPr lang="en-US" altLang="en-US" sz="2400" u="sng"/>
              <a:t>Completeness</a:t>
            </a:r>
            <a:r>
              <a:rPr lang="en-US" altLang="en-US" sz="2400"/>
              <a:t>: </a:t>
            </a:r>
            <a:r>
              <a:rPr lang="en-US" altLang="en-US" sz="2000"/>
              <a:t>(i.e., for solving the CSP)</a:t>
            </a:r>
            <a:r>
              <a:rPr lang="en-US" altLang="en-US" sz="2400"/>
              <a:t>  </a:t>
            </a:r>
            <a:r>
              <a:rPr lang="en-US" altLang="en-US" sz="2000"/>
              <a:t>Running the </a:t>
            </a:r>
            <a:r>
              <a:rPr lang="en-US" altLang="en-US" sz="2000">
                <a:latin typeface="Courier New" panose="02070309020205020404" pitchFamily="49" charset="0"/>
              </a:rPr>
              <a:t>Waltz Algorithm</a:t>
            </a:r>
            <a:r>
              <a:rPr lang="en-US" altLang="en-US" sz="2000"/>
              <a:t> does not solve the problem.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400"/>
              <a:t>			  		</a:t>
            </a:r>
            <a:r>
              <a:rPr lang="en-US" altLang="en-US" sz="1800" i="1"/>
              <a:t>A=2 </a:t>
            </a:r>
            <a:r>
              <a:rPr lang="en-US" altLang="en-US" sz="2400" i="1">
                <a:sym typeface="Symbol" pitchFamily="2" charset="2"/>
              </a:rPr>
              <a:t></a:t>
            </a:r>
            <a:r>
              <a:rPr lang="en-US" altLang="en-US" sz="1800" i="1"/>
              <a:t> B=3 is still not a solution!</a:t>
            </a:r>
            <a:endParaRPr lang="en-US" altLang="en-US" sz="2000" i="1"/>
          </a:p>
          <a:p>
            <a:pPr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→</a:t>
            </a:r>
            <a:r>
              <a:rPr lang="en-US" altLang="en-US" sz="2400"/>
              <a:t> </a:t>
            </a:r>
            <a:r>
              <a:rPr lang="en-US" altLang="en-US" sz="2400" u="sng"/>
              <a:t>Quiescence</a:t>
            </a:r>
            <a:r>
              <a:rPr lang="en-US" altLang="en-US" sz="2400"/>
              <a:t>: </a:t>
            </a:r>
            <a:r>
              <a:rPr lang="en-US" altLang="en-US" sz="2000"/>
              <a:t>The Waltz algorithm may go into infinite loops even if problem is solvable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		</a:t>
            </a:r>
            <a:r>
              <a:rPr lang="en-US" altLang="en-US" sz="1600"/>
              <a:t>x 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/>
              <a:t> [0, 100]     x = y 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			y 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/>
              <a:t> [0, 100]     x = 2y</a:t>
            </a: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→</a:t>
            </a:r>
            <a:r>
              <a:rPr lang="en-US" altLang="en-US" sz="2400"/>
              <a:t> </a:t>
            </a:r>
            <a:r>
              <a:rPr lang="en-US" altLang="en-US" sz="2000"/>
              <a:t>Davis characterizes the completeness and quiescence of the Waltz algorithm (see Table 3) in terms of</a:t>
            </a:r>
          </a:p>
          <a:p>
            <a:pPr lvl="1" eaLnBrk="1" hangingPunct="1"/>
            <a:r>
              <a:rPr lang="en-US" altLang="en-US" sz="1800"/>
              <a:t>constraint types</a:t>
            </a:r>
            <a:endParaRPr lang="en-US" altLang="en-US" sz="2000"/>
          </a:p>
          <a:p>
            <a:pPr lvl="1" eaLnBrk="1" hangingPunct="1"/>
            <a:r>
              <a:rPr lang="en-US" altLang="en-US" sz="1800"/>
              <a:t>domain types</a:t>
            </a:r>
          </a:p>
        </p:txBody>
      </p:sp>
      <p:pic>
        <p:nvPicPr>
          <p:cNvPr id="53252" name="Picture 4" descr="waltz-bad">
            <a:extLst>
              <a:ext uri="{FF2B5EF4-FFF2-40B4-BE49-F238E27FC236}">
                <a16:creationId xmlns:a16="http://schemas.microsoft.com/office/drawing/2014/main" id="{DD7F54C4-02B0-7B41-BD0E-4D588F529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1857375"/>
            <a:ext cx="58261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5">
            <a:extLst>
              <a:ext uri="{FF2B5EF4-FFF2-40B4-BE49-F238E27FC236}">
                <a16:creationId xmlns:a16="http://schemas.microsoft.com/office/drawing/2014/main" id="{1E620849-3FB1-974A-8D74-359BE67C37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37633F-1988-9F40-946C-0162816CC7B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F66C95E2-FD21-2445-AD6B-1C2DA4D7D4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Summary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EB72F6F-8519-314C-BD32-4931457519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400"/>
              <a:t>Alert</a:t>
            </a:r>
          </a:p>
          <a:p>
            <a:pPr marL="781050" lvl="1" indent="-381000" eaLnBrk="1" hangingPunct="1"/>
            <a:r>
              <a:rPr lang="en-US" altLang="en-US" sz="2000"/>
              <a:t>Do not confuse a consistency </a:t>
            </a:r>
            <a:r>
              <a:rPr lang="en-US" altLang="en-US" sz="2000">
                <a:solidFill>
                  <a:srgbClr val="CC0000"/>
                </a:solidFill>
              </a:rPr>
              <a:t>property</a:t>
            </a:r>
            <a:r>
              <a:rPr lang="en-US" altLang="en-US" sz="2000"/>
              <a:t> with the </a:t>
            </a:r>
            <a:r>
              <a:rPr lang="en-US" altLang="en-US" sz="2000">
                <a:solidFill>
                  <a:srgbClr val="CC0000"/>
                </a:solidFill>
              </a:rPr>
              <a:t>algorithm</a:t>
            </a:r>
            <a:r>
              <a:rPr lang="en-US" altLang="en-US" sz="2000" b="1" u="sng">
                <a:solidFill>
                  <a:srgbClr val="3366CC"/>
                </a:solidFill>
              </a:rPr>
              <a:t>s</a:t>
            </a:r>
            <a:r>
              <a:rPr lang="en-US" altLang="en-US" sz="2000"/>
              <a:t> for reinforcing it</a:t>
            </a:r>
          </a:p>
          <a:p>
            <a:pPr marL="781050" lvl="1" indent="-381000" eaLnBrk="1" hangingPunct="1"/>
            <a:r>
              <a:rPr lang="en-US" altLang="en-US" sz="2000"/>
              <a:t>For each property, many algorithms may exist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/>
              <a:t>Local consistency methods</a:t>
            </a:r>
          </a:p>
          <a:p>
            <a:pPr marL="781050" lvl="1" indent="-381000" eaLnBrk="1" hangingPunct="1"/>
            <a:r>
              <a:rPr lang="en-US" altLang="en-US" sz="2000"/>
              <a:t>Remove inconsistent values (node, arc consistency)</a:t>
            </a:r>
          </a:p>
          <a:p>
            <a:pPr marL="781050" lvl="1" indent="-381000" eaLnBrk="1" hangingPunct="1"/>
            <a:r>
              <a:rPr lang="en-US" altLang="en-US" sz="2000"/>
              <a:t>Remove inconsistent  tuples (path consistency)</a:t>
            </a:r>
          </a:p>
          <a:p>
            <a:pPr marL="781050" lvl="1" indent="-381000" eaLnBrk="1" hangingPunct="1"/>
            <a:r>
              <a:rPr lang="en-US" altLang="en-US" sz="2000"/>
              <a:t>Get us closer to the solution</a:t>
            </a:r>
          </a:p>
          <a:p>
            <a:pPr marL="781050" lvl="1" indent="-381000" eaLnBrk="1" hangingPunct="1"/>
            <a:r>
              <a:rPr lang="en-US" altLang="en-US" sz="2000"/>
              <a:t>Reduce the ‘size’ of the problem &amp; thrashing during search </a:t>
            </a:r>
          </a:p>
          <a:p>
            <a:pPr marL="781050" lvl="1" indent="-381000" eaLnBrk="1" hangingPunct="1"/>
            <a:r>
              <a:rPr lang="en-US" altLang="en-US" sz="2000"/>
              <a:t>Are ‘cheap’ (i.e., polynomial time)</a:t>
            </a:r>
          </a:p>
          <a:p>
            <a:pPr marL="381000" indent="-381000" eaLnBrk="1" hangingPunct="1">
              <a:buFontTx/>
              <a:buAutoNum type="arabicPeriod"/>
            </a:pPr>
            <a:endParaRPr lang="en-US" altLang="en-US" sz="1400"/>
          </a:p>
          <a:p>
            <a:pPr marL="381000" indent="-381000" eaLnBrk="1" hangingPunct="1">
              <a:buFontTx/>
              <a:buAutoNum type="arabicPeriod"/>
            </a:pPr>
            <a:endParaRPr lang="en-US" altLang="en-US" sz="20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>
            <a:extLst>
              <a:ext uri="{FF2B5EF4-FFF2-40B4-BE49-F238E27FC236}">
                <a16:creationId xmlns:a16="http://schemas.microsoft.com/office/drawing/2014/main" id="{9E5272A3-8102-354A-A0F4-95D2A00360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B0D24F-A12F-9248-9596-D9626155FEF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DA61956-5EE3-704E-9E7F-AA160DCD56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Basic Consistency: Notation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A87C26F-A792-494E-86F4-9C27AE0D31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Examining </a:t>
            </a:r>
            <a:r>
              <a:rPr lang="en-US" altLang="en-US" sz="2800" u="sng"/>
              <a:t>finite</a:t>
            </a:r>
            <a:r>
              <a:rPr lang="en-US" altLang="en-US" sz="2800"/>
              <a:t>, </a:t>
            </a:r>
            <a:r>
              <a:rPr lang="en-US" altLang="en-US" sz="2800" u="sng"/>
              <a:t>binary</a:t>
            </a:r>
            <a:r>
              <a:rPr lang="en-US" altLang="en-US" sz="2800"/>
              <a:t> CSPs</a:t>
            </a:r>
          </a:p>
          <a:p>
            <a:pPr eaLnBrk="1" hangingPunct="1">
              <a:buFontTx/>
              <a:buNone/>
            </a:pPr>
            <a:endParaRPr lang="en-US" altLang="en-US" sz="2800" b="1"/>
          </a:p>
          <a:p>
            <a:pPr eaLnBrk="1" hangingPunct="1">
              <a:buFontTx/>
              <a:buNone/>
            </a:pPr>
            <a:r>
              <a:rPr lang="en-US" altLang="en-US" sz="2800" b="1"/>
              <a:t>Notation</a:t>
            </a:r>
            <a:r>
              <a:rPr lang="en-US" altLang="en-US" sz="2800"/>
              <a:t>: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Given variables </a:t>
            </a:r>
            <a:r>
              <a:rPr lang="en-US" altLang="en-US" sz="2800" i="1">
                <a:latin typeface="Times New Roman" panose="02020603050405020304" pitchFamily="18" charset="0"/>
              </a:rPr>
              <a:t>i,j,k</a:t>
            </a:r>
            <a:r>
              <a:rPr lang="en-US" altLang="en-US" sz="2800"/>
              <a:t> with values </a:t>
            </a:r>
            <a:r>
              <a:rPr lang="en-US" altLang="en-US" sz="2800" i="1">
                <a:latin typeface="Times New Roman" panose="02020603050405020304" pitchFamily="18" charset="0"/>
              </a:rPr>
              <a:t>x,y,z</a:t>
            </a:r>
            <a:r>
              <a:rPr lang="en-US" altLang="en-US" sz="2800"/>
              <a:t>, the predicate </a:t>
            </a:r>
          </a:p>
          <a:p>
            <a:pPr algn="ctr" eaLnBrk="1" hangingPunct="1"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ijk</a:t>
            </a:r>
            <a:r>
              <a:rPr lang="en-US" altLang="en-US" sz="2800" i="1">
                <a:latin typeface="Times New Roman" panose="02020603050405020304" pitchFamily="18" charset="0"/>
              </a:rPr>
              <a:t>(x,y,z)</a:t>
            </a:r>
            <a:r>
              <a:rPr lang="en-US" altLang="en-US" sz="2800"/>
              <a:t> is true </a:t>
            </a:r>
            <a:r>
              <a:rPr lang="en-US" altLang="en-US" sz="2800" i="1"/>
              <a:t>iff</a:t>
            </a:r>
            <a:r>
              <a:rPr lang="en-US" altLang="en-US" sz="2800"/>
              <a:t>  the 3-tuple </a:t>
            </a:r>
            <a:r>
              <a:rPr lang="en-US" altLang="en-US" sz="2800" i="1">
                <a:latin typeface="Times New Roman" panose="02020603050405020304" pitchFamily="18" charset="0"/>
                <a:sym typeface="Symbol" pitchFamily="2" charset="2"/>
              </a:rPr>
              <a:t>(</a:t>
            </a:r>
            <a:r>
              <a:rPr lang="en-US" altLang="en-US" sz="2800" i="1">
                <a:latin typeface="Times New Roman" panose="02020603050405020304" pitchFamily="18" charset="0"/>
              </a:rPr>
              <a:t>x,y,z</a:t>
            </a:r>
            <a:r>
              <a:rPr lang="en-US" altLang="en-US" sz="2800" i="1">
                <a:latin typeface="Times New Roman" panose="02020603050405020304" pitchFamily="18" charset="0"/>
                <a:sym typeface="Symbol" pitchFamily="2" charset="2"/>
              </a:rPr>
              <a:t>)  </a:t>
            </a:r>
            <a:r>
              <a:rPr lang="en-US" altLang="en-US" sz="2800" i="1">
                <a:latin typeface="Times New Roman" panose="02020603050405020304" pitchFamily="18" charset="0"/>
              </a:rPr>
              <a:t>R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ijk</a:t>
            </a:r>
          </a:p>
          <a:p>
            <a:pPr eaLnBrk="1" hangingPunct="1">
              <a:buFontTx/>
              <a:buNone/>
            </a:pPr>
            <a:endParaRPr lang="en-US" altLang="en-US" sz="2800" i="1" baseline="-25000"/>
          </a:p>
          <a:p>
            <a:pPr eaLnBrk="1" hangingPunct="1">
              <a:buFontTx/>
              <a:buNone/>
            </a:pPr>
            <a:r>
              <a:rPr lang="en-US" altLang="en-US" sz="2800"/>
              <a:t>Node consistency: 	checking </a:t>
            </a: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 i="1">
                <a:latin typeface="Times New Roman" panose="02020603050405020304" pitchFamily="18" charset="0"/>
              </a:rPr>
              <a:t>(x)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Arc consistency: 		checking </a:t>
            </a: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</a:t>
            </a:r>
            <a:r>
              <a:rPr lang="en-US" altLang="en-US" sz="2800" i="1">
                <a:latin typeface="Times New Roman" panose="02020603050405020304" pitchFamily="18" charset="0"/>
              </a:rPr>
              <a:t>(x,y)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>
            <a:extLst>
              <a:ext uri="{FF2B5EF4-FFF2-40B4-BE49-F238E27FC236}">
                <a16:creationId xmlns:a16="http://schemas.microsoft.com/office/drawing/2014/main" id="{DC7F5044-DDA4-874D-BC2B-8993CC76F5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75A09A2-13A2-324E-8822-D82A0705C9C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0BA3C7F3-329F-C648-A566-B6550C1E8B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32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Worst-case complexity                  as a function of the input parameters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u="sng"/>
              <a:t>Upper bound</a:t>
            </a:r>
            <a:r>
              <a:rPr lang="en-US" altLang="en-US" sz="2000"/>
              <a:t>: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is </a:t>
            </a:r>
            <a:r>
              <a:rPr lang="en-US" altLang="en-US" sz="2000" i="1">
                <a:latin typeface="Times New Roman" panose="02020603050405020304" pitchFamily="18" charset="0"/>
              </a:rPr>
              <a:t>O(g(n))</a:t>
            </a:r>
            <a:r>
              <a:rPr lang="en-US" altLang="en-US" sz="2000"/>
              <a:t> means that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</a:t>
            </a:r>
            <a:r>
              <a:rPr lang="en-US" altLang="en-US" sz="2000">
                <a:latin typeface="Aharoni" pitchFamily="2" charset="0"/>
                <a:sym typeface="Symbol" pitchFamily="2" charset="2"/>
              </a:rPr>
              <a:t></a:t>
            </a:r>
            <a:r>
              <a:rPr lang="en-US" altLang="en-US" sz="2000"/>
              <a:t> </a:t>
            </a:r>
            <a:r>
              <a:rPr lang="en-US" altLang="en-US" sz="2000" i="1">
                <a:latin typeface="Times New Roman" panose="02020603050405020304" pitchFamily="18" charset="0"/>
              </a:rPr>
              <a:t>c.g(n)</a:t>
            </a:r>
          </a:p>
          <a:p>
            <a:pPr algn="ctr" eaLnBrk="1" hangingPunct="1"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	f</a:t>
            </a:r>
            <a:r>
              <a:rPr lang="en-US" altLang="en-US" sz="2000"/>
              <a:t> grows as </a:t>
            </a:r>
            <a:r>
              <a:rPr lang="en-US" altLang="en-US" sz="2000" i="1">
                <a:latin typeface="Times New Roman" panose="02020603050405020304" pitchFamily="18" charset="0"/>
              </a:rPr>
              <a:t>g</a:t>
            </a:r>
            <a:r>
              <a:rPr lang="en-US" altLang="en-US" sz="2000"/>
              <a:t> or slower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u="sng"/>
              <a:t>Lower bound</a:t>
            </a:r>
            <a:r>
              <a:rPr lang="en-US" altLang="en-US" sz="2000"/>
              <a:t>: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is 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 </a:t>
            </a:r>
            <a:r>
              <a:rPr lang="en-US" altLang="en-US" sz="2000" i="1">
                <a:latin typeface="Times New Roman" panose="02020603050405020304" pitchFamily="18" charset="0"/>
              </a:rPr>
              <a:t>(h(n))</a:t>
            </a:r>
            <a:r>
              <a:rPr lang="en-US" altLang="en-US" sz="2000"/>
              <a:t> means that </a:t>
            </a:r>
            <a:r>
              <a:rPr lang="en-US" altLang="en-US" sz="2000" i="1">
                <a:latin typeface="Times New Roman" panose="02020603050405020304" pitchFamily="18" charset="0"/>
              </a:rPr>
              <a:t>f(n)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</a:t>
            </a:r>
            <a:r>
              <a:rPr lang="en-US" altLang="en-US" sz="2000" i="1">
                <a:latin typeface="Times New Roman" panose="02020603050405020304" pitchFamily="18" charset="0"/>
              </a:rPr>
              <a:t> c.h(n</a:t>
            </a:r>
            <a:r>
              <a:rPr lang="en-US" altLang="en-US" sz="2000"/>
              <a:t>)</a:t>
            </a:r>
          </a:p>
          <a:p>
            <a:pPr algn="ctr"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f</a:t>
            </a:r>
            <a:r>
              <a:rPr lang="en-US" altLang="en-US" sz="2000"/>
              <a:t> grows as </a:t>
            </a:r>
            <a:r>
              <a:rPr lang="en-US" altLang="en-US" sz="2000" i="1">
                <a:latin typeface="Times New Roman" panose="02020603050405020304" pitchFamily="18" charset="0"/>
              </a:rPr>
              <a:t>g </a:t>
            </a:r>
            <a:r>
              <a:rPr lang="en-US" altLang="en-US" sz="2000"/>
              <a:t>or faster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/>
              <a:t> </a:t>
            </a:r>
            <a:r>
              <a:rPr lang="en-US" altLang="en-US" sz="2000" b="1"/>
              <a:t>Input parameters for a CSP</a:t>
            </a:r>
            <a:r>
              <a:rPr lang="en-US" altLang="en-US" sz="2000"/>
              <a:t>: 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/>
              <a:t>  =  number of variables </a:t>
            </a:r>
          </a:p>
          <a:p>
            <a:pPr eaLnBrk="1" hangingPunct="1"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	a</a:t>
            </a:r>
            <a:r>
              <a:rPr lang="en-US" altLang="en-US" sz="2000"/>
              <a:t>  =  (max) size of a domain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000"/>
              <a:t> =  degree of 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000" i="1">
                <a:latin typeface="Times New Roman" panose="02020603050405020304" pitchFamily="18" charset="0"/>
              </a:rPr>
              <a:t> 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</a:t>
            </a:r>
            <a:r>
              <a:rPr lang="en-US" altLang="en-US" sz="2000" i="1">
                <a:latin typeface="Times New Roman" panose="02020603050405020304" pitchFamily="18" charset="0"/>
              </a:rPr>
              <a:t> n-1)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/>
              <a:t> =  number of edges (or constraints) 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/>
              <a:t> [</a:t>
            </a:r>
            <a:r>
              <a:rPr lang="en-US" altLang="en-US" sz="2000" i="1">
                <a:latin typeface="Times New Roman" panose="02020603050405020304" pitchFamily="18" charset="0"/>
              </a:rPr>
              <a:t>(n-1), n(n-1)/2</a:t>
            </a:r>
            <a:r>
              <a:rPr lang="en-US" altLang="en-US" sz="2000"/>
              <a:t>]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52C431A-852B-A84F-A192-49FEB1FA26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Worst-case asymptotic complexity</a:t>
            </a:r>
          </a:p>
        </p:txBody>
      </p:sp>
      <p:grpSp>
        <p:nvGrpSpPr>
          <p:cNvPr id="19460" name="Group 7">
            <a:extLst>
              <a:ext uri="{FF2B5EF4-FFF2-40B4-BE49-F238E27FC236}">
                <a16:creationId xmlns:a16="http://schemas.microsoft.com/office/drawing/2014/main" id="{2C09D27F-BA23-B34E-A6A2-514D26E70F41}"/>
              </a:ext>
            </a:extLst>
          </p:cNvPr>
          <p:cNvGrpSpPr>
            <a:grpSpLocks/>
          </p:cNvGrpSpPr>
          <p:nvPr/>
        </p:nvGrpSpPr>
        <p:grpSpPr bwMode="auto">
          <a:xfrm>
            <a:off x="3162300" y="1130300"/>
            <a:ext cx="1231900" cy="660400"/>
            <a:chOff x="2648" y="720"/>
            <a:chExt cx="776" cy="416"/>
          </a:xfrm>
        </p:grpSpPr>
        <p:sp>
          <p:nvSpPr>
            <p:cNvPr id="19461" name="AutoShape 4">
              <a:extLst>
                <a:ext uri="{FF2B5EF4-FFF2-40B4-BE49-F238E27FC236}">
                  <a16:creationId xmlns:a16="http://schemas.microsoft.com/office/drawing/2014/main" id="{A5E6CA53-79E6-CF4E-A6BC-DC001EFB6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8" y="728"/>
              <a:ext cx="80" cy="392"/>
            </a:xfrm>
            <a:prstGeom prst="leftBrace">
              <a:avLst>
                <a:gd name="adj1" fmla="val 408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462" name="AutoShape 5">
              <a:extLst>
                <a:ext uri="{FF2B5EF4-FFF2-40B4-BE49-F238E27FC236}">
                  <a16:creationId xmlns:a16="http://schemas.microsoft.com/office/drawing/2014/main" id="{8CD26931-D78E-4444-B62C-B411761BC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0" y="720"/>
              <a:ext cx="56" cy="416"/>
            </a:xfrm>
            <a:prstGeom prst="rightBrace">
              <a:avLst>
                <a:gd name="adj1" fmla="val 6190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463" name="Text Box 6">
              <a:extLst>
                <a:ext uri="{FF2B5EF4-FFF2-40B4-BE49-F238E27FC236}">
                  <a16:creationId xmlns:a16="http://schemas.microsoft.com/office/drawing/2014/main" id="{E3D2CD0A-6E50-CA4F-992F-C54CA9756D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8" y="728"/>
              <a:ext cx="656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time</a:t>
              </a:r>
            </a:p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space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>
            <a:extLst>
              <a:ext uri="{FF2B5EF4-FFF2-40B4-BE49-F238E27FC236}">
                <a16:creationId xmlns:a16="http://schemas.microsoft.com/office/drawing/2014/main" id="{A5F9E28F-84E7-A54A-BC2E-2C0D7A2D17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87DC7E-BBB9-B84A-972A-EE8A859FFE6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FDEBE4A9-B3AE-1448-994C-AEA6052E7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0F7B5D5A-49CF-C54E-8791-C75F3CE4B5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Motivation (done) &amp; background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C0000"/>
                </a:solidFill>
              </a:rPr>
              <a:t>Node consistency and its complexity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Arc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consistency </a:t>
            </a:r>
            <a:r>
              <a:rPr lang="en-US" sz="2800" dirty="0">
                <a:solidFill>
                  <a:schemeClr val="bg2"/>
                </a:solidFill>
              </a:rPr>
              <a:t>and its complexity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Criteria for performance comparison and CSP parameters.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Experiments</a:t>
            </a:r>
          </a:p>
          <a:p>
            <a:pPr marL="781050" lvl="1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Random CSPs (Model B)</a:t>
            </a:r>
          </a:p>
          <a:p>
            <a:pPr marL="781050" lvl="1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Statistical Analysis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>
            <a:extLst>
              <a:ext uri="{FF2B5EF4-FFF2-40B4-BE49-F238E27FC236}">
                <a16:creationId xmlns:a16="http://schemas.microsoft.com/office/drawing/2014/main" id="{61E8A59A-0F49-B546-93B2-23B90F2228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DF3DE2-4A05-9F4D-814A-97A61957556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8CF50C76-F3D8-854C-9D62-6B6FD3AA0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Node consistency</a:t>
            </a:r>
            <a:r>
              <a:rPr lang="en-US" altLang="en-US"/>
              <a:t> (NC)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56E057F-315C-AE40-A504-2064006027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Procedure </a:t>
            </a:r>
            <a:r>
              <a:rPr lang="en-US" altLang="en-US" sz="2400">
                <a:latin typeface="Times New Roman" panose="02020603050405020304" pitchFamily="18" charset="0"/>
              </a:rPr>
              <a:t>NC({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1</a:t>
            </a:r>
            <a:r>
              <a:rPr lang="en-US" altLang="en-US" sz="2400" i="1">
                <a:latin typeface="Times New Roman" panose="02020603050405020304" pitchFamily="18" charset="0"/>
              </a:rPr>
              <a:t>,V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i="1">
                <a:latin typeface="Times New Roman" panose="02020603050405020304" pitchFamily="18" charset="0"/>
              </a:rPr>
              <a:t>,…,V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n</a:t>
            </a:r>
            <a:r>
              <a:rPr lang="en-US" altLang="en-US" sz="2400">
                <a:latin typeface="Times New Roman" panose="02020603050405020304" pitchFamily="18" charset="0"/>
              </a:rPr>
              <a:t>})</a:t>
            </a:r>
            <a:endParaRPr lang="en-US" altLang="en-US" sz="2400" b="1"/>
          </a:p>
          <a:p>
            <a:pPr eaLnBrk="1" hangingPunct="1">
              <a:buFontTx/>
              <a:buNone/>
            </a:pPr>
            <a:r>
              <a:rPr lang="en-US" altLang="en-US" sz="2400" b="1"/>
              <a:t>For </a:t>
            </a:r>
            <a:r>
              <a:rPr lang="en-US" altLang="en-US" sz="2400" i="1">
                <a:latin typeface="Times New Roman" panose="02020603050405020304" pitchFamily="18" charset="0"/>
              </a:rPr>
              <a:t>i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 1</a:t>
            </a:r>
            <a:r>
              <a:rPr lang="en-US" altLang="en-US" sz="2400"/>
              <a:t> </a:t>
            </a:r>
            <a:r>
              <a:rPr lang="en-US" altLang="en-US" sz="2400" b="1"/>
              <a:t>until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/>
              <a:t> </a:t>
            </a:r>
            <a:r>
              <a:rPr lang="en-US" altLang="en-US" sz="2400" b="1"/>
              <a:t>do </a:t>
            </a: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Vi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 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Vi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  <a:sym typeface="Symbol" pitchFamily="2" charset="2"/>
              </a:rPr>
              <a:t> </a:t>
            </a:r>
            <a:r>
              <a:rPr lang="en-US" altLang="en-US" sz="2400">
                <a:latin typeface="Times New Roman" panose="02020603050405020304" pitchFamily="18" charset="0"/>
              </a:rPr>
              <a:t>{</a:t>
            </a:r>
            <a:r>
              <a:rPr lang="en-US" altLang="en-US" sz="2400" i="1">
                <a:latin typeface="Times New Roman" panose="02020603050405020304" pitchFamily="18" charset="0"/>
              </a:rPr>
              <a:t> x | P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>
                <a:latin typeface="Times New Roman" panose="02020603050405020304" pitchFamily="18" charset="0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latin typeface="Times New Roman" panose="02020603050405020304" pitchFamily="18" charset="0"/>
              </a:rPr>
              <a:t>) }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For each variable, we check </a:t>
            </a:r>
            <a:r>
              <a:rPr lang="en-US" altLang="en-US" sz="2400" i="1">
                <a:latin typeface="Times New Roman" panose="02020603050405020304" pitchFamily="18" charset="0"/>
              </a:rPr>
              <a:t>a</a:t>
            </a:r>
            <a:r>
              <a:rPr lang="en-US" altLang="en-US" sz="2400"/>
              <a:t> values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We have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/>
              <a:t> variables, we do </a:t>
            </a:r>
            <a:r>
              <a:rPr lang="en-US" altLang="en-US" sz="2400" i="1">
                <a:latin typeface="Times New Roman" panose="02020603050405020304" pitchFamily="18" charset="0"/>
              </a:rPr>
              <a:t>n.a</a:t>
            </a:r>
            <a:r>
              <a:rPr lang="en-US" altLang="en-US" sz="2400"/>
              <a:t> checks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NC is </a:t>
            </a:r>
            <a:r>
              <a:rPr lang="en-US" altLang="en-US" sz="2400" i="1">
                <a:latin typeface="Times New Roman" panose="02020603050405020304" pitchFamily="18" charset="0"/>
              </a:rPr>
              <a:t>O(a.n)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latin typeface="Times New Roman" panose="02020603050405020304" pitchFamily="18" charset="0"/>
              </a:rPr>
              <a:t>Alert</a:t>
            </a:r>
            <a:r>
              <a:rPr lang="en-US" altLang="en-US" sz="2400">
                <a:latin typeface="Times New Roman" panose="02020603050405020304" pitchFamily="18" charset="0"/>
              </a:rPr>
              <a:t>: check for domain wipe-out, domain annihilation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vi 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=∅) </a:t>
            </a:r>
            <a:r>
              <a:rPr lang="en-US" altLang="en-US" sz="20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Then 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BREAK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en-US" altLang="en-US" sz="2400" b="1"/>
          </a:p>
          <a:p>
            <a:pPr eaLnBrk="1" hangingPunct="1"/>
            <a:endParaRPr lang="en-US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>
            <a:extLst>
              <a:ext uri="{FF2B5EF4-FFF2-40B4-BE49-F238E27FC236}">
                <a16:creationId xmlns:a16="http://schemas.microsoft.com/office/drawing/2014/main" id="{387D8D38-27FF-9A40-B103-7B217D8966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D4F955-DCB2-B34D-A2B0-4EFD71AC23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B5B674C3-5C5A-934E-A55C-69240C7C2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195ACD0-DD2B-7149-B71B-8E08858661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Motivation (done) &amp; background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rgbClr val="7F7F7F"/>
                </a:solidFill>
              </a:rPr>
              <a:t>Node consistency and its complexity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C0000"/>
                </a:solidFill>
              </a:rPr>
              <a:t>Arc consistency and its complexity</a:t>
            </a:r>
          </a:p>
          <a:p>
            <a:pPr marL="781050" lvl="1" indent="-381000" eaLnBrk="1" hangingPunct="1">
              <a:defRPr/>
            </a:pPr>
            <a:r>
              <a:rPr lang="en-US" sz="2400" b="1" dirty="0">
                <a:solidFill>
                  <a:srgbClr val="CC0000"/>
                </a:solidFill>
              </a:rPr>
              <a:t>Algorithms AC1, AC3, AC4, AC2001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Criteria for performance comparison and CSP parameters.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Experiments</a:t>
            </a:r>
          </a:p>
          <a:p>
            <a:pPr marL="781050" lvl="1" indent="-381000" eaLnBrk="1" hangingPunct="1">
              <a:defRPr/>
            </a:pPr>
            <a:r>
              <a:rPr lang="en-US" sz="2400" dirty="0">
                <a:solidFill>
                  <a:schemeClr val="bg2"/>
                </a:solidFill>
              </a:rPr>
              <a:t>Random CSPs (Model B)</a:t>
            </a:r>
          </a:p>
          <a:p>
            <a:pPr marL="781050" lvl="1" indent="-381000" eaLnBrk="1" hangingPunct="1">
              <a:defRPr/>
            </a:pPr>
            <a:r>
              <a:rPr lang="en-US" sz="2400" dirty="0">
                <a:solidFill>
                  <a:schemeClr val="bg2"/>
                </a:solidFill>
              </a:rPr>
              <a:t>Statistical Analysis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>
            <a:extLst>
              <a:ext uri="{FF2B5EF4-FFF2-40B4-BE49-F238E27FC236}">
                <a16:creationId xmlns:a16="http://schemas.microsoft.com/office/drawing/2014/main" id="{991ED65D-7D01-AE42-B5FC-85D8F90012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BA7C3B2-85CF-9A45-A4AA-7D018FC4417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D773AF8-9DBA-8A4F-8EDF-7E5BAF9C7B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Arc Consistency        </a:t>
            </a:r>
            <a:r>
              <a:rPr lang="en-US" altLang="en-US" sz="1800" b="0" i="1"/>
              <a:t>Adapted from Dechter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394FB1B-AB74-6143-A0A3-020CC8AEA6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Definition: </a:t>
            </a:r>
            <a:r>
              <a:rPr lang="en-US" altLang="en-US" sz="1800"/>
              <a:t> </a:t>
            </a:r>
            <a:r>
              <a:rPr lang="en-US" altLang="en-US" sz="2000"/>
              <a:t>Given a constraint graph </a:t>
            </a:r>
            <a:r>
              <a:rPr lang="en-US" altLang="en-US" sz="2000" b="1">
                <a:latin typeface="TypoUpright BT" pitchFamily="66" charset="0"/>
              </a:rPr>
              <a:t>G</a:t>
            </a:r>
            <a:r>
              <a:rPr lang="en-US" altLang="en-US" sz="2000"/>
              <a:t>,</a:t>
            </a:r>
            <a:r>
              <a:rPr lang="en-US" altLang="en-US" sz="18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A </a:t>
            </a:r>
            <a:r>
              <a:rPr lang="en-US" altLang="en-US" sz="2000" u="sng"/>
              <a:t>variable </a:t>
            </a:r>
            <a:r>
              <a:rPr lang="en-US" altLang="en-US" sz="2000" i="1" u="sng"/>
              <a:t>V</a:t>
            </a:r>
            <a:r>
              <a:rPr lang="en-US" altLang="en-US" sz="2000" i="1" u="sng" baseline="-25000"/>
              <a:t>i</a:t>
            </a:r>
            <a:r>
              <a:rPr lang="en-US" altLang="en-US" sz="2000" u="sng"/>
              <a:t> is arc consistent relative to</a:t>
            </a:r>
            <a:r>
              <a:rPr lang="en-US" altLang="en-US" sz="2000"/>
              <a:t> 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j</a:t>
            </a:r>
            <a:r>
              <a:rPr lang="en-US" altLang="en-US" sz="2000"/>
              <a:t> iff for every value </a:t>
            </a:r>
            <a:r>
              <a:rPr lang="en-US" altLang="en-US" sz="2000" i="1"/>
              <a:t>a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D</a:t>
            </a:r>
            <a:r>
              <a:rPr lang="en-US" altLang="en-US" sz="2000" i="1" baseline="-25000"/>
              <a:t>Vi</a:t>
            </a:r>
            <a:r>
              <a:rPr lang="en-US" altLang="en-US" sz="2000"/>
              <a:t>, there exists </a:t>
            </a:r>
            <a:r>
              <a:rPr lang="en-US" altLang="en-US" sz="2000" i="1"/>
              <a:t>b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D</a:t>
            </a:r>
            <a:r>
              <a:rPr lang="en-US" altLang="en-US" sz="2000" i="1" baseline="-25000"/>
              <a:t>Vj</a:t>
            </a:r>
            <a:r>
              <a:rPr lang="en-US" altLang="en-US" sz="2000"/>
              <a:t> | (</a:t>
            </a:r>
            <a:r>
              <a:rPr lang="en-US" altLang="en-US" sz="2000" i="1"/>
              <a:t>a</a:t>
            </a:r>
            <a:r>
              <a:rPr lang="en-US" altLang="en-US" sz="2000"/>
              <a:t>,</a:t>
            </a:r>
            <a:r>
              <a:rPr lang="en-US" altLang="en-US" sz="2000" i="1"/>
              <a:t>b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R</a:t>
            </a:r>
            <a:r>
              <a:rPr lang="en-US" altLang="en-US" sz="2000" i="1" baseline="-25000"/>
              <a:t>Vi,Vj</a:t>
            </a: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endParaRPr lang="en-US" altLang="en-US" sz="2000" u="sng"/>
          </a:p>
          <a:p>
            <a:pPr eaLnBrk="1" hangingPunct="1">
              <a:lnSpc>
                <a:spcPct val="90000"/>
              </a:lnSpc>
            </a:pPr>
            <a:endParaRPr lang="en-US" altLang="en-US" sz="2000" u="sng"/>
          </a:p>
          <a:p>
            <a:pPr eaLnBrk="1" hangingPunct="1">
              <a:lnSpc>
                <a:spcPct val="90000"/>
              </a:lnSpc>
            </a:pPr>
            <a:r>
              <a:rPr lang="en-US" altLang="en-US" sz="2000" u="sng"/>
              <a:t>The constraint </a:t>
            </a:r>
            <a:r>
              <a:rPr lang="en-US" altLang="en-US" sz="2000" i="1" u="sng"/>
              <a:t>C</a:t>
            </a:r>
            <a:r>
              <a:rPr lang="en-US" altLang="en-US" sz="2000" i="1" u="sng" baseline="-25000"/>
              <a:t>Vi,Vj</a:t>
            </a:r>
            <a:r>
              <a:rPr lang="en-US" altLang="en-US" sz="2000" u="sng"/>
              <a:t> is arc consistent</a:t>
            </a:r>
            <a:r>
              <a:rPr lang="en-US" altLang="en-US" sz="2000"/>
              <a:t> iff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i="1"/>
              <a:t>V</a:t>
            </a:r>
            <a:r>
              <a:rPr lang="en-US" altLang="en-US" sz="1800" i="1" baseline="-25000"/>
              <a:t>i</a:t>
            </a:r>
            <a:r>
              <a:rPr lang="en-US" altLang="en-US" sz="1800" i="1"/>
              <a:t> </a:t>
            </a:r>
            <a:r>
              <a:rPr lang="en-US" altLang="en-US" sz="1800"/>
              <a:t>is arc consistent relative to 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j</a:t>
            </a:r>
            <a:r>
              <a:rPr lang="en-US" altLang="en-US" sz="1800"/>
              <a:t>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i="1"/>
              <a:t>V</a:t>
            </a:r>
            <a:r>
              <a:rPr lang="en-US" altLang="en-US" sz="1800" i="1" baseline="-25000"/>
              <a:t>j</a:t>
            </a:r>
            <a:r>
              <a:rPr lang="en-US" altLang="en-US" sz="1800" i="1"/>
              <a:t> </a:t>
            </a:r>
            <a:r>
              <a:rPr lang="en-US" altLang="en-US" sz="1800"/>
              <a:t>is arc consistent relative to 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i</a:t>
            </a:r>
            <a:endParaRPr lang="en-US" altLang="en-US" sz="1800" u="sng"/>
          </a:p>
          <a:p>
            <a:pPr eaLnBrk="1" hangingPunct="1">
              <a:lnSpc>
                <a:spcPct val="90000"/>
              </a:lnSpc>
            </a:pPr>
            <a:r>
              <a:rPr lang="en-US" altLang="en-US" sz="2000" u="sng"/>
              <a:t>A binary CSP is arc-consistent</a:t>
            </a:r>
            <a:r>
              <a:rPr lang="en-US" altLang="en-US" sz="2000"/>
              <a:t> iff every constraint (or sub-graph of size 2) is arc consistent</a:t>
            </a:r>
          </a:p>
        </p:txBody>
      </p:sp>
      <p:grpSp>
        <p:nvGrpSpPr>
          <p:cNvPr id="23556" name="Group 6">
            <a:extLst>
              <a:ext uri="{FF2B5EF4-FFF2-40B4-BE49-F238E27FC236}">
                <a16:creationId xmlns:a16="http://schemas.microsoft.com/office/drawing/2014/main" id="{6993964D-8CD9-0846-9980-A2BC7FF2C41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78063" y="2528888"/>
            <a:ext cx="4611687" cy="1404937"/>
            <a:chOff x="1552" y="1764"/>
            <a:chExt cx="2304" cy="702"/>
          </a:xfrm>
        </p:grpSpPr>
        <p:sp>
          <p:nvSpPr>
            <p:cNvPr id="23557" name="AutoShape 5">
              <a:extLst>
                <a:ext uri="{FF2B5EF4-FFF2-40B4-BE49-F238E27FC236}">
                  <a16:creationId xmlns:a16="http://schemas.microsoft.com/office/drawing/2014/main" id="{F497C815-7C3A-F24B-B5F6-7F9ADC2F68D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52" y="1774"/>
              <a:ext cx="2304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8" name="Freeform 7">
              <a:extLst>
                <a:ext uri="{FF2B5EF4-FFF2-40B4-BE49-F238E27FC236}">
                  <a16:creationId xmlns:a16="http://schemas.microsoft.com/office/drawing/2014/main" id="{BA3B9D2F-DE78-4F4B-97F0-81EE38777A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" y="1864"/>
              <a:ext cx="245" cy="600"/>
            </a:xfrm>
            <a:custGeom>
              <a:avLst/>
              <a:gdLst>
                <a:gd name="T0" fmla="*/ 0 w 1960"/>
                <a:gd name="T1" fmla="*/ 0 h 4798"/>
                <a:gd name="T2" fmla="*/ 0 w 1960"/>
                <a:gd name="T3" fmla="*/ 0 h 4798"/>
                <a:gd name="T4" fmla="*/ 0 w 1960"/>
                <a:gd name="T5" fmla="*/ 0 h 4798"/>
                <a:gd name="T6" fmla="*/ 0 w 1960"/>
                <a:gd name="T7" fmla="*/ 0 h 4798"/>
                <a:gd name="T8" fmla="*/ 0 w 1960"/>
                <a:gd name="T9" fmla="*/ 0 h 4798"/>
                <a:gd name="T10" fmla="*/ 0 w 1960"/>
                <a:gd name="T11" fmla="*/ 0 h 4798"/>
                <a:gd name="T12" fmla="*/ 0 w 1960"/>
                <a:gd name="T13" fmla="*/ 0 h 4798"/>
                <a:gd name="T14" fmla="*/ 0 w 1960"/>
                <a:gd name="T15" fmla="*/ 0 h 4798"/>
                <a:gd name="T16" fmla="*/ 0 w 1960"/>
                <a:gd name="T17" fmla="*/ 0 h 4798"/>
                <a:gd name="T18" fmla="*/ 0 w 1960"/>
                <a:gd name="T19" fmla="*/ 0 h 4798"/>
                <a:gd name="T20" fmla="*/ 0 w 1960"/>
                <a:gd name="T21" fmla="*/ 0 h 4798"/>
                <a:gd name="T22" fmla="*/ 0 w 1960"/>
                <a:gd name="T23" fmla="*/ 0 h 4798"/>
                <a:gd name="T24" fmla="*/ 0 w 1960"/>
                <a:gd name="T25" fmla="*/ 0 h 4798"/>
                <a:gd name="T26" fmla="*/ 0 w 1960"/>
                <a:gd name="T27" fmla="*/ 0 h 4798"/>
                <a:gd name="T28" fmla="*/ 0 w 1960"/>
                <a:gd name="T29" fmla="*/ 0 h 4798"/>
                <a:gd name="T30" fmla="*/ 0 w 1960"/>
                <a:gd name="T31" fmla="*/ 0 h 4798"/>
                <a:gd name="T32" fmla="*/ 0 w 1960"/>
                <a:gd name="T33" fmla="*/ 0 h 4798"/>
                <a:gd name="T34" fmla="*/ 0 w 1960"/>
                <a:gd name="T35" fmla="*/ 0 h 4798"/>
                <a:gd name="T36" fmla="*/ 0 w 1960"/>
                <a:gd name="T37" fmla="*/ 0 h 4798"/>
                <a:gd name="T38" fmla="*/ 0 w 1960"/>
                <a:gd name="T39" fmla="*/ 0 h 4798"/>
                <a:gd name="T40" fmla="*/ 0 w 1960"/>
                <a:gd name="T41" fmla="*/ 0 h 4798"/>
                <a:gd name="T42" fmla="*/ 0 w 1960"/>
                <a:gd name="T43" fmla="*/ 0 h 4798"/>
                <a:gd name="T44" fmla="*/ 0 w 1960"/>
                <a:gd name="T45" fmla="*/ 0 h 4798"/>
                <a:gd name="T46" fmla="*/ 0 w 1960"/>
                <a:gd name="T47" fmla="*/ 0 h 4798"/>
                <a:gd name="T48" fmla="*/ 0 w 1960"/>
                <a:gd name="T49" fmla="*/ 0 h 4798"/>
                <a:gd name="T50" fmla="*/ 0 w 1960"/>
                <a:gd name="T51" fmla="*/ 0 h 4798"/>
                <a:gd name="T52" fmla="*/ 0 w 1960"/>
                <a:gd name="T53" fmla="*/ 0 h 4798"/>
                <a:gd name="T54" fmla="*/ 0 w 1960"/>
                <a:gd name="T55" fmla="*/ 0 h 4798"/>
                <a:gd name="T56" fmla="*/ 0 w 1960"/>
                <a:gd name="T57" fmla="*/ 0 h 4798"/>
                <a:gd name="T58" fmla="*/ 0 w 1960"/>
                <a:gd name="T59" fmla="*/ 0 h 4798"/>
                <a:gd name="T60" fmla="*/ 0 w 1960"/>
                <a:gd name="T61" fmla="*/ 0 h 4798"/>
                <a:gd name="T62" fmla="*/ 0 w 1960"/>
                <a:gd name="T63" fmla="*/ 0 h 4798"/>
                <a:gd name="T64" fmla="*/ 0 w 1960"/>
                <a:gd name="T65" fmla="*/ 0 h 4798"/>
                <a:gd name="T66" fmla="*/ 0 w 1960"/>
                <a:gd name="T67" fmla="*/ 0 h 4798"/>
                <a:gd name="T68" fmla="*/ 0 w 1960"/>
                <a:gd name="T69" fmla="*/ 0 h 4798"/>
                <a:gd name="T70" fmla="*/ 0 w 1960"/>
                <a:gd name="T71" fmla="*/ 0 h 4798"/>
                <a:gd name="T72" fmla="*/ 0 w 1960"/>
                <a:gd name="T73" fmla="*/ 0 h 4798"/>
                <a:gd name="T74" fmla="*/ 0 w 1960"/>
                <a:gd name="T75" fmla="*/ 0 h 4798"/>
                <a:gd name="T76" fmla="*/ 0 w 1960"/>
                <a:gd name="T77" fmla="*/ 0 h 4798"/>
                <a:gd name="T78" fmla="*/ 0 w 1960"/>
                <a:gd name="T79" fmla="*/ 0 h 4798"/>
                <a:gd name="T80" fmla="*/ 0 w 1960"/>
                <a:gd name="T81" fmla="*/ 0 h 4798"/>
                <a:gd name="T82" fmla="*/ 0 w 1960"/>
                <a:gd name="T83" fmla="*/ 0 h 4798"/>
                <a:gd name="T84" fmla="*/ 0 w 1960"/>
                <a:gd name="T85" fmla="*/ 0 h 4798"/>
                <a:gd name="T86" fmla="*/ 0 w 1960"/>
                <a:gd name="T87" fmla="*/ 0 h 4798"/>
                <a:gd name="T88" fmla="*/ 0 w 1960"/>
                <a:gd name="T89" fmla="*/ 0 h 4798"/>
                <a:gd name="T90" fmla="*/ 0 w 1960"/>
                <a:gd name="T91" fmla="*/ 0 h 4798"/>
                <a:gd name="T92" fmla="*/ 0 w 1960"/>
                <a:gd name="T93" fmla="*/ 0 h 4798"/>
                <a:gd name="T94" fmla="*/ 0 w 1960"/>
                <a:gd name="T95" fmla="*/ 0 h 4798"/>
                <a:gd name="T96" fmla="*/ 0 w 1960"/>
                <a:gd name="T97" fmla="*/ 0 h 4798"/>
                <a:gd name="T98" fmla="*/ 0 w 1960"/>
                <a:gd name="T99" fmla="*/ 0 h 4798"/>
                <a:gd name="T100" fmla="*/ 0 w 1960"/>
                <a:gd name="T101" fmla="*/ 0 h 4798"/>
                <a:gd name="T102" fmla="*/ 0 w 1960"/>
                <a:gd name="T103" fmla="*/ 0 h 4798"/>
                <a:gd name="T104" fmla="*/ 0 w 1960"/>
                <a:gd name="T105" fmla="*/ 0 h 4798"/>
                <a:gd name="T106" fmla="*/ 0 w 1960"/>
                <a:gd name="T107" fmla="*/ 0 h 4798"/>
                <a:gd name="T108" fmla="*/ 0 w 1960"/>
                <a:gd name="T109" fmla="*/ 0 h 4798"/>
                <a:gd name="T110" fmla="*/ 0 w 1960"/>
                <a:gd name="T111" fmla="*/ 0 h 4798"/>
                <a:gd name="T112" fmla="*/ 0 w 1960"/>
                <a:gd name="T113" fmla="*/ 0 h 4798"/>
                <a:gd name="T114" fmla="*/ 0 w 1960"/>
                <a:gd name="T115" fmla="*/ 0 h 4798"/>
                <a:gd name="T116" fmla="*/ 0 w 1960"/>
                <a:gd name="T117" fmla="*/ 0 h 4798"/>
                <a:gd name="T118" fmla="*/ 0 w 1960"/>
                <a:gd name="T119" fmla="*/ 0 h 47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8"/>
                <a:gd name="T182" fmla="*/ 1960 w 1960"/>
                <a:gd name="T183" fmla="*/ 4798 h 47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8">
                  <a:moveTo>
                    <a:pt x="1960" y="2399"/>
                  </a:moveTo>
                  <a:lnTo>
                    <a:pt x="1960" y="2441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7"/>
                  </a:lnTo>
                  <a:lnTo>
                    <a:pt x="1957" y="2608"/>
                  </a:lnTo>
                  <a:lnTo>
                    <a:pt x="1954" y="2650"/>
                  </a:lnTo>
                  <a:lnTo>
                    <a:pt x="1953" y="2693"/>
                  </a:lnTo>
                  <a:lnTo>
                    <a:pt x="1951" y="2734"/>
                  </a:lnTo>
                  <a:lnTo>
                    <a:pt x="1948" y="2775"/>
                  </a:lnTo>
                  <a:lnTo>
                    <a:pt x="1945" y="2816"/>
                  </a:lnTo>
                  <a:lnTo>
                    <a:pt x="1942" y="2858"/>
                  </a:lnTo>
                  <a:lnTo>
                    <a:pt x="1939" y="2899"/>
                  </a:lnTo>
                  <a:lnTo>
                    <a:pt x="1935" y="2940"/>
                  </a:lnTo>
                  <a:lnTo>
                    <a:pt x="1931" y="2980"/>
                  </a:lnTo>
                  <a:lnTo>
                    <a:pt x="1926" y="3022"/>
                  </a:lnTo>
                  <a:lnTo>
                    <a:pt x="1922" y="3062"/>
                  </a:lnTo>
                  <a:lnTo>
                    <a:pt x="1917" y="3102"/>
                  </a:lnTo>
                  <a:lnTo>
                    <a:pt x="1912" y="3142"/>
                  </a:lnTo>
                  <a:lnTo>
                    <a:pt x="1907" y="3181"/>
                  </a:lnTo>
                  <a:lnTo>
                    <a:pt x="1900" y="3222"/>
                  </a:lnTo>
                  <a:lnTo>
                    <a:pt x="1895" y="3260"/>
                  </a:lnTo>
                  <a:lnTo>
                    <a:pt x="1888" y="3300"/>
                  </a:lnTo>
                  <a:lnTo>
                    <a:pt x="1882" y="3339"/>
                  </a:lnTo>
                  <a:lnTo>
                    <a:pt x="1876" y="3377"/>
                  </a:lnTo>
                  <a:lnTo>
                    <a:pt x="1868" y="3415"/>
                  </a:lnTo>
                  <a:lnTo>
                    <a:pt x="1861" y="3454"/>
                  </a:lnTo>
                  <a:lnTo>
                    <a:pt x="1853" y="3491"/>
                  </a:lnTo>
                  <a:lnTo>
                    <a:pt x="1845" y="3528"/>
                  </a:lnTo>
                  <a:lnTo>
                    <a:pt x="1836" y="3565"/>
                  </a:lnTo>
                  <a:lnTo>
                    <a:pt x="1828" y="3601"/>
                  </a:lnTo>
                  <a:lnTo>
                    <a:pt x="1819" y="3638"/>
                  </a:lnTo>
                  <a:lnTo>
                    <a:pt x="1810" y="3673"/>
                  </a:lnTo>
                  <a:lnTo>
                    <a:pt x="1801" y="3709"/>
                  </a:lnTo>
                  <a:lnTo>
                    <a:pt x="1791" y="3744"/>
                  </a:lnTo>
                  <a:lnTo>
                    <a:pt x="1782" y="3778"/>
                  </a:lnTo>
                  <a:lnTo>
                    <a:pt x="1772" y="3812"/>
                  </a:lnTo>
                  <a:lnTo>
                    <a:pt x="1762" y="3846"/>
                  </a:lnTo>
                  <a:lnTo>
                    <a:pt x="1752" y="3880"/>
                  </a:lnTo>
                  <a:lnTo>
                    <a:pt x="1741" y="3912"/>
                  </a:lnTo>
                  <a:lnTo>
                    <a:pt x="1729" y="3945"/>
                  </a:lnTo>
                  <a:lnTo>
                    <a:pt x="1718" y="3976"/>
                  </a:lnTo>
                  <a:lnTo>
                    <a:pt x="1707" y="4008"/>
                  </a:lnTo>
                  <a:lnTo>
                    <a:pt x="1696" y="4038"/>
                  </a:lnTo>
                  <a:lnTo>
                    <a:pt x="1683" y="4068"/>
                  </a:lnTo>
                  <a:lnTo>
                    <a:pt x="1672" y="4099"/>
                  </a:lnTo>
                  <a:lnTo>
                    <a:pt x="1660" y="4128"/>
                  </a:lnTo>
                  <a:lnTo>
                    <a:pt x="1647" y="4157"/>
                  </a:lnTo>
                  <a:lnTo>
                    <a:pt x="1634" y="4185"/>
                  </a:lnTo>
                  <a:lnTo>
                    <a:pt x="1621" y="4212"/>
                  </a:lnTo>
                  <a:lnTo>
                    <a:pt x="1608" y="4240"/>
                  </a:lnTo>
                  <a:lnTo>
                    <a:pt x="1595" y="4266"/>
                  </a:lnTo>
                  <a:lnTo>
                    <a:pt x="1582" y="4293"/>
                  </a:lnTo>
                  <a:lnTo>
                    <a:pt x="1568" y="4318"/>
                  </a:lnTo>
                  <a:lnTo>
                    <a:pt x="1554" y="4343"/>
                  </a:lnTo>
                  <a:lnTo>
                    <a:pt x="1540" y="4367"/>
                  </a:lnTo>
                  <a:lnTo>
                    <a:pt x="1526" y="4391"/>
                  </a:lnTo>
                  <a:lnTo>
                    <a:pt x="1511" y="4415"/>
                  </a:lnTo>
                  <a:lnTo>
                    <a:pt x="1498" y="4437"/>
                  </a:lnTo>
                  <a:lnTo>
                    <a:pt x="1483" y="4458"/>
                  </a:lnTo>
                  <a:lnTo>
                    <a:pt x="1467" y="4480"/>
                  </a:lnTo>
                  <a:lnTo>
                    <a:pt x="1453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6" y="4558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10"/>
                  </a:lnTo>
                  <a:lnTo>
                    <a:pt x="1345" y="4626"/>
                  </a:lnTo>
                  <a:lnTo>
                    <a:pt x="1328" y="4641"/>
                  </a:lnTo>
                  <a:lnTo>
                    <a:pt x="1312" y="4655"/>
                  </a:lnTo>
                  <a:lnTo>
                    <a:pt x="1296" y="4670"/>
                  </a:lnTo>
                  <a:lnTo>
                    <a:pt x="1279" y="4682"/>
                  </a:lnTo>
                  <a:lnTo>
                    <a:pt x="1264" y="4696"/>
                  </a:lnTo>
                  <a:lnTo>
                    <a:pt x="1247" y="4707"/>
                  </a:lnTo>
                  <a:lnTo>
                    <a:pt x="1230" y="4718"/>
                  </a:lnTo>
                  <a:lnTo>
                    <a:pt x="1214" y="4728"/>
                  </a:lnTo>
                  <a:lnTo>
                    <a:pt x="1197" y="4738"/>
                  </a:lnTo>
                  <a:lnTo>
                    <a:pt x="1180" y="4747"/>
                  </a:lnTo>
                  <a:lnTo>
                    <a:pt x="1163" y="4755"/>
                  </a:lnTo>
                  <a:lnTo>
                    <a:pt x="1146" y="4763"/>
                  </a:lnTo>
                  <a:lnTo>
                    <a:pt x="1130" y="4770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8" y="4786"/>
                  </a:lnTo>
                  <a:lnTo>
                    <a:pt x="1061" y="4789"/>
                  </a:lnTo>
                  <a:lnTo>
                    <a:pt x="1044" y="4792"/>
                  </a:lnTo>
                  <a:lnTo>
                    <a:pt x="1027" y="4795"/>
                  </a:lnTo>
                  <a:lnTo>
                    <a:pt x="1010" y="4797"/>
                  </a:lnTo>
                  <a:lnTo>
                    <a:pt x="992" y="4797"/>
                  </a:lnTo>
                  <a:lnTo>
                    <a:pt x="975" y="4798"/>
                  </a:lnTo>
                  <a:lnTo>
                    <a:pt x="959" y="4797"/>
                  </a:lnTo>
                  <a:lnTo>
                    <a:pt x="942" y="4796"/>
                  </a:lnTo>
                  <a:lnTo>
                    <a:pt x="924" y="4793"/>
                  </a:lnTo>
                  <a:lnTo>
                    <a:pt x="907" y="4791"/>
                  </a:lnTo>
                  <a:lnTo>
                    <a:pt x="890" y="4788"/>
                  </a:lnTo>
                  <a:lnTo>
                    <a:pt x="873" y="4783"/>
                  </a:lnTo>
                  <a:lnTo>
                    <a:pt x="856" y="4778"/>
                  </a:lnTo>
                  <a:lnTo>
                    <a:pt x="839" y="4772"/>
                  </a:lnTo>
                  <a:lnTo>
                    <a:pt x="821" y="4766"/>
                  </a:lnTo>
                  <a:lnTo>
                    <a:pt x="804" y="4759"/>
                  </a:lnTo>
                  <a:lnTo>
                    <a:pt x="788" y="4751"/>
                  </a:lnTo>
                  <a:lnTo>
                    <a:pt x="772" y="4743"/>
                  </a:lnTo>
                  <a:lnTo>
                    <a:pt x="755" y="4733"/>
                  </a:lnTo>
                  <a:lnTo>
                    <a:pt x="738" y="4724"/>
                  </a:lnTo>
                  <a:lnTo>
                    <a:pt x="721" y="4712"/>
                  </a:lnTo>
                  <a:lnTo>
                    <a:pt x="704" y="4701"/>
                  </a:lnTo>
                  <a:lnTo>
                    <a:pt x="689" y="4689"/>
                  </a:lnTo>
                  <a:lnTo>
                    <a:pt x="672" y="4676"/>
                  </a:lnTo>
                  <a:lnTo>
                    <a:pt x="656" y="4663"/>
                  </a:lnTo>
                  <a:lnTo>
                    <a:pt x="640" y="4648"/>
                  </a:lnTo>
                  <a:lnTo>
                    <a:pt x="623" y="4634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0" y="4567"/>
                  </a:lnTo>
                  <a:lnTo>
                    <a:pt x="546" y="4548"/>
                  </a:lnTo>
                  <a:lnTo>
                    <a:pt x="530" y="4529"/>
                  </a:lnTo>
                  <a:lnTo>
                    <a:pt x="514" y="4510"/>
                  </a:lnTo>
                  <a:lnTo>
                    <a:pt x="500" y="4490"/>
                  </a:lnTo>
                  <a:lnTo>
                    <a:pt x="485" y="4469"/>
                  </a:lnTo>
                  <a:lnTo>
                    <a:pt x="470" y="4447"/>
                  </a:lnTo>
                  <a:lnTo>
                    <a:pt x="456" y="4426"/>
                  </a:lnTo>
                  <a:lnTo>
                    <a:pt x="441" y="4402"/>
                  </a:lnTo>
                  <a:lnTo>
                    <a:pt x="426" y="4380"/>
                  </a:lnTo>
                  <a:lnTo>
                    <a:pt x="413" y="4355"/>
                  </a:lnTo>
                  <a:lnTo>
                    <a:pt x="398" y="4330"/>
                  </a:lnTo>
                  <a:lnTo>
                    <a:pt x="385" y="4306"/>
                  </a:lnTo>
                  <a:lnTo>
                    <a:pt x="371" y="4280"/>
                  </a:lnTo>
                  <a:lnTo>
                    <a:pt x="358" y="4254"/>
                  </a:lnTo>
                  <a:lnTo>
                    <a:pt x="345" y="4227"/>
                  </a:lnTo>
                  <a:lnTo>
                    <a:pt x="332" y="4199"/>
                  </a:lnTo>
                  <a:lnTo>
                    <a:pt x="320" y="4171"/>
                  </a:lnTo>
                  <a:lnTo>
                    <a:pt x="307" y="4143"/>
                  </a:lnTo>
                  <a:lnTo>
                    <a:pt x="295" y="4113"/>
                  </a:lnTo>
                  <a:lnTo>
                    <a:pt x="282" y="4084"/>
                  </a:lnTo>
                  <a:lnTo>
                    <a:pt x="270" y="4054"/>
                  </a:lnTo>
                  <a:lnTo>
                    <a:pt x="259" y="4023"/>
                  </a:lnTo>
                  <a:lnTo>
                    <a:pt x="248" y="3992"/>
                  </a:lnTo>
                  <a:lnTo>
                    <a:pt x="235" y="3960"/>
                  </a:lnTo>
                  <a:lnTo>
                    <a:pt x="225" y="3928"/>
                  </a:lnTo>
                  <a:lnTo>
                    <a:pt x="214" y="3895"/>
                  </a:lnTo>
                  <a:lnTo>
                    <a:pt x="204" y="3863"/>
                  </a:lnTo>
                  <a:lnTo>
                    <a:pt x="192" y="3829"/>
                  </a:lnTo>
                  <a:lnTo>
                    <a:pt x="182" y="3795"/>
                  </a:lnTo>
                  <a:lnTo>
                    <a:pt x="173" y="3760"/>
                  </a:lnTo>
                  <a:lnTo>
                    <a:pt x="163" y="3726"/>
                  </a:lnTo>
                  <a:lnTo>
                    <a:pt x="154" y="3691"/>
                  </a:lnTo>
                  <a:lnTo>
                    <a:pt x="145" y="3655"/>
                  </a:lnTo>
                  <a:lnTo>
                    <a:pt x="136" y="3620"/>
                  </a:lnTo>
                  <a:lnTo>
                    <a:pt x="127" y="3583"/>
                  </a:lnTo>
                  <a:lnTo>
                    <a:pt x="119" y="3547"/>
                  </a:lnTo>
                  <a:lnTo>
                    <a:pt x="111" y="3510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8" y="3396"/>
                  </a:lnTo>
                  <a:lnTo>
                    <a:pt x="81" y="3358"/>
                  </a:lnTo>
                  <a:lnTo>
                    <a:pt x="74" y="3320"/>
                  </a:lnTo>
                  <a:lnTo>
                    <a:pt x="69" y="3280"/>
                  </a:lnTo>
                  <a:lnTo>
                    <a:pt x="62" y="3241"/>
                  </a:lnTo>
                  <a:lnTo>
                    <a:pt x="56" y="3202"/>
                  </a:lnTo>
                  <a:lnTo>
                    <a:pt x="51" y="3162"/>
                  </a:lnTo>
                  <a:lnTo>
                    <a:pt x="45" y="3122"/>
                  </a:lnTo>
                  <a:lnTo>
                    <a:pt x="41" y="3081"/>
                  </a:lnTo>
                  <a:lnTo>
                    <a:pt x="35" y="3042"/>
                  </a:lnTo>
                  <a:lnTo>
                    <a:pt x="32" y="3002"/>
                  </a:lnTo>
                  <a:lnTo>
                    <a:pt x="27" y="2960"/>
                  </a:lnTo>
                  <a:lnTo>
                    <a:pt x="23" y="2920"/>
                  </a:lnTo>
                  <a:lnTo>
                    <a:pt x="19" y="2878"/>
                  </a:lnTo>
                  <a:lnTo>
                    <a:pt x="16" y="2838"/>
                  </a:lnTo>
                  <a:lnTo>
                    <a:pt x="14" y="2796"/>
                  </a:lnTo>
                  <a:lnTo>
                    <a:pt x="10" y="2754"/>
                  </a:lnTo>
                  <a:lnTo>
                    <a:pt x="8" y="2713"/>
                  </a:lnTo>
                  <a:lnTo>
                    <a:pt x="6" y="2671"/>
                  </a:lnTo>
                  <a:lnTo>
                    <a:pt x="5" y="2630"/>
                  </a:lnTo>
                  <a:lnTo>
                    <a:pt x="2" y="2588"/>
                  </a:lnTo>
                  <a:lnTo>
                    <a:pt x="1" y="2545"/>
                  </a:lnTo>
                  <a:lnTo>
                    <a:pt x="0" y="2504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8"/>
                  </a:lnTo>
                  <a:lnTo>
                    <a:pt x="0" y="2336"/>
                  </a:lnTo>
                  <a:lnTo>
                    <a:pt x="0" y="2293"/>
                  </a:lnTo>
                  <a:lnTo>
                    <a:pt x="1" y="2252"/>
                  </a:lnTo>
                  <a:lnTo>
                    <a:pt x="2" y="2210"/>
                  </a:lnTo>
                  <a:lnTo>
                    <a:pt x="5" y="2169"/>
                  </a:lnTo>
                  <a:lnTo>
                    <a:pt x="6" y="2127"/>
                  </a:lnTo>
                  <a:lnTo>
                    <a:pt x="8" y="2086"/>
                  </a:lnTo>
                  <a:lnTo>
                    <a:pt x="10" y="2044"/>
                  </a:lnTo>
                  <a:lnTo>
                    <a:pt x="14" y="2002"/>
                  </a:lnTo>
                  <a:lnTo>
                    <a:pt x="16" y="1961"/>
                  </a:lnTo>
                  <a:lnTo>
                    <a:pt x="19" y="1919"/>
                  </a:lnTo>
                  <a:lnTo>
                    <a:pt x="23" y="1879"/>
                  </a:lnTo>
                  <a:lnTo>
                    <a:pt x="27" y="1837"/>
                  </a:lnTo>
                  <a:lnTo>
                    <a:pt x="32" y="1797"/>
                  </a:lnTo>
                  <a:lnTo>
                    <a:pt x="35" y="1756"/>
                  </a:lnTo>
                  <a:lnTo>
                    <a:pt x="41" y="1716"/>
                  </a:lnTo>
                  <a:lnTo>
                    <a:pt x="45" y="1675"/>
                  </a:lnTo>
                  <a:lnTo>
                    <a:pt x="51" y="1636"/>
                  </a:lnTo>
                  <a:lnTo>
                    <a:pt x="56" y="1597"/>
                  </a:lnTo>
                  <a:lnTo>
                    <a:pt x="62" y="1557"/>
                  </a:lnTo>
                  <a:lnTo>
                    <a:pt x="69" y="1518"/>
                  </a:lnTo>
                  <a:lnTo>
                    <a:pt x="74" y="1479"/>
                  </a:lnTo>
                  <a:lnTo>
                    <a:pt x="81" y="1440"/>
                  </a:lnTo>
                  <a:lnTo>
                    <a:pt x="88" y="1402"/>
                  </a:lnTo>
                  <a:lnTo>
                    <a:pt x="96" y="1364"/>
                  </a:lnTo>
                  <a:lnTo>
                    <a:pt x="104" y="1326"/>
                  </a:lnTo>
                  <a:lnTo>
                    <a:pt x="111" y="1289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2"/>
                  </a:lnTo>
                  <a:lnTo>
                    <a:pt x="173" y="1037"/>
                  </a:lnTo>
                  <a:lnTo>
                    <a:pt x="182" y="1003"/>
                  </a:lnTo>
                  <a:lnTo>
                    <a:pt x="192" y="969"/>
                  </a:lnTo>
                  <a:lnTo>
                    <a:pt x="204" y="936"/>
                  </a:lnTo>
                  <a:lnTo>
                    <a:pt x="214" y="902"/>
                  </a:lnTo>
                  <a:lnTo>
                    <a:pt x="225" y="869"/>
                  </a:lnTo>
                  <a:lnTo>
                    <a:pt x="235" y="838"/>
                  </a:lnTo>
                  <a:lnTo>
                    <a:pt x="246" y="806"/>
                  </a:lnTo>
                  <a:lnTo>
                    <a:pt x="259" y="775"/>
                  </a:lnTo>
                  <a:lnTo>
                    <a:pt x="270" y="745"/>
                  </a:lnTo>
                  <a:lnTo>
                    <a:pt x="282" y="714"/>
                  </a:lnTo>
                  <a:lnTo>
                    <a:pt x="295" y="685"/>
                  </a:lnTo>
                  <a:lnTo>
                    <a:pt x="307" y="656"/>
                  </a:lnTo>
                  <a:lnTo>
                    <a:pt x="320" y="627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9"/>
                  </a:lnTo>
                  <a:lnTo>
                    <a:pt x="385" y="493"/>
                  </a:lnTo>
                  <a:lnTo>
                    <a:pt x="398" y="467"/>
                  </a:lnTo>
                  <a:lnTo>
                    <a:pt x="413" y="442"/>
                  </a:lnTo>
                  <a:lnTo>
                    <a:pt x="426" y="419"/>
                  </a:lnTo>
                  <a:lnTo>
                    <a:pt x="441" y="395"/>
                  </a:lnTo>
                  <a:lnTo>
                    <a:pt x="456" y="372"/>
                  </a:lnTo>
                  <a:lnTo>
                    <a:pt x="470" y="350"/>
                  </a:lnTo>
                  <a:lnTo>
                    <a:pt x="485" y="329"/>
                  </a:lnTo>
                  <a:lnTo>
                    <a:pt x="500" y="308"/>
                  </a:lnTo>
                  <a:lnTo>
                    <a:pt x="514" y="288"/>
                  </a:lnTo>
                  <a:lnTo>
                    <a:pt x="530" y="268"/>
                  </a:lnTo>
                  <a:lnTo>
                    <a:pt x="546" y="249"/>
                  </a:lnTo>
                  <a:lnTo>
                    <a:pt x="560" y="231"/>
                  </a:lnTo>
                  <a:lnTo>
                    <a:pt x="576" y="213"/>
                  </a:lnTo>
                  <a:lnTo>
                    <a:pt x="592" y="196"/>
                  </a:lnTo>
                  <a:lnTo>
                    <a:pt x="608" y="180"/>
                  </a:lnTo>
                  <a:lnTo>
                    <a:pt x="623" y="165"/>
                  </a:lnTo>
                  <a:lnTo>
                    <a:pt x="640" y="150"/>
                  </a:lnTo>
                  <a:lnTo>
                    <a:pt x="656" y="135"/>
                  </a:lnTo>
                  <a:lnTo>
                    <a:pt x="672" y="122"/>
                  </a:lnTo>
                  <a:lnTo>
                    <a:pt x="689" y="108"/>
                  </a:lnTo>
                  <a:lnTo>
                    <a:pt x="704" y="97"/>
                  </a:lnTo>
                  <a:lnTo>
                    <a:pt x="721" y="86"/>
                  </a:lnTo>
                  <a:lnTo>
                    <a:pt x="738" y="75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8" y="46"/>
                  </a:lnTo>
                  <a:lnTo>
                    <a:pt x="804" y="39"/>
                  </a:lnTo>
                  <a:lnTo>
                    <a:pt x="821" y="32"/>
                  </a:lnTo>
                  <a:lnTo>
                    <a:pt x="839" y="25"/>
                  </a:lnTo>
                  <a:lnTo>
                    <a:pt x="856" y="20"/>
                  </a:lnTo>
                  <a:lnTo>
                    <a:pt x="873" y="15"/>
                  </a:lnTo>
                  <a:lnTo>
                    <a:pt x="890" y="11"/>
                  </a:lnTo>
                  <a:lnTo>
                    <a:pt x="907" y="7"/>
                  </a:lnTo>
                  <a:lnTo>
                    <a:pt x="924" y="4"/>
                  </a:lnTo>
                  <a:lnTo>
                    <a:pt x="942" y="3"/>
                  </a:lnTo>
                  <a:lnTo>
                    <a:pt x="959" y="0"/>
                  </a:lnTo>
                  <a:lnTo>
                    <a:pt x="975" y="0"/>
                  </a:lnTo>
                  <a:lnTo>
                    <a:pt x="992" y="0"/>
                  </a:lnTo>
                  <a:lnTo>
                    <a:pt x="1010" y="2"/>
                  </a:lnTo>
                  <a:lnTo>
                    <a:pt x="1027" y="3"/>
                  </a:lnTo>
                  <a:lnTo>
                    <a:pt x="1044" y="6"/>
                  </a:lnTo>
                  <a:lnTo>
                    <a:pt x="1061" y="8"/>
                  </a:lnTo>
                  <a:lnTo>
                    <a:pt x="1078" y="13"/>
                  </a:lnTo>
                  <a:lnTo>
                    <a:pt x="1096" y="17"/>
                  </a:lnTo>
                  <a:lnTo>
                    <a:pt x="1113" y="23"/>
                  </a:lnTo>
                  <a:lnTo>
                    <a:pt x="1130" y="29"/>
                  </a:lnTo>
                  <a:lnTo>
                    <a:pt x="1146" y="35"/>
                  </a:lnTo>
                  <a:lnTo>
                    <a:pt x="1163" y="43"/>
                  </a:lnTo>
                  <a:lnTo>
                    <a:pt x="1180" y="51"/>
                  </a:lnTo>
                  <a:lnTo>
                    <a:pt x="1197" y="60"/>
                  </a:lnTo>
                  <a:lnTo>
                    <a:pt x="1214" y="69"/>
                  </a:lnTo>
                  <a:lnTo>
                    <a:pt x="1230" y="80"/>
                  </a:lnTo>
                  <a:lnTo>
                    <a:pt x="1247" y="91"/>
                  </a:lnTo>
                  <a:lnTo>
                    <a:pt x="1264" y="103"/>
                  </a:lnTo>
                  <a:lnTo>
                    <a:pt x="1279" y="115"/>
                  </a:lnTo>
                  <a:lnTo>
                    <a:pt x="1296" y="129"/>
                  </a:lnTo>
                  <a:lnTo>
                    <a:pt x="1312" y="142"/>
                  </a:lnTo>
                  <a:lnTo>
                    <a:pt x="1328" y="157"/>
                  </a:lnTo>
                  <a:lnTo>
                    <a:pt x="1345" y="172"/>
                  </a:lnTo>
                  <a:lnTo>
                    <a:pt x="1360" y="188"/>
                  </a:lnTo>
                  <a:lnTo>
                    <a:pt x="1376" y="205"/>
                  </a:lnTo>
                  <a:lnTo>
                    <a:pt x="1392" y="222"/>
                  </a:lnTo>
                  <a:lnTo>
                    <a:pt x="1406" y="240"/>
                  </a:lnTo>
                  <a:lnTo>
                    <a:pt x="1422" y="259"/>
                  </a:lnTo>
                  <a:lnTo>
                    <a:pt x="1438" y="278"/>
                  </a:lnTo>
                  <a:lnTo>
                    <a:pt x="1453" y="297"/>
                  </a:lnTo>
                  <a:lnTo>
                    <a:pt x="1467" y="319"/>
                  </a:lnTo>
                  <a:lnTo>
                    <a:pt x="1483" y="340"/>
                  </a:lnTo>
                  <a:lnTo>
                    <a:pt x="1498" y="361"/>
                  </a:lnTo>
                  <a:lnTo>
                    <a:pt x="1511" y="384"/>
                  </a:lnTo>
                  <a:lnTo>
                    <a:pt x="1526" y="407"/>
                  </a:lnTo>
                  <a:lnTo>
                    <a:pt x="1540" y="431"/>
                  </a:lnTo>
                  <a:lnTo>
                    <a:pt x="1554" y="455"/>
                  </a:lnTo>
                  <a:lnTo>
                    <a:pt x="1568" y="479"/>
                  </a:lnTo>
                  <a:lnTo>
                    <a:pt x="1582" y="505"/>
                  </a:lnTo>
                  <a:lnTo>
                    <a:pt x="1595" y="531"/>
                  </a:lnTo>
                  <a:lnTo>
                    <a:pt x="1608" y="558"/>
                  </a:lnTo>
                  <a:lnTo>
                    <a:pt x="1621" y="585"/>
                  </a:lnTo>
                  <a:lnTo>
                    <a:pt x="1634" y="613"/>
                  </a:lnTo>
                  <a:lnTo>
                    <a:pt x="1647" y="641"/>
                  </a:lnTo>
                  <a:lnTo>
                    <a:pt x="1660" y="670"/>
                  </a:lnTo>
                  <a:lnTo>
                    <a:pt x="1672" y="700"/>
                  </a:lnTo>
                  <a:lnTo>
                    <a:pt x="1683" y="729"/>
                  </a:lnTo>
                  <a:lnTo>
                    <a:pt x="1696" y="759"/>
                  </a:lnTo>
                  <a:lnTo>
                    <a:pt x="1707" y="791"/>
                  </a:lnTo>
                  <a:lnTo>
                    <a:pt x="1718" y="822"/>
                  </a:lnTo>
                  <a:lnTo>
                    <a:pt x="1729" y="854"/>
                  </a:lnTo>
                  <a:lnTo>
                    <a:pt x="1741" y="886"/>
                  </a:lnTo>
                  <a:lnTo>
                    <a:pt x="1752" y="919"/>
                  </a:lnTo>
                  <a:lnTo>
                    <a:pt x="1762" y="952"/>
                  </a:lnTo>
                  <a:lnTo>
                    <a:pt x="1772" y="985"/>
                  </a:lnTo>
                  <a:lnTo>
                    <a:pt x="1782" y="1020"/>
                  </a:lnTo>
                  <a:lnTo>
                    <a:pt x="1791" y="1055"/>
                  </a:lnTo>
                  <a:lnTo>
                    <a:pt x="1801" y="1090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6" y="1233"/>
                  </a:lnTo>
                  <a:lnTo>
                    <a:pt x="1845" y="1269"/>
                  </a:lnTo>
                  <a:lnTo>
                    <a:pt x="1853" y="1308"/>
                  </a:lnTo>
                  <a:lnTo>
                    <a:pt x="1861" y="1345"/>
                  </a:lnTo>
                  <a:lnTo>
                    <a:pt x="1868" y="1383"/>
                  </a:lnTo>
                  <a:lnTo>
                    <a:pt x="1876" y="1421"/>
                  </a:lnTo>
                  <a:lnTo>
                    <a:pt x="1882" y="1459"/>
                  </a:lnTo>
                  <a:lnTo>
                    <a:pt x="1888" y="1498"/>
                  </a:lnTo>
                  <a:lnTo>
                    <a:pt x="1895" y="1537"/>
                  </a:lnTo>
                  <a:lnTo>
                    <a:pt x="1900" y="1576"/>
                  </a:lnTo>
                  <a:lnTo>
                    <a:pt x="1907" y="1616"/>
                  </a:lnTo>
                  <a:lnTo>
                    <a:pt x="1912" y="1656"/>
                  </a:lnTo>
                  <a:lnTo>
                    <a:pt x="1917" y="1695"/>
                  </a:lnTo>
                  <a:lnTo>
                    <a:pt x="1922" y="1736"/>
                  </a:lnTo>
                  <a:lnTo>
                    <a:pt x="1926" y="1776"/>
                  </a:lnTo>
                  <a:lnTo>
                    <a:pt x="1931" y="1817"/>
                  </a:lnTo>
                  <a:lnTo>
                    <a:pt x="1935" y="1857"/>
                  </a:lnTo>
                  <a:lnTo>
                    <a:pt x="1939" y="1899"/>
                  </a:lnTo>
                  <a:lnTo>
                    <a:pt x="1942" y="1939"/>
                  </a:lnTo>
                  <a:lnTo>
                    <a:pt x="1945" y="1981"/>
                  </a:lnTo>
                  <a:lnTo>
                    <a:pt x="1948" y="2023"/>
                  </a:lnTo>
                  <a:lnTo>
                    <a:pt x="1951" y="2064"/>
                  </a:lnTo>
                  <a:lnTo>
                    <a:pt x="1953" y="2106"/>
                  </a:lnTo>
                  <a:lnTo>
                    <a:pt x="1954" y="2147"/>
                  </a:lnTo>
                  <a:lnTo>
                    <a:pt x="1957" y="2189"/>
                  </a:lnTo>
                  <a:lnTo>
                    <a:pt x="1958" y="2231"/>
                  </a:lnTo>
                  <a:lnTo>
                    <a:pt x="1959" y="2273"/>
                  </a:lnTo>
                  <a:lnTo>
                    <a:pt x="1960" y="2315"/>
                  </a:lnTo>
                  <a:lnTo>
                    <a:pt x="1960" y="2356"/>
                  </a:lnTo>
                  <a:lnTo>
                    <a:pt x="1960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9" name="Freeform 8">
              <a:extLst>
                <a:ext uri="{FF2B5EF4-FFF2-40B4-BE49-F238E27FC236}">
                  <a16:creationId xmlns:a16="http://schemas.microsoft.com/office/drawing/2014/main" id="{5430B557-B9B1-5D48-993F-C2CE4642BC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" y="1864"/>
              <a:ext cx="245" cy="600"/>
            </a:xfrm>
            <a:custGeom>
              <a:avLst/>
              <a:gdLst>
                <a:gd name="T0" fmla="*/ 0 w 1961"/>
                <a:gd name="T1" fmla="*/ 0 h 4796"/>
                <a:gd name="T2" fmla="*/ 0 w 1961"/>
                <a:gd name="T3" fmla="*/ 0 h 4796"/>
                <a:gd name="T4" fmla="*/ 0 w 1961"/>
                <a:gd name="T5" fmla="*/ 0 h 4796"/>
                <a:gd name="T6" fmla="*/ 0 w 1961"/>
                <a:gd name="T7" fmla="*/ 0 h 4796"/>
                <a:gd name="T8" fmla="*/ 0 w 1961"/>
                <a:gd name="T9" fmla="*/ 0 h 4796"/>
                <a:gd name="T10" fmla="*/ 0 w 1961"/>
                <a:gd name="T11" fmla="*/ 0 h 4796"/>
                <a:gd name="T12" fmla="*/ 0 w 1961"/>
                <a:gd name="T13" fmla="*/ 0 h 4796"/>
                <a:gd name="T14" fmla="*/ 0 w 1961"/>
                <a:gd name="T15" fmla="*/ 0 h 4796"/>
                <a:gd name="T16" fmla="*/ 0 w 1961"/>
                <a:gd name="T17" fmla="*/ 0 h 4796"/>
                <a:gd name="T18" fmla="*/ 0 w 1961"/>
                <a:gd name="T19" fmla="*/ 0 h 4796"/>
                <a:gd name="T20" fmla="*/ 0 w 1961"/>
                <a:gd name="T21" fmla="*/ 0 h 4796"/>
                <a:gd name="T22" fmla="*/ 0 w 1961"/>
                <a:gd name="T23" fmla="*/ 0 h 4796"/>
                <a:gd name="T24" fmla="*/ 0 w 1961"/>
                <a:gd name="T25" fmla="*/ 0 h 4796"/>
                <a:gd name="T26" fmla="*/ 0 w 1961"/>
                <a:gd name="T27" fmla="*/ 0 h 4796"/>
                <a:gd name="T28" fmla="*/ 0 w 1961"/>
                <a:gd name="T29" fmla="*/ 0 h 4796"/>
                <a:gd name="T30" fmla="*/ 0 w 1961"/>
                <a:gd name="T31" fmla="*/ 0 h 4796"/>
                <a:gd name="T32" fmla="*/ 0 w 1961"/>
                <a:gd name="T33" fmla="*/ 0 h 4796"/>
                <a:gd name="T34" fmla="*/ 0 w 1961"/>
                <a:gd name="T35" fmla="*/ 0 h 4796"/>
                <a:gd name="T36" fmla="*/ 0 w 1961"/>
                <a:gd name="T37" fmla="*/ 0 h 4796"/>
                <a:gd name="T38" fmla="*/ 0 w 1961"/>
                <a:gd name="T39" fmla="*/ 0 h 4796"/>
                <a:gd name="T40" fmla="*/ 0 w 1961"/>
                <a:gd name="T41" fmla="*/ 0 h 4796"/>
                <a:gd name="T42" fmla="*/ 0 w 1961"/>
                <a:gd name="T43" fmla="*/ 0 h 4796"/>
                <a:gd name="T44" fmla="*/ 0 w 1961"/>
                <a:gd name="T45" fmla="*/ 0 h 4796"/>
                <a:gd name="T46" fmla="*/ 0 w 1961"/>
                <a:gd name="T47" fmla="*/ 0 h 4796"/>
                <a:gd name="T48" fmla="*/ 0 w 1961"/>
                <a:gd name="T49" fmla="*/ 0 h 4796"/>
                <a:gd name="T50" fmla="*/ 0 w 1961"/>
                <a:gd name="T51" fmla="*/ 0 h 4796"/>
                <a:gd name="T52" fmla="*/ 0 w 1961"/>
                <a:gd name="T53" fmla="*/ 0 h 4796"/>
                <a:gd name="T54" fmla="*/ 0 w 1961"/>
                <a:gd name="T55" fmla="*/ 0 h 4796"/>
                <a:gd name="T56" fmla="*/ 0 w 1961"/>
                <a:gd name="T57" fmla="*/ 0 h 4796"/>
                <a:gd name="T58" fmla="*/ 0 w 1961"/>
                <a:gd name="T59" fmla="*/ 0 h 4796"/>
                <a:gd name="T60" fmla="*/ 0 w 1961"/>
                <a:gd name="T61" fmla="*/ 0 h 4796"/>
                <a:gd name="T62" fmla="*/ 0 w 1961"/>
                <a:gd name="T63" fmla="*/ 0 h 4796"/>
                <a:gd name="T64" fmla="*/ 0 w 1961"/>
                <a:gd name="T65" fmla="*/ 0 h 4796"/>
                <a:gd name="T66" fmla="*/ 0 w 1961"/>
                <a:gd name="T67" fmla="*/ 0 h 4796"/>
                <a:gd name="T68" fmla="*/ 0 w 1961"/>
                <a:gd name="T69" fmla="*/ 0 h 4796"/>
                <a:gd name="T70" fmla="*/ 0 w 1961"/>
                <a:gd name="T71" fmla="*/ 0 h 4796"/>
                <a:gd name="T72" fmla="*/ 0 w 1961"/>
                <a:gd name="T73" fmla="*/ 0 h 4796"/>
                <a:gd name="T74" fmla="*/ 0 w 1961"/>
                <a:gd name="T75" fmla="*/ 0 h 4796"/>
                <a:gd name="T76" fmla="*/ 0 w 1961"/>
                <a:gd name="T77" fmla="*/ 0 h 4796"/>
                <a:gd name="T78" fmla="*/ 0 w 1961"/>
                <a:gd name="T79" fmla="*/ 0 h 4796"/>
                <a:gd name="T80" fmla="*/ 0 w 1961"/>
                <a:gd name="T81" fmla="*/ 0 h 4796"/>
                <a:gd name="T82" fmla="*/ 0 w 1961"/>
                <a:gd name="T83" fmla="*/ 0 h 4796"/>
                <a:gd name="T84" fmla="*/ 0 w 1961"/>
                <a:gd name="T85" fmla="*/ 0 h 4796"/>
                <a:gd name="T86" fmla="*/ 0 w 1961"/>
                <a:gd name="T87" fmla="*/ 0 h 4796"/>
                <a:gd name="T88" fmla="*/ 0 w 1961"/>
                <a:gd name="T89" fmla="*/ 0 h 4796"/>
                <a:gd name="T90" fmla="*/ 0 w 1961"/>
                <a:gd name="T91" fmla="*/ 0 h 4796"/>
                <a:gd name="T92" fmla="*/ 0 w 1961"/>
                <a:gd name="T93" fmla="*/ 0 h 4796"/>
                <a:gd name="T94" fmla="*/ 0 w 1961"/>
                <a:gd name="T95" fmla="*/ 0 h 4796"/>
                <a:gd name="T96" fmla="*/ 0 w 1961"/>
                <a:gd name="T97" fmla="*/ 0 h 4796"/>
                <a:gd name="T98" fmla="*/ 0 w 1961"/>
                <a:gd name="T99" fmla="*/ 0 h 4796"/>
                <a:gd name="T100" fmla="*/ 0 w 1961"/>
                <a:gd name="T101" fmla="*/ 0 h 4796"/>
                <a:gd name="T102" fmla="*/ 0 w 1961"/>
                <a:gd name="T103" fmla="*/ 0 h 4796"/>
                <a:gd name="T104" fmla="*/ 0 w 1961"/>
                <a:gd name="T105" fmla="*/ 0 h 4796"/>
                <a:gd name="T106" fmla="*/ 0 w 1961"/>
                <a:gd name="T107" fmla="*/ 0 h 4796"/>
                <a:gd name="T108" fmla="*/ 0 w 1961"/>
                <a:gd name="T109" fmla="*/ 0 h 4796"/>
                <a:gd name="T110" fmla="*/ 0 w 1961"/>
                <a:gd name="T111" fmla="*/ 0 h 4796"/>
                <a:gd name="T112" fmla="*/ 0 w 1961"/>
                <a:gd name="T113" fmla="*/ 0 h 4796"/>
                <a:gd name="T114" fmla="*/ 0 w 1961"/>
                <a:gd name="T115" fmla="*/ 0 h 4796"/>
                <a:gd name="T116" fmla="*/ 0 w 1961"/>
                <a:gd name="T117" fmla="*/ 0 h 4796"/>
                <a:gd name="T118" fmla="*/ 0 w 1961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1"/>
                <a:gd name="T181" fmla="*/ 0 h 4796"/>
                <a:gd name="T182" fmla="*/ 1961 w 1961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1" h="4796">
                  <a:moveTo>
                    <a:pt x="1961" y="2399"/>
                  </a:moveTo>
                  <a:lnTo>
                    <a:pt x="1960" y="2440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6"/>
                  </a:lnTo>
                  <a:lnTo>
                    <a:pt x="1957" y="2608"/>
                  </a:lnTo>
                  <a:lnTo>
                    <a:pt x="1955" y="2649"/>
                  </a:lnTo>
                  <a:lnTo>
                    <a:pt x="1953" y="2691"/>
                  </a:lnTo>
                  <a:lnTo>
                    <a:pt x="1951" y="2732"/>
                  </a:lnTo>
                  <a:lnTo>
                    <a:pt x="1949" y="2774"/>
                  </a:lnTo>
                  <a:lnTo>
                    <a:pt x="1945" y="2816"/>
                  </a:lnTo>
                  <a:lnTo>
                    <a:pt x="1942" y="2857"/>
                  </a:lnTo>
                  <a:lnTo>
                    <a:pt x="1939" y="2899"/>
                  </a:lnTo>
                  <a:lnTo>
                    <a:pt x="1935" y="2939"/>
                  </a:lnTo>
                  <a:lnTo>
                    <a:pt x="1931" y="2980"/>
                  </a:lnTo>
                  <a:lnTo>
                    <a:pt x="1927" y="3020"/>
                  </a:lnTo>
                  <a:lnTo>
                    <a:pt x="1923" y="3061"/>
                  </a:lnTo>
                  <a:lnTo>
                    <a:pt x="1917" y="3101"/>
                  </a:lnTo>
                  <a:lnTo>
                    <a:pt x="1913" y="3142"/>
                  </a:lnTo>
                  <a:lnTo>
                    <a:pt x="1907" y="3181"/>
                  </a:lnTo>
                  <a:lnTo>
                    <a:pt x="1901" y="3220"/>
                  </a:lnTo>
                  <a:lnTo>
                    <a:pt x="1895" y="3260"/>
                  </a:lnTo>
                  <a:lnTo>
                    <a:pt x="1889" y="3299"/>
                  </a:lnTo>
                  <a:lnTo>
                    <a:pt x="1882" y="3338"/>
                  </a:lnTo>
                  <a:lnTo>
                    <a:pt x="1876" y="3377"/>
                  </a:lnTo>
                  <a:lnTo>
                    <a:pt x="1868" y="3415"/>
                  </a:lnTo>
                  <a:lnTo>
                    <a:pt x="1861" y="3452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7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8"/>
                  </a:lnTo>
                  <a:lnTo>
                    <a:pt x="1792" y="3743"/>
                  </a:lnTo>
                  <a:lnTo>
                    <a:pt x="1782" y="3778"/>
                  </a:lnTo>
                  <a:lnTo>
                    <a:pt x="1772" y="3812"/>
                  </a:lnTo>
                  <a:lnTo>
                    <a:pt x="1762" y="3845"/>
                  </a:lnTo>
                  <a:lnTo>
                    <a:pt x="1752" y="3878"/>
                  </a:lnTo>
                  <a:lnTo>
                    <a:pt x="1741" y="3912"/>
                  </a:lnTo>
                  <a:lnTo>
                    <a:pt x="1730" y="3943"/>
                  </a:lnTo>
                  <a:lnTo>
                    <a:pt x="1719" y="3976"/>
                  </a:lnTo>
                  <a:lnTo>
                    <a:pt x="1708" y="4007"/>
                  </a:lnTo>
                  <a:lnTo>
                    <a:pt x="1696" y="4038"/>
                  </a:lnTo>
                  <a:lnTo>
                    <a:pt x="1684" y="4068"/>
                  </a:lnTo>
                  <a:lnTo>
                    <a:pt x="1672" y="4098"/>
                  </a:lnTo>
                  <a:lnTo>
                    <a:pt x="1660" y="4127"/>
                  </a:lnTo>
                  <a:lnTo>
                    <a:pt x="1647" y="4157"/>
                  </a:lnTo>
                  <a:lnTo>
                    <a:pt x="1635" y="4185"/>
                  </a:lnTo>
                  <a:lnTo>
                    <a:pt x="1621" y="4212"/>
                  </a:lnTo>
                  <a:lnTo>
                    <a:pt x="1609" y="4240"/>
                  </a:lnTo>
                  <a:lnTo>
                    <a:pt x="1595" y="4266"/>
                  </a:lnTo>
                  <a:lnTo>
                    <a:pt x="1582" y="4292"/>
                  </a:lnTo>
                  <a:lnTo>
                    <a:pt x="1568" y="4317"/>
                  </a:lnTo>
                  <a:lnTo>
                    <a:pt x="1554" y="4342"/>
                  </a:lnTo>
                  <a:lnTo>
                    <a:pt x="1540" y="4367"/>
                  </a:lnTo>
                  <a:lnTo>
                    <a:pt x="1526" y="4390"/>
                  </a:lnTo>
                  <a:lnTo>
                    <a:pt x="1512" y="4413"/>
                  </a:lnTo>
                  <a:lnTo>
                    <a:pt x="1498" y="4435"/>
                  </a:lnTo>
                  <a:lnTo>
                    <a:pt x="1483" y="4458"/>
                  </a:lnTo>
                  <a:lnTo>
                    <a:pt x="1468" y="4479"/>
                  </a:lnTo>
                  <a:lnTo>
                    <a:pt x="1453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8" y="4557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10"/>
                  </a:lnTo>
                  <a:lnTo>
                    <a:pt x="1345" y="4625"/>
                  </a:lnTo>
                  <a:lnTo>
                    <a:pt x="1329" y="4640"/>
                  </a:lnTo>
                  <a:lnTo>
                    <a:pt x="1312" y="4655"/>
                  </a:lnTo>
                  <a:lnTo>
                    <a:pt x="1296" y="4669"/>
                  </a:lnTo>
                  <a:lnTo>
                    <a:pt x="1280" y="4682"/>
                  </a:lnTo>
                  <a:lnTo>
                    <a:pt x="1264" y="4694"/>
                  </a:lnTo>
                  <a:lnTo>
                    <a:pt x="1247" y="4706"/>
                  </a:lnTo>
                  <a:lnTo>
                    <a:pt x="1231" y="4718"/>
                  </a:lnTo>
                  <a:lnTo>
                    <a:pt x="1214" y="4728"/>
                  </a:lnTo>
                  <a:lnTo>
                    <a:pt x="1197" y="4738"/>
                  </a:lnTo>
                  <a:lnTo>
                    <a:pt x="1180" y="4746"/>
                  </a:lnTo>
                  <a:lnTo>
                    <a:pt x="1163" y="4755"/>
                  </a:lnTo>
                  <a:lnTo>
                    <a:pt x="1147" y="4761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9" y="4785"/>
                  </a:lnTo>
                  <a:lnTo>
                    <a:pt x="1062" y="4788"/>
                  </a:lnTo>
                  <a:lnTo>
                    <a:pt x="1044" y="4792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4" y="4796"/>
                  </a:lnTo>
                  <a:lnTo>
                    <a:pt x="976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5" y="4793"/>
                  </a:lnTo>
                  <a:lnTo>
                    <a:pt x="907" y="4791"/>
                  </a:lnTo>
                  <a:lnTo>
                    <a:pt x="890" y="4786"/>
                  </a:lnTo>
                  <a:lnTo>
                    <a:pt x="873" y="4783"/>
                  </a:lnTo>
                  <a:lnTo>
                    <a:pt x="856" y="4777"/>
                  </a:lnTo>
                  <a:lnTo>
                    <a:pt x="839" y="4772"/>
                  </a:lnTo>
                  <a:lnTo>
                    <a:pt x="823" y="4766"/>
                  </a:lnTo>
                  <a:lnTo>
                    <a:pt x="806" y="4758"/>
                  </a:lnTo>
                  <a:lnTo>
                    <a:pt x="789" y="4750"/>
                  </a:lnTo>
                  <a:lnTo>
                    <a:pt x="772" y="4742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6" y="4701"/>
                  </a:lnTo>
                  <a:lnTo>
                    <a:pt x="689" y="4688"/>
                  </a:lnTo>
                  <a:lnTo>
                    <a:pt x="673" y="4676"/>
                  </a:lnTo>
                  <a:lnTo>
                    <a:pt x="656" y="4661"/>
                  </a:lnTo>
                  <a:lnTo>
                    <a:pt x="640" y="4648"/>
                  </a:lnTo>
                  <a:lnTo>
                    <a:pt x="625" y="4633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2" y="4566"/>
                  </a:lnTo>
                  <a:lnTo>
                    <a:pt x="546" y="4548"/>
                  </a:lnTo>
                  <a:lnTo>
                    <a:pt x="530" y="4529"/>
                  </a:lnTo>
                  <a:lnTo>
                    <a:pt x="515" y="4510"/>
                  </a:lnTo>
                  <a:lnTo>
                    <a:pt x="500" y="4489"/>
                  </a:lnTo>
                  <a:lnTo>
                    <a:pt x="485" y="4468"/>
                  </a:lnTo>
                  <a:lnTo>
                    <a:pt x="470" y="4447"/>
                  </a:lnTo>
                  <a:lnTo>
                    <a:pt x="456" y="4424"/>
                  </a:lnTo>
                  <a:lnTo>
                    <a:pt x="441" y="4402"/>
                  </a:lnTo>
                  <a:lnTo>
                    <a:pt x="428" y="4378"/>
                  </a:lnTo>
                  <a:lnTo>
                    <a:pt x="413" y="4355"/>
                  </a:lnTo>
                  <a:lnTo>
                    <a:pt x="400" y="4330"/>
                  </a:lnTo>
                  <a:lnTo>
                    <a:pt x="386" y="4305"/>
                  </a:lnTo>
                  <a:lnTo>
                    <a:pt x="371" y="4279"/>
                  </a:lnTo>
                  <a:lnTo>
                    <a:pt x="359" y="4252"/>
                  </a:lnTo>
                  <a:lnTo>
                    <a:pt x="346" y="4226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7" y="4142"/>
                  </a:lnTo>
                  <a:lnTo>
                    <a:pt x="295" y="4113"/>
                  </a:lnTo>
                  <a:lnTo>
                    <a:pt x="283" y="4084"/>
                  </a:lnTo>
                  <a:lnTo>
                    <a:pt x="270" y="4053"/>
                  </a:lnTo>
                  <a:lnTo>
                    <a:pt x="259" y="4022"/>
                  </a:lnTo>
                  <a:lnTo>
                    <a:pt x="248" y="3991"/>
                  </a:lnTo>
                  <a:lnTo>
                    <a:pt x="236" y="3960"/>
                  </a:lnTo>
                  <a:lnTo>
                    <a:pt x="225" y="3927"/>
                  </a:lnTo>
                  <a:lnTo>
                    <a:pt x="214" y="3895"/>
                  </a:lnTo>
                  <a:lnTo>
                    <a:pt x="204" y="3862"/>
                  </a:lnTo>
                  <a:lnTo>
                    <a:pt x="194" y="3828"/>
                  </a:lnTo>
                  <a:lnTo>
                    <a:pt x="184" y="3795"/>
                  </a:lnTo>
                  <a:lnTo>
                    <a:pt x="173" y="3760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2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9" y="3396"/>
                  </a:lnTo>
                  <a:lnTo>
                    <a:pt x="82" y="3357"/>
                  </a:lnTo>
                  <a:lnTo>
                    <a:pt x="76" y="3318"/>
                  </a:lnTo>
                  <a:lnTo>
                    <a:pt x="69" y="3280"/>
                  </a:lnTo>
                  <a:lnTo>
                    <a:pt x="62" y="3241"/>
                  </a:lnTo>
                  <a:lnTo>
                    <a:pt x="56" y="3201"/>
                  </a:lnTo>
                  <a:lnTo>
                    <a:pt x="51" y="3162"/>
                  </a:lnTo>
                  <a:lnTo>
                    <a:pt x="45" y="3121"/>
                  </a:lnTo>
                  <a:lnTo>
                    <a:pt x="41" y="3081"/>
                  </a:lnTo>
                  <a:lnTo>
                    <a:pt x="36" y="3040"/>
                  </a:lnTo>
                  <a:lnTo>
                    <a:pt x="32" y="3000"/>
                  </a:lnTo>
                  <a:lnTo>
                    <a:pt x="27" y="2960"/>
                  </a:lnTo>
                  <a:lnTo>
                    <a:pt x="24" y="2919"/>
                  </a:lnTo>
                  <a:lnTo>
                    <a:pt x="19" y="2877"/>
                  </a:lnTo>
                  <a:lnTo>
                    <a:pt x="17" y="2837"/>
                  </a:lnTo>
                  <a:lnTo>
                    <a:pt x="14" y="2795"/>
                  </a:lnTo>
                  <a:lnTo>
                    <a:pt x="10" y="2754"/>
                  </a:lnTo>
                  <a:lnTo>
                    <a:pt x="8" y="2712"/>
                  </a:lnTo>
                  <a:lnTo>
                    <a:pt x="6" y="2671"/>
                  </a:lnTo>
                  <a:lnTo>
                    <a:pt x="5" y="2629"/>
                  </a:lnTo>
                  <a:lnTo>
                    <a:pt x="4" y="2587"/>
                  </a:lnTo>
                  <a:lnTo>
                    <a:pt x="1" y="2545"/>
                  </a:lnTo>
                  <a:lnTo>
                    <a:pt x="1" y="2503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7"/>
                  </a:lnTo>
                  <a:lnTo>
                    <a:pt x="0" y="2336"/>
                  </a:lnTo>
                  <a:lnTo>
                    <a:pt x="1" y="2293"/>
                  </a:lnTo>
                  <a:lnTo>
                    <a:pt x="1" y="2251"/>
                  </a:lnTo>
                  <a:lnTo>
                    <a:pt x="4" y="2210"/>
                  </a:lnTo>
                  <a:lnTo>
                    <a:pt x="5" y="2168"/>
                  </a:lnTo>
                  <a:lnTo>
                    <a:pt x="6" y="2125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2"/>
                  </a:lnTo>
                  <a:lnTo>
                    <a:pt x="17" y="1960"/>
                  </a:lnTo>
                  <a:lnTo>
                    <a:pt x="19" y="1919"/>
                  </a:lnTo>
                  <a:lnTo>
                    <a:pt x="24" y="1878"/>
                  </a:lnTo>
                  <a:lnTo>
                    <a:pt x="27" y="1837"/>
                  </a:lnTo>
                  <a:lnTo>
                    <a:pt x="32" y="1796"/>
                  </a:lnTo>
                  <a:lnTo>
                    <a:pt x="36" y="1756"/>
                  </a:lnTo>
                  <a:lnTo>
                    <a:pt x="41" y="1715"/>
                  </a:lnTo>
                  <a:lnTo>
                    <a:pt x="45" y="1675"/>
                  </a:lnTo>
                  <a:lnTo>
                    <a:pt x="51" y="1635"/>
                  </a:lnTo>
                  <a:lnTo>
                    <a:pt x="56" y="1595"/>
                  </a:lnTo>
                  <a:lnTo>
                    <a:pt x="62" y="1556"/>
                  </a:lnTo>
                  <a:lnTo>
                    <a:pt x="69" y="1517"/>
                  </a:lnTo>
                  <a:lnTo>
                    <a:pt x="76" y="1478"/>
                  </a:lnTo>
                  <a:lnTo>
                    <a:pt x="82" y="1440"/>
                  </a:lnTo>
                  <a:lnTo>
                    <a:pt x="89" y="1400"/>
                  </a:lnTo>
                  <a:lnTo>
                    <a:pt x="96" y="1363"/>
                  </a:lnTo>
                  <a:lnTo>
                    <a:pt x="104" y="1325"/>
                  </a:lnTo>
                  <a:lnTo>
                    <a:pt x="112" y="1288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4" y="1003"/>
                  </a:lnTo>
                  <a:lnTo>
                    <a:pt x="194" y="968"/>
                  </a:lnTo>
                  <a:lnTo>
                    <a:pt x="204" y="935"/>
                  </a:lnTo>
                  <a:lnTo>
                    <a:pt x="214" y="901"/>
                  </a:lnTo>
                  <a:lnTo>
                    <a:pt x="225" y="869"/>
                  </a:lnTo>
                  <a:lnTo>
                    <a:pt x="236" y="837"/>
                  </a:lnTo>
                  <a:lnTo>
                    <a:pt x="248" y="806"/>
                  </a:lnTo>
                  <a:lnTo>
                    <a:pt x="259" y="774"/>
                  </a:lnTo>
                  <a:lnTo>
                    <a:pt x="270" y="744"/>
                  </a:lnTo>
                  <a:lnTo>
                    <a:pt x="283" y="714"/>
                  </a:lnTo>
                  <a:lnTo>
                    <a:pt x="295" y="683"/>
                  </a:lnTo>
                  <a:lnTo>
                    <a:pt x="307" y="655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6" y="571"/>
                  </a:lnTo>
                  <a:lnTo>
                    <a:pt x="359" y="544"/>
                  </a:lnTo>
                  <a:lnTo>
                    <a:pt x="371" y="517"/>
                  </a:lnTo>
                  <a:lnTo>
                    <a:pt x="385" y="492"/>
                  </a:lnTo>
                  <a:lnTo>
                    <a:pt x="400" y="466"/>
                  </a:lnTo>
                  <a:lnTo>
                    <a:pt x="413" y="442"/>
                  </a:lnTo>
                  <a:lnTo>
                    <a:pt x="428" y="418"/>
                  </a:lnTo>
                  <a:lnTo>
                    <a:pt x="441" y="394"/>
                  </a:lnTo>
                  <a:lnTo>
                    <a:pt x="456" y="372"/>
                  </a:lnTo>
                  <a:lnTo>
                    <a:pt x="470" y="349"/>
                  </a:lnTo>
                  <a:lnTo>
                    <a:pt x="485" y="328"/>
                  </a:lnTo>
                  <a:lnTo>
                    <a:pt x="500" y="307"/>
                  </a:lnTo>
                  <a:lnTo>
                    <a:pt x="515" y="287"/>
                  </a:lnTo>
                  <a:lnTo>
                    <a:pt x="530" y="267"/>
                  </a:lnTo>
                  <a:lnTo>
                    <a:pt x="546" y="248"/>
                  </a:lnTo>
                  <a:lnTo>
                    <a:pt x="562" y="230"/>
                  </a:lnTo>
                  <a:lnTo>
                    <a:pt x="576" y="212"/>
                  </a:lnTo>
                  <a:lnTo>
                    <a:pt x="592" y="195"/>
                  </a:lnTo>
                  <a:lnTo>
                    <a:pt x="608" y="180"/>
                  </a:lnTo>
                  <a:lnTo>
                    <a:pt x="625" y="164"/>
                  </a:lnTo>
                  <a:lnTo>
                    <a:pt x="640" y="148"/>
                  </a:lnTo>
                  <a:lnTo>
                    <a:pt x="656" y="135"/>
                  </a:lnTo>
                  <a:lnTo>
                    <a:pt x="673" y="121"/>
                  </a:lnTo>
                  <a:lnTo>
                    <a:pt x="689" y="108"/>
                  </a:lnTo>
                  <a:lnTo>
                    <a:pt x="706" y="97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9" y="46"/>
                  </a:lnTo>
                  <a:lnTo>
                    <a:pt x="806" y="38"/>
                  </a:lnTo>
                  <a:lnTo>
                    <a:pt x="823" y="31"/>
                  </a:lnTo>
                  <a:lnTo>
                    <a:pt x="839" y="25"/>
                  </a:lnTo>
                  <a:lnTo>
                    <a:pt x="856" y="19"/>
                  </a:lnTo>
                  <a:lnTo>
                    <a:pt x="873" y="15"/>
                  </a:lnTo>
                  <a:lnTo>
                    <a:pt x="890" y="10"/>
                  </a:lnTo>
                  <a:lnTo>
                    <a:pt x="907" y="7"/>
                  </a:lnTo>
                  <a:lnTo>
                    <a:pt x="925" y="3"/>
                  </a:lnTo>
                  <a:lnTo>
                    <a:pt x="942" y="2"/>
                  </a:lnTo>
                  <a:lnTo>
                    <a:pt x="959" y="0"/>
                  </a:lnTo>
                  <a:lnTo>
                    <a:pt x="976" y="0"/>
                  </a:lnTo>
                  <a:lnTo>
                    <a:pt x="994" y="0"/>
                  </a:lnTo>
                  <a:lnTo>
                    <a:pt x="1010" y="1"/>
                  </a:lnTo>
                  <a:lnTo>
                    <a:pt x="1027" y="2"/>
                  </a:lnTo>
                  <a:lnTo>
                    <a:pt x="1044" y="4"/>
                  </a:lnTo>
                  <a:lnTo>
                    <a:pt x="1062" y="8"/>
                  </a:lnTo>
                  <a:lnTo>
                    <a:pt x="1079" y="12"/>
                  </a:lnTo>
                  <a:lnTo>
                    <a:pt x="1096" y="17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7" y="35"/>
                  </a:lnTo>
                  <a:lnTo>
                    <a:pt x="1163" y="41"/>
                  </a:lnTo>
                  <a:lnTo>
                    <a:pt x="1180" y="50"/>
                  </a:lnTo>
                  <a:lnTo>
                    <a:pt x="1197" y="59"/>
                  </a:lnTo>
                  <a:lnTo>
                    <a:pt x="1214" y="68"/>
                  </a:lnTo>
                  <a:lnTo>
                    <a:pt x="1231" y="80"/>
                  </a:lnTo>
                  <a:lnTo>
                    <a:pt x="1247" y="90"/>
                  </a:lnTo>
                  <a:lnTo>
                    <a:pt x="1264" y="102"/>
                  </a:lnTo>
                  <a:lnTo>
                    <a:pt x="1280" y="115"/>
                  </a:lnTo>
                  <a:lnTo>
                    <a:pt x="1296" y="128"/>
                  </a:lnTo>
                  <a:lnTo>
                    <a:pt x="1312" y="142"/>
                  </a:lnTo>
                  <a:lnTo>
                    <a:pt x="1329" y="156"/>
                  </a:lnTo>
                  <a:lnTo>
                    <a:pt x="1345" y="172"/>
                  </a:lnTo>
                  <a:lnTo>
                    <a:pt x="1360" y="188"/>
                  </a:lnTo>
                  <a:lnTo>
                    <a:pt x="1376" y="204"/>
                  </a:lnTo>
                  <a:lnTo>
                    <a:pt x="1392" y="221"/>
                  </a:lnTo>
                  <a:lnTo>
                    <a:pt x="1408" y="239"/>
                  </a:lnTo>
                  <a:lnTo>
                    <a:pt x="1422" y="257"/>
                  </a:lnTo>
                  <a:lnTo>
                    <a:pt x="1438" y="278"/>
                  </a:lnTo>
                  <a:lnTo>
                    <a:pt x="1453" y="297"/>
                  </a:lnTo>
                  <a:lnTo>
                    <a:pt x="1468" y="318"/>
                  </a:lnTo>
                  <a:lnTo>
                    <a:pt x="1483" y="338"/>
                  </a:lnTo>
                  <a:lnTo>
                    <a:pt x="1498" y="361"/>
                  </a:lnTo>
                  <a:lnTo>
                    <a:pt x="1512" y="383"/>
                  </a:lnTo>
                  <a:lnTo>
                    <a:pt x="1526" y="406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8" y="479"/>
                  </a:lnTo>
                  <a:lnTo>
                    <a:pt x="1582" y="505"/>
                  </a:lnTo>
                  <a:lnTo>
                    <a:pt x="1595" y="530"/>
                  </a:lnTo>
                  <a:lnTo>
                    <a:pt x="1609" y="557"/>
                  </a:lnTo>
                  <a:lnTo>
                    <a:pt x="1621" y="584"/>
                  </a:lnTo>
                  <a:lnTo>
                    <a:pt x="1635" y="613"/>
                  </a:lnTo>
                  <a:lnTo>
                    <a:pt x="1647" y="641"/>
                  </a:lnTo>
                  <a:lnTo>
                    <a:pt x="1660" y="669"/>
                  </a:lnTo>
                  <a:lnTo>
                    <a:pt x="1672" y="698"/>
                  </a:lnTo>
                  <a:lnTo>
                    <a:pt x="1684" y="728"/>
                  </a:lnTo>
                  <a:lnTo>
                    <a:pt x="1696" y="759"/>
                  </a:lnTo>
                  <a:lnTo>
                    <a:pt x="1707" y="790"/>
                  </a:lnTo>
                  <a:lnTo>
                    <a:pt x="1719" y="822"/>
                  </a:lnTo>
                  <a:lnTo>
                    <a:pt x="1730" y="853"/>
                  </a:lnTo>
                  <a:lnTo>
                    <a:pt x="1741" y="886"/>
                  </a:lnTo>
                  <a:lnTo>
                    <a:pt x="1752" y="918"/>
                  </a:lnTo>
                  <a:lnTo>
                    <a:pt x="1762" y="951"/>
                  </a:lnTo>
                  <a:lnTo>
                    <a:pt x="1772" y="985"/>
                  </a:lnTo>
                  <a:lnTo>
                    <a:pt x="1782" y="1019"/>
                  </a:lnTo>
                  <a:lnTo>
                    <a:pt x="1792" y="1053"/>
                  </a:lnTo>
                  <a:lnTo>
                    <a:pt x="1801" y="1089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7" y="1232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1" y="1344"/>
                  </a:lnTo>
                  <a:lnTo>
                    <a:pt x="1868" y="1381"/>
                  </a:lnTo>
                  <a:lnTo>
                    <a:pt x="1876" y="1420"/>
                  </a:lnTo>
                  <a:lnTo>
                    <a:pt x="1882" y="1459"/>
                  </a:lnTo>
                  <a:lnTo>
                    <a:pt x="1889" y="1497"/>
                  </a:lnTo>
                  <a:lnTo>
                    <a:pt x="1895" y="1536"/>
                  </a:lnTo>
                  <a:lnTo>
                    <a:pt x="1901" y="1576"/>
                  </a:lnTo>
                  <a:lnTo>
                    <a:pt x="1907" y="1615"/>
                  </a:lnTo>
                  <a:lnTo>
                    <a:pt x="1913" y="1655"/>
                  </a:lnTo>
                  <a:lnTo>
                    <a:pt x="1917" y="1695"/>
                  </a:lnTo>
                  <a:lnTo>
                    <a:pt x="1923" y="1735"/>
                  </a:lnTo>
                  <a:lnTo>
                    <a:pt x="1927" y="1776"/>
                  </a:lnTo>
                  <a:lnTo>
                    <a:pt x="1931" y="1816"/>
                  </a:lnTo>
                  <a:lnTo>
                    <a:pt x="1935" y="1857"/>
                  </a:lnTo>
                  <a:lnTo>
                    <a:pt x="1939" y="1898"/>
                  </a:lnTo>
                  <a:lnTo>
                    <a:pt x="1942" y="1939"/>
                  </a:lnTo>
                  <a:lnTo>
                    <a:pt x="1945" y="1980"/>
                  </a:lnTo>
                  <a:lnTo>
                    <a:pt x="1949" y="2022"/>
                  </a:lnTo>
                  <a:lnTo>
                    <a:pt x="1951" y="2064"/>
                  </a:lnTo>
                  <a:lnTo>
                    <a:pt x="1953" y="2105"/>
                  </a:lnTo>
                  <a:lnTo>
                    <a:pt x="1955" y="2147"/>
                  </a:lnTo>
                  <a:lnTo>
                    <a:pt x="1957" y="2188"/>
                  </a:lnTo>
                  <a:lnTo>
                    <a:pt x="1958" y="2230"/>
                  </a:lnTo>
                  <a:lnTo>
                    <a:pt x="1959" y="2273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1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Oval 9">
              <a:extLst>
                <a:ext uri="{FF2B5EF4-FFF2-40B4-BE49-F238E27FC236}">
                  <a16:creationId xmlns:a16="http://schemas.microsoft.com/office/drawing/2014/main" id="{A2A592C9-A8F1-B045-8F75-8ED6AF739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8" y="1985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1" name="Oval 10">
              <a:extLst>
                <a:ext uri="{FF2B5EF4-FFF2-40B4-BE49-F238E27FC236}">
                  <a16:creationId xmlns:a16="http://schemas.microsoft.com/office/drawing/2014/main" id="{34C85B7F-3E53-F44E-A90A-735B3CD12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3" y="2132"/>
              <a:ext cx="34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2" name="Oval 11">
              <a:extLst>
                <a:ext uri="{FF2B5EF4-FFF2-40B4-BE49-F238E27FC236}">
                  <a16:creationId xmlns:a16="http://schemas.microsoft.com/office/drawing/2014/main" id="{A95FB633-8117-4D48-9DC4-0C75500E3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6" y="2148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3" name="Oval 12">
              <a:extLst>
                <a:ext uri="{FF2B5EF4-FFF2-40B4-BE49-F238E27FC236}">
                  <a16:creationId xmlns:a16="http://schemas.microsoft.com/office/drawing/2014/main" id="{93253A22-8073-A847-BFC6-A7EA8CCC23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1" y="2344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4" name="Freeform 13">
              <a:extLst>
                <a:ext uri="{FF2B5EF4-FFF2-40B4-BE49-F238E27FC236}">
                  <a16:creationId xmlns:a16="http://schemas.microsoft.com/office/drawing/2014/main" id="{2F39BAD5-71C9-0144-9C09-BCAF8704E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4" y="1848"/>
              <a:ext cx="245" cy="599"/>
            </a:xfrm>
            <a:custGeom>
              <a:avLst/>
              <a:gdLst>
                <a:gd name="T0" fmla="*/ 0 w 1960"/>
                <a:gd name="T1" fmla="*/ 0 h 4796"/>
                <a:gd name="T2" fmla="*/ 0 w 1960"/>
                <a:gd name="T3" fmla="*/ 0 h 4796"/>
                <a:gd name="T4" fmla="*/ 0 w 1960"/>
                <a:gd name="T5" fmla="*/ 0 h 4796"/>
                <a:gd name="T6" fmla="*/ 0 w 1960"/>
                <a:gd name="T7" fmla="*/ 0 h 4796"/>
                <a:gd name="T8" fmla="*/ 0 w 1960"/>
                <a:gd name="T9" fmla="*/ 0 h 4796"/>
                <a:gd name="T10" fmla="*/ 0 w 1960"/>
                <a:gd name="T11" fmla="*/ 0 h 4796"/>
                <a:gd name="T12" fmla="*/ 0 w 1960"/>
                <a:gd name="T13" fmla="*/ 0 h 4796"/>
                <a:gd name="T14" fmla="*/ 0 w 1960"/>
                <a:gd name="T15" fmla="*/ 0 h 4796"/>
                <a:gd name="T16" fmla="*/ 0 w 1960"/>
                <a:gd name="T17" fmla="*/ 0 h 4796"/>
                <a:gd name="T18" fmla="*/ 0 w 1960"/>
                <a:gd name="T19" fmla="*/ 0 h 4796"/>
                <a:gd name="T20" fmla="*/ 0 w 1960"/>
                <a:gd name="T21" fmla="*/ 0 h 4796"/>
                <a:gd name="T22" fmla="*/ 0 w 1960"/>
                <a:gd name="T23" fmla="*/ 0 h 4796"/>
                <a:gd name="T24" fmla="*/ 0 w 1960"/>
                <a:gd name="T25" fmla="*/ 0 h 4796"/>
                <a:gd name="T26" fmla="*/ 0 w 1960"/>
                <a:gd name="T27" fmla="*/ 0 h 4796"/>
                <a:gd name="T28" fmla="*/ 0 w 1960"/>
                <a:gd name="T29" fmla="*/ 0 h 4796"/>
                <a:gd name="T30" fmla="*/ 0 w 1960"/>
                <a:gd name="T31" fmla="*/ 0 h 4796"/>
                <a:gd name="T32" fmla="*/ 0 w 1960"/>
                <a:gd name="T33" fmla="*/ 0 h 4796"/>
                <a:gd name="T34" fmla="*/ 0 w 1960"/>
                <a:gd name="T35" fmla="*/ 0 h 4796"/>
                <a:gd name="T36" fmla="*/ 0 w 1960"/>
                <a:gd name="T37" fmla="*/ 0 h 4796"/>
                <a:gd name="T38" fmla="*/ 0 w 1960"/>
                <a:gd name="T39" fmla="*/ 0 h 4796"/>
                <a:gd name="T40" fmla="*/ 0 w 1960"/>
                <a:gd name="T41" fmla="*/ 0 h 4796"/>
                <a:gd name="T42" fmla="*/ 0 w 1960"/>
                <a:gd name="T43" fmla="*/ 0 h 4796"/>
                <a:gd name="T44" fmla="*/ 0 w 1960"/>
                <a:gd name="T45" fmla="*/ 0 h 4796"/>
                <a:gd name="T46" fmla="*/ 0 w 1960"/>
                <a:gd name="T47" fmla="*/ 0 h 4796"/>
                <a:gd name="T48" fmla="*/ 0 w 1960"/>
                <a:gd name="T49" fmla="*/ 0 h 4796"/>
                <a:gd name="T50" fmla="*/ 0 w 1960"/>
                <a:gd name="T51" fmla="*/ 0 h 4796"/>
                <a:gd name="T52" fmla="*/ 0 w 1960"/>
                <a:gd name="T53" fmla="*/ 0 h 4796"/>
                <a:gd name="T54" fmla="*/ 0 w 1960"/>
                <a:gd name="T55" fmla="*/ 0 h 4796"/>
                <a:gd name="T56" fmla="*/ 0 w 1960"/>
                <a:gd name="T57" fmla="*/ 0 h 4796"/>
                <a:gd name="T58" fmla="*/ 0 w 1960"/>
                <a:gd name="T59" fmla="*/ 0 h 4796"/>
                <a:gd name="T60" fmla="*/ 0 w 1960"/>
                <a:gd name="T61" fmla="*/ 0 h 4796"/>
                <a:gd name="T62" fmla="*/ 0 w 1960"/>
                <a:gd name="T63" fmla="*/ 0 h 4796"/>
                <a:gd name="T64" fmla="*/ 0 w 1960"/>
                <a:gd name="T65" fmla="*/ 0 h 4796"/>
                <a:gd name="T66" fmla="*/ 0 w 1960"/>
                <a:gd name="T67" fmla="*/ 0 h 4796"/>
                <a:gd name="T68" fmla="*/ 0 w 1960"/>
                <a:gd name="T69" fmla="*/ 0 h 4796"/>
                <a:gd name="T70" fmla="*/ 0 w 1960"/>
                <a:gd name="T71" fmla="*/ 0 h 4796"/>
                <a:gd name="T72" fmla="*/ 0 w 1960"/>
                <a:gd name="T73" fmla="*/ 0 h 4796"/>
                <a:gd name="T74" fmla="*/ 0 w 1960"/>
                <a:gd name="T75" fmla="*/ 0 h 4796"/>
                <a:gd name="T76" fmla="*/ 0 w 1960"/>
                <a:gd name="T77" fmla="*/ 0 h 4796"/>
                <a:gd name="T78" fmla="*/ 0 w 1960"/>
                <a:gd name="T79" fmla="*/ 0 h 4796"/>
                <a:gd name="T80" fmla="*/ 0 w 1960"/>
                <a:gd name="T81" fmla="*/ 0 h 4796"/>
                <a:gd name="T82" fmla="*/ 0 w 1960"/>
                <a:gd name="T83" fmla="*/ 0 h 4796"/>
                <a:gd name="T84" fmla="*/ 0 w 1960"/>
                <a:gd name="T85" fmla="*/ 0 h 4796"/>
                <a:gd name="T86" fmla="*/ 0 w 1960"/>
                <a:gd name="T87" fmla="*/ 0 h 4796"/>
                <a:gd name="T88" fmla="*/ 0 w 1960"/>
                <a:gd name="T89" fmla="*/ 0 h 4796"/>
                <a:gd name="T90" fmla="*/ 0 w 1960"/>
                <a:gd name="T91" fmla="*/ 0 h 4796"/>
                <a:gd name="T92" fmla="*/ 0 w 1960"/>
                <a:gd name="T93" fmla="*/ 0 h 4796"/>
                <a:gd name="T94" fmla="*/ 0 w 1960"/>
                <a:gd name="T95" fmla="*/ 0 h 4796"/>
                <a:gd name="T96" fmla="*/ 0 w 1960"/>
                <a:gd name="T97" fmla="*/ 0 h 4796"/>
                <a:gd name="T98" fmla="*/ 0 w 1960"/>
                <a:gd name="T99" fmla="*/ 0 h 4796"/>
                <a:gd name="T100" fmla="*/ 0 w 1960"/>
                <a:gd name="T101" fmla="*/ 0 h 4796"/>
                <a:gd name="T102" fmla="*/ 0 w 1960"/>
                <a:gd name="T103" fmla="*/ 0 h 4796"/>
                <a:gd name="T104" fmla="*/ 0 w 1960"/>
                <a:gd name="T105" fmla="*/ 0 h 4796"/>
                <a:gd name="T106" fmla="*/ 0 w 1960"/>
                <a:gd name="T107" fmla="*/ 0 h 4796"/>
                <a:gd name="T108" fmla="*/ 0 w 1960"/>
                <a:gd name="T109" fmla="*/ 0 h 4796"/>
                <a:gd name="T110" fmla="*/ 0 w 1960"/>
                <a:gd name="T111" fmla="*/ 0 h 4796"/>
                <a:gd name="T112" fmla="*/ 0 w 1960"/>
                <a:gd name="T113" fmla="*/ 0 h 4796"/>
                <a:gd name="T114" fmla="*/ 0 w 1960"/>
                <a:gd name="T115" fmla="*/ 0 h 4796"/>
                <a:gd name="T116" fmla="*/ 0 w 1960"/>
                <a:gd name="T117" fmla="*/ 0 h 4796"/>
                <a:gd name="T118" fmla="*/ 0 w 1960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6"/>
                <a:gd name="T182" fmla="*/ 1960 w 1960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6">
                  <a:moveTo>
                    <a:pt x="1960" y="2399"/>
                  </a:moveTo>
                  <a:lnTo>
                    <a:pt x="1960" y="2440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6"/>
                  </a:lnTo>
                  <a:lnTo>
                    <a:pt x="1956" y="2608"/>
                  </a:lnTo>
                  <a:lnTo>
                    <a:pt x="1954" y="2649"/>
                  </a:lnTo>
                  <a:lnTo>
                    <a:pt x="1953" y="2691"/>
                  </a:lnTo>
                  <a:lnTo>
                    <a:pt x="1951" y="2733"/>
                  </a:lnTo>
                  <a:lnTo>
                    <a:pt x="1947" y="2774"/>
                  </a:lnTo>
                  <a:lnTo>
                    <a:pt x="1945" y="2816"/>
                  </a:lnTo>
                  <a:lnTo>
                    <a:pt x="1942" y="2857"/>
                  </a:lnTo>
                  <a:lnTo>
                    <a:pt x="1938" y="2898"/>
                  </a:lnTo>
                  <a:lnTo>
                    <a:pt x="1935" y="2939"/>
                  </a:lnTo>
                  <a:lnTo>
                    <a:pt x="1931" y="2980"/>
                  </a:lnTo>
                  <a:lnTo>
                    <a:pt x="1926" y="3020"/>
                  </a:lnTo>
                  <a:lnTo>
                    <a:pt x="1922" y="3061"/>
                  </a:lnTo>
                  <a:lnTo>
                    <a:pt x="1917" y="3101"/>
                  </a:lnTo>
                  <a:lnTo>
                    <a:pt x="1911" y="3142"/>
                  </a:lnTo>
                  <a:lnTo>
                    <a:pt x="1906" y="3181"/>
                  </a:lnTo>
                  <a:lnTo>
                    <a:pt x="1900" y="3220"/>
                  </a:lnTo>
                  <a:lnTo>
                    <a:pt x="1895" y="3260"/>
                  </a:lnTo>
                  <a:lnTo>
                    <a:pt x="1888" y="3299"/>
                  </a:lnTo>
                  <a:lnTo>
                    <a:pt x="1882" y="3338"/>
                  </a:lnTo>
                  <a:lnTo>
                    <a:pt x="1874" y="3377"/>
                  </a:lnTo>
                  <a:lnTo>
                    <a:pt x="1868" y="3415"/>
                  </a:lnTo>
                  <a:lnTo>
                    <a:pt x="1860" y="3452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6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8"/>
                  </a:lnTo>
                  <a:lnTo>
                    <a:pt x="1791" y="3743"/>
                  </a:lnTo>
                  <a:lnTo>
                    <a:pt x="1782" y="3777"/>
                  </a:lnTo>
                  <a:lnTo>
                    <a:pt x="1772" y="3812"/>
                  </a:lnTo>
                  <a:lnTo>
                    <a:pt x="1762" y="3845"/>
                  </a:lnTo>
                  <a:lnTo>
                    <a:pt x="1751" y="3878"/>
                  </a:lnTo>
                  <a:lnTo>
                    <a:pt x="1740" y="3912"/>
                  </a:lnTo>
                  <a:lnTo>
                    <a:pt x="1729" y="3943"/>
                  </a:lnTo>
                  <a:lnTo>
                    <a:pt x="1718" y="3976"/>
                  </a:lnTo>
                  <a:lnTo>
                    <a:pt x="1707" y="4007"/>
                  </a:lnTo>
                  <a:lnTo>
                    <a:pt x="1695" y="4038"/>
                  </a:lnTo>
                  <a:lnTo>
                    <a:pt x="1683" y="4068"/>
                  </a:lnTo>
                  <a:lnTo>
                    <a:pt x="1672" y="4098"/>
                  </a:lnTo>
                  <a:lnTo>
                    <a:pt x="1659" y="4128"/>
                  </a:lnTo>
                  <a:lnTo>
                    <a:pt x="1647" y="4156"/>
                  </a:lnTo>
                  <a:lnTo>
                    <a:pt x="1634" y="4185"/>
                  </a:lnTo>
                  <a:lnTo>
                    <a:pt x="1621" y="4212"/>
                  </a:lnTo>
                  <a:lnTo>
                    <a:pt x="1608" y="4240"/>
                  </a:lnTo>
                  <a:lnTo>
                    <a:pt x="1594" y="4266"/>
                  </a:lnTo>
                  <a:lnTo>
                    <a:pt x="1582" y="4292"/>
                  </a:lnTo>
                  <a:lnTo>
                    <a:pt x="1567" y="4318"/>
                  </a:lnTo>
                  <a:lnTo>
                    <a:pt x="1554" y="4342"/>
                  </a:lnTo>
                  <a:lnTo>
                    <a:pt x="1540" y="4367"/>
                  </a:lnTo>
                  <a:lnTo>
                    <a:pt x="1526" y="4391"/>
                  </a:lnTo>
                  <a:lnTo>
                    <a:pt x="1511" y="4413"/>
                  </a:lnTo>
                  <a:lnTo>
                    <a:pt x="1496" y="4436"/>
                  </a:lnTo>
                  <a:lnTo>
                    <a:pt x="1482" y="4458"/>
                  </a:lnTo>
                  <a:lnTo>
                    <a:pt x="1467" y="4479"/>
                  </a:lnTo>
                  <a:lnTo>
                    <a:pt x="1452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6" y="4557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09"/>
                  </a:lnTo>
                  <a:lnTo>
                    <a:pt x="1344" y="4626"/>
                  </a:lnTo>
                  <a:lnTo>
                    <a:pt x="1328" y="4640"/>
                  </a:lnTo>
                  <a:lnTo>
                    <a:pt x="1312" y="4655"/>
                  </a:lnTo>
                  <a:lnTo>
                    <a:pt x="1296" y="4669"/>
                  </a:lnTo>
                  <a:lnTo>
                    <a:pt x="1279" y="4682"/>
                  </a:lnTo>
                  <a:lnTo>
                    <a:pt x="1263" y="4694"/>
                  </a:lnTo>
                  <a:lnTo>
                    <a:pt x="1247" y="4706"/>
                  </a:lnTo>
                  <a:lnTo>
                    <a:pt x="1230" y="4718"/>
                  </a:lnTo>
                  <a:lnTo>
                    <a:pt x="1213" y="4728"/>
                  </a:lnTo>
                  <a:lnTo>
                    <a:pt x="1197" y="4737"/>
                  </a:lnTo>
                  <a:lnTo>
                    <a:pt x="1180" y="4746"/>
                  </a:lnTo>
                  <a:lnTo>
                    <a:pt x="1163" y="4755"/>
                  </a:lnTo>
                  <a:lnTo>
                    <a:pt x="1146" y="4762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8" y="4785"/>
                  </a:lnTo>
                  <a:lnTo>
                    <a:pt x="1061" y="4789"/>
                  </a:lnTo>
                  <a:lnTo>
                    <a:pt x="1044" y="4792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2" y="4796"/>
                  </a:lnTo>
                  <a:lnTo>
                    <a:pt x="975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4" y="4793"/>
                  </a:lnTo>
                  <a:lnTo>
                    <a:pt x="907" y="4790"/>
                  </a:lnTo>
                  <a:lnTo>
                    <a:pt x="890" y="4786"/>
                  </a:lnTo>
                  <a:lnTo>
                    <a:pt x="873" y="4783"/>
                  </a:lnTo>
                  <a:lnTo>
                    <a:pt x="856" y="4777"/>
                  </a:lnTo>
                  <a:lnTo>
                    <a:pt x="838" y="4772"/>
                  </a:lnTo>
                  <a:lnTo>
                    <a:pt x="821" y="4765"/>
                  </a:lnTo>
                  <a:lnTo>
                    <a:pt x="804" y="4758"/>
                  </a:lnTo>
                  <a:lnTo>
                    <a:pt x="788" y="4750"/>
                  </a:lnTo>
                  <a:lnTo>
                    <a:pt x="771" y="4742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4" y="4701"/>
                  </a:lnTo>
                  <a:lnTo>
                    <a:pt x="689" y="4688"/>
                  </a:lnTo>
                  <a:lnTo>
                    <a:pt x="672" y="4675"/>
                  </a:lnTo>
                  <a:lnTo>
                    <a:pt x="656" y="4661"/>
                  </a:lnTo>
                  <a:lnTo>
                    <a:pt x="639" y="4648"/>
                  </a:lnTo>
                  <a:lnTo>
                    <a:pt x="623" y="4633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0" y="4566"/>
                  </a:lnTo>
                  <a:lnTo>
                    <a:pt x="545" y="4548"/>
                  </a:lnTo>
                  <a:lnTo>
                    <a:pt x="530" y="4529"/>
                  </a:lnTo>
                  <a:lnTo>
                    <a:pt x="514" y="4510"/>
                  </a:lnTo>
                  <a:lnTo>
                    <a:pt x="500" y="4490"/>
                  </a:lnTo>
                  <a:lnTo>
                    <a:pt x="485" y="4468"/>
                  </a:lnTo>
                  <a:lnTo>
                    <a:pt x="470" y="4447"/>
                  </a:lnTo>
                  <a:lnTo>
                    <a:pt x="456" y="4424"/>
                  </a:lnTo>
                  <a:lnTo>
                    <a:pt x="441" y="4402"/>
                  </a:lnTo>
                  <a:lnTo>
                    <a:pt x="426" y="4378"/>
                  </a:lnTo>
                  <a:lnTo>
                    <a:pt x="413" y="4355"/>
                  </a:lnTo>
                  <a:lnTo>
                    <a:pt x="398" y="4330"/>
                  </a:lnTo>
                  <a:lnTo>
                    <a:pt x="385" y="4305"/>
                  </a:lnTo>
                  <a:lnTo>
                    <a:pt x="371" y="4279"/>
                  </a:lnTo>
                  <a:lnTo>
                    <a:pt x="358" y="4252"/>
                  </a:lnTo>
                  <a:lnTo>
                    <a:pt x="345" y="4225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6" y="4142"/>
                  </a:lnTo>
                  <a:lnTo>
                    <a:pt x="294" y="4113"/>
                  </a:lnTo>
                  <a:lnTo>
                    <a:pt x="282" y="4084"/>
                  </a:lnTo>
                  <a:lnTo>
                    <a:pt x="270" y="4053"/>
                  </a:lnTo>
                  <a:lnTo>
                    <a:pt x="259" y="4022"/>
                  </a:lnTo>
                  <a:lnTo>
                    <a:pt x="246" y="3992"/>
                  </a:lnTo>
                  <a:lnTo>
                    <a:pt x="235" y="3960"/>
                  </a:lnTo>
                  <a:lnTo>
                    <a:pt x="225" y="3927"/>
                  </a:lnTo>
                  <a:lnTo>
                    <a:pt x="214" y="3895"/>
                  </a:lnTo>
                  <a:lnTo>
                    <a:pt x="204" y="3862"/>
                  </a:lnTo>
                  <a:lnTo>
                    <a:pt x="192" y="3829"/>
                  </a:lnTo>
                  <a:lnTo>
                    <a:pt x="182" y="3795"/>
                  </a:lnTo>
                  <a:lnTo>
                    <a:pt x="173" y="3760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0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8" y="3396"/>
                  </a:lnTo>
                  <a:lnTo>
                    <a:pt x="81" y="3358"/>
                  </a:lnTo>
                  <a:lnTo>
                    <a:pt x="74" y="3318"/>
                  </a:lnTo>
                  <a:lnTo>
                    <a:pt x="68" y="3280"/>
                  </a:lnTo>
                  <a:lnTo>
                    <a:pt x="62" y="3241"/>
                  </a:lnTo>
                  <a:lnTo>
                    <a:pt x="56" y="3201"/>
                  </a:lnTo>
                  <a:lnTo>
                    <a:pt x="51" y="3162"/>
                  </a:lnTo>
                  <a:lnTo>
                    <a:pt x="45" y="3122"/>
                  </a:lnTo>
                  <a:lnTo>
                    <a:pt x="41" y="3081"/>
                  </a:lnTo>
                  <a:lnTo>
                    <a:pt x="35" y="3041"/>
                  </a:lnTo>
                  <a:lnTo>
                    <a:pt x="30" y="3000"/>
                  </a:lnTo>
                  <a:lnTo>
                    <a:pt x="27" y="2960"/>
                  </a:lnTo>
                  <a:lnTo>
                    <a:pt x="23" y="2919"/>
                  </a:lnTo>
                  <a:lnTo>
                    <a:pt x="19" y="2878"/>
                  </a:lnTo>
                  <a:lnTo>
                    <a:pt x="16" y="2837"/>
                  </a:lnTo>
                  <a:lnTo>
                    <a:pt x="14" y="2796"/>
                  </a:lnTo>
                  <a:lnTo>
                    <a:pt x="10" y="2754"/>
                  </a:lnTo>
                  <a:lnTo>
                    <a:pt x="8" y="2712"/>
                  </a:lnTo>
                  <a:lnTo>
                    <a:pt x="6" y="2671"/>
                  </a:lnTo>
                  <a:lnTo>
                    <a:pt x="5" y="2629"/>
                  </a:lnTo>
                  <a:lnTo>
                    <a:pt x="2" y="2588"/>
                  </a:lnTo>
                  <a:lnTo>
                    <a:pt x="1" y="2545"/>
                  </a:lnTo>
                  <a:lnTo>
                    <a:pt x="0" y="2503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7"/>
                  </a:lnTo>
                  <a:lnTo>
                    <a:pt x="0" y="2336"/>
                  </a:lnTo>
                  <a:lnTo>
                    <a:pt x="0" y="2293"/>
                  </a:lnTo>
                  <a:lnTo>
                    <a:pt x="1" y="2252"/>
                  </a:lnTo>
                  <a:lnTo>
                    <a:pt x="2" y="2210"/>
                  </a:lnTo>
                  <a:lnTo>
                    <a:pt x="5" y="2168"/>
                  </a:lnTo>
                  <a:lnTo>
                    <a:pt x="6" y="2126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1"/>
                  </a:lnTo>
                  <a:lnTo>
                    <a:pt x="16" y="1960"/>
                  </a:lnTo>
                  <a:lnTo>
                    <a:pt x="19" y="1919"/>
                  </a:lnTo>
                  <a:lnTo>
                    <a:pt x="23" y="1878"/>
                  </a:lnTo>
                  <a:lnTo>
                    <a:pt x="27" y="1837"/>
                  </a:lnTo>
                  <a:lnTo>
                    <a:pt x="30" y="1796"/>
                  </a:lnTo>
                  <a:lnTo>
                    <a:pt x="35" y="1756"/>
                  </a:lnTo>
                  <a:lnTo>
                    <a:pt x="41" y="1715"/>
                  </a:lnTo>
                  <a:lnTo>
                    <a:pt x="45" y="1675"/>
                  </a:lnTo>
                  <a:lnTo>
                    <a:pt x="51" y="1636"/>
                  </a:lnTo>
                  <a:lnTo>
                    <a:pt x="56" y="1595"/>
                  </a:lnTo>
                  <a:lnTo>
                    <a:pt x="62" y="1556"/>
                  </a:lnTo>
                  <a:lnTo>
                    <a:pt x="68" y="1517"/>
                  </a:lnTo>
                  <a:lnTo>
                    <a:pt x="74" y="1478"/>
                  </a:lnTo>
                  <a:lnTo>
                    <a:pt x="81" y="1440"/>
                  </a:lnTo>
                  <a:lnTo>
                    <a:pt x="88" y="1401"/>
                  </a:lnTo>
                  <a:lnTo>
                    <a:pt x="96" y="1363"/>
                  </a:lnTo>
                  <a:lnTo>
                    <a:pt x="104" y="1325"/>
                  </a:lnTo>
                  <a:lnTo>
                    <a:pt x="110" y="1288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2" y="1003"/>
                  </a:lnTo>
                  <a:lnTo>
                    <a:pt x="192" y="968"/>
                  </a:lnTo>
                  <a:lnTo>
                    <a:pt x="204" y="935"/>
                  </a:lnTo>
                  <a:lnTo>
                    <a:pt x="214" y="902"/>
                  </a:lnTo>
                  <a:lnTo>
                    <a:pt x="225" y="869"/>
                  </a:lnTo>
                  <a:lnTo>
                    <a:pt x="235" y="837"/>
                  </a:lnTo>
                  <a:lnTo>
                    <a:pt x="246" y="806"/>
                  </a:lnTo>
                  <a:lnTo>
                    <a:pt x="259" y="774"/>
                  </a:lnTo>
                  <a:lnTo>
                    <a:pt x="270" y="744"/>
                  </a:lnTo>
                  <a:lnTo>
                    <a:pt x="282" y="714"/>
                  </a:lnTo>
                  <a:lnTo>
                    <a:pt x="294" y="683"/>
                  </a:lnTo>
                  <a:lnTo>
                    <a:pt x="306" y="655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7"/>
                  </a:lnTo>
                  <a:lnTo>
                    <a:pt x="385" y="491"/>
                  </a:lnTo>
                  <a:lnTo>
                    <a:pt x="398" y="466"/>
                  </a:lnTo>
                  <a:lnTo>
                    <a:pt x="413" y="442"/>
                  </a:lnTo>
                  <a:lnTo>
                    <a:pt x="426" y="418"/>
                  </a:lnTo>
                  <a:lnTo>
                    <a:pt x="441" y="395"/>
                  </a:lnTo>
                  <a:lnTo>
                    <a:pt x="456" y="372"/>
                  </a:lnTo>
                  <a:lnTo>
                    <a:pt x="470" y="350"/>
                  </a:lnTo>
                  <a:lnTo>
                    <a:pt x="485" y="328"/>
                  </a:lnTo>
                  <a:lnTo>
                    <a:pt x="500" y="307"/>
                  </a:lnTo>
                  <a:lnTo>
                    <a:pt x="514" y="287"/>
                  </a:lnTo>
                  <a:lnTo>
                    <a:pt x="530" y="268"/>
                  </a:lnTo>
                  <a:lnTo>
                    <a:pt x="545" y="248"/>
                  </a:lnTo>
                  <a:lnTo>
                    <a:pt x="560" y="230"/>
                  </a:lnTo>
                  <a:lnTo>
                    <a:pt x="576" y="212"/>
                  </a:lnTo>
                  <a:lnTo>
                    <a:pt x="592" y="196"/>
                  </a:lnTo>
                  <a:lnTo>
                    <a:pt x="608" y="180"/>
                  </a:lnTo>
                  <a:lnTo>
                    <a:pt x="623" y="164"/>
                  </a:lnTo>
                  <a:lnTo>
                    <a:pt x="639" y="148"/>
                  </a:lnTo>
                  <a:lnTo>
                    <a:pt x="656" y="135"/>
                  </a:lnTo>
                  <a:lnTo>
                    <a:pt x="672" y="121"/>
                  </a:lnTo>
                  <a:lnTo>
                    <a:pt x="689" y="108"/>
                  </a:lnTo>
                  <a:lnTo>
                    <a:pt x="704" y="97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1" y="55"/>
                  </a:lnTo>
                  <a:lnTo>
                    <a:pt x="788" y="46"/>
                  </a:lnTo>
                  <a:lnTo>
                    <a:pt x="804" y="38"/>
                  </a:lnTo>
                  <a:lnTo>
                    <a:pt x="821" y="31"/>
                  </a:lnTo>
                  <a:lnTo>
                    <a:pt x="838" y="25"/>
                  </a:lnTo>
                  <a:lnTo>
                    <a:pt x="856" y="19"/>
                  </a:lnTo>
                  <a:lnTo>
                    <a:pt x="873" y="15"/>
                  </a:lnTo>
                  <a:lnTo>
                    <a:pt x="890" y="10"/>
                  </a:lnTo>
                  <a:lnTo>
                    <a:pt x="907" y="7"/>
                  </a:lnTo>
                  <a:lnTo>
                    <a:pt x="924" y="3"/>
                  </a:lnTo>
                  <a:lnTo>
                    <a:pt x="942" y="1"/>
                  </a:lnTo>
                  <a:lnTo>
                    <a:pt x="959" y="0"/>
                  </a:lnTo>
                  <a:lnTo>
                    <a:pt x="975" y="0"/>
                  </a:lnTo>
                  <a:lnTo>
                    <a:pt x="992" y="0"/>
                  </a:lnTo>
                  <a:lnTo>
                    <a:pt x="1009" y="1"/>
                  </a:lnTo>
                  <a:lnTo>
                    <a:pt x="1027" y="2"/>
                  </a:lnTo>
                  <a:lnTo>
                    <a:pt x="1044" y="5"/>
                  </a:lnTo>
                  <a:lnTo>
                    <a:pt x="1061" y="8"/>
                  </a:lnTo>
                  <a:lnTo>
                    <a:pt x="1078" y="12"/>
                  </a:lnTo>
                  <a:lnTo>
                    <a:pt x="1096" y="17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6" y="35"/>
                  </a:lnTo>
                  <a:lnTo>
                    <a:pt x="1163" y="42"/>
                  </a:lnTo>
                  <a:lnTo>
                    <a:pt x="1180" y="51"/>
                  </a:lnTo>
                  <a:lnTo>
                    <a:pt x="1197" y="60"/>
                  </a:lnTo>
                  <a:lnTo>
                    <a:pt x="1213" y="69"/>
                  </a:lnTo>
                  <a:lnTo>
                    <a:pt x="1230" y="79"/>
                  </a:lnTo>
                  <a:lnTo>
                    <a:pt x="1247" y="90"/>
                  </a:lnTo>
                  <a:lnTo>
                    <a:pt x="1263" y="102"/>
                  </a:lnTo>
                  <a:lnTo>
                    <a:pt x="1279" y="115"/>
                  </a:lnTo>
                  <a:lnTo>
                    <a:pt x="1296" y="128"/>
                  </a:lnTo>
                  <a:lnTo>
                    <a:pt x="1312" y="142"/>
                  </a:lnTo>
                  <a:lnTo>
                    <a:pt x="1328" y="156"/>
                  </a:lnTo>
                  <a:lnTo>
                    <a:pt x="1344" y="172"/>
                  </a:lnTo>
                  <a:lnTo>
                    <a:pt x="1360" y="188"/>
                  </a:lnTo>
                  <a:lnTo>
                    <a:pt x="1376" y="203"/>
                  </a:lnTo>
                  <a:lnTo>
                    <a:pt x="1392" y="221"/>
                  </a:lnTo>
                  <a:lnTo>
                    <a:pt x="1406" y="239"/>
                  </a:lnTo>
                  <a:lnTo>
                    <a:pt x="1422" y="257"/>
                  </a:lnTo>
                  <a:lnTo>
                    <a:pt x="1438" y="278"/>
                  </a:lnTo>
                  <a:lnTo>
                    <a:pt x="1452" y="297"/>
                  </a:lnTo>
                  <a:lnTo>
                    <a:pt x="1467" y="318"/>
                  </a:lnTo>
                  <a:lnTo>
                    <a:pt x="1482" y="338"/>
                  </a:lnTo>
                  <a:lnTo>
                    <a:pt x="1496" y="361"/>
                  </a:lnTo>
                  <a:lnTo>
                    <a:pt x="1511" y="383"/>
                  </a:lnTo>
                  <a:lnTo>
                    <a:pt x="1526" y="406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7" y="479"/>
                  </a:lnTo>
                  <a:lnTo>
                    <a:pt x="1582" y="505"/>
                  </a:lnTo>
                  <a:lnTo>
                    <a:pt x="1594" y="531"/>
                  </a:lnTo>
                  <a:lnTo>
                    <a:pt x="1608" y="558"/>
                  </a:lnTo>
                  <a:lnTo>
                    <a:pt x="1621" y="585"/>
                  </a:lnTo>
                  <a:lnTo>
                    <a:pt x="1634" y="613"/>
                  </a:lnTo>
                  <a:lnTo>
                    <a:pt x="1647" y="641"/>
                  </a:lnTo>
                  <a:lnTo>
                    <a:pt x="1659" y="669"/>
                  </a:lnTo>
                  <a:lnTo>
                    <a:pt x="1672" y="698"/>
                  </a:lnTo>
                  <a:lnTo>
                    <a:pt x="1683" y="728"/>
                  </a:lnTo>
                  <a:lnTo>
                    <a:pt x="1695" y="759"/>
                  </a:lnTo>
                  <a:lnTo>
                    <a:pt x="1707" y="790"/>
                  </a:lnTo>
                  <a:lnTo>
                    <a:pt x="1718" y="821"/>
                  </a:lnTo>
                  <a:lnTo>
                    <a:pt x="1729" y="853"/>
                  </a:lnTo>
                  <a:lnTo>
                    <a:pt x="1740" y="886"/>
                  </a:lnTo>
                  <a:lnTo>
                    <a:pt x="1751" y="918"/>
                  </a:lnTo>
                  <a:lnTo>
                    <a:pt x="1762" y="951"/>
                  </a:lnTo>
                  <a:lnTo>
                    <a:pt x="1772" y="985"/>
                  </a:lnTo>
                  <a:lnTo>
                    <a:pt x="1782" y="1020"/>
                  </a:lnTo>
                  <a:lnTo>
                    <a:pt x="1791" y="1053"/>
                  </a:lnTo>
                  <a:lnTo>
                    <a:pt x="1801" y="1089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6" y="1232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0" y="1344"/>
                  </a:lnTo>
                  <a:lnTo>
                    <a:pt x="1868" y="1381"/>
                  </a:lnTo>
                  <a:lnTo>
                    <a:pt x="1874" y="1420"/>
                  </a:lnTo>
                  <a:lnTo>
                    <a:pt x="1882" y="1459"/>
                  </a:lnTo>
                  <a:lnTo>
                    <a:pt x="1888" y="1497"/>
                  </a:lnTo>
                  <a:lnTo>
                    <a:pt x="1895" y="1537"/>
                  </a:lnTo>
                  <a:lnTo>
                    <a:pt x="1900" y="1576"/>
                  </a:lnTo>
                  <a:lnTo>
                    <a:pt x="1906" y="1615"/>
                  </a:lnTo>
                  <a:lnTo>
                    <a:pt x="1911" y="1655"/>
                  </a:lnTo>
                  <a:lnTo>
                    <a:pt x="1917" y="1695"/>
                  </a:lnTo>
                  <a:lnTo>
                    <a:pt x="1922" y="1736"/>
                  </a:lnTo>
                  <a:lnTo>
                    <a:pt x="1926" y="1776"/>
                  </a:lnTo>
                  <a:lnTo>
                    <a:pt x="1931" y="1816"/>
                  </a:lnTo>
                  <a:lnTo>
                    <a:pt x="1935" y="1857"/>
                  </a:lnTo>
                  <a:lnTo>
                    <a:pt x="1938" y="1899"/>
                  </a:lnTo>
                  <a:lnTo>
                    <a:pt x="1942" y="1939"/>
                  </a:lnTo>
                  <a:lnTo>
                    <a:pt x="1945" y="1981"/>
                  </a:lnTo>
                  <a:lnTo>
                    <a:pt x="1947" y="2022"/>
                  </a:lnTo>
                  <a:lnTo>
                    <a:pt x="1951" y="2064"/>
                  </a:lnTo>
                  <a:lnTo>
                    <a:pt x="1953" y="2105"/>
                  </a:lnTo>
                  <a:lnTo>
                    <a:pt x="1954" y="2147"/>
                  </a:lnTo>
                  <a:lnTo>
                    <a:pt x="1956" y="2189"/>
                  </a:lnTo>
                  <a:lnTo>
                    <a:pt x="1958" y="2230"/>
                  </a:lnTo>
                  <a:lnTo>
                    <a:pt x="1959" y="2273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0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Freeform 14">
              <a:extLst>
                <a:ext uri="{FF2B5EF4-FFF2-40B4-BE49-F238E27FC236}">
                  <a16:creationId xmlns:a16="http://schemas.microsoft.com/office/drawing/2014/main" id="{FED8ECFF-8784-D043-8DAE-CBF079589F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0" y="1848"/>
              <a:ext cx="245" cy="600"/>
            </a:xfrm>
            <a:custGeom>
              <a:avLst/>
              <a:gdLst>
                <a:gd name="T0" fmla="*/ 0 w 1960"/>
                <a:gd name="T1" fmla="*/ 0 h 4796"/>
                <a:gd name="T2" fmla="*/ 0 w 1960"/>
                <a:gd name="T3" fmla="*/ 0 h 4796"/>
                <a:gd name="T4" fmla="*/ 0 w 1960"/>
                <a:gd name="T5" fmla="*/ 0 h 4796"/>
                <a:gd name="T6" fmla="*/ 0 w 1960"/>
                <a:gd name="T7" fmla="*/ 0 h 4796"/>
                <a:gd name="T8" fmla="*/ 0 w 1960"/>
                <a:gd name="T9" fmla="*/ 0 h 4796"/>
                <a:gd name="T10" fmla="*/ 0 w 1960"/>
                <a:gd name="T11" fmla="*/ 0 h 4796"/>
                <a:gd name="T12" fmla="*/ 0 w 1960"/>
                <a:gd name="T13" fmla="*/ 0 h 4796"/>
                <a:gd name="T14" fmla="*/ 0 w 1960"/>
                <a:gd name="T15" fmla="*/ 0 h 4796"/>
                <a:gd name="T16" fmla="*/ 0 w 1960"/>
                <a:gd name="T17" fmla="*/ 0 h 4796"/>
                <a:gd name="T18" fmla="*/ 0 w 1960"/>
                <a:gd name="T19" fmla="*/ 0 h 4796"/>
                <a:gd name="T20" fmla="*/ 0 w 1960"/>
                <a:gd name="T21" fmla="*/ 0 h 4796"/>
                <a:gd name="T22" fmla="*/ 0 w 1960"/>
                <a:gd name="T23" fmla="*/ 0 h 4796"/>
                <a:gd name="T24" fmla="*/ 0 w 1960"/>
                <a:gd name="T25" fmla="*/ 0 h 4796"/>
                <a:gd name="T26" fmla="*/ 0 w 1960"/>
                <a:gd name="T27" fmla="*/ 0 h 4796"/>
                <a:gd name="T28" fmla="*/ 0 w 1960"/>
                <a:gd name="T29" fmla="*/ 0 h 4796"/>
                <a:gd name="T30" fmla="*/ 0 w 1960"/>
                <a:gd name="T31" fmla="*/ 0 h 4796"/>
                <a:gd name="T32" fmla="*/ 0 w 1960"/>
                <a:gd name="T33" fmla="*/ 0 h 4796"/>
                <a:gd name="T34" fmla="*/ 0 w 1960"/>
                <a:gd name="T35" fmla="*/ 0 h 4796"/>
                <a:gd name="T36" fmla="*/ 0 w 1960"/>
                <a:gd name="T37" fmla="*/ 0 h 4796"/>
                <a:gd name="T38" fmla="*/ 0 w 1960"/>
                <a:gd name="T39" fmla="*/ 0 h 4796"/>
                <a:gd name="T40" fmla="*/ 0 w 1960"/>
                <a:gd name="T41" fmla="*/ 0 h 4796"/>
                <a:gd name="T42" fmla="*/ 0 w 1960"/>
                <a:gd name="T43" fmla="*/ 0 h 4796"/>
                <a:gd name="T44" fmla="*/ 0 w 1960"/>
                <a:gd name="T45" fmla="*/ 0 h 4796"/>
                <a:gd name="T46" fmla="*/ 0 w 1960"/>
                <a:gd name="T47" fmla="*/ 0 h 4796"/>
                <a:gd name="T48" fmla="*/ 0 w 1960"/>
                <a:gd name="T49" fmla="*/ 0 h 4796"/>
                <a:gd name="T50" fmla="*/ 0 w 1960"/>
                <a:gd name="T51" fmla="*/ 0 h 4796"/>
                <a:gd name="T52" fmla="*/ 0 w 1960"/>
                <a:gd name="T53" fmla="*/ 0 h 4796"/>
                <a:gd name="T54" fmla="*/ 0 w 1960"/>
                <a:gd name="T55" fmla="*/ 0 h 4796"/>
                <a:gd name="T56" fmla="*/ 0 w 1960"/>
                <a:gd name="T57" fmla="*/ 0 h 4796"/>
                <a:gd name="T58" fmla="*/ 0 w 1960"/>
                <a:gd name="T59" fmla="*/ 0 h 4796"/>
                <a:gd name="T60" fmla="*/ 0 w 1960"/>
                <a:gd name="T61" fmla="*/ 0 h 4796"/>
                <a:gd name="T62" fmla="*/ 0 w 1960"/>
                <a:gd name="T63" fmla="*/ 0 h 4796"/>
                <a:gd name="T64" fmla="*/ 0 w 1960"/>
                <a:gd name="T65" fmla="*/ 0 h 4796"/>
                <a:gd name="T66" fmla="*/ 0 w 1960"/>
                <a:gd name="T67" fmla="*/ 0 h 4796"/>
                <a:gd name="T68" fmla="*/ 0 w 1960"/>
                <a:gd name="T69" fmla="*/ 0 h 4796"/>
                <a:gd name="T70" fmla="*/ 0 w 1960"/>
                <a:gd name="T71" fmla="*/ 0 h 4796"/>
                <a:gd name="T72" fmla="*/ 0 w 1960"/>
                <a:gd name="T73" fmla="*/ 0 h 4796"/>
                <a:gd name="T74" fmla="*/ 0 w 1960"/>
                <a:gd name="T75" fmla="*/ 0 h 4796"/>
                <a:gd name="T76" fmla="*/ 0 w 1960"/>
                <a:gd name="T77" fmla="*/ 0 h 4796"/>
                <a:gd name="T78" fmla="*/ 0 w 1960"/>
                <a:gd name="T79" fmla="*/ 0 h 4796"/>
                <a:gd name="T80" fmla="*/ 0 w 1960"/>
                <a:gd name="T81" fmla="*/ 0 h 4796"/>
                <a:gd name="T82" fmla="*/ 0 w 1960"/>
                <a:gd name="T83" fmla="*/ 0 h 4796"/>
                <a:gd name="T84" fmla="*/ 0 w 1960"/>
                <a:gd name="T85" fmla="*/ 0 h 4796"/>
                <a:gd name="T86" fmla="*/ 0 w 1960"/>
                <a:gd name="T87" fmla="*/ 0 h 4796"/>
                <a:gd name="T88" fmla="*/ 0 w 1960"/>
                <a:gd name="T89" fmla="*/ 0 h 4796"/>
                <a:gd name="T90" fmla="*/ 0 w 1960"/>
                <a:gd name="T91" fmla="*/ 0 h 4796"/>
                <a:gd name="T92" fmla="*/ 0 w 1960"/>
                <a:gd name="T93" fmla="*/ 0 h 4796"/>
                <a:gd name="T94" fmla="*/ 0 w 1960"/>
                <a:gd name="T95" fmla="*/ 0 h 4796"/>
                <a:gd name="T96" fmla="*/ 0 w 1960"/>
                <a:gd name="T97" fmla="*/ 0 h 4796"/>
                <a:gd name="T98" fmla="*/ 0 w 1960"/>
                <a:gd name="T99" fmla="*/ 0 h 4796"/>
                <a:gd name="T100" fmla="*/ 0 w 1960"/>
                <a:gd name="T101" fmla="*/ 0 h 4796"/>
                <a:gd name="T102" fmla="*/ 0 w 1960"/>
                <a:gd name="T103" fmla="*/ 0 h 4796"/>
                <a:gd name="T104" fmla="*/ 0 w 1960"/>
                <a:gd name="T105" fmla="*/ 0 h 4796"/>
                <a:gd name="T106" fmla="*/ 0 w 1960"/>
                <a:gd name="T107" fmla="*/ 0 h 4796"/>
                <a:gd name="T108" fmla="*/ 0 w 1960"/>
                <a:gd name="T109" fmla="*/ 0 h 4796"/>
                <a:gd name="T110" fmla="*/ 0 w 1960"/>
                <a:gd name="T111" fmla="*/ 0 h 4796"/>
                <a:gd name="T112" fmla="*/ 0 w 1960"/>
                <a:gd name="T113" fmla="*/ 0 h 4796"/>
                <a:gd name="T114" fmla="*/ 0 w 1960"/>
                <a:gd name="T115" fmla="*/ 0 h 4796"/>
                <a:gd name="T116" fmla="*/ 0 w 1960"/>
                <a:gd name="T117" fmla="*/ 0 h 4796"/>
                <a:gd name="T118" fmla="*/ 0 w 1960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6"/>
                <a:gd name="T182" fmla="*/ 1960 w 1960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6">
                  <a:moveTo>
                    <a:pt x="1960" y="2397"/>
                  </a:moveTo>
                  <a:lnTo>
                    <a:pt x="1960" y="2440"/>
                  </a:lnTo>
                  <a:lnTo>
                    <a:pt x="1960" y="2481"/>
                  </a:lnTo>
                  <a:lnTo>
                    <a:pt x="1959" y="2523"/>
                  </a:lnTo>
                  <a:lnTo>
                    <a:pt x="1958" y="2566"/>
                  </a:lnTo>
                  <a:lnTo>
                    <a:pt x="1957" y="2607"/>
                  </a:lnTo>
                  <a:lnTo>
                    <a:pt x="1955" y="2649"/>
                  </a:lnTo>
                  <a:lnTo>
                    <a:pt x="1953" y="2691"/>
                  </a:lnTo>
                  <a:lnTo>
                    <a:pt x="1951" y="2732"/>
                  </a:lnTo>
                  <a:lnTo>
                    <a:pt x="1949" y="2774"/>
                  </a:lnTo>
                  <a:lnTo>
                    <a:pt x="1945" y="2815"/>
                  </a:lnTo>
                  <a:lnTo>
                    <a:pt x="1942" y="2857"/>
                  </a:lnTo>
                  <a:lnTo>
                    <a:pt x="1939" y="2897"/>
                  </a:lnTo>
                  <a:lnTo>
                    <a:pt x="1935" y="2939"/>
                  </a:lnTo>
                  <a:lnTo>
                    <a:pt x="1931" y="2979"/>
                  </a:lnTo>
                  <a:lnTo>
                    <a:pt x="1927" y="3020"/>
                  </a:lnTo>
                  <a:lnTo>
                    <a:pt x="1922" y="3060"/>
                  </a:lnTo>
                  <a:lnTo>
                    <a:pt x="1917" y="3101"/>
                  </a:lnTo>
                  <a:lnTo>
                    <a:pt x="1913" y="3141"/>
                  </a:lnTo>
                  <a:lnTo>
                    <a:pt x="1907" y="3181"/>
                  </a:lnTo>
                  <a:lnTo>
                    <a:pt x="1901" y="3220"/>
                  </a:lnTo>
                  <a:lnTo>
                    <a:pt x="1895" y="3259"/>
                  </a:lnTo>
                  <a:lnTo>
                    <a:pt x="1889" y="3299"/>
                  </a:lnTo>
                  <a:lnTo>
                    <a:pt x="1882" y="3337"/>
                  </a:lnTo>
                  <a:lnTo>
                    <a:pt x="1876" y="3376"/>
                  </a:lnTo>
                  <a:lnTo>
                    <a:pt x="1868" y="3414"/>
                  </a:lnTo>
                  <a:lnTo>
                    <a:pt x="1861" y="3451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7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7"/>
                  </a:lnTo>
                  <a:lnTo>
                    <a:pt x="1792" y="3743"/>
                  </a:lnTo>
                  <a:lnTo>
                    <a:pt x="1782" y="3776"/>
                  </a:lnTo>
                  <a:lnTo>
                    <a:pt x="1772" y="3811"/>
                  </a:lnTo>
                  <a:lnTo>
                    <a:pt x="1762" y="3845"/>
                  </a:lnTo>
                  <a:lnTo>
                    <a:pt x="1752" y="3878"/>
                  </a:lnTo>
                  <a:lnTo>
                    <a:pt x="1741" y="3910"/>
                  </a:lnTo>
                  <a:lnTo>
                    <a:pt x="1729" y="3943"/>
                  </a:lnTo>
                  <a:lnTo>
                    <a:pt x="1719" y="3975"/>
                  </a:lnTo>
                  <a:lnTo>
                    <a:pt x="1707" y="4006"/>
                  </a:lnTo>
                  <a:lnTo>
                    <a:pt x="1696" y="4037"/>
                  </a:lnTo>
                  <a:lnTo>
                    <a:pt x="1684" y="4067"/>
                  </a:lnTo>
                  <a:lnTo>
                    <a:pt x="1672" y="4098"/>
                  </a:lnTo>
                  <a:lnTo>
                    <a:pt x="1660" y="4127"/>
                  </a:lnTo>
                  <a:lnTo>
                    <a:pt x="1647" y="4155"/>
                  </a:lnTo>
                  <a:lnTo>
                    <a:pt x="1635" y="4184"/>
                  </a:lnTo>
                  <a:lnTo>
                    <a:pt x="1621" y="4211"/>
                  </a:lnTo>
                  <a:lnTo>
                    <a:pt x="1609" y="4238"/>
                  </a:lnTo>
                  <a:lnTo>
                    <a:pt x="1595" y="4265"/>
                  </a:lnTo>
                  <a:lnTo>
                    <a:pt x="1582" y="4291"/>
                  </a:lnTo>
                  <a:lnTo>
                    <a:pt x="1568" y="4317"/>
                  </a:lnTo>
                  <a:lnTo>
                    <a:pt x="1554" y="4342"/>
                  </a:lnTo>
                  <a:lnTo>
                    <a:pt x="1540" y="4366"/>
                  </a:lnTo>
                  <a:lnTo>
                    <a:pt x="1526" y="4390"/>
                  </a:lnTo>
                  <a:lnTo>
                    <a:pt x="1512" y="4413"/>
                  </a:lnTo>
                  <a:lnTo>
                    <a:pt x="1498" y="4435"/>
                  </a:lnTo>
                  <a:lnTo>
                    <a:pt x="1483" y="4458"/>
                  </a:lnTo>
                  <a:lnTo>
                    <a:pt x="1468" y="4478"/>
                  </a:lnTo>
                  <a:lnTo>
                    <a:pt x="1453" y="4499"/>
                  </a:lnTo>
                  <a:lnTo>
                    <a:pt x="1438" y="4519"/>
                  </a:lnTo>
                  <a:lnTo>
                    <a:pt x="1422" y="4538"/>
                  </a:lnTo>
                  <a:lnTo>
                    <a:pt x="1408" y="4556"/>
                  </a:lnTo>
                  <a:lnTo>
                    <a:pt x="1392" y="4574"/>
                  </a:lnTo>
                  <a:lnTo>
                    <a:pt x="1376" y="4592"/>
                  </a:lnTo>
                  <a:lnTo>
                    <a:pt x="1360" y="4608"/>
                  </a:lnTo>
                  <a:lnTo>
                    <a:pt x="1345" y="4625"/>
                  </a:lnTo>
                  <a:lnTo>
                    <a:pt x="1329" y="4640"/>
                  </a:lnTo>
                  <a:lnTo>
                    <a:pt x="1312" y="4654"/>
                  </a:lnTo>
                  <a:lnTo>
                    <a:pt x="1296" y="4668"/>
                  </a:lnTo>
                  <a:lnTo>
                    <a:pt x="1279" y="4681"/>
                  </a:lnTo>
                  <a:lnTo>
                    <a:pt x="1264" y="4694"/>
                  </a:lnTo>
                  <a:lnTo>
                    <a:pt x="1247" y="4706"/>
                  </a:lnTo>
                  <a:lnTo>
                    <a:pt x="1231" y="4717"/>
                  </a:lnTo>
                  <a:lnTo>
                    <a:pt x="1214" y="4727"/>
                  </a:lnTo>
                  <a:lnTo>
                    <a:pt x="1197" y="4736"/>
                  </a:lnTo>
                  <a:lnTo>
                    <a:pt x="1180" y="4745"/>
                  </a:lnTo>
                  <a:lnTo>
                    <a:pt x="1163" y="4754"/>
                  </a:lnTo>
                  <a:lnTo>
                    <a:pt x="1147" y="4761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79"/>
                  </a:lnTo>
                  <a:lnTo>
                    <a:pt x="1079" y="4784"/>
                  </a:lnTo>
                  <a:lnTo>
                    <a:pt x="1061" y="4788"/>
                  </a:lnTo>
                  <a:lnTo>
                    <a:pt x="1044" y="4791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4" y="4796"/>
                  </a:lnTo>
                  <a:lnTo>
                    <a:pt x="976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5" y="4792"/>
                  </a:lnTo>
                  <a:lnTo>
                    <a:pt x="907" y="4789"/>
                  </a:lnTo>
                  <a:lnTo>
                    <a:pt x="890" y="4786"/>
                  </a:lnTo>
                  <a:lnTo>
                    <a:pt x="873" y="4782"/>
                  </a:lnTo>
                  <a:lnTo>
                    <a:pt x="856" y="4777"/>
                  </a:lnTo>
                  <a:lnTo>
                    <a:pt x="839" y="4771"/>
                  </a:lnTo>
                  <a:lnTo>
                    <a:pt x="823" y="4764"/>
                  </a:lnTo>
                  <a:lnTo>
                    <a:pt x="806" y="4758"/>
                  </a:lnTo>
                  <a:lnTo>
                    <a:pt x="789" y="4750"/>
                  </a:lnTo>
                  <a:lnTo>
                    <a:pt x="772" y="4741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5" y="4700"/>
                  </a:lnTo>
                  <a:lnTo>
                    <a:pt x="689" y="4688"/>
                  </a:lnTo>
                  <a:lnTo>
                    <a:pt x="672" y="4674"/>
                  </a:lnTo>
                  <a:lnTo>
                    <a:pt x="656" y="4661"/>
                  </a:lnTo>
                  <a:lnTo>
                    <a:pt x="640" y="4647"/>
                  </a:lnTo>
                  <a:lnTo>
                    <a:pt x="623" y="4632"/>
                  </a:lnTo>
                  <a:lnTo>
                    <a:pt x="608" y="4617"/>
                  </a:lnTo>
                  <a:lnTo>
                    <a:pt x="592" y="4600"/>
                  </a:lnTo>
                  <a:lnTo>
                    <a:pt x="576" y="4583"/>
                  </a:lnTo>
                  <a:lnTo>
                    <a:pt x="560" y="4565"/>
                  </a:lnTo>
                  <a:lnTo>
                    <a:pt x="546" y="4547"/>
                  </a:lnTo>
                  <a:lnTo>
                    <a:pt x="530" y="4528"/>
                  </a:lnTo>
                  <a:lnTo>
                    <a:pt x="515" y="4509"/>
                  </a:lnTo>
                  <a:lnTo>
                    <a:pt x="500" y="4489"/>
                  </a:lnTo>
                  <a:lnTo>
                    <a:pt x="485" y="4468"/>
                  </a:lnTo>
                  <a:lnTo>
                    <a:pt x="470" y="4446"/>
                  </a:lnTo>
                  <a:lnTo>
                    <a:pt x="456" y="4424"/>
                  </a:lnTo>
                  <a:lnTo>
                    <a:pt x="441" y="4401"/>
                  </a:lnTo>
                  <a:lnTo>
                    <a:pt x="426" y="4378"/>
                  </a:lnTo>
                  <a:lnTo>
                    <a:pt x="413" y="4354"/>
                  </a:lnTo>
                  <a:lnTo>
                    <a:pt x="399" y="4329"/>
                  </a:lnTo>
                  <a:lnTo>
                    <a:pt x="385" y="4305"/>
                  </a:lnTo>
                  <a:lnTo>
                    <a:pt x="371" y="4279"/>
                  </a:lnTo>
                  <a:lnTo>
                    <a:pt x="358" y="4252"/>
                  </a:lnTo>
                  <a:lnTo>
                    <a:pt x="345" y="4225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7" y="4142"/>
                  </a:lnTo>
                  <a:lnTo>
                    <a:pt x="295" y="4112"/>
                  </a:lnTo>
                  <a:lnTo>
                    <a:pt x="282" y="4082"/>
                  </a:lnTo>
                  <a:lnTo>
                    <a:pt x="270" y="4053"/>
                  </a:lnTo>
                  <a:lnTo>
                    <a:pt x="259" y="4021"/>
                  </a:lnTo>
                  <a:lnTo>
                    <a:pt x="248" y="3991"/>
                  </a:lnTo>
                  <a:lnTo>
                    <a:pt x="236" y="3958"/>
                  </a:lnTo>
                  <a:lnTo>
                    <a:pt x="225" y="3927"/>
                  </a:lnTo>
                  <a:lnTo>
                    <a:pt x="214" y="3894"/>
                  </a:lnTo>
                  <a:lnTo>
                    <a:pt x="204" y="3862"/>
                  </a:lnTo>
                  <a:lnTo>
                    <a:pt x="194" y="3828"/>
                  </a:lnTo>
                  <a:lnTo>
                    <a:pt x="183" y="3794"/>
                  </a:lnTo>
                  <a:lnTo>
                    <a:pt x="173" y="3759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1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9" y="3395"/>
                  </a:lnTo>
                  <a:lnTo>
                    <a:pt x="81" y="3357"/>
                  </a:lnTo>
                  <a:lnTo>
                    <a:pt x="74" y="3318"/>
                  </a:lnTo>
                  <a:lnTo>
                    <a:pt x="69" y="3280"/>
                  </a:lnTo>
                  <a:lnTo>
                    <a:pt x="62" y="3240"/>
                  </a:lnTo>
                  <a:lnTo>
                    <a:pt x="56" y="3201"/>
                  </a:lnTo>
                  <a:lnTo>
                    <a:pt x="51" y="3160"/>
                  </a:lnTo>
                  <a:lnTo>
                    <a:pt x="45" y="3121"/>
                  </a:lnTo>
                  <a:lnTo>
                    <a:pt x="41" y="3081"/>
                  </a:lnTo>
                  <a:lnTo>
                    <a:pt x="36" y="3040"/>
                  </a:lnTo>
                  <a:lnTo>
                    <a:pt x="32" y="3000"/>
                  </a:lnTo>
                  <a:lnTo>
                    <a:pt x="27" y="2959"/>
                  </a:lnTo>
                  <a:lnTo>
                    <a:pt x="24" y="2919"/>
                  </a:lnTo>
                  <a:lnTo>
                    <a:pt x="19" y="2877"/>
                  </a:lnTo>
                  <a:lnTo>
                    <a:pt x="16" y="2836"/>
                  </a:lnTo>
                  <a:lnTo>
                    <a:pt x="14" y="2795"/>
                  </a:lnTo>
                  <a:lnTo>
                    <a:pt x="10" y="2753"/>
                  </a:lnTo>
                  <a:lnTo>
                    <a:pt x="8" y="2712"/>
                  </a:lnTo>
                  <a:lnTo>
                    <a:pt x="6" y="2670"/>
                  </a:lnTo>
                  <a:lnTo>
                    <a:pt x="5" y="2629"/>
                  </a:lnTo>
                  <a:lnTo>
                    <a:pt x="2" y="2586"/>
                  </a:lnTo>
                  <a:lnTo>
                    <a:pt x="1" y="2544"/>
                  </a:lnTo>
                  <a:lnTo>
                    <a:pt x="1" y="2503"/>
                  </a:lnTo>
                  <a:lnTo>
                    <a:pt x="0" y="2461"/>
                  </a:lnTo>
                  <a:lnTo>
                    <a:pt x="0" y="2418"/>
                  </a:lnTo>
                  <a:lnTo>
                    <a:pt x="0" y="2377"/>
                  </a:lnTo>
                  <a:lnTo>
                    <a:pt x="0" y="2334"/>
                  </a:lnTo>
                  <a:lnTo>
                    <a:pt x="1" y="2293"/>
                  </a:lnTo>
                  <a:lnTo>
                    <a:pt x="1" y="2251"/>
                  </a:lnTo>
                  <a:lnTo>
                    <a:pt x="2" y="2209"/>
                  </a:lnTo>
                  <a:lnTo>
                    <a:pt x="5" y="2167"/>
                  </a:lnTo>
                  <a:lnTo>
                    <a:pt x="6" y="2125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0"/>
                  </a:lnTo>
                  <a:lnTo>
                    <a:pt x="16" y="1960"/>
                  </a:lnTo>
                  <a:lnTo>
                    <a:pt x="19" y="1918"/>
                  </a:lnTo>
                  <a:lnTo>
                    <a:pt x="23" y="1877"/>
                  </a:lnTo>
                  <a:lnTo>
                    <a:pt x="27" y="1836"/>
                  </a:lnTo>
                  <a:lnTo>
                    <a:pt x="32" y="1796"/>
                  </a:lnTo>
                  <a:lnTo>
                    <a:pt x="36" y="1755"/>
                  </a:lnTo>
                  <a:lnTo>
                    <a:pt x="41" y="1715"/>
                  </a:lnTo>
                  <a:lnTo>
                    <a:pt x="45" y="1674"/>
                  </a:lnTo>
                  <a:lnTo>
                    <a:pt x="51" y="1635"/>
                  </a:lnTo>
                  <a:lnTo>
                    <a:pt x="56" y="1595"/>
                  </a:lnTo>
                  <a:lnTo>
                    <a:pt x="62" y="1555"/>
                  </a:lnTo>
                  <a:lnTo>
                    <a:pt x="69" y="1516"/>
                  </a:lnTo>
                  <a:lnTo>
                    <a:pt x="74" y="1478"/>
                  </a:lnTo>
                  <a:lnTo>
                    <a:pt x="81" y="1438"/>
                  </a:lnTo>
                  <a:lnTo>
                    <a:pt x="89" y="1400"/>
                  </a:lnTo>
                  <a:lnTo>
                    <a:pt x="96" y="1362"/>
                  </a:lnTo>
                  <a:lnTo>
                    <a:pt x="104" y="1325"/>
                  </a:lnTo>
                  <a:lnTo>
                    <a:pt x="111" y="1288"/>
                  </a:lnTo>
                  <a:lnTo>
                    <a:pt x="119" y="1251"/>
                  </a:lnTo>
                  <a:lnTo>
                    <a:pt x="127" y="1213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3" y="1001"/>
                  </a:lnTo>
                  <a:lnTo>
                    <a:pt x="194" y="967"/>
                  </a:lnTo>
                  <a:lnTo>
                    <a:pt x="204" y="934"/>
                  </a:lnTo>
                  <a:lnTo>
                    <a:pt x="214" y="901"/>
                  </a:lnTo>
                  <a:lnTo>
                    <a:pt x="225" y="868"/>
                  </a:lnTo>
                  <a:lnTo>
                    <a:pt x="236" y="837"/>
                  </a:lnTo>
                  <a:lnTo>
                    <a:pt x="248" y="804"/>
                  </a:lnTo>
                  <a:lnTo>
                    <a:pt x="259" y="774"/>
                  </a:lnTo>
                  <a:lnTo>
                    <a:pt x="270" y="743"/>
                  </a:lnTo>
                  <a:lnTo>
                    <a:pt x="282" y="713"/>
                  </a:lnTo>
                  <a:lnTo>
                    <a:pt x="295" y="683"/>
                  </a:lnTo>
                  <a:lnTo>
                    <a:pt x="307" y="654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7"/>
                  </a:lnTo>
                  <a:lnTo>
                    <a:pt x="385" y="491"/>
                  </a:lnTo>
                  <a:lnTo>
                    <a:pt x="399" y="466"/>
                  </a:lnTo>
                  <a:lnTo>
                    <a:pt x="413" y="441"/>
                  </a:lnTo>
                  <a:lnTo>
                    <a:pt x="426" y="418"/>
                  </a:lnTo>
                  <a:lnTo>
                    <a:pt x="441" y="394"/>
                  </a:lnTo>
                  <a:lnTo>
                    <a:pt x="456" y="372"/>
                  </a:lnTo>
                  <a:lnTo>
                    <a:pt x="470" y="349"/>
                  </a:lnTo>
                  <a:lnTo>
                    <a:pt x="485" y="328"/>
                  </a:lnTo>
                  <a:lnTo>
                    <a:pt x="500" y="306"/>
                  </a:lnTo>
                  <a:lnTo>
                    <a:pt x="515" y="286"/>
                  </a:lnTo>
                  <a:lnTo>
                    <a:pt x="530" y="267"/>
                  </a:lnTo>
                  <a:lnTo>
                    <a:pt x="546" y="248"/>
                  </a:lnTo>
                  <a:lnTo>
                    <a:pt x="560" y="230"/>
                  </a:lnTo>
                  <a:lnTo>
                    <a:pt x="576" y="212"/>
                  </a:lnTo>
                  <a:lnTo>
                    <a:pt x="592" y="195"/>
                  </a:lnTo>
                  <a:lnTo>
                    <a:pt x="608" y="178"/>
                  </a:lnTo>
                  <a:lnTo>
                    <a:pt x="623" y="164"/>
                  </a:lnTo>
                  <a:lnTo>
                    <a:pt x="640" y="148"/>
                  </a:lnTo>
                  <a:lnTo>
                    <a:pt x="656" y="134"/>
                  </a:lnTo>
                  <a:lnTo>
                    <a:pt x="672" y="121"/>
                  </a:lnTo>
                  <a:lnTo>
                    <a:pt x="689" y="107"/>
                  </a:lnTo>
                  <a:lnTo>
                    <a:pt x="705" y="95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9" y="46"/>
                  </a:lnTo>
                  <a:lnTo>
                    <a:pt x="806" y="38"/>
                  </a:lnTo>
                  <a:lnTo>
                    <a:pt x="823" y="31"/>
                  </a:lnTo>
                  <a:lnTo>
                    <a:pt x="839" y="24"/>
                  </a:lnTo>
                  <a:lnTo>
                    <a:pt x="856" y="19"/>
                  </a:lnTo>
                  <a:lnTo>
                    <a:pt x="873" y="13"/>
                  </a:lnTo>
                  <a:lnTo>
                    <a:pt x="890" y="10"/>
                  </a:lnTo>
                  <a:lnTo>
                    <a:pt x="907" y="6"/>
                  </a:lnTo>
                  <a:lnTo>
                    <a:pt x="925" y="3"/>
                  </a:lnTo>
                  <a:lnTo>
                    <a:pt x="942" y="1"/>
                  </a:lnTo>
                  <a:lnTo>
                    <a:pt x="959" y="0"/>
                  </a:lnTo>
                  <a:lnTo>
                    <a:pt x="976" y="0"/>
                  </a:lnTo>
                  <a:lnTo>
                    <a:pt x="992" y="0"/>
                  </a:lnTo>
                  <a:lnTo>
                    <a:pt x="1010" y="1"/>
                  </a:lnTo>
                  <a:lnTo>
                    <a:pt x="1027" y="2"/>
                  </a:lnTo>
                  <a:lnTo>
                    <a:pt x="1044" y="4"/>
                  </a:lnTo>
                  <a:lnTo>
                    <a:pt x="1061" y="7"/>
                  </a:lnTo>
                  <a:lnTo>
                    <a:pt x="1079" y="11"/>
                  </a:lnTo>
                  <a:lnTo>
                    <a:pt x="1096" y="16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7" y="34"/>
                  </a:lnTo>
                  <a:lnTo>
                    <a:pt x="1163" y="41"/>
                  </a:lnTo>
                  <a:lnTo>
                    <a:pt x="1180" y="50"/>
                  </a:lnTo>
                  <a:lnTo>
                    <a:pt x="1197" y="59"/>
                  </a:lnTo>
                  <a:lnTo>
                    <a:pt x="1214" y="68"/>
                  </a:lnTo>
                  <a:lnTo>
                    <a:pt x="1230" y="78"/>
                  </a:lnTo>
                  <a:lnTo>
                    <a:pt x="1247" y="89"/>
                  </a:lnTo>
                  <a:lnTo>
                    <a:pt x="1264" y="102"/>
                  </a:lnTo>
                  <a:lnTo>
                    <a:pt x="1279" y="114"/>
                  </a:lnTo>
                  <a:lnTo>
                    <a:pt x="1296" y="128"/>
                  </a:lnTo>
                  <a:lnTo>
                    <a:pt x="1312" y="141"/>
                  </a:lnTo>
                  <a:lnTo>
                    <a:pt x="1329" y="156"/>
                  </a:lnTo>
                  <a:lnTo>
                    <a:pt x="1345" y="170"/>
                  </a:lnTo>
                  <a:lnTo>
                    <a:pt x="1360" y="187"/>
                  </a:lnTo>
                  <a:lnTo>
                    <a:pt x="1376" y="203"/>
                  </a:lnTo>
                  <a:lnTo>
                    <a:pt x="1392" y="221"/>
                  </a:lnTo>
                  <a:lnTo>
                    <a:pt x="1408" y="239"/>
                  </a:lnTo>
                  <a:lnTo>
                    <a:pt x="1422" y="257"/>
                  </a:lnTo>
                  <a:lnTo>
                    <a:pt x="1438" y="276"/>
                  </a:lnTo>
                  <a:lnTo>
                    <a:pt x="1453" y="296"/>
                  </a:lnTo>
                  <a:lnTo>
                    <a:pt x="1468" y="316"/>
                  </a:lnTo>
                  <a:lnTo>
                    <a:pt x="1483" y="338"/>
                  </a:lnTo>
                  <a:lnTo>
                    <a:pt x="1498" y="360"/>
                  </a:lnTo>
                  <a:lnTo>
                    <a:pt x="1512" y="383"/>
                  </a:lnTo>
                  <a:lnTo>
                    <a:pt x="1526" y="405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8" y="478"/>
                  </a:lnTo>
                  <a:lnTo>
                    <a:pt x="1582" y="504"/>
                  </a:lnTo>
                  <a:lnTo>
                    <a:pt x="1595" y="530"/>
                  </a:lnTo>
                  <a:lnTo>
                    <a:pt x="1609" y="557"/>
                  </a:lnTo>
                  <a:lnTo>
                    <a:pt x="1621" y="584"/>
                  </a:lnTo>
                  <a:lnTo>
                    <a:pt x="1635" y="611"/>
                  </a:lnTo>
                  <a:lnTo>
                    <a:pt x="1647" y="640"/>
                  </a:lnTo>
                  <a:lnTo>
                    <a:pt x="1660" y="668"/>
                  </a:lnTo>
                  <a:lnTo>
                    <a:pt x="1672" y="698"/>
                  </a:lnTo>
                  <a:lnTo>
                    <a:pt x="1684" y="728"/>
                  </a:lnTo>
                  <a:lnTo>
                    <a:pt x="1696" y="758"/>
                  </a:lnTo>
                  <a:lnTo>
                    <a:pt x="1707" y="789"/>
                  </a:lnTo>
                  <a:lnTo>
                    <a:pt x="1719" y="820"/>
                  </a:lnTo>
                  <a:lnTo>
                    <a:pt x="1729" y="853"/>
                  </a:lnTo>
                  <a:lnTo>
                    <a:pt x="1741" y="884"/>
                  </a:lnTo>
                  <a:lnTo>
                    <a:pt x="1752" y="918"/>
                  </a:lnTo>
                  <a:lnTo>
                    <a:pt x="1762" y="950"/>
                  </a:lnTo>
                  <a:lnTo>
                    <a:pt x="1772" y="984"/>
                  </a:lnTo>
                  <a:lnTo>
                    <a:pt x="1782" y="1019"/>
                  </a:lnTo>
                  <a:lnTo>
                    <a:pt x="1792" y="1053"/>
                  </a:lnTo>
                  <a:lnTo>
                    <a:pt x="1801" y="1088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7" y="1231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1" y="1344"/>
                  </a:lnTo>
                  <a:lnTo>
                    <a:pt x="1868" y="1381"/>
                  </a:lnTo>
                  <a:lnTo>
                    <a:pt x="1876" y="1419"/>
                  </a:lnTo>
                  <a:lnTo>
                    <a:pt x="1882" y="1457"/>
                  </a:lnTo>
                  <a:lnTo>
                    <a:pt x="1889" y="1497"/>
                  </a:lnTo>
                  <a:lnTo>
                    <a:pt x="1895" y="1536"/>
                  </a:lnTo>
                  <a:lnTo>
                    <a:pt x="1901" y="1575"/>
                  </a:lnTo>
                  <a:lnTo>
                    <a:pt x="1907" y="1615"/>
                  </a:lnTo>
                  <a:lnTo>
                    <a:pt x="1913" y="1654"/>
                  </a:lnTo>
                  <a:lnTo>
                    <a:pt x="1917" y="1695"/>
                  </a:lnTo>
                  <a:lnTo>
                    <a:pt x="1922" y="1735"/>
                  </a:lnTo>
                  <a:lnTo>
                    <a:pt x="1927" y="1776"/>
                  </a:lnTo>
                  <a:lnTo>
                    <a:pt x="1931" y="1816"/>
                  </a:lnTo>
                  <a:lnTo>
                    <a:pt x="1935" y="1856"/>
                  </a:lnTo>
                  <a:lnTo>
                    <a:pt x="1939" y="1898"/>
                  </a:lnTo>
                  <a:lnTo>
                    <a:pt x="1942" y="1939"/>
                  </a:lnTo>
                  <a:lnTo>
                    <a:pt x="1945" y="1980"/>
                  </a:lnTo>
                  <a:lnTo>
                    <a:pt x="1949" y="2022"/>
                  </a:lnTo>
                  <a:lnTo>
                    <a:pt x="1951" y="2063"/>
                  </a:lnTo>
                  <a:lnTo>
                    <a:pt x="1953" y="2105"/>
                  </a:lnTo>
                  <a:lnTo>
                    <a:pt x="1955" y="2146"/>
                  </a:lnTo>
                  <a:lnTo>
                    <a:pt x="1957" y="2188"/>
                  </a:lnTo>
                  <a:lnTo>
                    <a:pt x="1958" y="2230"/>
                  </a:lnTo>
                  <a:lnTo>
                    <a:pt x="1959" y="2271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0" y="2397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Oval 15">
              <a:extLst>
                <a:ext uri="{FF2B5EF4-FFF2-40B4-BE49-F238E27FC236}">
                  <a16:creationId xmlns:a16="http://schemas.microsoft.com/office/drawing/2014/main" id="{93C3C0AA-D829-9045-A95E-1AA8950B6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969"/>
              <a:ext cx="34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7" name="Oval 16">
              <a:extLst>
                <a:ext uri="{FF2B5EF4-FFF2-40B4-BE49-F238E27FC236}">
                  <a16:creationId xmlns:a16="http://schemas.microsoft.com/office/drawing/2014/main" id="{4890C7C1-434D-7247-9D47-2FBCF2E40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4" y="2116"/>
              <a:ext cx="35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8" name="Oval 17">
              <a:extLst>
                <a:ext uri="{FF2B5EF4-FFF2-40B4-BE49-F238E27FC236}">
                  <a16:creationId xmlns:a16="http://schemas.microsoft.com/office/drawing/2014/main" id="{FD7B2F26-B7FD-7748-8BCB-4058EC73E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4" y="2287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9" name="Oval 18">
              <a:extLst>
                <a:ext uri="{FF2B5EF4-FFF2-40B4-BE49-F238E27FC236}">
                  <a16:creationId xmlns:a16="http://schemas.microsoft.com/office/drawing/2014/main" id="{A6D4FB43-F10F-2A4A-AB8A-6E30D4ADA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2132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0" name="Oval 19">
              <a:extLst>
                <a:ext uri="{FF2B5EF4-FFF2-40B4-BE49-F238E27FC236}">
                  <a16:creationId xmlns:a16="http://schemas.microsoft.com/office/drawing/2014/main" id="{B36B9374-F9E3-444F-8EC3-3EBB41D44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" y="1949"/>
              <a:ext cx="35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1" name="Oval 20">
              <a:extLst>
                <a:ext uri="{FF2B5EF4-FFF2-40B4-BE49-F238E27FC236}">
                  <a16:creationId xmlns:a16="http://schemas.microsoft.com/office/drawing/2014/main" id="{66C9785C-E2CC-4140-91A2-B8B2351CC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" y="2328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2" name="Line 21">
              <a:extLst>
                <a:ext uri="{FF2B5EF4-FFF2-40B4-BE49-F238E27FC236}">
                  <a16:creationId xmlns:a16="http://schemas.microsoft.com/office/drawing/2014/main" id="{18F26973-5ACB-4041-82AF-155C5DCF86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94" y="2007"/>
              <a:ext cx="556" cy="1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Line 22">
              <a:extLst>
                <a:ext uri="{FF2B5EF4-FFF2-40B4-BE49-F238E27FC236}">
                  <a16:creationId xmlns:a16="http://schemas.microsoft.com/office/drawing/2014/main" id="{536B3281-2F16-3447-8A90-8FC77FEB75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4" y="2007"/>
              <a:ext cx="609" cy="36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Line 23">
              <a:extLst>
                <a:ext uri="{FF2B5EF4-FFF2-40B4-BE49-F238E27FC236}">
                  <a16:creationId xmlns:a16="http://schemas.microsoft.com/office/drawing/2014/main" id="{D3AA8F26-3D8A-8642-AE71-BD88BB46E4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70" y="2154"/>
              <a:ext cx="633" cy="21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Line 24">
              <a:extLst>
                <a:ext uri="{FF2B5EF4-FFF2-40B4-BE49-F238E27FC236}">
                  <a16:creationId xmlns:a16="http://schemas.microsoft.com/office/drawing/2014/main" id="{89A111F9-E893-A44C-8B1B-20159C5651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05" y="1990"/>
              <a:ext cx="556" cy="16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Line 25">
              <a:extLst>
                <a:ext uri="{FF2B5EF4-FFF2-40B4-BE49-F238E27FC236}">
                  <a16:creationId xmlns:a16="http://schemas.microsoft.com/office/drawing/2014/main" id="{F5D9027C-87B3-144D-B566-98BC848BB2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5" y="1990"/>
              <a:ext cx="609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Line 26">
              <a:extLst>
                <a:ext uri="{FF2B5EF4-FFF2-40B4-BE49-F238E27FC236}">
                  <a16:creationId xmlns:a16="http://schemas.microsoft.com/office/drawing/2014/main" id="{74CD0709-BA03-3647-9BC1-12C423E4B4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81" y="2137"/>
              <a:ext cx="633" cy="21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Rectangle 27">
              <a:extLst>
                <a:ext uri="{FF2B5EF4-FFF2-40B4-BE49-F238E27FC236}">
                  <a16:creationId xmlns:a16="http://schemas.microsoft.com/office/drawing/2014/main" id="{0B23ED85-CCAB-E544-AB6E-92E0D1357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" y="1952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9" name="Rectangle 28">
              <a:extLst>
                <a:ext uri="{FF2B5EF4-FFF2-40B4-BE49-F238E27FC236}">
                  <a16:creationId xmlns:a16="http://schemas.microsoft.com/office/drawing/2014/main" id="{73A4D1E3-836A-C14F-B778-C7749CA5BB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4" y="2115"/>
              <a:ext cx="29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0" name="Rectangle 29">
              <a:extLst>
                <a:ext uri="{FF2B5EF4-FFF2-40B4-BE49-F238E27FC236}">
                  <a16:creationId xmlns:a16="http://schemas.microsoft.com/office/drawing/2014/main" id="{3E17DF56-296C-4D44-A404-64682950C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2152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1" name="Rectangle 30">
              <a:extLst>
                <a:ext uri="{FF2B5EF4-FFF2-40B4-BE49-F238E27FC236}">
                  <a16:creationId xmlns:a16="http://schemas.microsoft.com/office/drawing/2014/main" id="{ABC12522-9EE6-CD4F-A2C1-FCE9E775B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6" y="2299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2" name="Rectangle 31">
              <a:extLst>
                <a:ext uri="{FF2B5EF4-FFF2-40B4-BE49-F238E27FC236}">
                  <a16:creationId xmlns:a16="http://schemas.microsoft.com/office/drawing/2014/main" id="{C05D378A-4BEC-1849-BF4A-6A8A273883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" y="1935"/>
              <a:ext cx="29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3" name="Rectangle 32">
              <a:extLst>
                <a:ext uri="{FF2B5EF4-FFF2-40B4-BE49-F238E27FC236}">
                  <a16:creationId xmlns:a16="http://schemas.microsoft.com/office/drawing/2014/main" id="{E52BE7F8-078F-8545-897C-25E0CF145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" y="2099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4" name="Rectangle 33">
              <a:extLst>
                <a:ext uri="{FF2B5EF4-FFF2-40B4-BE49-F238E27FC236}">
                  <a16:creationId xmlns:a16="http://schemas.microsoft.com/office/drawing/2014/main" id="{5F9E0753-4FBA-DD48-BB7B-23A04D0A6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295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5" name="Rectangle 34">
              <a:extLst>
                <a:ext uri="{FF2B5EF4-FFF2-40B4-BE49-F238E27FC236}">
                  <a16:creationId xmlns:a16="http://schemas.microsoft.com/office/drawing/2014/main" id="{58DD6572-1316-FA48-A366-0FCC07368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3" y="1960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6" name="Rectangle 35">
              <a:extLst>
                <a:ext uri="{FF2B5EF4-FFF2-40B4-BE49-F238E27FC236}">
                  <a16:creationId xmlns:a16="http://schemas.microsoft.com/office/drawing/2014/main" id="{CB769A94-A102-F543-8965-8D3631BE4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6" y="2135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7" name="Rectangle 36">
              <a:extLst>
                <a:ext uri="{FF2B5EF4-FFF2-40B4-BE49-F238E27FC236}">
                  <a16:creationId xmlns:a16="http://schemas.microsoft.com/office/drawing/2014/main" id="{BC7825E9-E505-AB43-BB13-F61654AB8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2282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8" name="Rectangle 37">
              <a:extLst>
                <a:ext uri="{FF2B5EF4-FFF2-40B4-BE49-F238E27FC236}">
                  <a16:creationId xmlns:a16="http://schemas.microsoft.com/office/drawing/2014/main" id="{4AD01DD5-5688-F34A-9CDD-5514FB238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9" y="1780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Vi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9" name="Rectangle 38">
              <a:extLst>
                <a:ext uri="{FF2B5EF4-FFF2-40B4-BE49-F238E27FC236}">
                  <a16:creationId xmlns:a16="http://schemas.microsoft.com/office/drawing/2014/main" id="{99A14315-166D-3244-91D1-BB1679C40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3" y="1784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Vj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90" name="Rectangle 39">
              <a:extLst>
                <a:ext uri="{FF2B5EF4-FFF2-40B4-BE49-F238E27FC236}">
                  <a16:creationId xmlns:a16="http://schemas.microsoft.com/office/drawing/2014/main" id="{FE26E39E-F245-F244-93C2-C590388C9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7" y="1764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Vj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91" name="Rectangle 40">
              <a:extLst>
                <a:ext uri="{FF2B5EF4-FFF2-40B4-BE49-F238E27FC236}">
                  <a16:creationId xmlns:a16="http://schemas.microsoft.com/office/drawing/2014/main" id="{A3E64AED-8718-EA4E-A7E6-5EC8F2018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" y="1776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Vi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16346</TotalTime>
  <Words>3873</Words>
  <Application>Microsoft Macintosh PowerPoint</Application>
  <PresentationFormat>On-screen Show (4:3)</PresentationFormat>
  <Paragraphs>685</Paragraphs>
  <Slides>39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2" baseType="lpstr">
      <vt:lpstr>Aharoni</vt:lpstr>
      <vt:lpstr>Arial</vt:lpstr>
      <vt:lpstr>Copperplate Gothic Light</vt:lpstr>
      <vt:lpstr>Courier</vt:lpstr>
      <vt:lpstr>Courier New</vt:lpstr>
      <vt:lpstr>Helvetica</vt:lpstr>
      <vt:lpstr>MT Extra</vt:lpstr>
      <vt:lpstr>Symbol</vt:lpstr>
      <vt:lpstr>Times New Roman</vt:lpstr>
      <vt:lpstr>TypoUpright BT</vt:lpstr>
      <vt:lpstr>Wingdings</vt:lpstr>
      <vt:lpstr>ConSystLabLectureTemplate</vt:lpstr>
      <vt:lpstr>Equation</vt:lpstr>
      <vt:lpstr>PowerPoint Presentation</vt:lpstr>
      <vt:lpstr>Lecture Sources</vt:lpstr>
      <vt:lpstr>Outline</vt:lpstr>
      <vt:lpstr>Basic Consistency: Notation</vt:lpstr>
      <vt:lpstr>Worst-case asymptotic complexity</vt:lpstr>
      <vt:lpstr>Outline</vt:lpstr>
      <vt:lpstr>Node consistency (NC)</vt:lpstr>
      <vt:lpstr>Outline</vt:lpstr>
      <vt:lpstr>Arc Consistency        Adapted from Dechter</vt:lpstr>
      <vt:lpstr>Main Functions</vt:lpstr>
      <vt:lpstr>Arc Consistency Algorithms</vt:lpstr>
      <vt:lpstr>CHECK(⟨Vi,a⟩,⟨Vj,b⟩)</vt:lpstr>
      <vt:lpstr>SUPPORTED(⟨Vi,a⟩,Vj)</vt:lpstr>
      <vt:lpstr>REVISE(Vi, Vj): Description</vt:lpstr>
      <vt:lpstr>REVISE(Vi, Vj): Pseudocode </vt:lpstr>
      <vt:lpstr>Revise: example          R. Dechter</vt:lpstr>
      <vt:lpstr>Arc Consistency (AC-1)</vt:lpstr>
      <vt:lpstr>Warning</vt:lpstr>
      <vt:lpstr>Arc Consistency (AC-1)</vt:lpstr>
      <vt:lpstr>Arc consistency</vt:lpstr>
      <vt:lpstr>Arc consistency</vt:lpstr>
      <vt:lpstr>NC &amp; AC            Example courtesy of M. Fromherz</vt:lpstr>
      <vt:lpstr>Complexity of AC-1</vt:lpstr>
      <vt:lpstr>AC versions</vt:lpstr>
      <vt:lpstr>AC-3</vt:lpstr>
      <vt:lpstr>Complexity of AC-3</vt:lpstr>
      <vt:lpstr>Example: Apply AC-3</vt:lpstr>
      <vt:lpstr>Applying  AC-3  Thanks to Xu Lin</vt:lpstr>
      <vt:lpstr>Applying  AC-3 (cont.)    Thanks to Xu Lin</vt:lpstr>
      <vt:lpstr>AC-4</vt:lpstr>
      <vt:lpstr>Step 1: Generate 3 data structures</vt:lpstr>
      <vt:lpstr>Step 2: Prepare data structures</vt:lpstr>
      <vt:lpstr>Constraints CV2,V3 and CV3,V2 </vt:lpstr>
      <vt:lpstr>AC2001</vt:lpstr>
      <vt:lpstr>Summary of arc-consistency algorithms</vt:lpstr>
      <vt:lpstr>AC-what?</vt:lpstr>
      <vt:lpstr>AC is not enough   Example borrowed from Dechter </vt:lpstr>
      <vt:lpstr>WARNING</vt:lpstr>
      <vt:lpstr>Summary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889</cp:revision>
  <dcterms:created xsi:type="dcterms:W3CDTF">2011-09-23T11:37:43Z</dcterms:created>
  <dcterms:modified xsi:type="dcterms:W3CDTF">2021-02-17T20:38:54Z</dcterms:modified>
</cp:coreProperties>
</file>