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62"/>
  </p:notesMasterIdLst>
  <p:handoutMasterIdLst>
    <p:handoutMasterId r:id="rId63"/>
  </p:handoutMasterIdLst>
  <p:sldIdLst>
    <p:sldId id="277" r:id="rId2"/>
    <p:sldId id="339" r:id="rId3"/>
    <p:sldId id="256" r:id="rId4"/>
    <p:sldId id="257" r:id="rId5"/>
    <p:sldId id="259" r:id="rId6"/>
    <p:sldId id="258" r:id="rId7"/>
    <p:sldId id="335" r:id="rId8"/>
    <p:sldId id="337" r:id="rId9"/>
    <p:sldId id="289" r:id="rId10"/>
    <p:sldId id="260" r:id="rId11"/>
    <p:sldId id="311" r:id="rId12"/>
    <p:sldId id="291" r:id="rId13"/>
    <p:sldId id="261" r:id="rId14"/>
    <p:sldId id="290" r:id="rId15"/>
    <p:sldId id="330" r:id="rId16"/>
    <p:sldId id="262" r:id="rId17"/>
    <p:sldId id="334" r:id="rId18"/>
    <p:sldId id="331" r:id="rId19"/>
    <p:sldId id="333" r:id="rId20"/>
    <p:sldId id="332" r:id="rId21"/>
    <p:sldId id="313" r:id="rId22"/>
    <p:sldId id="264" r:id="rId23"/>
    <p:sldId id="267" r:id="rId24"/>
    <p:sldId id="268" r:id="rId25"/>
    <p:sldId id="269" r:id="rId26"/>
    <p:sldId id="270" r:id="rId27"/>
    <p:sldId id="323" r:id="rId28"/>
    <p:sldId id="273" r:id="rId29"/>
    <p:sldId id="271" r:id="rId30"/>
    <p:sldId id="272" r:id="rId31"/>
    <p:sldId id="274" r:id="rId32"/>
    <p:sldId id="275" r:id="rId33"/>
    <p:sldId id="315" r:id="rId34"/>
    <p:sldId id="281" r:id="rId35"/>
    <p:sldId id="287" r:id="rId36"/>
    <p:sldId id="282" r:id="rId37"/>
    <p:sldId id="283" r:id="rId38"/>
    <p:sldId id="292" r:id="rId39"/>
    <p:sldId id="284" r:id="rId40"/>
    <p:sldId id="285" r:id="rId41"/>
    <p:sldId id="317" r:id="rId42"/>
    <p:sldId id="295" r:id="rId43"/>
    <p:sldId id="297" r:id="rId44"/>
    <p:sldId id="298" r:id="rId45"/>
    <p:sldId id="299" r:id="rId46"/>
    <p:sldId id="300" r:id="rId47"/>
    <p:sldId id="296" r:id="rId48"/>
    <p:sldId id="301" r:id="rId49"/>
    <p:sldId id="302" r:id="rId50"/>
    <p:sldId id="303" r:id="rId51"/>
    <p:sldId id="304" r:id="rId52"/>
    <p:sldId id="320" r:id="rId53"/>
    <p:sldId id="321" r:id="rId54"/>
    <p:sldId id="324" r:id="rId55"/>
    <p:sldId id="322" r:id="rId56"/>
    <p:sldId id="307" r:id="rId57"/>
    <p:sldId id="308" r:id="rId58"/>
    <p:sldId id="309" r:id="rId59"/>
    <p:sldId id="319" r:id="rId60"/>
    <p:sldId id="338" r:id="rId61"/>
  </p:sldIdLst>
  <p:sldSz cx="9144000" cy="6858000" type="screen4x3"/>
  <p:notesSz cx="6950075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66"/>
  </p:normalViewPr>
  <p:slideViewPr>
    <p:cSldViewPr>
      <p:cViewPr varScale="1">
        <p:scale>
          <a:sx n="98" d="100"/>
          <a:sy n="98" d="100"/>
        </p:scale>
        <p:origin x="12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4D3207D-21E9-914F-894D-B61C9BC02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703F037-517B-5C44-8AE2-314AD2BA36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B3B0660-D732-B341-90FE-D34C4B6B10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2CA39F5-A6BE-7C48-B506-DC794E633D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A6B96941-9BEC-1C49-9226-B2360A5E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2B6E96-C0E9-2143-9138-45506C19A9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082D1FC-0971-E948-AFC4-9AC5151C8E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8CD33CB-3F80-874F-B4EB-DBEE25673C1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A16DC-37AD-3A48-97C4-3565ECAD43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A64A70F-388C-5640-8F5E-457BE9C1A8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EAD04D0-1C82-CD49-8E62-23EE9B2C2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9617F149-9535-CD44-ACA0-66BA253ADD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74FD81D4-5DEE-A746-8301-742355AFB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1DA7CA4-A994-1343-AA1B-2429541C9A70}" type="slidenum">
              <a:rPr lang="en-US" altLang="zh-CN" smtClean="0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3A06C75-5405-E245-B834-9D83751A23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8461D5A-C949-9F4D-AA60-F7D1A6C01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FFE858FC-10E1-4449-A5F7-E17B6FF93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319BA9B-9133-5F41-8164-08EF6E4A824F}" type="slidenum">
              <a:rPr lang="en-US" altLang="zh-CN" smtClean="0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9319AC1-AAD3-6B4F-B4A9-D69346D3BA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ED20E17-3B45-BC4B-A936-FB940ECDB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EEA03154-D0AD-AC4C-B99E-2D244AD9A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F465860-5642-9344-B533-6CBC8D43E2E2}" type="slidenum">
              <a:rPr lang="en-US" altLang="zh-CN" smtClean="0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9CB80A0-1638-D840-BC5D-D93B143786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0D25886-8A45-6A47-864A-37762E87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BE0453A-846C-BA4B-B6A2-456BD5351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38AECD3-8866-2D47-8D44-9256DD458804}" type="slidenum">
              <a:rPr lang="en-US" altLang="zh-CN" smtClean="0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516A12F-45A6-5046-8D76-00AC82EA70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F79883D-5127-6E4D-B964-0442EE2F0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B0356F9-1D15-8C44-A058-2C1FFE640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2264B32-4651-EB43-AB27-B3A21BE21F8E}" type="slidenum">
              <a:rPr lang="en-US" altLang="zh-CN" smtClean="0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44AC0D6-5CE5-504B-92A6-C6209341EB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E98E07C-9378-4A43-9CD7-3D90F73A0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90B62C2-7A46-F545-8FB5-67C3ED956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F21B424-FFEB-4E44-88B9-63C8B3354A69}" type="slidenum">
              <a:rPr lang="en-US" altLang="zh-CN" smtClean="0"/>
              <a:pPr>
                <a:spcBef>
                  <a:spcPct val="0"/>
                </a:spcBef>
              </a:pPr>
              <a:t>16</a:t>
            </a:fld>
            <a:endParaRPr lang="en-US" altLang="zh-CN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C81A89F-A1D0-6843-A820-0C68442974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CC8F0F7-6359-1C41-8C6C-B57E3DE73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208ECDD-6EEE-E94B-8B7D-8387BE339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8ECBDA8-EC14-4141-89E5-2BCD43601FDF}" type="slidenum">
              <a:rPr lang="en-US" altLang="zh-CN" smtClean="0"/>
              <a:pPr>
                <a:spcBef>
                  <a:spcPct val="0"/>
                </a:spcBef>
              </a:pPr>
              <a:t>20</a:t>
            </a:fld>
            <a:endParaRPr lang="en-US" altLang="zh-CN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572CD15-DE6A-9C4E-8C8B-C497C63D99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0A20973-3769-7244-9A09-DA9956CA1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F88D29A-20A5-5D45-B83D-F22887653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6116559-97EF-734C-868C-35926268F008}" type="slidenum">
              <a:rPr lang="en-US" altLang="zh-CN" smtClean="0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B452623-BC0D-3B41-A21A-8E16E19542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B27A4DB-2F2D-AF4B-B9DB-75C6C3B51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4A40E2C-7E4A-394B-9782-8D462D960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FE9AD-B371-EE4A-A8D0-8C2740ED8658}" type="slidenum">
              <a:rPr lang="en-US" altLang="zh-CN" smtClean="0"/>
              <a:pPr>
                <a:spcBef>
                  <a:spcPct val="0"/>
                </a:spcBef>
              </a:pPr>
              <a:t>22</a:t>
            </a:fld>
            <a:endParaRPr lang="en-US" altLang="zh-CN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3CCC13F-1F24-D34E-9E93-ED91ED2DDC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8ED09D1-1828-1A44-95D8-63697DAAB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8ABC585-DA6F-C041-A749-90BE55432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E2A7AD5-0DD4-0041-BF57-EFD3775BBCFF}" type="slidenum">
              <a:rPr lang="en-US" altLang="zh-CN" smtClean="0"/>
              <a:pPr>
                <a:spcBef>
                  <a:spcPct val="0"/>
                </a:spcBef>
              </a:pPr>
              <a:t>23</a:t>
            </a:fld>
            <a:endParaRPr lang="en-US" altLang="zh-CN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0C67289-3BB7-BD46-87F0-1EE06EFA69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1D2F512-6207-7741-8DC5-396CD4D84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ABA65001-F6C4-6B48-842A-1DC3033C8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5A2D09F-E3DB-6941-B054-D6220DC2DA2E}" type="slidenum">
              <a:rPr lang="en-US" altLang="zh-CN" smtClean="0"/>
              <a:pPr>
                <a:spcBef>
                  <a:spcPct val="0"/>
                </a:spcBef>
              </a:pPr>
              <a:t>24</a:t>
            </a:fld>
            <a:endParaRPr lang="en-US" altLang="zh-CN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E5A27FB-8506-684D-9D4B-E460F2563B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51599A7-030D-2648-9DD3-300FFE041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329B6595-0C4B-0B4F-90E7-5746D4A0A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27B0B12-1B65-2E45-B6D3-1EDC787F6F3D}" type="slidenum">
              <a:rPr lang="en-US" altLang="zh-CN" smtClean="0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1233101-C1AD-8741-BC8C-CAFB998326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A37915-4360-2C44-8CC9-A05D07B17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A4522A42-C15A-4843-8657-4B1995C87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6076903-D500-0841-A57A-3F344BC7F144}" type="slidenum">
              <a:rPr lang="en-US" altLang="zh-CN" smtClean="0"/>
              <a:pPr>
                <a:spcBef>
                  <a:spcPct val="0"/>
                </a:spcBef>
              </a:pPr>
              <a:t>25</a:t>
            </a:fld>
            <a:endParaRPr lang="en-US" altLang="zh-CN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4613AA7-3259-2343-8B9B-A60FB269B8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3FE57C-9BEA-2343-A8DA-729AEDB65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94DBBA7A-B97E-1943-B8B2-D587EEBED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5CB310E-2B39-2741-A33A-92F082A873F2}" type="slidenum">
              <a:rPr lang="en-US" altLang="zh-CN" smtClean="0"/>
              <a:pPr>
                <a:spcBef>
                  <a:spcPct val="0"/>
                </a:spcBef>
              </a:pPr>
              <a:t>26</a:t>
            </a:fld>
            <a:endParaRPr lang="en-US" altLang="zh-CN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F84BE8D-7671-F94F-BB51-477C18B461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CD5265-CA27-F14B-88CB-46B71E14A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6700356E-4A34-7B44-8695-61CBA8021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59A4DD9-61CF-B249-BC31-31CFC2463519}" type="slidenum">
              <a:rPr lang="en-US" altLang="zh-CN" smtClean="0"/>
              <a:pPr>
                <a:spcBef>
                  <a:spcPct val="0"/>
                </a:spcBef>
              </a:pPr>
              <a:t>28</a:t>
            </a:fld>
            <a:endParaRPr lang="en-US" altLang="zh-CN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A4320DE-6F59-4A48-B256-EA2E6790B9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5D16FBD-BE9C-6744-9432-42391385D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9D6DE5B8-FF32-0C47-A9F6-785E9F366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553EDD5-E5F0-764D-B060-19CE9D64BBA3}" type="slidenum">
              <a:rPr lang="en-US" altLang="zh-CN" smtClean="0"/>
              <a:pPr>
                <a:spcBef>
                  <a:spcPct val="0"/>
                </a:spcBef>
              </a:pPr>
              <a:t>29</a:t>
            </a:fld>
            <a:endParaRPr lang="en-US" altLang="zh-CN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0C80100-9FBB-4349-B19C-41BF29D177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61F4B86-6B22-6B4A-BCB0-E18D178CB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F649091E-EF51-C243-8BB3-BC70D2AAE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65A1287-839E-3445-B84C-56AA1336B329}" type="slidenum">
              <a:rPr lang="en-US" altLang="zh-CN" smtClean="0"/>
              <a:pPr>
                <a:spcBef>
                  <a:spcPct val="0"/>
                </a:spcBef>
              </a:pPr>
              <a:t>30</a:t>
            </a:fld>
            <a:endParaRPr lang="en-US" altLang="zh-CN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95C701C-F2C6-374A-AD02-EE645346B3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0A3F541-F039-3340-BD99-DE7B54BAE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7B2332E-423D-1A4A-B2DB-4C9513FF1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3FFB8B4-6FA3-6F4B-A68B-8FED4D936C8C}" type="slidenum">
              <a:rPr lang="en-US" altLang="zh-CN" smtClean="0"/>
              <a:pPr>
                <a:spcBef>
                  <a:spcPct val="0"/>
                </a:spcBef>
              </a:pPr>
              <a:t>31</a:t>
            </a:fld>
            <a:endParaRPr lang="en-US" altLang="zh-CN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22CE71C-20A5-4545-8ACB-C00590CD6D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55E380D-17BD-A841-AD36-B3DE85AB3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E5F7A20F-76EE-834A-B8AA-678B123E8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1F8A20E-3614-754C-B14B-0D1540497987}" type="slidenum">
              <a:rPr lang="en-US" altLang="zh-CN" smtClean="0"/>
              <a:pPr>
                <a:spcBef>
                  <a:spcPct val="0"/>
                </a:spcBef>
              </a:pPr>
              <a:t>32</a:t>
            </a:fld>
            <a:endParaRPr lang="en-US" altLang="zh-CN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8CA3AE45-2B88-5C47-9036-C6AFDF4A9D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95F468B-95DD-FC48-9698-D6BABE3B5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802DF67D-FB48-C14B-87C1-34E977A22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17625A1-F253-304B-926A-18689BD1DC59}" type="slidenum">
              <a:rPr lang="en-US" altLang="zh-CN" smtClean="0"/>
              <a:pPr>
                <a:spcBef>
                  <a:spcPct val="0"/>
                </a:spcBef>
              </a:pPr>
              <a:t>33</a:t>
            </a:fld>
            <a:endParaRPr lang="en-US" altLang="zh-CN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A9317F07-B7C1-8048-9129-C1CECADA3A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7025975-D275-A043-9B36-F700B7819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BA7FBA00-168B-3A45-A562-948969EF7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4159F9E-D39F-D84C-85F8-2F0CF44B03CB}" type="slidenum">
              <a:rPr lang="en-US" altLang="zh-CN" smtClean="0"/>
              <a:pPr>
                <a:spcBef>
                  <a:spcPct val="0"/>
                </a:spcBef>
              </a:pPr>
              <a:t>34</a:t>
            </a:fld>
            <a:endParaRPr lang="en-US" altLang="zh-CN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561D9FCD-83FF-A44A-86F8-D99C5BC624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56C6BAD-3307-9543-94A0-33AB05E66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8514004A-9042-E444-8720-7CC2B4D61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7869903-25AD-2045-9B61-B8F88CFC2644}" type="slidenum">
              <a:rPr lang="en-US" altLang="zh-CN" smtClean="0"/>
              <a:pPr>
                <a:spcBef>
                  <a:spcPct val="0"/>
                </a:spcBef>
              </a:pPr>
              <a:t>35</a:t>
            </a:fld>
            <a:endParaRPr lang="en-US" altLang="zh-CN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15B013D-E75D-DE48-8257-434A2411DA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AA667CB-F037-C54C-96D5-D38FE9DAA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698291F4-D8D1-8045-B5A1-FC3E5D4D9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9889F87-0A30-1F4A-ABD2-318F298DDE49}" type="slidenum">
              <a:rPr lang="en-US" altLang="zh-CN" smtClean="0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5C95F21-C416-214E-BDC6-66288E6446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F69D103-5F3C-964B-A4CC-EE00D0328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CD9FA892-4611-D94A-866B-67E462C4C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A97A238-32F0-8F44-AD92-0B8DB17CA415}" type="slidenum">
              <a:rPr lang="en-US" altLang="zh-CN" smtClean="0"/>
              <a:pPr>
                <a:spcBef>
                  <a:spcPct val="0"/>
                </a:spcBef>
              </a:pPr>
              <a:t>36</a:t>
            </a:fld>
            <a:endParaRPr lang="en-US" altLang="zh-CN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E19B2E4-4C3F-DC4D-BA6E-D7FBBCE288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4CC38FA-38D3-F04C-93CB-FA0AF3A58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45D38989-1AA8-F940-9699-6008E3789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A02EE8C-C571-9E4A-ADCE-0D761D49D472}" type="slidenum">
              <a:rPr lang="en-US" altLang="zh-CN" smtClean="0"/>
              <a:pPr>
                <a:spcBef>
                  <a:spcPct val="0"/>
                </a:spcBef>
              </a:pPr>
              <a:t>37</a:t>
            </a:fld>
            <a:endParaRPr lang="en-US" altLang="zh-CN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9D5F92E0-EB03-6D4C-BBE1-59F1F9C001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56F978D-3D01-CE4D-A09C-E286EA0DB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704EC39-2A42-B343-93AF-D8D050811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CA8E184-6E60-CE4F-94AC-D18D18E3A6C0}" type="slidenum">
              <a:rPr lang="en-US" altLang="zh-CN" smtClean="0"/>
              <a:pPr>
                <a:spcBef>
                  <a:spcPct val="0"/>
                </a:spcBef>
              </a:pPr>
              <a:t>38</a:t>
            </a:fld>
            <a:endParaRPr lang="en-US" altLang="zh-CN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114BAB43-FB4C-934F-B948-7C0B834D7E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93985CB-EBD2-D044-8A49-9D871C60A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7847E3FE-1A48-F54C-A027-FE954CE7A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2A22A9E-B73C-4648-8E10-CBAF52559EA7}" type="slidenum">
              <a:rPr lang="en-US" altLang="zh-CN" smtClean="0"/>
              <a:pPr>
                <a:spcBef>
                  <a:spcPct val="0"/>
                </a:spcBef>
              </a:pPr>
              <a:t>39</a:t>
            </a:fld>
            <a:endParaRPr lang="en-US" altLang="zh-CN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BF823DC9-75D3-B441-B8B5-E257E961CF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BAA9E29-5CDE-8943-A351-3E8298DC3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20399D06-4553-E045-B485-43B6B7B45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1E3C247-45AA-F141-B441-9AAEFA95838D}" type="slidenum">
              <a:rPr lang="en-US" altLang="zh-CN" smtClean="0"/>
              <a:pPr>
                <a:spcBef>
                  <a:spcPct val="0"/>
                </a:spcBef>
              </a:pPr>
              <a:t>40</a:t>
            </a:fld>
            <a:endParaRPr lang="en-US" altLang="zh-CN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4CD57AB-F457-994A-999E-32F7019E64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17C2ACF-EE44-B342-8EAC-697EEA282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872ECED3-9E3F-0E48-840C-88B0A8CC6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D0A46BB-647F-5B48-9227-FB02B818BBED}" type="slidenum">
              <a:rPr lang="en-US" altLang="zh-CN" smtClean="0"/>
              <a:pPr>
                <a:spcBef>
                  <a:spcPct val="0"/>
                </a:spcBef>
              </a:pPr>
              <a:t>41</a:t>
            </a:fld>
            <a:endParaRPr lang="en-US" altLang="zh-CN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885B3F5C-7570-3244-BA49-7F56772540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663B5BE-57C7-EC4F-AC43-3978E4361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B47771B0-E63C-8240-A0A0-81A479D2B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EA14C2-39CC-C748-A58B-85895C92373E}" type="slidenum">
              <a:rPr lang="en-US" altLang="zh-CN" smtClean="0"/>
              <a:pPr>
                <a:spcBef>
                  <a:spcPct val="0"/>
                </a:spcBef>
              </a:pPr>
              <a:t>42</a:t>
            </a:fld>
            <a:endParaRPr lang="en-US" altLang="zh-CN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C1D00A4-016C-C54E-BF42-0CA0764C02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9AA76F8-5F8D-9D4D-B1D7-FB76CCD39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2B1FF6B2-8241-BB42-8F40-853153CAD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42BCCDE-BF79-6D4B-9FFC-CEDA42A11B8C}" type="slidenum">
              <a:rPr lang="en-US" altLang="zh-CN" smtClean="0"/>
              <a:pPr>
                <a:spcBef>
                  <a:spcPct val="0"/>
                </a:spcBef>
              </a:pPr>
              <a:t>43</a:t>
            </a:fld>
            <a:endParaRPr lang="en-US" altLang="zh-CN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C5F821D2-C814-B041-AE4B-C3060BF7C6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0C7D26F-BD08-D245-A616-B2EA424A3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68DB58A-35EA-3C4B-B7D0-98DAE2F98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A8F1DA-39A3-E04F-ACF6-6FD22466AB9E}" type="slidenum">
              <a:rPr lang="en-US" altLang="zh-CN" smtClean="0"/>
              <a:pPr>
                <a:spcBef>
                  <a:spcPct val="0"/>
                </a:spcBef>
              </a:pPr>
              <a:t>44</a:t>
            </a:fld>
            <a:endParaRPr lang="en-US" altLang="zh-CN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B9CDC2B8-637D-514C-88D8-EDD7B81D38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336CB40-05F6-A043-AEB6-AA99E294F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9E128D88-1E4F-EA45-8F96-50954BCFA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36A3320-9149-CD45-B9D8-620352702C1C}" type="slidenum">
              <a:rPr lang="en-US" altLang="zh-CN" smtClean="0"/>
              <a:pPr>
                <a:spcBef>
                  <a:spcPct val="0"/>
                </a:spcBef>
              </a:pPr>
              <a:t>45</a:t>
            </a:fld>
            <a:endParaRPr lang="en-US" altLang="zh-CN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15D055E8-C1A4-1344-A307-5CD0473BE6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5FA5A1E-2132-B742-8573-2FE3A999A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0FDEAEE-F2DE-404E-92DB-8B214FE01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75E018B-09D8-9745-B4DE-011E3C3D7F04}" type="slidenum">
              <a:rPr lang="en-US" altLang="zh-CN" smtClean="0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5A470CB-77B5-2B47-86FA-DAA7A13AC5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182EB6-8F61-C340-A44B-0C3C6E6E7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13B34B14-4062-8149-BBC4-1D461875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26E5EC-DDD7-4840-8FC2-433368A8B1D7}" type="slidenum">
              <a:rPr lang="en-US" altLang="zh-CN" smtClean="0"/>
              <a:pPr>
                <a:spcBef>
                  <a:spcPct val="0"/>
                </a:spcBef>
              </a:pPr>
              <a:t>46</a:t>
            </a:fld>
            <a:endParaRPr lang="en-US" altLang="zh-CN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490511E-07C1-F248-8CE6-E59321426C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CA7D232-0E68-104C-9A18-D962C0BFE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70FE924-25D1-3743-AF43-D91EC2006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9FDC421-6A46-244B-9D5D-84DA379705C8}" type="slidenum">
              <a:rPr lang="en-US" altLang="zh-CN" smtClean="0"/>
              <a:pPr>
                <a:spcBef>
                  <a:spcPct val="0"/>
                </a:spcBef>
              </a:pPr>
              <a:t>47</a:t>
            </a:fld>
            <a:endParaRPr lang="en-US" altLang="zh-CN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1C1ABC2-84BB-4746-BABC-CCF8CE3DAC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A770201-80DF-C24D-8203-C256EBB1D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0467B9E9-0469-4C49-92C7-8FC02844B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96C155D-2489-BC49-8673-D651589CA26F}" type="slidenum">
              <a:rPr lang="en-US" altLang="zh-CN" smtClean="0"/>
              <a:pPr>
                <a:spcBef>
                  <a:spcPct val="0"/>
                </a:spcBef>
              </a:pPr>
              <a:t>48</a:t>
            </a:fld>
            <a:endParaRPr lang="en-US" altLang="zh-CN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2D07621-9D24-4C47-BF98-74114C401B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34C2182-AA62-CD4B-A639-433D085EC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3111D6D7-48B4-8F4C-925A-3B084FC92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C3414AC-F755-4642-9D6A-AC5FE7E2AB47}" type="slidenum">
              <a:rPr lang="en-US" altLang="zh-CN" smtClean="0"/>
              <a:pPr>
                <a:spcBef>
                  <a:spcPct val="0"/>
                </a:spcBef>
              </a:pPr>
              <a:t>49</a:t>
            </a:fld>
            <a:endParaRPr lang="en-US" altLang="zh-CN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2E15178-82A1-1941-AB35-CB9C82823C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D3BFECB-6763-5041-A3AF-88FD45729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19DBB936-91B0-394F-97D6-39AE22654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89BD99-1AE9-6448-A932-BB2DB2A2768C}" type="slidenum">
              <a:rPr lang="en-US" altLang="zh-CN" smtClean="0"/>
              <a:pPr>
                <a:spcBef>
                  <a:spcPct val="0"/>
                </a:spcBef>
              </a:pPr>
              <a:t>50</a:t>
            </a:fld>
            <a:endParaRPr lang="en-US" altLang="zh-CN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F71D1EEB-BE19-6846-9E58-5F5BCB7737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938DFBA-40E7-4D41-BD9D-369D38663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AD6FC640-7669-3C47-A7D4-EEC34BACD5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72E9BC8-AF01-B548-B09F-90E4321E14A4}" type="slidenum">
              <a:rPr lang="en-US" altLang="zh-CN" smtClean="0"/>
              <a:pPr>
                <a:spcBef>
                  <a:spcPct val="0"/>
                </a:spcBef>
              </a:pPr>
              <a:t>51</a:t>
            </a:fld>
            <a:endParaRPr lang="en-US" altLang="zh-CN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83E63A3-0C43-E940-BEE5-08C9B01C08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0A06010-060E-3245-9724-0F794187B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026E612A-953E-394D-B079-0D1333CD4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53F69DC-54DB-ED4F-B1F8-B249C5E86E89}" type="slidenum">
              <a:rPr lang="en-US" altLang="zh-CN" smtClean="0"/>
              <a:pPr>
                <a:spcBef>
                  <a:spcPct val="0"/>
                </a:spcBef>
              </a:pPr>
              <a:t>52</a:t>
            </a:fld>
            <a:endParaRPr lang="en-US" altLang="zh-CN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5AF041F4-9A64-154E-B585-FCA03CAF35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9A7E1EF-CE12-6D41-8AB2-59952EAFFD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A4433638-B1F7-8E4B-AA66-CAE0F497E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24C72F8-C7AE-4745-A273-0DDE8CFC444D}" type="slidenum">
              <a:rPr lang="en-US" altLang="zh-CN" smtClean="0"/>
              <a:pPr>
                <a:spcBef>
                  <a:spcPct val="0"/>
                </a:spcBef>
              </a:pPr>
              <a:t>53</a:t>
            </a:fld>
            <a:endParaRPr lang="en-US" altLang="zh-CN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AB20342-0CF0-BB46-88C0-B8C4F267EE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3C28AF4-BF65-E14A-8203-E5654FE2287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8C55DA78-F01F-B94E-9863-E8F7E7EA5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F7949B4-7B96-C644-B3E7-FC47D000944C}" type="slidenum">
              <a:rPr lang="en-US" altLang="zh-CN" smtClean="0"/>
              <a:pPr>
                <a:spcBef>
                  <a:spcPct val="0"/>
                </a:spcBef>
              </a:pPr>
              <a:t>56</a:t>
            </a:fld>
            <a:endParaRPr lang="en-US" altLang="zh-CN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5798AEAD-5DB2-D44F-B82C-EB597EC9B5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936B97D-B123-7B41-86AF-598AE4C1E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F45B1A77-5CF2-0B49-ACFE-BCC798FE6B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A4D6E0-CC2D-3B43-922F-5DD6D6991DAD}" type="slidenum">
              <a:rPr lang="en-US" altLang="zh-CN" smtClean="0"/>
              <a:pPr>
                <a:spcBef>
                  <a:spcPct val="0"/>
                </a:spcBef>
              </a:pPr>
              <a:t>57</a:t>
            </a:fld>
            <a:endParaRPr lang="en-US" altLang="zh-CN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DF779119-43D5-7C45-9DCC-E1C10216E1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A25A26A-69F5-EC43-9461-B7C7EA3A0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63E1E82-5769-794B-BB1D-E3ECA7DCE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D50B2CC-1F13-4648-AA2A-DE8E9F383874}" type="slidenum">
              <a:rPr lang="en-US" altLang="zh-CN" smtClean="0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6BA9CDD-F7CD-904D-8910-4600F9A60C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CFFD0F7-D55E-9C48-9D0E-48104F76D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197D6E8-2C53-B14F-AD23-A873A63E8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6547D1F-2D4F-294F-B128-2FA5BA6FCC29}" type="slidenum">
              <a:rPr lang="en-US" altLang="zh-CN" smtClean="0"/>
              <a:pPr>
                <a:spcBef>
                  <a:spcPct val="0"/>
                </a:spcBef>
              </a:pPr>
              <a:t>58</a:t>
            </a:fld>
            <a:endParaRPr lang="en-US" altLang="zh-CN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DD12624A-0246-4A4A-A920-FCAF8B57B0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14D7125-0F53-0A40-A5C1-7043C59CF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75F22A4D-568F-DB4B-8AD0-D9F840E63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43B0399-29B3-2F49-BDBA-142B489AAA9D}" type="slidenum">
              <a:rPr lang="en-US" altLang="zh-CN" smtClean="0"/>
              <a:pPr>
                <a:spcBef>
                  <a:spcPct val="0"/>
                </a:spcBef>
              </a:pPr>
              <a:t>59</a:t>
            </a:fld>
            <a:endParaRPr lang="en-US" altLang="zh-CN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C317C1-CFD1-1349-BA7C-CDC1E46870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BC288F7-CF25-9247-9D2A-A9701A971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450E707E-F7F4-D14B-B74A-BCC6A2F98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166E75E-4222-E345-B12E-D8919525146E}" type="slidenum">
              <a:rPr lang="en-US" altLang="zh-CN" smtClean="0"/>
              <a:pPr>
                <a:spcBef>
                  <a:spcPct val="0"/>
                </a:spcBef>
              </a:pPr>
              <a:t>60</a:t>
            </a:fld>
            <a:endParaRPr lang="en-US" altLang="zh-CN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8C4FEB5F-23AF-E64D-BABF-81BD58CD8F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6B8EFB0D-8B0B-0647-AE6F-8B0A16405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8BE2AEE6-CF04-1A48-93DE-9B2F43FA6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A3A2AD8-FCC1-8447-B748-66872EE35BBB}" type="slidenum">
              <a:rPr lang="en-US" altLang="zh-CN" smtClean="0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433B5EB-630C-944B-B5EE-7D7348F55F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700CB55-55C5-6C4C-857B-326FE1B46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85E3963-23A6-B34B-A530-049581663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B2D120B-983A-414B-91F7-CF151A110740}" type="slidenum">
              <a:rPr lang="en-US" altLang="zh-CN" smtClean="0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279505D-47EA-3644-8B92-0007F16CD7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56FC66D-70A3-8D4B-B5DA-171701846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A9F4A09-A377-D64D-A89A-CB4BBFEDD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CDE4B6-7242-1948-AAB7-9D09439874E7}" type="slidenum">
              <a:rPr lang="en-US" altLang="zh-CN" smtClean="0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8B9846E-D829-A448-B334-65B41DABB0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146BC5F-0C37-A34E-8E0A-42B5F21AF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2327896-0E71-BB4E-A9F2-34C27A4C5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BA7F6F-6778-D44D-BB31-132D89B05271}" type="slidenum">
              <a:rPr lang="en-US" altLang="zh-CN" smtClean="0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15FCA26-823E-A747-9E5F-E1518DA526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F2FA8F2-22CC-E946-BBB2-4AE2700DA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CB47BF-9AC1-F34A-A2B0-7256209994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7FF777-68F4-A34C-AD8B-C0C2877AD4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1132-4110-374A-B565-1730F274F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69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AEF184-D683-7647-BB1A-E508CFE0B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3B99D-B1A2-5447-8094-FF222018CC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A5EC-2315-A948-92FA-725C52ACDA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36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E267C1-FBDB-8F43-B440-7C56255D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E9DC17-0CB5-A340-93B0-B60925947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0FBE794-CCCB-0E4E-B130-3C8CE4626B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8F1EEAC3-A350-2B40-B257-6CCC250F59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030888-642A-C844-BF5B-9A0AC0201C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Line 7">
            <a:extLst>
              <a:ext uri="{FF2B5EF4-FFF2-40B4-BE49-F238E27FC236}">
                <a16:creationId xmlns:a16="http://schemas.microsoft.com/office/drawing/2014/main" id="{5B41854C-CC7D-804E-B275-87C20E781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7D78D8FF-5B19-E646-8C1F-242B8ED36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9" descr="UNL logo">
            <a:extLst>
              <a:ext uri="{FF2B5EF4-FFF2-40B4-BE49-F238E27FC236}">
                <a16:creationId xmlns:a16="http://schemas.microsoft.com/office/drawing/2014/main" id="{E4347789-4E0D-914F-B79E-2915F070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2" name="Text Box 10">
            <a:extLst>
              <a:ext uri="{FF2B5EF4-FFF2-40B4-BE49-F238E27FC236}">
                <a16:creationId xmlns:a16="http://schemas.microsoft.com/office/drawing/2014/main" id="{411C4F9A-5C13-5F4C-8E1F-6E7D1CA517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>
                <a:solidFill>
                  <a:srgbClr val="3A65BC"/>
                </a:solidFill>
              </a:rPr>
              <a:t>Foundations of Constraint Processing, CSCE421/821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3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8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24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0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choueiry/Documents/Cheng+YapAAAI05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5.emf"/><Relationship Id="rId10" Type="http://schemas.openxmlformats.org/officeDocument/2006/relationships/image" Target="../media/image38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houeiry/Documents/SmithIJCAI05.pdf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oter Placeholder 4">
            <a:extLst>
              <a:ext uri="{FF2B5EF4-FFF2-40B4-BE49-F238E27FC236}">
                <a16:creationId xmlns:a16="http://schemas.microsoft.com/office/drawing/2014/main" id="{4C5F61DC-57B4-FD4D-8343-5E2CAD91A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153B6E5-9378-8746-ACA6-ACEC419BB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B7092-6D3F-F140-87F1-D08734D8E4A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F1D4AB6-9A6F-8E4E-8EE9-7531F370E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34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CSCE421/821, Spring 2019</a:t>
            </a:r>
            <a:endParaRPr lang="en-US" altLang="en-US" sz="20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3A65BC"/>
                </a:solidFill>
              </a:rPr>
              <a:t>www.cse.unl.edu/~choueiry/S19-421-821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Questions</a:t>
            </a:r>
            <a:r>
              <a:rPr lang="en-US" altLang="en-US" sz="2400">
                <a:solidFill>
                  <a:srgbClr val="3A65BC"/>
                </a:solidFill>
              </a:rPr>
              <a:t>: Piazza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Berthe Y. Choueiry (Shu-we-ri)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AVH 360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417B25EB-B414-9F40-84E2-43659B56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A65BC"/>
                </a:solidFill>
              </a:rPr>
              <a:t>Constraint Satisfaction 101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>
            <a:extLst>
              <a:ext uri="{FF2B5EF4-FFF2-40B4-BE49-F238E27FC236}">
                <a16:creationId xmlns:a16="http://schemas.microsoft.com/office/drawing/2014/main" id="{C7B89002-D5BF-E34C-B523-07D1F884D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0E39D4F5-0518-124E-88D4-ADECB8CB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4E72B0-C560-7E48-A818-57432EFB0CC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E56F7869-5331-3246-83BC-22D0312A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Flexibility &amp; expressiveness of representations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Interactivity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   users can                            constraints</a:t>
            </a:r>
          </a:p>
          <a:p>
            <a:pPr eaLnBrk="1" hangingPunct="1"/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E98F40D-C825-0847-8F43-CD325C12A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Power of Constraints Processing</a:t>
            </a:r>
          </a:p>
        </p:txBody>
      </p:sp>
      <p:grpSp>
        <p:nvGrpSpPr>
          <p:cNvPr id="22533" name="Group 10">
            <a:extLst>
              <a:ext uri="{FF2B5EF4-FFF2-40B4-BE49-F238E27FC236}">
                <a16:creationId xmlns:a16="http://schemas.microsoft.com/office/drawing/2014/main" id="{6D494371-F866-EB4D-8B07-15200C07A83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810000"/>
            <a:ext cx="1752600" cy="854075"/>
            <a:chOff x="2352" y="2006"/>
            <a:chExt cx="1104" cy="538"/>
          </a:xfrm>
        </p:grpSpPr>
        <p:sp>
          <p:nvSpPr>
            <p:cNvPr id="22534" name="Text Box 6">
              <a:extLst>
                <a:ext uri="{FF2B5EF4-FFF2-40B4-BE49-F238E27FC236}">
                  <a16:creationId xmlns:a16="http://schemas.microsoft.com/office/drawing/2014/main" id="{1D455710-CC11-C246-8F2E-1AA35FBC3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06"/>
              <a:ext cx="9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relax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reinforce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35" name="AutoShape 7">
              <a:extLst>
                <a:ext uri="{FF2B5EF4-FFF2-40B4-BE49-F238E27FC236}">
                  <a16:creationId xmlns:a16="http://schemas.microsoft.com/office/drawing/2014/main" id="{AE611AED-49E5-5E4C-9CFB-C1477349D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06"/>
              <a:ext cx="1008" cy="480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>
            <a:extLst>
              <a:ext uri="{FF2B5EF4-FFF2-40B4-BE49-F238E27FC236}">
                <a16:creationId xmlns:a16="http://schemas.microsoft.com/office/drawing/2014/main" id="{7D286D0E-E393-FD49-B7D0-3A0171DF6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7525FFFE-6532-FF40-9334-33272F23A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5EA246-F6AD-E243-823D-D48C1E9C6AE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74FDD8F-0A08-F041-8A57-F271F50FA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C8C780C-7F62-6942-A9BB-C52461F76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>
            <a:extLst>
              <a:ext uri="{FF2B5EF4-FFF2-40B4-BE49-F238E27FC236}">
                <a16:creationId xmlns:a16="http://schemas.microsoft.com/office/drawing/2014/main" id="{4C7501E2-5077-094A-91D7-9AA2D6E23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F6089F8-CEA3-1D4F-961B-FA79628E3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3F2D7B-D49A-E44D-A15A-111884CB9E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AE63039-499C-E247-A5E7-FAA728C06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Defining a problem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47E66F8-92F1-2A4F-8E55-9D06746DF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General template of </a:t>
            </a:r>
            <a:r>
              <a:rPr lang="en-US" altLang="en-US" i="1"/>
              <a:t>any</a:t>
            </a:r>
            <a:r>
              <a:rPr lang="en-US" altLang="en-US"/>
              <a:t> computational problem</a:t>
            </a:r>
          </a:p>
          <a:p>
            <a:pPr lvl="1" eaLnBrk="1" hangingPunct="1"/>
            <a:r>
              <a:rPr lang="en-US" altLang="en-US" b="1"/>
              <a:t>Given</a:t>
            </a:r>
            <a:r>
              <a:rPr lang="en-US" altLang="en-US"/>
              <a:t>: </a:t>
            </a:r>
          </a:p>
          <a:p>
            <a:pPr lvl="2" eaLnBrk="1" hangingPunct="1"/>
            <a:r>
              <a:rPr lang="en-US" altLang="en-US"/>
              <a:t>Example: a set of objects, their relations, etc.</a:t>
            </a:r>
          </a:p>
          <a:p>
            <a:pPr lvl="1" eaLnBrk="1" hangingPunct="1"/>
            <a:r>
              <a:rPr lang="en-US" altLang="en-US" b="1"/>
              <a:t>Query/Question</a:t>
            </a:r>
            <a:r>
              <a:rPr lang="en-US" altLang="en-US"/>
              <a:t>: </a:t>
            </a:r>
          </a:p>
          <a:p>
            <a:pPr lvl="2" eaLnBrk="1" hangingPunct="1"/>
            <a:r>
              <a:rPr lang="en-US" altLang="en-US"/>
              <a:t>Example: Find </a:t>
            </a:r>
            <a:r>
              <a:rPr lang="en-US" altLang="en-US" i="1"/>
              <a:t>x</a:t>
            </a:r>
            <a:r>
              <a:rPr lang="en-US" altLang="en-US"/>
              <a:t> such that the condition </a:t>
            </a:r>
            <a:r>
              <a:rPr lang="en-US" altLang="en-US" i="1"/>
              <a:t>y</a:t>
            </a:r>
            <a:r>
              <a:rPr lang="en-US" altLang="en-US"/>
              <a:t> is satisfied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63D078-A426-C041-96C7-2B620C23B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How about the Constraint Satisfaction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>
            <a:extLst>
              <a:ext uri="{FF2B5EF4-FFF2-40B4-BE49-F238E27FC236}">
                <a16:creationId xmlns:a16="http://schemas.microsoft.com/office/drawing/2014/main" id="{51F938E0-32D3-9048-8D5F-BDCF2C745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D495E708-00AE-CE4C-B47E-C8FA111E2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52C77B-C62D-0344-B989-2B09FB2934C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A893CE2-7EB9-8543-ADF7-BD399667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Definition of a CSP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3921AEF-A523-3544-8FE3-B346719B3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Given</a:t>
            </a:r>
            <a:r>
              <a:rPr lang="en-US" altLang="en-US" sz="2800"/>
              <a:t> </a:t>
            </a:r>
          </a:p>
          <a:p>
            <a:pPr lvl="1" eaLnBrk="1" hangingPunct="1"/>
            <a:r>
              <a:rPr lang="en-US" altLang="en-US"/>
              <a:t>A set of variables				</a:t>
            </a:r>
          </a:p>
          <a:p>
            <a:pPr lvl="1" eaLnBrk="1" hangingPunct="1"/>
            <a:r>
              <a:rPr lang="en-US" altLang="en-US"/>
              <a:t>A set of variable domains (domain values) 								        </a:t>
            </a:r>
          </a:p>
          <a:p>
            <a:pPr lvl="1" eaLnBrk="1" hangingPunct="1"/>
            <a:r>
              <a:rPr lang="en-US" altLang="en-US"/>
              <a:t>A set of constraints,																</a:t>
            </a:r>
            <a:endParaRPr lang="en-US" altLang="en-US" sz="2400" b="1"/>
          </a:p>
          <a:p>
            <a:pPr eaLnBrk="1" hangingPunct="1"/>
            <a:r>
              <a:rPr lang="en-US" altLang="en-US" sz="2800" b="1"/>
              <a:t>Query</a:t>
            </a:r>
            <a:r>
              <a:rPr lang="en-US" altLang="en-US" sz="2800"/>
              <a:t>: can we find a value for each variable such that all constraints are satisfied?</a:t>
            </a:r>
          </a:p>
        </p:txBody>
      </p:sp>
      <p:pic>
        <p:nvPicPr>
          <p:cNvPr id="28677" name="Picture 1" descr="latex-image-1.pdf">
            <a:extLst>
              <a:ext uri="{FF2B5EF4-FFF2-40B4-BE49-F238E27FC236}">
                <a16:creationId xmlns:a16="http://schemas.microsoft.com/office/drawing/2014/main" id="{FEAE2779-8B59-4647-B113-229E37809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212850"/>
            <a:ext cx="2197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latex-image-1.pdf">
            <a:extLst>
              <a:ext uri="{FF2B5EF4-FFF2-40B4-BE49-F238E27FC236}">
                <a16:creationId xmlns:a16="http://schemas.microsoft.com/office/drawing/2014/main" id="{50D2D067-FA8C-0F4D-B8C1-31231A381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3226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latex-image-1.pdf">
            <a:extLst>
              <a:ext uri="{FF2B5EF4-FFF2-40B4-BE49-F238E27FC236}">
                <a16:creationId xmlns:a16="http://schemas.microsoft.com/office/drawing/2014/main" id="{137FE03C-EA71-7A4C-A2F9-1D7AAC8B0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4157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 descr="latex-image-1.pdf">
            <a:extLst>
              <a:ext uri="{FF2B5EF4-FFF2-40B4-BE49-F238E27FC236}">
                <a16:creationId xmlns:a16="http://schemas.microsoft.com/office/drawing/2014/main" id="{46C17C7A-749A-D247-9E8F-55D8D5616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7719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latex-image-1.pdf">
            <a:extLst>
              <a:ext uri="{FF2B5EF4-FFF2-40B4-BE49-F238E27FC236}">
                <a16:creationId xmlns:a16="http://schemas.microsoft.com/office/drawing/2014/main" id="{41099919-697B-6444-9965-3541240D8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7912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>
            <a:extLst>
              <a:ext uri="{FF2B5EF4-FFF2-40B4-BE49-F238E27FC236}">
                <a16:creationId xmlns:a16="http://schemas.microsoft.com/office/drawing/2014/main" id="{123C2F87-2965-3243-9D15-07E1837D95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D77E01F9-CF8A-7947-BEC5-76E730E42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1B7998-C0BA-FC44-BAEF-5EC30F0E61C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1D26FC2-8AF3-AE4F-AF6C-50ECDC9F8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2800"/>
              <a:t>Different Queries Yield Different Problems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70BEA4D-43B3-B744-B633-5248B694D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eaLnBrk="1" hangingPunct="1">
              <a:tabLst>
                <a:tab pos="7658100" algn="r"/>
              </a:tabLst>
            </a:pPr>
            <a:r>
              <a:rPr lang="en-US" altLang="en-US" sz="2800"/>
              <a:t>Find a solution  	</a:t>
            </a:r>
            <a:r>
              <a:rPr lang="en-US" altLang="en-US" sz="2800" i="1">
                <a:solidFill>
                  <a:srgbClr val="FF0000"/>
                </a:solidFill>
              </a:rPr>
              <a:t>decision problem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800"/>
              <a:t>Find number of/all solutions	</a:t>
            </a:r>
            <a:r>
              <a:rPr lang="en-US" altLang="en-US" sz="2800" i="1">
                <a:solidFill>
                  <a:srgbClr val="FF0000"/>
                </a:solidFill>
              </a:rPr>
              <a:t>counting problem</a:t>
            </a:r>
            <a:endParaRPr lang="en-US" altLang="en-US" sz="280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800"/>
              <a:t>Find a set of constraints that can be removed so that a solution exists	</a:t>
            </a:r>
            <a:r>
              <a:rPr lang="en-US" altLang="en-US" sz="2800" i="1">
                <a:solidFill>
                  <a:srgbClr val="FF0000"/>
                </a:solidFill>
              </a:rPr>
              <a:t>optimization problem</a:t>
            </a:r>
            <a:endParaRPr lang="en-US" altLang="en-US" sz="2800">
              <a:solidFill>
                <a:srgbClr val="FF0000"/>
              </a:solidFill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800"/>
              <a:t>Etc.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94D7388D-3D38-9E4B-8841-F3D4FB9C7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25B353C-96DA-F843-8CD3-2F8F57752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154B29-C67E-7242-92EB-FECA056CAB5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254C1D7-C594-3F4A-A33C-C62B59705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Domain Types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C0457EB-1E13-7D44-AACB-CA521763A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16205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x</a:t>
            </a:r>
            <a:r>
              <a:rPr lang="en-US" altLang="en-US" sz="2400"/>
              <a:t>																																		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Domains: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Restricted to {0,1}: </a:t>
            </a:r>
            <a:r>
              <a:rPr lang="en-US" altLang="en-US" sz="2400">
                <a:solidFill>
                  <a:srgbClr val="A50021"/>
                </a:solidFill>
              </a:rPr>
              <a:t>Boolean</a:t>
            </a:r>
            <a:r>
              <a:rPr lang="en-US" altLang="en-US" sz="2400"/>
              <a:t> CSPs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Finite (discrete), enumeration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Continuous, sophisticated algebraic techniques are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Consistency techniques on domain bounds</a:t>
            </a:r>
          </a:p>
        </p:txBody>
      </p:sp>
      <p:pic>
        <p:nvPicPr>
          <p:cNvPr id="32773" name="Picture 1" descr="latex-image-1.pdf">
            <a:extLst>
              <a:ext uri="{FF2B5EF4-FFF2-40B4-BE49-F238E27FC236}">
                <a16:creationId xmlns:a16="http://schemas.microsoft.com/office/drawing/2014/main" id="{590C4915-A109-C94E-8936-0C76BBB8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 descr="latex-image-1.pdf">
            <a:extLst>
              <a:ext uri="{FF2B5EF4-FFF2-40B4-BE49-F238E27FC236}">
                <a16:creationId xmlns:a16="http://schemas.microsoft.com/office/drawing/2014/main" id="{908C49C6-E660-A647-BE40-773135B7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0100"/>
            <a:ext cx="335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 descr="latex-image-1.pdf">
            <a:extLst>
              <a:ext uri="{FF2B5EF4-FFF2-40B4-BE49-F238E27FC236}">
                <a16:creationId xmlns:a16="http://schemas.microsoft.com/office/drawing/2014/main" id="{00BBA4A8-5CAD-2041-A04A-C8F0B34E0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3800"/>
            <a:ext cx="2705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5" descr="latex-image-1.pdf">
            <a:extLst>
              <a:ext uri="{FF2B5EF4-FFF2-40B4-BE49-F238E27FC236}">
                <a16:creationId xmlns:a16="http://schemas.microsoft.com/office/drawing/2014/main" id="{A3779B15-F086-1F4A-9CC6-84655FC8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0"/>
            <a:ext cx="7912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6" descr="latex-image-1.pdf">
            <a:extLst>
              <a:ext uri="{FF2B5EF4-FFF2-40B4-BE49-F238E27FC236}">
                <a16:creationId xmlns:a16="http://schemas.microsoft.com/office/drawing/2014/main" id="{7276AAD9-9D0A-EA44-8084-CBD7BB77E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206500"/>
            <a:ext cx="3289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>
            <a:extLst>
              <a:ext uri="{FF2B5EF4-FFF2-40B4-BE49-F238E27FC236}">
                <a16:creationId xmlns:a16="http://schemas.microsoft.com/office/drawing/2014/main" id="{34786C3D-5FA7-2845-89CB-8E051047A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12E32CCD-D55A-ED46-87B7-30CBD3D53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7F3C3E-8AE7-4343-AF50-C600BAA6378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685FC8B-0599-1640-BA64-B7BF7E358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CSP Representation (I)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B9BD062-1163-C14B-A01F-4D98ABF85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239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Given       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Find a consistent assignment for variables</a:t>
            </a:r>
            <a:r>
              <a:rPr lang="en-US" altLang="en-US" sz="2000"/>
              <a:t>																	 </a:t>
            </a:r>
            <a:r>
              <a:rPr lang="en-US" altLang="en-US" sz="2800"/>
              <a:t> </a:t>
            </a:r>
          </a:p>
        </p:txBody>
      </p:sp>
      <p:sp>
        <p:nvSpPr>
          <p:cNvPr id="34821" name="Text Box 8">
            <a:extLst>
              <a:ext uri="{FF2B5EF4-FFF2-40B4-BE49-F238E27FC236}">
                <a16:creationId xmlns:a16="http://schemas.microsoft.com/office/drawing/2014/main" id="{6677F331-F232-BC44-BAF0-16B81A7C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57600"/>
            <a:ext cx="7315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Constraint Network (graph, hypergraph)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</a:rPr>
              <a:t> Variable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	  node (vertex)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 Domain  	  node label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 Constraint 	  arc (edge) between nodes</a:t>
            </a:r>
          </a:p>
        </p:txBody>
      </p:sp>
      <p:pic>
        <p:nvPicPr>
          <p:cNvPr id="34822" name="Picture 9" descr="latex-image-1.pdf">
            <a:extLst>
              <a:ext uri="{FF2B5EF4-FFF2-40B4-BE49-F238E27FC236}">
                <a16:creationId xmlns:a16="http://schemas.microsoft.com/office/drawing/2014/main" id="{1185EB9D-0759-B449-83CF-CEF74FBBE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 descr="latex-image-1.pdf">
            <a:extLst>
              <a:ext uri="{FF2B5EF4-FFF2-40B4-BE49-F238E27FC236}">
                <a16:creationId xmlns:a16="http://schemas.microsoft.com/office/drawing/2014/main" id="{EF12CAB0-D40A-D74E-9D22-63923DCD1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65350"/>
            <a:ext cx="335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1" descr="latex-image-1.pdf">
            <a:extLst>
              <a:ext uri="{FF2B5EF4-FFF2-40B4-BE49-F238E27FC236}">
                <a16:creationId xmlns:a16="http://schemas.microsoft.com/office/drawing/2014/main" id="{FD0CB143-D4E2-884E-B376-DF294CFE5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54300"/>
            <a:ext cx="2705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2" descr="latex-image-1.pdf">
            <a:extLst>
              <a:ext uri="{FF2B5EF4-FFF2-40B4-BE49-F238E27FC236}">
                <a16:creationId xmlns:a16="http://schemas.microsoft.com/office/drawing/2014/main" id="{118750FE-E76C-CD41-AF75-B5858DF41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3289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6C54810-DA42-014F-8774-B56ACEC43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CSP Representation (II)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A811112-487C-8149-AD6C-4B58444AA4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AA14FA76-93C8-C545-8D94-736D093C2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F3031F-984A-BB48-B708-B93FD068CB3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36868" name="Picture 9" descr="non-binary-csp">
            <a:extLst>
              <a:ext uri="{FF2B5EF4-FFF2-40B4-BE49-F238E27FC236}">
                <a16:creationId xmlns:a16="http://schemas.microsoft.com/office/drawing/2014/main" id="{49209909-9DCC-6F47-A587-63D330AE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429000"/>
            <a:ext cx="42672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9">
            <a:extLst>
              <a:ext uri="{FF2B5EF4-FFF2-40B4-BE49-F238E27FC236}">
                <a16:creationId xmlns:a16="http://schemas.microsoft.com/office/drawing/2014/main" id="{474E3550-FC8C-4E43-81FA-EFB08D4FE8F8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95400"/>
            <a:ext cx="4973638" cy="1654175"/>
            <a:chOff x="1680" y="2423"/>
            <a:chExt cx="3133" cy="1042"/>
          </a:xfrm>
        </p:grpSpPr>
        <p:sp>
          <p:nvSpPr>
            <p:cNvPr id="36872" name="Line 10">
              <a:extLst>
                <a:ext uri="{FF2B5EF4-FFF2-40B4-BE49-F238E27FC236}">
                  <a16:creationId xmlns:a16="http://schemas.microsoft.com/office/drawing/2014/main" id="{51EB8613-119E-4F4D-9352-BE954E49D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Line 11">
              <a:extLst>
                <a:ext uri="{FF2B5EF4-FFF2-40B4-BE49-F238E27FC236}">
                  <a16:creationId xmlns:a16="http://schemas.microsoft.com/office/drawing/2014/main" id="{834AD886-C99F-D14C-818D-89B61F587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12">
              <a:extLst>
                <a:ext uri="{FF2B5EF4-FFF2-40B4-BE49-F238E27FC236}">
                  <a16:creationId xmlns:a16="http://schemas.microsoft.com/office/drawing/2014/main" id="{28C3A550-72DE-B443-A515-D623E9B16B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13">
              <a:extLst>
                <a:ext uri="{FF2B5EF4-FFF2-40B4-BE49-F238E27FC236}">
                  <a16:creationId xmlns:a16="http://schemas.microsoft.com/office/drawing/2014/main" id="{F7F6FA81-EE6B-2E4C-BD3C-E07F6D20D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4">
              <a:extLst>
                <a:ext uri="{FF2B5EF4-FFF2-40B4-BE49-F238E27FC236}">
                  <a16:creationId xmlns:a16="http://schemas.microsoft.com/office/drawing/2014/main" id="{920B428B-0894-7041-82B6-239C6D1BC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5">
              <a:extLst>
                <a:ext uri="{FF2B5EF4-FFF2-40B4-BE49-F238E27FC236}">
                  <a16:creationId xmlns:a16="http://schemas.microsoft.com/office/drawing/2014/main" id="{BAFBA0E0-9FDD-9047-A7DC-275A40C6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6">
              <a:extLst>
                <a:ext uri="{FF2B5EF4-FFF2-40B4-BE49-F238E27FC236}">
                  <a16:creationId xmlns:a16="http://schemas.microsoft.com/office/drawing/2014/main" id="{F33A9EA6-2F90-754B-ABD2-A602F692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7">
              <a:extLst>
                <a:ext uri="{FF2B5EF4-FFF2-40B4-BE49-F238E27FC236}">
                  <a16:creationId xmlns:a16="http://schemas.microsoft.com/office/drawing/2014/main" id="{D0DD02A9-FB8E-304D-B26B-91AEE4B9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Rectangle 18">
              <a:extLst>
                <a:ext uri="{FF2B5EF4-FFF2-40B4-BE49-F238E27FC236}">
                  <a16:creationId xmlns:a16="http://schemas.microsoft.com/office/drawing/2014/main" id="{2CE1EC8F-BD9B-E14F-A434-B3C35226A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555"/>
              <a:ext cx="7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{1, 2, 3, 4}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1" name="Line 19">
              <a:extLst>
                <a:ext uri="{FF2B5EF4-FFF2-40B4-BE49-F238E27FC236}">
                  <a16:creationId xmlns:a16="http://schemas.microsoft.com/office/drawing/2014/main" id="{619FF217-13BD-A040-B8D3-51B11FA19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20">
              <a:extLst>
                <a:ext uri="{FF2B5EF4-FFF2-40B4-BE49-F238E27FC236}">
                  <a16:creationId xmlns:a16="http://schemas.microsoft.com/office/drawing/2014/main" id="{5A709989-3675-FA43-AFDC-96CC7CB0B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21">
              <a:extLst>
                <a:ext uri="{FF2B5EF4-FFF2-40B4-BE49-F238E27FC236}">
                  <a16:creationId xmlns:a16="http://schemas.microsoft.com/office/drawing/2014/main" id="{99021275-DABB-D24B-A0E1-4BF3EFF6C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22">
              <a:extLst>
                <a:ext uri="{FF2B5EF4-FFF2-40B4-BE49-F238E27FC236}">
                  <a16:creationId xmlns:a16="http://schemas.microsoft.com/office/drawing/2014/main" id="{B3372242-B272-BB47-9250-5FC5EB005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23">
              <a:extLst>
                <a:ext uri="{FF2B5EF4-FFF2-40B4-BE49-F238E27FC236}">
                  <a16:creationId xmlns:a16="http://schemas.microsoft.com/office/drawing/2014/main" id="{07A17F77-CE94-2948-AD4B-C755AD81B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4">
              <a:extLst>
                <a:ext uri="{FF2B5EF4-FFF2-40B4-BE49-F238E27FC236}">
                  <a16:creationId xmlns:a16="http://schemas.microsoft.com/office/drawing/2014/main" id="{7D8F58B7-0D47-1F47-8E12-7F697F77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5">
              <a:extLst>
                <a:ext uri="{FF2B5EF4-FFF2-40B4-BE49-F238E27FC236}">
                  <a16:creationId xmlns:a16="http://schemas.microsoft.com/office/drawing/2014/main" id="{A14692D8-974B-F845-A70F-CB07E296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6">
              <a:extLst>
                <a:ext uri="{FF2B5EF4-FFF2-40B4-BE49-F238E27FC236}">
                  <a16:creationId xmlns:a16="http://schemas.microsoft.com/office/drawing/2014/main" id="{415D0D52-DA4B-DD46-AA45-64EBFD62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Rectangle 27">
              <a:extLst>
                <a:ext uri="{FF2B5EF4-FFF2-40B4-BE49-F238E27FC236}">
                  <a16:creationId xmlns:a16="http://schemas.microsoft.com/office/drawing/2014/main" id="{ECBE86FB-5555-3545-BF05-78414F63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3181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5, 7 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90" name="Line 28">
              <a:extLst>
                <a:ext uri="{FF2B5EF4-FFF2-40B4-BE49-F238E27FC236}">
                  <a16:creationId xmlns:a16="http://schemas.microsoft.com/office/drawing/2014/main" id="{494D9260-A851-0144-A60B-0EE948908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29">
              <a:extLst>
                <a:ext uri="{FF2B5EF4-FFF2-40B4-BE49-F238E27FC236}">
                  <a16:creationId xmlns:a16="http://schemas.microsoft.com/office/drawing/2014/main" id="{89E8BBE2-3B3B-1245-B4C6-52E04F228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30">
              <a:extLst>
                <a:ext uri="{FF2B5EF4-FFF2-40B4-BE49-F238E27FC236}">
                  <a16:creationId xmlns:a16="http://schemas.microsoft.com/office/drawing/2014/main" id="{A90C05A3-282F-944C-B5DB-CCB31309F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31">
              <a:extLst>
                <a:ext uri="{FF2B5EF4-FFF2-40B4-BE49-F238E27FC236}">
                  <a16:creationId xmlns:a16="http://schemas.microsoft.com/office/drawing/2014/main" id="{E1EBFC98-D987-7440-AF3C-978739837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2">
              <a:extLst>
                <a:ext uri="{FF2B5EF4-FFF2-40B4-BE49-F238E27FC236}">
                  <a16:creationId xmlns:a16="http://schemas.microsoft.com/office/drawing/2014/main" id="{2DA3EA4B-D92A-254A-8A95-4C969E868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3">
              <a:extLst>
                <a:ext uri="{FF2B5EF4-FFF2-40B4-BE49-F238E27FC236}">
                  <a16:creationId xmlns:a16="http://schemas.microsoft.com/office/drawing/2014/main" id="{BB95F616-EA96-934B-87B1-0672BE0CD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4">
              <a:extLst>
                <a:ext uri="{FF2B5EF4-FFF2-40B4-BE49-F238E27FC236}">
                  <a16:creationId xmlns:a16="http://schemas.microsoft.com/office/drawing/2014/main" id="{B263C7D0-4B5D-C943-8A3A-EF878243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5">
              <a:extLst>
                <a:ext uri="{FF2B5EF4-FFF2-40B4-BE49-F238E27FC236}">
                  <a16:creationId xmlns:a16="http://schemas.microsoft.com/office/drawing/2014/main" id="{77FF8C19-1045-7F4E-A479-FD771C54B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Rectangle 36">
              <a:extLst>
                <a:ext uri="{FF2B5EF4-FFF2-40B4-BE49-F238E27FC236}">
                  <a16:creationId xmlns:a16="http://schemas.microsoft.com/office/drawing/2014/main" id="{1A3BB594-25A4-174B-A08F-C7C652B62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3175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4, 9 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99" name="Line 37">
              <a:extLst>
                <a:ext uri="{FF2B5EF4-FFF2-40B4-BE49-F238E27FC236}">
                  <a16:creationId xmlns:a16="http://schemas.microsoft.com/office/drawing/2014/main" id="{35E1DDE8-CD2F-9D4D-9FE5-A14363274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38">
              <a:extLst>
                <a:ext uri="{FF2B5EF4-FFF2-40B4-BE49-F238E27FC236}">
                  <a16:creationId xmlns:a16="http://schemas.microsoft.com/office/drawing/2014/main" id="{52F5B83E-A3D8-6E48-922A-FB6DE086E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39">
              <a:extLst>
                <a:ext uri="{FF2B5EF4-FFF2-40B4-BE49-F238E27FC236}">
                  <a16:creationId xmlns:a16="http://schemas.microsoft.com/office/drawing/2014/main" id="{7C8230CF-55D3-594A-BC26-32084CC0C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40">
              <a:extLst>
                <a:ext uri="{FF2B5EF4-FFF2-40B4-BE49-F238E27FC236}">
                  <a16:creationId xmlns:a16="http://schemas.microsoft.com/office/drawing/2014/main" id="{106B0CFF-8776-FF49-A582-A66AD214C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41">
              <a:extLst>
                <a:ext uri="{FF2B5EF4-FFF2-40B4-BE49-F238E27FC236}">
                  <a16:creationId xmlns:a16="http://schemas.microsoft.com/office/drawing/2014/main" id="{BC9782E6-07E7-4D4B-A2A2-81B712FD5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42">
              <a:extLst>
                <a:ext uri="{FF2B5EF4-FFF2-40B4-BE49-F238E27FC236}">
                  <a16:creationId xmlns:a16="http://schemas.microsoft.com/office/drawing/2014/main" id="{65971CE9-383C-0642-AE4E-8A16793B9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43">
              <a:extLst>
                <a:ext uri="{FF2B5EF4-FFF2-40B4-BE49-F238E27FC236}">
                  <a16:creationId xmlns:a16="http://schemas.microsoft.com/office/drawing/2014/main" id="{00A70D58-82E7-C54B-88B0-14E65CB63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44">
              <a:extLst>
                <a:ext uri="{FF2B5EF4-FFF2-40B4-BE49-F238E27FC236}">
                  <a16:creationId xmlns:a16="http://schemas.microsoft.com/office/drawing/2014/main" id="{CF524EDC-3005-3D4D-A155-82296B677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45">
              <a:extLst>
                <a:ext uri="{FF2B5EF4-FFF2-40B4-BE49-F238E27FC236}">
                  <a16:creationId xmlns:a16="http://schemas.microsoft.com/office/drawing/2014/main" id="{E39FF03D-18F9-054F-8F46-CE271197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46">
              <a:extLst>
                <a:ext uri="{FF2B5EF4-FFF2-40B4-BE49-F238E27FC236}">
                  <a16:creationId xmlns:a16="http://schemas.microsoft.com/office/drawing/2014/main" id="{198CD487-D9D3-1043-B858-C25957623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47">
              <a:extLst>
                <a:ext uri="{FF2B5EF4-FFF2-40B4-BE49-F238E27FC236}">
                  <a16:creationId xmlns:a16="http://schemas.microsoft.com/office/drawing/2014/main" id="{13C446A2-AE5D-D441-B95B-E9FB0F22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48">
              <a:extLst>
                <a:ext uri="{FF2B5EF4-FFF2-40B4-BE49-F238E27FC236}">
                  <a16:creationId xmlns:a16="http://schemas.microsoft.com/office/drawing/2014/main" id="{BE6AE61A-C031-A643-A34E-DE8914C6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Rectangle 49">
              <a:extLst>
                <a:ext uri="{FF2B5EF4-FFF2-40B4-BE49-F238E27FC236}">
                  <a16:creationId xmlns:a16="http://schemas.microsoft.com/office/drawing/2014/main" id="{09B27A04-D7FE-A14E-B862-D50F72268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555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6, 7 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2" name="Rectangle 50">
              <a:extLst>
                <a:ext uri="{FF2B5EF4-FFF2-40B4-BE49-F238E27FC236}">
                  <a16:creationId xmlns:a16="http://schemas.microsoft.com/office/drawing/2014/main" id="{9C6C286E-204D-C74D-9E08-64D5C1AD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905"/>
              <a:ext cx="53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&gt; v4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3" name="Rectangle 51">
              <a:extLst>
                <a:ext uri="{FF2B5EF4-FFF2-40B4-BE49-F238E27FC236}">
                  <a16:creationId xmlns:a16="http://schemas.microsoft.com/office/drawing/2014/main" id="{CB524CE1-C5D0-DA4D-B2E0-D176F3D68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3254"/>
              <a:ext cx="2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4" name="Rectangle 52">
              <a:extLst>
                <a:ext uri="{FF2B5EF4-FFF2-40B4-BE49-F238E27FC236}">
                  <a16:creationId xmlns:a16="http://schemas.microsoft.com/office/drawing/2014/main" id="{85381F62-BC9F-0A4B-BE72-C283E0530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2581"/>
              <a:ext cx="2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5" name="Rectangle 53">
              <a:extLst>
                <a:ext uri="{FF2B5EF4-FFF2-40B4-BE49-F238E27FC236}">
                  <a16:creationId xmlns:a16="http://schemas.microsoft.com/office/drawing/2014/main" id="{15B6AB19-F826-084B-AA32-AE372AB4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85"/>
              <a:ext cx="72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v1+v3 &lt; 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6" name="Rectangle 54">
              <a:extLst>
                <a:ext uri="{FF2B5EF4-FFF2-40B4-BE49-F238E27FC236}">
                  <a16:creationId xmlns:a16="http://schemas.microsoft.com/office/drawing/2014/main" id="{CCEB880C-3F63-BD49-8FAD-189F6E6B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3228"/>
              <a:ext cx="2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7" name="Rectangle 55">
              <a:extLst>
                <a:ext uri="{FF2B5EF4-FFF2-40B4-BE49-F238E27FC236}">
                  <a16:creationId xmlns:a16="http://schemas.microsoft.com/office/drawing/2014/main" id="{68AA1842-FC97-2449-BE0B-A07CA1B9A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2469"/>
              <a:ext cx="2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8" name="Rectangle 56">
              <a:extLst>
                <a:ext uri="{FF2B5EF4-FFF2-40B4-BE49-F238E27FC236}">
                  <a16:creationId xmlns:a16="http://schemas.microsoft.com/office/drawing/2014/main" id="{93F41C0C-F84B-664C-9031-4F7A0325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911"/>
              <a:ext cx="58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&lt; v3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9" name="Rectangle 57">
              <a:extLst>
                <a:ext uri="{FF2B5EF4-FFF2-40B4-BE49-F238E27FC236}">
                  <a16:creationId xmlns:a16="http://schemas.microsoft.com/office/drawing/2014/main" id="{FE943614-AAB5-974C-B1A8-89349C493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423"/>
              <a:ext cx="53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 &lt; v2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6870" name="Rectangle 3">
            <a:extLst>
              <a:ext uri="{FF2B5EF4-FFF2-40B4-BE49-F238E27FC236}">
                <a16:creationId xmlns:a16="http://schemas.microsoft.com/office/drawing/2014/main" id="{6E9866FB-581C-F24E-8EA7-F53BC7A5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A65BC"/>
                </a:solidFill>
              </a:rPr>
              <a:t>Graph</a:t>
            </a:r>
            <a:endParaRPr lang="en-US" altLang="en-US" sz="2400" b="1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/>
              <a:t>Vertices: variables</a:t>
            </a:r>
          </a:p>
          <a:p>
            <a:pPr eaLnBrk="1" hangingPunct="1"/>
            <a:r>
              <a:rPr lang="en-US" altLang="en-US" sz="2400"/>
              <a:t>Edges: binary constraints														 </a:t>
            </a:r>
            <a:r>
              <a:rPr lang="en-US" altLang="en-US"/>
              <a:t> </a:t>
            </a:r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1D558832-7D51-0744-A57B-F5223FD98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A65BC"/>
                </a:solidFill>
              </a:rPr>
              <a:t>Hypergraph</a:t>
            </a:r>
            <a:endParaRPr lang="en-US" altLang="en-US" sz="2400" b="1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/>
              <a:t>Vertices: variables</a:t>
            </a:r>
          </a:p>
          <a:p>
            <a:pPr eaLnBrk="1" hangingPunct="1"/>
            <a:r>
              <a:rPr lang="en-US" altLang="en-US" sz="2400"/>
              <a:t>Hyperedges: constraints														 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7E8DD0D-6D34-604D-948A-17014508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Constraint Definition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471F02DC-7591-8C46-8D1A-6DED4A644F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20DAC9B2-8C2F-6D4A-9E76-4BF1994A8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C8DFAF-71E6-EF4B-8E45-B371F493398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6866AD8-DD8C-EC43-A0FD-87DCE030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/>
              <a:t>A constraint </a:t>
            </a:r>
            <a:r>
              <a:rPr lang="en-US" altLang="en-US" sz="2400" i="1"/>
              <a:t>C</a:t>
            </a:r>
            <a:r>
              <a:rPr lang="en-US" altLang="en-US" sz="2400"/>
              <a:t> is defined by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/>
              <a:t>A scope</a:t>
            </a:r>
            <a:r>
              <a:rPr lang="en-US" altLang="en-US" sz="2000"/>
              <a:t>, the set of variables on which the constraint applies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Notation: </a:t>
            </a:r>
            <a:r>
              <a:rPr lang="en-US" altLang="en-US" sz="2000">
                <a:latin typeface="Times New Roman" panose="02020603050405020304" pitchFamily="18" charset="0"/>
              </a:rPr>
              <a:t>SCOPE(</a:t>
            </a:r>
            <a:r>
              <a:rPr lang="en-US" altLang="en-US" sz="2000" i="1">
                <a:latin typeface="Times New Roman" panose="02020603050405020304" pitchFamily="18" charset="0"/>
              </a:rPr>
              <a:t>C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  <a:r>
              <a:rPr lang="en-US" altLang="en-US" sz="2000">
                <a:latin typeface="Arial" panose="020B0604020202020204" pitchFamily="34" charset="0"/>
              </a:rPr>
              <a:t>, </a:t>
            </a:r>
            <a:r>
              <a:rPr lang="en-US" altLang="en-US" sz="2000" i="1">
                <a:latin typeface="Times New Roman" panose="02020603050405020304" pitchFamily="18" charset="0"/>
              </a:rPr>
              <a:t>scope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C</a:t>
            </a:r>
            <a:r>
              <a:rPr lang="en-US" altLang="en-US" sz="2000">
                <a:latin typeface="Times New Roman" panose="02020603050405020304" pitchFamily="18" charset="0"/>
              </a:rPr>
              <a:t>), </a:t>
            </a:r>
            <a:r>
              <a:rPr lang="en-US" altLang="en-US" sz="2000" i="1">
                <a:latin typeface="Times New Roman" panose="02020603050405020304" pitchFamily="18" charset="0"/>
              </a:rPr>
              <a:t>scp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C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/>
              <a:t>A relation</a:t>
            </a:r>
            <a:r>
              <a:rPr lang="en-US" altLang="en-US" sz="2000"/>
              <a:t>, a subset of the Cartesian product of the domains of the variables in the scope of the constraint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	Notation: </a:t>
            </a:r>
            <a:r>
              <a:rPr lang="en-US" altLang="en-US" sz="2000">
                <a:latin typeface="Times New Roman" panose="02020603050405020304" pitchFamily="18" charset="0"/>
              </a:rPr>
              <a:t>RELATION(</a:t>
            </a:r>
            <a:r>
              <a:rPr lang="en-US" altLang="en-US" sz="2000" i="1">
                <a:latin typeface="Times New Roman" panose="02020603050405020304" pitchFamily="18" charset="0"/>
              </a:rPr>
              <a:t>C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  <a:r>
              <a:rPr lang="en-US" altLang="en-US" sz="2000">
                <a:latin typeface="Arial" panose="020B0604020202020204" pitchFamily="34" charset="0"/>
              </a:rPr>
              <a:t>, </a:t>
            </a:r>
            <a:r>
              <a:rPr lang="en-US" altLang="en-US" sz="2000" i="1">
                <a:latin typeface="Times New Roman" panose="02020603050405020304" pitchFamily="18" charset="0"/>
              </a:rPr>
              <a:t>rel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C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400" b="1"/>
              <a:t>Arity</a:t>
            </a:r>
            <a:r>
              <a:rPr lang="en-US" altLang="en-US" sz="2400"/>
              <a:t>, </a:t>
            </a:r>
            <a:r>
              <a:rPr lang="en-US" altLang="en-US" sz="2400">
                <a:latin typeface="Arial" panose="020B0604020202020204" pitchFamily="34" charset="0"/>
              </a:rPr>
              <a:t>cardinality of the constraint’s scope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>
                <a:latin typeface="Arial" panose="020B0604020202020204" pitchFamily="34" charset="0"/>
              </a:rPr>
              <a:t>Unary, binary, ternary,…, global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>
                <a:latin typeface="Arial" panose="020B0604020202020204" pitchFamily="34" charset="0"/>
              </a:rPr>
              <a:t>Universal constraint</a:t>
            </a: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ACB2F1D-23CA-F346-B0FB-576363073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 Definition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22B8935B-D313-5C4C-AB55-8360E9914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A9C1535-4E87-B147-893B-12A59CA49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3C4ECF-BCE9-3D45-BB01-D7A7904D01B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C6EA60B-5390-574A-9759-A9811291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Extension</a:t>
            </a:r>
            <a:r>
              <a:rPr lang="en-US" altLang="en-US" sz="2800">
                <a:latin typeface="Arial" panose="020B0604020202020204" pitchFamily="34" charset="0"/>
              </a:rPr>
              <a:t>, all tuples are enumerated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400">
                <a:latin typeface="Arial" panose="020B0604020202020204" pitchFamily="34" charset="0"/>
              </a:rPr>
              <a:t>As a list of allowed tuples (supports, positive table)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400">
                <a:latin typeface="Arial" panose="020B0604020202020204" pitchFamily="34" charset="0"/>
              </a:rPr>
              <a:t>As a list of forbidden tuples (conflicts, no-goods)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Intension</a:t>
            </a:r>
            <a:r>
              <a:rPr lang="en-US" altLang="en-US" sz="2800">
                <a:latin typeface="Arial" panose="020B0604020202020204" pitchFamily="34" charset="0"/>
              </a:rPr>
              <a:t>, given by a set builder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400">
                <a:latin typeface="Arial" panose="020B0604020202020204" pitchFamily="34" charset="0"/>
              </a:rPr>
              <a:t>When it is not practical or possible to list all tuples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400">
                <a:latin typeface="Arial" panose="020B0604020202020204" pitchFamily="34" charset="0"/>
              </a:rPr>
              <a:t>Define types/templates of common constraints to be used repeatedly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400">
                <a:latin typeface="Arial" panose="020B0604020202020204" pitchFamily="34" charset="0"/>
              </a:rPr>
              <a:t>Examples: linear constraints, All-Diff (mutex), Atmost, TSP-constraint, cycle-constraint, etc.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oter Placeholder 4">
            <a:extLst>
              <a:ext uri="{FF2B5EF4-FFF2-40B4-BE49-F238E27FC236}">
                <a16:creationId xmlns:a16="http://schemas.microsoft.com/office/drawing/2014/main" id="{0295187E-647C-1440-B9F6-E1454DF1AA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36EE7A06-E1CC-C04D-9CD2-A0BC2BE1B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5E758B-414F-F047-AFC0-5BE30465CB6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4CE3186-014B-984F-B99A-DF115BDF4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Take Away Message</a:t>
            </a:r>
            <a:endParaRPr lang="en-US" altLang="en-US" sz="48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EBE71FD-C444-2D4A-9876-BE36DEA20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8610600" cy="20113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CP = Modeling + Inference + Search</a:t>
            </a: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FCC8D219-F215-4645-BB89-4B7FDDCC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327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Systematic (chronological backtracking, with/without intelligence, etc.) or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Non-systematic (hill climbing, taboo, etc.)</a:t>
            </a: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416F1363-1BEB-3E4A-8C34-57553BC7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Enforcing consistency (filtering) and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Propagation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(E.g., AC, PC, etc.)</a:t>
            </a: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316F5DF3-1C55-0F4A-BAAE-EEB47D72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Variables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Domains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Constraints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Query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BA2BBB-292F-7041-B16A-D00C7FAA5819}"/>
              </a:ext>
            </a:extLst>
          </p:cNvPr>
          <p:cNvCxnSpPr/>
          <p:nvPr/>
        </p:nvCxnSpPr>
        <p:spPr>
          <a:xfrm flipH="1">
            <a:off x="4114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2577DE-2C1E-AE4E-8014-6604A66C09FB}"/>
              </a:ext>
            </a:extLst>
          </p:cNvPr>
          <p:cNvCxnSpPr/>
          <p:nvPr/>
        </p:nvCxnSpPr>
        <p:spPr>
          <a:xfrm flipH="1">
            <a:off x="6362700" y="23622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21DAB2-2329-1A42-88C4-79B261786C40}"/>
              </a:ext>
            </a:extLst>
          </p:cNvPr>
          <p:cNvCxnSpPr/>
          <p:nvPr/>
        </p:nvCxnSpPr>
        <p:spPr>
          <a:xfrm flipH="1">
            <a:off x="2209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>
            <a:extLst>
              <a:ext uri="{FF2B5EF4-FFF2-40B4-BE49-F238E27FC236}">
                <a16:creationId xmlns:a16="http://schemas.microsoft.com/office/drawing/2014/main" id="{BAC8E135-D52C-1743-9CF0-FFE49DA12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E6E35723-E9B7-494C-8125-F3C33E342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6EDD03-B59A-1E4E-B9E8-796C388AE8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98D6FFD-6ABF-1149-BF77-6DA1DE809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Constraint Implementation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84189EB-8CB8-7843-9553-0516F094B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229600" cy="460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Predicate function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Set of tuples (list or table)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Binary matrix (bit-matrix)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Constrained Decision Diagrams</a:t>
            </a:r>
            <a:r>
              <a:rPr lang="en-US" altLang="en-US" sz="1800"/>
              <a:t> (</a:t>
            </a:r>
            <a:r>
              <a:rPr lang="en-US" altLang="en-US" sz="1800">
                <a:hlinkClick r:id="rId3"/>
              </a:rPr>
              <a:t>[Cheng &amp; Yap, AAAI 05]</a:t>
            </a:r>
            <a:r>
              <a:rPr lang="en-US" altLang="en-US" sz="1800"/>
              <a:t>)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>
            <a:extLst>
              <a:ext uri="{FF2B5EF4-FFF2-40B4-BE49-F238E27FC236}">
                <a16:creationId xmlns:a16="http://schemas.microsoft.com/office/drawing/2014/main" id="{B0D4289E-C6EA-EA44-BD5F-C07019BE5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B670C482-9FAC-D340-ADC3-3E306651E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2A90DE-48BD-E74D-B709-BDBB35E76DD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89658DB-7AF9-7849-9896-FFE00E3C5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A1E887E-1A1A-064D-9A90-A0DDF1B2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>
            <a:extLst>
              <a:ext uri="{FF2B5EF4-FFF2-40B4-BE49-F238E27FC236}">
                <a16:creationId xmlns:a16="http://schemas.microsoft.com/office/drawing/2014/main" id="{A365F5B5-F3A7-734C-B9B9-8F96F295E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B881EDD8-0EF7-9048-8BCD-490DFA174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30C28-D873-5249-A605-EBE52DC70A3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5CC937B-D4A5-AC4B-9D66-821B7D8AF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II: </a:t>
            </a:r>
            <a:r>
              <a:rPr lang="en-US" altLang="en-US" sz="3600"/>
              <a:t>Temporal reasoning</a:t>
            </a:r>
            <a:endParaRPr lang="en-US" altLang="en-US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E10834A-A88C-7D45-9AD0-A03C3D059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46482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2400"/>
              <a:t>Give one solution: …….</a:t>
            </a:r>
          </a:p>
          <a:p>
            <a:pPr eaLnBrk="1" hangingPunct="1"/>
            <a:r>
              <a:rPr lang="en-US" altLang="en-US" sz="2400"/>
              <a:t>Satisfaction, yes/no:  decision problem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4037" name="Picture 4" descr="temporal-net">
            <a:extLst>
              <a:ext uri="{FF2B5EF4-FFF2-40B4-BE49-F238E27FC236}">
                <a16:creationId xmlns:a16="http://schemas.microsoft.com/office/drawing/2014/main" id="{369E4383-6883-964C-A0E2-5275543A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3340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>
            <a:extLst>
              <a:ext uri="{FF2B5EF4-FFF2-40B4-BE49-F238E27FC236}">
                <a16:creationId xmlns:a16="http://schemas.microsoft.com/office/drawing/2014/main" id="{C14AB7FB-E6FD-EE43-B914-0C1F30626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79B4E78E-893A-834D-B578-4F8B5A3C1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4582B6-1291-A94F-BE29-BAA5EF548D0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20DCC4D-EDA6-BC42-8387-8C012BEF2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III:  </a:t>
            </a:r>
            <a:r>
              <a:rPr lang="en-US" altLang="en-US" sz="4000"/>
              <a:t>Map coloring</a:t>
            </a:r>
            <a:endParaRPr lang="en-US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4500716-CA26-334C-A404-5990B8E70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Using 3 colors (R, G, &amp; B), color the US map such that no two adjacent states have the same color</a:t>
            </a:r>
          </a:p>
          <a:p>
            <a:pPr eaLnBrk="1" hangingPunct="1"/>
            <a:endParaRPr lang="en-US" altLang="en-US" sz="3600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Variables? </a:t>
            </a:r>
          </a:p>
          <a:p>
            <a:pPr eaLnBrk="1" hangingPunct="1"/>
            <a:r>
              <a:rPr lang="en-US" altLang="en-US"/>
              <a:t>Domains? </a:t>
            </a:r>
          </a:p>
          <a:p>
            <a:pPr eaLnBrk="1" hangingPunct="1"/>
            <a:r>
              <a:rPr lang="en-US" altLang="en-US"/>
              <a:t>Constraints?</a:t>
            </a:r>
            <a:endParaRPr lang="en-US" altLang="en-US" sz="3600"/>
          </a:p>
          <a:p>
            <a:pPr eaLnBrk="1" hangingPunct="1"/>
            <a:endParaRPr lang="en-US" altLang="en-US" sz="3600"/>
          </a:p>
        </p:txBody>
      </p:sp>
      <p:pic>
        <p:nvPicPr>
          <p:cNvPr id="46085" name="Picture 4" descr="usmap3d">
            <a:extLst>
              <a:ext uri="{FF2B5EF4-FFF2-40B4-BE49-F238E27FC236}">
                <a16:creationId xmlns:a16="http://schemas.microsoft.com/office/drawing/2014/main" id="{885F86D6-9DD6-EB4B-855F-1056CB89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4958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4">
            <a:extLst>
              <a:ext uri="{FF2B5EF4-FFF2-40B4-BE49-F238E27FC236}">
                <a16:creationId xmlns:a16="http://schemas.microsoft.com/office/drawing/2014/main" id="{73C08BE2-65C2-0940-AE8F-F9733A93B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31182CA6-65D5-DF4E-93B6-9455D7629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29D22B-7EEC-1849-B5D7-154FE840708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C76220B-21BF-E646-8F0F-73613745B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Example III:  Map coloring </a:t>
            </a:r>
            <a:r>
              <a:rPr lang="en-US" altLang="en-US" sz="4000" b="0"/>
              <a:t>(cont’d)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DB69671-8B76-564D-B926-B8AFD1461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Using 3 colors (R, G, &amp; B), color the US map such that no two adjacent states have the same color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8133" name="Picture 4" descr="usmap-cg">
            <a:extLst>
              <a:ext uri="{FF2B5EF4-FFF2-40B4-BE49-F238E27FC236}">
                <a16:creationId xmlns:a16="http://schemas.microsoft.com/office/drawing/2014/main" id="{8507F1D7-55B0-3D4D-B461-12CC8A28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19325"/>
            <a:ext cx="5715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4">
            <a:extLst>
              <a:ext uri="{FF2B5EF4-FFF2-40B4-BE49-F238E27FC236}">
                <a16:creationId xmlns:a16="http://schemas.microsoft.com/office/drawing/2014/main" id="{A8AD06DE-290C-464B-A692-6E79D651B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544E969D-0045-3343-B95B-40E6FD5F7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185FC5-F811-2A43-A8FD-54B6271FC82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ED1DB20-3FC1-3243-BAF0-85D4E1E33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Example IV:  Resource Allocation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E876804-5BEA-4247-A903-5DE2FDC81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/>
              <a:t>What is the CSP formulation?</a:t>
            </a:r>
            <a:endParaRPr lang="en-US" altLang="en-US" sz="4400">
              <a:solidFill>
                <a:schemeClr val="accent2"/>
              </a:solidFill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50181" name="Group 4">
            <a:extLst>
              <a:ext uri="{FF2B5EF4-FFF2-40B4-BE49-F238E27FC236}">
                <a16:creationId xmlns:a16="http://schemas.microsoft.com/office/drawing/2014/main" id="{DCD544A4-8B6C-A146-B7FA-0D014DCEA8F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5791200" cy="3886200"/>
            <a:chOff x="960" y="960"/>
            <a:chExt cx="3648" cy="2448"/>
          </a:xfrm>
        </p:grpSpPr>
        <p:grpSp>
          <p:nvGrpSpPr>
            <p:cNvPr id="50182" name="Group 5">
              <a:extLst>
                <a:ext uri="{FF2B5EF4-FFF2-40B4-BE49-F238E27FC236}">
                  <a16:creationId xmlns:a16="http://schemas.microsoft.com/office/drawing/2014/main" id="{4819DF52-F192-7742-8E7D-B7FA1378B0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960"/>
              <a:ext cx="3648" cy="1707"/>
              <a:chOff x="864" y="1728"/>
              <a:chExt cx="14688" cy="4320"/>
            </a:xfrm>
          </p:grpSpPr>
          <p:grpSp>
            <p:nvGrpSpPr>
              <p:cNvPr id="50191" name="Group 6">
                <a:extLst>
                  <a:ext uri="{FF2B5EF4-FFF2-40B4-BE49-F238E27FC236}">
                    <a16:creationId xmlns:a16="http://schemas.microsoft.com/office/drawing/2014/main" id="{7DBF962B-638A-4147-8104-402AEEE71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0258" name="Line 7">
                  <a:extLst>
                    <a:ext uri="{FF2B5EF4-FFF2-40B4-BE49-F238E27FC236}">
                      <a16:creationId xmlns:a16="http://schemas.microsoft.com/office/drawing/2014/main" id="{9C4B7FA4-A0DC-AD4E-B7CC-09B71986F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9" name="Line 8">
                  <a:extLst>
                    <a:ext uri="{FF2B5EF4-FFF2-40B4-BE49-F238E27FC236}">
                      <a16:creationId xmlns:a16="http://schemas.microsoft.com/office/drawing/2014/main" id="{581E4D15-4EC9-C44A-A086-DFFA89AB4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0" name="Line 9">
                  <a:extLst>
                    <a:ext uri="{FF2B5EF4-FFF2-40B4-BE49-F238E27FC236}">
                      <a16:creationId xmlns:a16="http://schemas.microsoft.com/office/drawing/2014/main" id="{0268243C-44DC-0D47-97DA-830D231E1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1" name="Line 10">
                  <a:extLst>
                    <a:ext uri="{FF2B5EF4-FFF2-40B4-BE49-F238E27FC236}">
                      <a16:creationId xmlns:a16="http://schemas.microsoft.com/office/drawing/2014/main" id="{B7064EFF-3DCB-FF47-BD54-CB9E44DA9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2" name="Line 11">
                  <a:extLst>
                    <a:ext uri="{FF2B5EF4-FFF2-40B4-BE49-F238E27FC236}">
                      <a16:creationId xmlns:a16="http://schemas.microsoft.com/office/drawing/2014/main" id="{EEF70F55-BB57-F549-BC1A-5BC969E02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2" name="Group 12">
                <a:extLst>
                  <a:ext uri="{FF2B5EF4-FFF2-40B4-BE49-F238E27FC236}">
                    <a16:creationId xmlns:a16="http://schemas.microsoft.com/office/drawing/2014/main" id="{ECBF3D8A-2B02-4348-B2C1-60DDF4CC0C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0254" name="Line 13">
                  <a:extLst>
                    <a:ext uri="{FF2B5EF4-FFF2-40B4-BE49-F238E27FC236}">
                      <a16:creationId xmlns:a16="http://schemas.microsoft.com/office/drawing/2014/main" id="{B3673E3A-AFE2-FC4F-8D7E-A3C3B91F7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5" name="Line 14">
                  <a:extLst>
                    <a:ext uri="{FF2B5EF4-FFF2-40B4-BE49-F238E27FC236}">
                      <a16:creationId xmlns:a16="http://schemas.microsoft.com/office/drawing/2014/main" id="{99EF2ACA-7E74-2E48-9730-65EEB17AC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6" name="Line 15">
                  <a:extLst>
                    <a:ext uri="{FF2B5EF4-FFF2-40B4-BE49-F238E27FC236}">
                      <a16:creationId xmlns:a16="http://schemas.microsoft.com/office/drawing/2014/main" id="{A960FA82-0AE9-3443-9A06-43EF16393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7" name="Line 16">
                  <a:extLst>
                    <a:ext uri="{FF2B5EF4-FFF2-40B4-BE49-F238E27FC236}">
                      <a16:creationId xmlns:a16="http://schemas.microsoft.com/office/drawing/2014/main" id="{C5413020-24A4-484C-8C5A-C9748CEAA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3" name="Line 17">
                <a:extLst>
                  <a:ext uri="{FF2B5EF4-FFF2-40B4-BE49-F238E27FC236}">
                    <a16:creationId xmlns:a16="http://schemas.microsoft.com/office/drawing/2014/main" id="{AE7B8DEF-6412-8F46-9C4A-A96CA3802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4" name="Group 18">
                <a:extLst>
                  <a:ext uri="{FF2B5EF4-FFF2-40B4-BE49-F238E27FC236}">
                    <a16:creationId xmlns:a16="http://schemas.microsoft.com/office/drawing/2014/main" id="{E5D57996-66D7-4048-9D08-D9FF0DF33C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0252" name="Line 19">
                  <a:extLst>
                    <a:ext uri="{FF2B5EF4-FFF2-40B4-BE49-F238E27FC236}">
                      <a16:creationId xmlns:a16="http://schemas.microsoft.com/office/drawing/2014/main" id="{99DA740B-379B-F143-B477-84290E702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3" name="Line 20">
                  <a:extLst>
                    <a:ext uri="{FF2B5EF4-FFF2-40B4-BE49-F238E27FC236}">
                      <a16:creationId xmlns:a16="http://schemas.microsoft.com/office/drawing/2014/main" id="{A92BC660-854E-5846-89C3-AAC2784DD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5" name="Line 21">
                <a:extLst>
                  <a:ext uri="{FF2B5EF4-FFF2-40B4-BE49-F238E27FC236}">
                    <a16:creationId xmlns:a16="http://schemas.microsoft.com/office/drawing/2014/main" id="{5CC2797D-2207-4F44-BFA7-AD72B254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" name="Line 22">
                <a:extLst>
                  <a:ext uri="{FF2B5EF4-FFF2-40B4-BE49-F238E27FC236}">
                    <a16:creationId xmlns:a16="http://schemas.microsoft.com/office/drawing/2014/main" id="{4ED4ADD2-CB46-A54D-A4F0-A6C6D23FD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7" name="Group 23">
                <a:extLst>
                  <a:ext uri="{FF2B5EF4-FFF2-40B4-BE49-F238E27FC236}">
                    <a16:creationId xmlns:a16="http://schemas.microsoft.com/office/drawing/2014/main" id="{9EA9588D-7067-274A-A3D5-E0F63A79A6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0248" name="Line 24">
                  <a:extLst>
                    <a:ext uri="{FF2B5EF4-FFF2-40B4-BE49-F238E27FC236}">
                      <a16:creationId xmlns:a16="http://schemas.microsoft.com/office/drawing/2014/main" id="{7ECFEB1C-FC73-AE40-A8BD-FF3A0A1CC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9" name="Line 25">
                  <a:extLst>
                    <a:ext uri="{FF2B5EF4-FFF2-40B4-BE49-F238E27FC236}">
                      <a16:creationId xmlns:a16="http://schemas.microsoft.com/office/drawing/2014/main" id="{D9F5186D-52E8-9447-AB45-6CEA7904D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0" name="Line 26">
                  <a:extLst>
                    <a:ext uri="{FF2B5EF4-FFF2-40B4-BE49-F238E27FC236}">
                      <a16:creationId xmlns:a16="http://schemas.microsoft.com/office/drawing/2014/main" id="{8BA5E206-CC4C-9140-A156-719B41468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1" name="Line 27">
                  <a:extLst>
                    <a:ext uri="{FF2B5EF4-FFF2-40B4-BE49-F238E27FC236}">
                      <a16:creationId xmlns:a16="http://schemas.microsoft.com/office/drawing/2014/main" id="{64DE8B68-A616-7145-9853-0D1A8602C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8" name="Group 28">
                <a:extLst>
                  <a:ext uri="{FF2B5EF4-FFF2-40B4-BE49-F238E27FC236}">
                    <a16:creationId xmlns:a16="http://schemas.microsoft.com/office/drawing/2014/main" id="{52C5ED62-51D6-B849-BA5A-58D3B33AA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0246" name="Line 29">
                  <a:extLst>
                    <a:ext uri="{FF2B5EF4-FFF2-40B4-BE49-F238E27FC236}">
                      <a16:creationId xmlns:a16="http://schemas.microsoft.com/office/drawing/2014/main" id="{2D423850-2C2A-4F4F-8C9B-30CE366699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7" name="Line 30">
                  <a:extLst>
                    <a:ext uri="{FF2B5EF4-FFF2-40B4-BE49-F238E27FC236}">
                      <a16:creationId xmlns:a16="http://schemas.microsoft.com/office/drawing/2014/main" id="{568FE198-98E1-F542-B910-08999E60D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9" name="Group 31">
                <a:extLst>
                  <a:ext uri="{FF2B5EF4-FFF2-40B4-BE49-F238E27FC236}">
                    <a16:creationId xmlns:a16="http://schemas.microsoft.com/office/drawing/2014/main" id="{327EEAC5-9C64-BA4C-B01E-1188FD5C7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0242" name="Line 32">
                  <a:extLst>
                    <a:ext uri="{FF2B5EF4-FFF2-40B4-BE49-F238E27FC236}">
                      <a16:creationId xmlns:a16="http://schemas.microsoft.com/office/drawing/2014/main" id="{BDC9ECF1-2B4A-7143-AB6E-0F25A54B3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3" name="Line 33">
                  <a:extLst>
                    <a:ext uri="{FF2B5EF4-FFF2-40B4-BE49-F238E27FC236}">
                      <a16:creationId xmlns:a16="http://schemas.microsoft.com/office/drawing/2014/main" id="{7B054BFB-6B95-6846-B50C-B067B09FC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4" name="Line 34">
                  <a:extLst>
                    <a:ext uri="{FF2B5EF4-FFF2-40B4-BE49-F238E27FC236}">
                      <a16:creationId xmlns:a16="http://schemas.microsoft.com/office/drawing/2014/main" id="{BE5469B8-2AE7-4243-A4CB-19C954EFA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5" name="Line 35">
                  <a:extLst>
                    <a:ext uri="{FF2B5EF4-FFF2-40B4-BE49-F238E27FC236}">
                      <a16:creationId xmlns:a16="http://schemas.microsoft.com/office/drawing/2014/main" id="{3EF669EB-1575-C04F-AFE1-85512C472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0" name="Group 36">
                <a:extLst>
                  <a:ext uri="{FF2B5EF4-FFF2-40B4-BE49-F238E27FC236}">
                    <a16:creationId xmlns:a16="http://schemas.microsoft.com/office/drawing/2014/main" id="{52E13AB5-102D-B847-A47B-17F4493FE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0237" name="Line 37">
                  <a:extLst>
                    <a:ext uri="{FF2B5EF4-FFF2-40B4-BE49-F238E27FC236}">
                      <a16:creationId xmlns:a16="http://schemas.microsoft.com/office/drawing/2014/main" id="{EDF650A0-189E-4D44-A903-B2AC9A14E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8" name="Line 38">
                  <a:extLst>
                    <a:ext uri="{FF2B5EF4-FFF2-40B4-BE49-F238E27FC236}">
                      <a16:creationId xmlns:a16="http://schemas.microsoft.com/office/drawing/2014/main" id="{1ED51BD4-544E-5247-91B5-5E251A0DB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9" name="Line 39">
                  <a:extLst>
                    <a:ext uri="{FF2B5EF4-FFF2-40B4-BE49-F238E27FC236}">
                      <a16:creationId xmlns:a16="http://schemas.microsoft.com/office/drawing/2014/main" id="{AD2E790D-0F4F-D948-9640-DFA139548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0" name="Line 40">
                  <a:extLst>
                    <a:ext uri="{FF2B5EF4-FFF2-40B4-BE49-F238E27FC236}">
                      <a16:creationId xmlns:a16="http://schemas.microsoft.com/office/drawing/2014/main" id="{ACAAFC27-1663-0C4A-804A-47993A04E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1" name="Line 41">
                  <a:extLst>
                    <a:ext uri="{FF2B5EF4-FFF2-40B4-BE49-F238E27FC236}">
                      <a16:creationId xmlns:a16="http://schemas.microsoft.com/office/drawing/2014/main" id="{BF2D76FE-6352-0C44-B984-795B3EB37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1" name="Group 42">
                <a:extLst>
                  <a:ext uri="{FF2B5EF4-FFF2-40B4-BE49-F238E27FC236}">
                    <a16:creationId xmlns:a16="http://schemas.microsoft.com/office/drawing/2014/main" id="{E79AA87C-EE61-554B-84D3-9E4739625B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0235" name="Line 43">
                  <a:extLst>
                    <a:ext uri="{FF2B5EF4-FFF2-40B4-BE49-F238E27FC236}">
                      <a16:creationId xmlns:a16="http://schemas.microsoft.com/office/drawing/2014/main" id="{FDBCC70E-C9C0-E943-95A2-D0C6FFB09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6" name="Line 44">
                  <a:extLst>
                    <a:ext uri="{FF2B5EF4-FFF2-40B4-BE49-F238E27FC236}">
                      <a16:creationId xmlns:a16="http://schemas.microsoft.com/office/drawing/2014/main" id="{10BD911C-EA04-D74D-9EED-4388A1299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2" name="Group 45">
                <a:extLst>
                  <a:ext uri="{FF2B5EF4-FFF2-40B4-BE49-F238E27FC236}">
                    <a16:creationId xmlns:a16="http://schemas.microsoft.com/office/drawing/2014/main" id="{940D5520-24AB-A944-8B37-CA4E1A20C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0233" name="Line 46">
                  <a:extLst>
                    <a:ext uri="{FF2B5EF4-FFF2-40B4-BE49-F238E27FC236}">
                      <a16:creationId xmlns:a16="http://schemas.microsoft.com/office/drawing/2014/main" id="{E4747069-F5C8-B34D-B3DB-7FC2F9362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4" name="Line 47">
                  <a:extLst>
                    <a:ext uri="{FF2B5EF4-FFF2-40B4-BE49-F238E27FC236}">
                      <a16:creationId xmlns:a16="http://schemas.microsoft.com/office/drawing/2014/main" id="{B953A636-EAB3-8E4E-A7BC-32C9046A72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3" name="Group 48">
                <a:extLst>
                  <a:ext uri="{FF2B5EF4-FFF2-40B4-BE49-F238E27FC236}">
                    <a16:creationId xmlns:a16="http://schemas.microsoft.com/office/drawing/2014/main" id="{2700F8C3-72B5-0544-9487-85E2E6BF1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0228" name="Line 49">
                  <a:extLst>
                    <a:ext uri="{FF2B5EF4-FFF2-40B4-BE49-F238E27FC236}">
                      <a16:creationId xmlns:a16="http://schemas.microsoft.com/office/drawing/2014/main" id="{6438E015-9C5A-B94E-AC49-86F9F3F22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9" name="Line 50">
                  <a:extLst>
                    <a:ext uri="{FF2B5EF4-FFF2-40B4-BE49-F238E27FC236}">
                      <a16:creationId xmlns:a16="http://schemas.microsoft.com/office/drawing/2014/main" id="{31351612-7589-AB4D-A375-6FEAE9A5D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0" name="Line 51">
                  <a:extLst>
                    <a:ext uri="{FF2B5EF4-FFF2-40B4-BE49-F238E27FC236}">
                      <a16:creationId xmlns:a16="http://schemas.microsoft.com/office/drawing/2014/main" id="{B6D4CB1B-83D7-5149-BDBA-F393C7715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1" name="Line 52">
                  <a:extLst>
                    <a:ext uri="{FF2B5EF4-FFF2-40B4-BE49-F238E27FC236}">
                      <a16:creationId xmlns:a16="http://schemas.microsoft.com/office/drawing/2014/main" id="{C980DD5A-0775-F145-9F60-000FBDDD5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2" name="Line 53">
                  <a:extLst>
                    <a:ext uri="{FF2B5EF4-FFF2-40B4-BE49-F238E27FC236}">
                      <a16:creationId xmlns:a16="http://schemas.microsoft.com/office/drawing/2014/main" id="{8D7E2C55-CEE7-1147-BBDD-7F5B43EF4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4" name="Group 54">
                <a:extLst>
                  <a:ext uri="{FF2B5EF4-FFF2-40B4-BE49-F238E27FC236}">
                    <a16:creationId xmlns:a16="http://schemas.microsoft.com/office/drawing/2014/main" id="{62ECB2DB-234F-0343-BD91-977ED4B5B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0224" name="Line 55">
                  <a:extLst>
                    <a:ext uri="{FF2B5EF4-FFF2-40B4-BE49-F238E27FC236}">
                      <a16:creationId xmlns:a16="http://schemas.microsoft.com/office/drawing/2014/main" id="{A60CAC31-18E7-4C4B-BF81-86BAF9726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5" name="Line 56">
                  <a:extLst>
                    <a:ext uri="{FF2B5EF4-FFF2-40B4-BE49-F238E27FC236}">
                      <a16:creationId xmlns:a16="http://schemas.microsoft.com/office/drawing/2014/main" id="{54C08518-33E1-2D4F-A83D-5EFC3989A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6" name="Line 57">
                  <a:extLst>
                    <a:ext uri="{FF2B5EF4-FFF2-40B4-BE49-F238E27FC236}">
                      <a16:creationId xmlns:a16="http://schemas.microsoft.com/office/drawing/2014/main" id="{28F7ED5D-D6E7-574C-A576-DE6E843DF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7" name="Line 58">
                  <a:extLst>
                    <a:ext uri="{FF2B5EF4-FFF2-40B4-BE49-F238E27FC236}">
                      <a16:creationId xmlns:a16="http://schemas.microsoft.com/office/drawing/2014/main" id="{DAB3A4F9-6C04-7C40-A063-F2BF07CAC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5" name="Group 59">
                <a:extLst>
                  <a:ext uri="{FF2B5EF4-FFF2-40B4-BE49-F238E27FC236}">
                    <a16:creationId xmlns:a16="http://schemas.microsoft.com/office/drawing/2014/main" id="{0A1B408B-2F60-6B47-B55A-75A589CEE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0220" name="Line 60">
                  <a:extLst>
                    <a:ext uri="{FF2B5EF4-FFF2-40B4-BE49-F238E27FC236}">
                      <a16:creationId xmlns:a16="http://schemas.microsoft.com/office/drawing/2014/main" id="{80511A80-DF95-FC42-9CAB-2A924010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1" name="Line 61">
                  <a:extLst>
                    <a:ext uri="{FF2B5EF4-FFF2-40B4-BE49-F238E27FC236}">
                      <a16:creationId xmlns:a16="http://schemas.microsoft.com/office/drawing/2014/main" id="{9EB21D0D-6D38-CD4A-88A6-93212EDD5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2" name="Line 62">
                  <a:extLst>
                    <a:ext uri="{FF2B5EF4-FFF2-40B4-BE49-F238E27FC236}">
                      <a16:creationId xmlns:a16="http://schemas.microsoft.com/office/drawing/2014/main" id="{E348133B-C6B9-784B-A517-744FC63A3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3" name="Line 63">
                  <a:extLst>
                    <a:ext uri="{FF2B5EF4-FFF2-40B4-BE49-F238E27FC236}">
                      <a16:creationId xmlns:a16="http://schemas.microsoft.com/office/drawing/2014/main" id="{319A5EFD-94FD-5340-B841-ABFC83C53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6" name="Group 64">
                <a:extLst>
                  <a:ext uri="{FF2B5EF4-FFF2-40B4-BE49-F238E27FC236}">
                    <a16:creationId xmlns:a16="http://schemas.microsoft.com/office/drawing/2014/main" id="{8EB6184B-6AFF-7441-9ADA-0F277CA4F0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0218" name="Line 65">
                  <a:extLst>
                    <a:ext uri="{FF2B5EF4-FFF2-40B4-BE49-F238E27FC236}">
                      <a16:creationId xmlns:a16="http://schemas.microsoft.com/office/drawing/2014/main" id="{6FB01293-5D80-D542-AA7A-864231EC3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9" name="Line 66">
                  <a:extLst>
                    <a:ext uri="{FF2B5EF4-FFF2-40B4-BE49-F238E27FC236}">
                      <a16:creationId xmlns:a16="http://schemas.microsoft.com/office/drawing/2014/main" id="{753638EE-4096-0441-BE68-8964DA0E5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7" name="Group 67">
                <a:extLst>
                  <a:ext uri="{FF2B5EF4-FFF2-40B4-BE49-F238E27FC236}">
                    <a16:creationId xmlns:a16="http://schemas.microsoft.com/office/drawing/2014/main" id="{09435A7B-3996-A340-823B-09E5F7839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0214" name="Line 68">
                  <a:extLst>
                    <a:ext uri="{FF2B5EF4-FFF2-40B4-BE49-F238E27FC236}">
                      <a16:creationId xmlns:a16="http://schemas.microsoft.com/office/drawing/2014/main" id="{61F603E0-A2ED-BD40-8688-856FE2D8E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5" name="Line 69">
                  <a:extLst>
                    <a:ext uri="{FF2B5EF4-FFF2-40B4-BE49-F238E27FC236}">
                      <a16:creationId xmlns:a16="http://schemas.microsoft.com/office/drawing/2014/main" id="{AE55E9EE-1638-E549-894C-DDCC2AD49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6" name="Line 70">
                  <a:extLst>
                    <a:ext uri="{FF2B5EF4-FFF2-40B4-BE49-F238E27FC236}">
                      <a16:creationId xmlns:a16="http://schemas.microsoft.com/office/drawing/2014/main" id="{3E8785A7-E6CC-9D4D-B7E6-E7711C295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7" name="Line 71">
                  <a:extLst>
                    <a:ext uri="{FF2B5EF4-FFF2-40B4-BE49-F238E27FC236}">
                      <a16:creationId xmlns:a16="http://schemas.microsoft.com/office/drawing/2014/main" id="{AF0C43DF-8957-E14E-9DB1-E78B8BABF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8" name="Group 72">
                <a:extLst>
                  <a:ext uri="{FF2B5EF4-FFF2-40B4-BE49-F238E27FC236}">
                    <a16:creationId xmlns:a16="http://schemas.microsoft.com/office/drawing/2014/main" id="{F0B5324B-269B-1A47-A33C-D527F64A9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0209" name="Line 73">
                  <a:extLst>
                    <a:ext uri="{FF2B5EF4-FFF2-40B4-BE49-F238E27FC236}">
                      <a16:creationId xmlns:a16="http://schemas.microsoft.com/office/drawing/2014/main" id="{0918B795-5DFB-124D-9E26-3E2CA479F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0" name="Line 74">
                  <a:extLst>
                    <a:ext uri="{FF2B5EF4-FFF2-40B4-BE49-F238E27FC236}">
                      <a16:creationId xmlns:a16="http://schemas.microsoft.com/office/drawing/2014/main" id="{5448C2B4-AF54-4E4E-92D7-A7C360045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1" name="Line 75">
                  <a:extLst>
                    <a:ext uri="{FF2B5EF4-FFF2-40B4-BE49-F238E27FC236}">
                      <a16:creationId xmlns:a16="http://schemas.microsoft.com/office/drawing/2014/main" id="{327D28F2-1828-A243-AE89-F54A33026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2" name="Line 76">
                  <a:extLst>
                    <a:ext uri="{FF2B5EF4-FFF2-40B4-BE49-F238E27FC236}">
                      <a16:creationId xmlns:a16="http://schemas.microsoft.com/office/drawing/2014/main" id="{6E6CC683-9E7C-7C43-8346-BE04526DE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3" name="Line 77">
                  <a:extLst>
                    <a:ext uri="{FF2B5EF4-FFF2-40B4-BE49-F238E27FC236}">
                      <a16:creationId xmlns:a16="http://schemas.microsoft.com/office/drawing/2014/main" id="{91B6ED2C-8143-AE40-8CC0-9030B60A0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0183" name="Oval 78">
              <a:extLst>
                <a:ext uri="{FF2B5EF4-FFF2-40B4-BE49-F238E27FC236}">
                  <a16:creationId xmlns:a16="http://schemas.microsoft.com/office/drawing/2014/main" id="{DE40D98B-D377-3C45-847B-02CDE069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1045"/>
              <a:ext cx="1543" cy="119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0184" name="Group 79">
              <a:extLst>
                <a:ext uri="{FF2B5EF4-FFF2-40B4-BE49-F238E27FC236}">
                  <a16:creationId xmlns:a16="http://schemas.microsoft.com/office/drawing/2014/main" id="{2A63BF26-CA5C-954F-AACE-E14256253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2" y="1472"/>
              <a:ext cx="1263" cy="512"/>
              <a:chOff x="3168" y="7200"/>
              <a:chExt cx="2880" cy="1152"/>
            </a:xfrm>
          </p:grpSpPr>
          <p:sp>
            <p:nvSpPr>
              <p:cNvPr id="50187" name="Line 80">
                <a:extLst>
                  <a:ext uri="{FF2B5EF4-FFF2-40B4-BE49-F238E27FC236}">
                    <a16:creationId xmlns:a16="http://schemas.microsoft.com/office/drawing/2014/main" id="{2A1B1F9A-6811-5844-81B4-77C52CD3F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Line 81">
                <a:extLst>
                  <a:ext uri="{FF2B5EF4-FFF2-40B4-BE49-F238E27FC236}">
                    <a16:creationId xmlns:a16="http://schemas.microsoft.com/office/drawing/2014/main" id="{1CEFDEC5-E148-A14B-A435-6189E43A0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82">
                <a:extLst>
                  <a:ext uri="{FF2B5EF4-FFF2-40B4-BE49-F238E27FC236}">
                    <a16:creationId xmlns:a16="http://schemas.microsoft.com/office/drawing/2014/main" id="{EB850718-88ED-F74C-9641-CBB62D359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Line 83">
                <a:extLst>
                  <a:ext uri="{FF2B5EF4-FFF2-40B4-BE49-F238E27FC236}">
                    <a16:creationId xmlns:a16="http://schemas.microsoft.com/office/drawing/2014/main" id="{8AD82332-887B-004A-A298-996CD2F07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5" name="Text Box 84">
              <a:extLst>
                <a:ext uri="{FF2B5EF4-FFF2-40B4-BE49-F238E27FC236}">
                  <a16:creationId xmlns:a16="http://schemas.microsoft.com/office/drawing/2014/main" id="{B1BE412F-C5B0-0D44-9752-019F4BAC6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248"/>
              <a:ext cx="133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       </a:t>
              </a:r>
              <a:r>
                <a:rPr lang="en-US" altLang="en-US" sz="12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4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0186" name="Oval 85">
              <a:extLst>
                <a:ext uri="{FF2B5EF4-FFF2-40B4-BE49-F238E27FC236}">
                  <a16:creationId xmlns:a16="http://schemas.microsoft.com/office/drawing/2014/main" id="{383C2227-E0BA-814E-B1BB-4E2664F92E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38" y="2663"/>
              <a:ext cx="1280" cy="21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oter Placeholder 4">
            <a:extLst>
              <a:ext uri="{FF2B5EF4-FFF2-40B4-BE49-F238E27FC236}">
                <a16:creationId xmlns:a16="http://schemas.microsoft.com/office/drawing/2014/main" id="{6F171648-0685-6044-A4F7-3911D3B38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D80F5F08-CDF5-3B44-8037-50F613C32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0B7765-7544-AD4B-BA83-96B6B7BD8DE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F6A0BCD-5227-5D42-B258-AC8FEEE47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IV:  </a:t>
            </a:r>
            <a:r>
              <a:rPr lang="en-US" altLang="en-US" sz="4000"/>
              <a:t>RA </a:t>
            </a:r>
            <a:r>
              <a:rPr lang="en-US" altLang="en-US" sz="3600" b="0"/>
              <a:t>(cont’d)</a:t>
            </a:r>
          </a:p>
        </p:txBody>
      </p:sp>
      <p:grpSp>
        <p:nvGrpSpPr>
          <p:cNvPr id="52228" name="Group 3">
            <a:extLst>
              <a:ext uri="{FF2B5EF4-FFF2-40B4-BE49-F238E27FC236}">
                <a16:creationId xmlns:a16="http://schemas.microsoft.com/office/drawing/2014/main" id="{786B1A03-3AD5-6649-878B-E1B6FB33439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19200"/>
            <a:ext cx="5105400" cy="3048000"/>
            <a:chOff x="1104" y="768"/>
            <a:chExt cx="3216" cy="1920"/>
          </a:xfrm>
        </p:grpSpPr>
        <p:grpSp>
          <p:nvGrpSpPr>
            <p:cNvPr id="52315" name="Group 4">
              <a:extLst>
                <a:ext uri="{FF2B5EF4-FFF2-40B4-BE49-F238E27FC236}">
                  <a16:creationId xmlns:a16="http://schemas.microsoft.com/office/drawing/2014/main" id="{DB02189A-77E6-8045-8066-E7B87E712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768"/>
              <a:ext cx="3216" cy="1339"/>
              <a:chOff x="864" y="1728"/>
              <a:chExt cx="14688" cy="4320"/>
            </a:xfrm>
          </p:grpSpPr>
          <p:grpSp>
            <p:nvGrpSpPr>
              <p:cNvPr id="52324" name="Group 5">
                <a:extLst>
                  <a:ext uri="{FF2B5EF4-FFF2-40B4-BE49-F238E27FC236}">
                    <a16:creationId xmlns:a16="http://schemas.microsoft.com/office/drawing/2014/main" id="{8C442E5E-3C9C-1A4B-B49F-A86B2EFDE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2391" name="Line 6">
                  <a:extLst>
                    <a:ext uri="{FF2B5EF4-FFF2-40B4-BE49-F238E27FC236}">
                      <a16:creationId xmlns:a16="http://schemas.microsoft.com/office/drawing/2014/main" id="{82621E58-91E9-174F-B280-7773B0FEB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2" name="Line 7">
                  <a:extLst>
                    <a:ext uri="{FF2B5EF4-FFF2-40B4-BE49-F238E27FC236}">
                      <a16:creationId xmlns:a16="http://schemas.microsoft.com/office/drawing/2014/main" id="{5634713C-6B04-F046-858A-67A8CEB10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3" name="Line 8">
                  <a:extLst>
                    <a:ext uri="{FF2B5EF4-FFF2-40B4-BE49-F238E27FC236}">
                      <a16:creationId xmlns:a16="http://schemas.microsoft.com/office/drawing/2014/main" id="{0EC3B2C0-87DA-5345-854E-16781BA68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4" name="Line 9">
                  <a:extLst>
                    <a:ext uri="{FF2B5EF4-FFF2-40B4-BE49-F238E27FC236}">
                      <a16:creationId xmlns:a16="http://schemas.microsoft.com/office/drawing/2014/main" id="{CDDEBCAA-C511-FC4F-9680-23A7A5D05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5" name="Line 10">
                  <a:extLst>
                    <a:ext uri="{FF2B5EF4-FFF2-40B4-BE49-F238E27FC236}">
                      <a16:creationId xmlns:a16="http://schemas.microsoft.com/office/drawing/2014/main" id="{CBB21B66-EDB4-AB47-AB6C-028206DD3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25" name="Group 11">
                <a:extLst>
                  <a:ext uri="{FF2B5EF4-FFF2-40B4-BE49-F238E27FC236}">
                    <a16:creationId xmlns:a16="http://schemas.microsoft.com/office/drawing/2014/main" id="{3CD61BF9-CCA2-2E4D-8680-644144527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2387" name="Line 12">
                  <a:extLst>
                    <a:ext uri="{FF2B5EF4-FFF2-40B4-BE49-F238E27FC236}">
                      <a16:creationId xmlns:a16="http://schemas.microsoft.com/office/drawing/2014/main" id="{3ED064BB-3C20-924C-B2EA-32EDAE2F1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8" name="Line 13">
                  <a:extLst>
                    <a:ext uri="{FF2B5EF4-FFF2-40B4-BE49-F238E27FC236}">
                      <a16:creationId xmlns:a16="http://schemas.microsoft.com/office/drawing/2014/main" id="{5BA61486-5306-6E42-8077-7EF304137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9" name="Line 14">
                  <a:extLst>
                    <a:ext uri="{FF2B5EF4-FFF2-40B4-BE49-F238E27FC236}">
                      <a16:creationId xmlns:a16="http://schemas.microsoft.com/office/drawing/2014/main" id="{E39AB149-582D-3043-8D60-4CF4D98CE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0" name="Line 15">
                  <a:extLst>
                    <a:ext uri="{FF2B5EF4-FFF2-40B4-BE49-F238E27FC236}">
                      <a16:creationId xmlns:a16="http://schemas.microsoft.com/office/drawing/2014/main" id="{BAE297F6-6A7D-E74A-B51C-2E78DB012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6" name="Line 16">
                <a:extLst>
                  <a:ext uri="{FF2B5EF4-FFF2-40B4-BE49-F238E27FC236}">
                    <a16:creationId xmlns:a16="http://schemas.microsoft.com/office/drawing/2014/main" id="{B1179883-370E-B344-9E6E-0A59EA30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27" name="Group 17">
                <a:extLst>
                  <a:ext uri="{FF2B5EF4-FFF2-40B4-BE49-F238E27FC236}">
                    <a16:creationId xmlns:a16="http://schemas.microsoft.com/office/drawing/2014/main" id="{50CE6FD4-C051-5D4B-8D5F-0B39BC55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2385" name="Line 18">
                  <a:extLst>
                    <a:ext uri="{FF2B5EF4-FFF2-40B4-BE49-F238E27FC236}">
                      <a16:creationId xmlns:a16="http://schemas.microsoft.com/office/drawing/2014/main" id="{2CD9B790-DAC1-5E4A-AC8D-7055EBD9A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6" name="Line 19">
                  <a:extLst>
                    <a:ext uri="{FF2B5EF4-FFF2-40B4-BE49-F238E27FC236}">
                      <a16:creationId xmlns:a16="http://schemas.microsoft.com/office/drawing/2014/main" id="{8E1CA963-040F-EB43-9569-77B1F9CB9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8" name="Line 20">
                <a:extLst>
                  <a:ext uri="{FF2B5EF4-FFF2-40B4-BE49-F238E27FC236}">
                    <a16:creationId xmlns:a16="http://schemas.microsoft.com/office/drawing/2014/main" id="{799A8DFE-D57D-AD4E-90FF-7A973C40E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9" name="Line 21">
                <a:extLst>
                  <a:ext uri="{FF2B5EF4-FFF2-40B4-BE49-F238E27FC236}">
                    <a16:creationId xmlns:a16="http://schemas.microsoft.com/office/drawing/2014/main" id="{9D2C2DC9-F6B7-1F4D-A73A-BC018CA04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30" name="Group 22">
                <a:extLst>
                  <a:ext uri="{FF2B5EF4-FFF2-40B4-BE49-F238E27FC236}">
                    <a16:creationId xmlns:a16="http://schemas.microsoft.com/office/drawing/2014/main" id="{797505DA-DDAA-CD4F-A09C-5D28A2394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2381" name="Line 23">
                  <a:extLst>
                    <a:ext uri="{FF2B5EF4-FFF2-40B4-BE49-F238E27FC236}">
                      <a16:creationId xmlns:a16="http://schemas.microsoft.com/office/drawing/2014/main" id="{8C981040-B7BD-D143-BFEA-7C12745B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2" name="Line 24">
                  <a:extLst>
                    <a:ext uri="{FF2B5EF4-FFF2-40B4-BE49-F238E27FC236}">
                      <a16:creationId xmlns:a16="http://schemas.microsoft.com/office/drawing/2014/main" id="{BA13601A-457D-094D-B9C1-FA66B5672D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3" name="Line 25">
                  <a:extLst>
                    <a:ext uri="{FF2B5EF4-FFF2-40B4-BE49-F238E27FC236}">
                      <a16:creationId xmlns:a16="http://schemas.microsoft.com/office/drawing/2014/main" id="{E0AB0EA6-BC25-F84F-A159-B03D20933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4" name="Line 26">
                  <a:extLst>
                    <a:ext uri="{FF2B5EF4-FFF2-40B4-BE49-F238E27FC236}">
                      <a16:creationId xmlns:a16="http://schemas.microsoft.com/office/drawing/2014/main" id="{60A91638-8162-EB4E-893B-00DF99C01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1" name="Group 27">
                <a:extLst>
                  <a:ext uri="{FF2B5EF4-FFF2-40B4-BE49-F238E27FC236}">
                    <a16:creationId xmlns:a16="http://schemas.microsoft.com/office/drawing/2014/main" id="{8667FF11-C400-E746-8A6A-D8891A3AB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2379" name="Line 28">
                  <a:extLst>
                    <a:ext uri="{FF2B5EF4-FFF2-40B4-BE49-F238E27FC236}">
                      <a16:creationId xmlns:a16="http://schemas.microsoft.com/office/drawing/2014/main" id="{45A5EF45-071E-334A-AF8C-85E3E0A1D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0" name="Line 29">
                  <a:extLst>
                    <a:ext uri="{FF2B5EF4-FFF2-40B4-BE49-F238E27FC236}">
                      <a16:creationId xmlns:a16="http://schemas.microsoft.com/office/drawing/2014/main" id="{101F9D2D-B510-0342-8577-C92799CDD0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2" name="Group 30">
                <a:extLst>
                  <a:ext uri="{FF2B5EF4-FFF2-40B4-BE49-F238E27FC236}">
                    <a16:creationId xmlns:a16="http://schemas.microsoft.com/office/drawing/2014/main" id="{46B81FCF-3BE8-5347-8186-8494B161F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2375" name="Line 31">
                  <a:extLst>
                    <a:ext uri="{FF2B5EF4-FFF2-40B4-BE49-F238E27FC236}">
                      <a16:creationId xmlns:a16="http://schemas.microsoft.com/office/drawing/2014/main" id="{7A4E58A4-5FC8-B54B-BA0E-0D55E4E1F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6" name="Line 32">
                  <a:extLst>
                    <a:ext uri="{FF2B5EF4-FFF2-40B4-BE49-F238E27FC236}">
                      <a16:creationId xmlns:a16="http://schemas.microsoft.com/office/drawing/2014/main" id="{9DED3590-4B1F-674A-8E04-191040983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7" name="Line 33">
                  <a:extLst>
                    <a:ext uri="{FF2B5EF4-FFF2-40B4-BE49-F238E27FC236}">
                      <a16:creationId xmlns:a16="http://schemas.microsoft.com/office/drawing/2014/main" id="{BEB8CD02-312D-A140-9B79-3085E1C29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8" name="Line 34">
                  <a:extLst>
                    <a:ext uri="{FF2B5EF4-FFF2-40B4-BE49-F238E27FC236}">
                      <a16:creationId xmlns:a16="http://schemas.microsoft.com/office/drawing/2014/main" id="{53D71912-C763-264B-98AD-33BD73E48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3" name="Group 35">
                <a:extLst>
                  <a:ext uri="{FF2B5EF4-FFF2-40B4-BE49-F238E27FC236}">
                    <a16:creationId xmlns:a16="http://schemas.microsoft.com/office/drawing/2014/main" id="{50D9E357-7B25-DB4A-9DC5-0961F35E9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2370" name="Line 36">
                  <a:extLst>
                    <a:ext uri="{FF2B5EF4-FFF2-40B4-BE49-F238E27FC236}">
                      <a16:creationId xmlns:a16="http://schemas.microsoft.com/office/drawing/2014/main" id="{356046DB-7CED-3247-93AD-423ECD5AB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1" name="Line 37">
                  <a:extLst>
                    <a:ext uri="{FF2B5EF4-FFF2-40B4-BE49-F238E27FC236}">
                      <a16:creationId xmlns:a16="http://schemas.microsoft.com/office/drawing/2014/main" id="{EF31C88A-83D2-7748-8F7A-ADBCB88C0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2" name="Line 38">
                  <a:extLst>
                    <a:ext uri="{FF2B5EF4-FFF2-40B4-BE49-F238E27FC236}">
                      <a16:creationId xmlns:a16="http://schemas.microsoft.com/office/drawing/2014/main" id="{01C18651-ADCC-9849-B6E6-CEBF2D8DB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3" name="Line 39">
                  <a:extLst>
                    <a:ext uri="{FF2B5EF4-FFF2-40B4-BE49-F238E27FC236}">
                      <a16:creationId xmlns:a16="http://schemas.microsoft.com/office/drawing/2014/main" id="{CD83668A-541D-054B-8A46-9F62F08B8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4" name="Line 40">
                  <a:extLst>
                    <a:ext uri="{FF2B5EF4-FFF2-40B4-BE49-F238E27FC236}">
                      <a16:creationId xmlns:a16="http://schemas.microsoft.com/office/drawing/2014/main" id="{C3F30513-CE4C-CD48-9F58-1909E201E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4" name="Group 41">
                <a:extLst>
                  <a:ext uri="{FF2B5EF4-FFF2-40B4-BE49-F238E27FC236}">
                    <a16:creationId xmlns:a16="http://schemas.microsoft.com/office/drawing/2014/main" id="{53FE5286-9614-0140-8120-BF1E62EC2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2368" name="Line 42">
                  <a:extLst>
                    <a:ext uri="{FF2B5EF4-FFF2-40B4-BE49-F238E27FC236}">
                      <a16:creationId xmlns:a16="http://schemas.microsoft.com/office/drawing/2014/main" id="{BE615416-EAAA-EC40-A916-C909C9DE2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9" name="Line 43">
                  <a:extLst>
                    <a:ext uri="{FF2B5EF4-FFF2-40B4-BE49-F238E27FC236}">
                      <a16:creationId xmlns:a16="http://schemas.microsoft.com/office/drawing/2014/main" id="{0B33E83B-53B7-0247-AEFF-710256A48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5" name="Group 44">
                <a:extLst>
                  <a:ext uri="{FF2B5EF4-FFF2-40B4-BE49-F238E27FC236}">
                    <a16:creationId xmlns:a16="http://schemas.microsoft.com/office/drawing/2014/main" id="{99289468-7593-5F41-90C6-C86AF81B63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2366" name="Line 45">
                  <a:extLst>
                    <a:ext uri="{FF2B5EF4-FFF2-40B4-BE49-F238E27FC236}">
                      <a16:creationId xmlns:a16="http://schemas.microsoft.com/office/drawing/2014/main" id="{1B2D6555-9DC1-5F46-9ABB-FA430CF14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7" name="Line 46">
                  <a:extLst>
                    <a:ext uri="{FF2B5EF4-FFF2-40B4-BE49-F238E27FC236}">
                      <a16:creationId xmlns:a16="http://schemas.microsoft.com/office/drawing/2014/main" id="{A1DD24B1-AF43-C042-983D-4F0C806DA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6" name="Group 47">
                <a:extLst>
                  <a:ext uri="{FF2B5EF4-FFF2-40B4-BE49-F238E27FC236}">
                    <a16:creationId xmlns:a16="http://schemas.microsoft.com/office/drawing/2014/main" id="{76E8FAE0-8ABD-334C-A1B7-DD6F1BF183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2361" name="Line 48">
                  <a:extLst>
                    <a:ext uri="{FF2B5EF4-FFF2-40B4-BE49-F238E27FC236}">
                      <a16:creationId xmlns:a16="http://schemas.microsoft.com/office/drawing/2014/main" id="{D3260342-4589-7241-ADA5-BE8B9E67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2" name="Line 49">
                  <a:extLst>
                    <a:ext uri="{FF2B5EF4-FFF2-40B4-BE49-F238E27FC236}">
                      <a16:creationId xmlns:a16="http://schemas.microsoft.com/office/drawing/2014/main" id="{ED218684-769D-CC4A-B20F-551822436B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3" name="Line 50">
                  <a:extLst>
                    <a:ext uri="{FF2B5EF4-FFF2-40B4-BE49-F238E27FC236}">
                      <a16:creationId xmlns:a16="http://schemas.microsoft.com/office/drawing/2014/main" id="{D26528CE-34ED-FC4A-910E-1DD7AB27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4" name="Line 51">
                  <a:extLst>
                    <a:ext uri="{FF2B5EF4-FFF2-40B4-BE49-F238E27FC236}">
                      <a16:creationId xmlns:a16="http://schemas.microsoft.com/office/drawing/2014/main" id="{A924C1BB-F36F-8B4A-A3CD-9329DE5CF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5" name="Line 52">
                  <a:extLst>
                    <a:ext uri="{FF2B5EF4-FFF2-40B4-BE49-F238E27FC236}">
                      <a16:creationId xmlns:a16="http://schemas.microsoft.com/office/drawing/2014/main" id="{A30E3762-6F44-CE40-9406-88FBEF06E2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7" name="Group 53">
                <a:extLst>
                  <a:ext uri="{FF2B5EF4-FFF2-40B4-BE49-F238E27FC236}">
                    <a16:creationId xmlns:a16="http://schemas.microsoft.com/office/drawing/2014/main" id="{3D5B7DC3-B8B4-F245-8320-988F46793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2357" name="Line 54">
                  <a:extLst>
                    <a:ext uri="{FF2B5EF4-FFF2-40B4-BE49-F238E27FC236}">
                      <a16:creationId xmlns:a16="http://schemas.microsoft.com/office/drawing/2014/main" id="{6F11A199-78B8-1944-B65B-3D3747459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8" name="Line 55">
                  <a:extLst>
                    <a:ext uri="{FF2B5EF4-FFF2-40B4-BE49-F238E27FC236}">
                      <a16:creationId xmlns:a16="http://schemas.microsoft.com/office/drawing/2014/main" id="{306918D1-CC30-0645-BC01-949BBAB34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9" name="Line 56">
                  <a:extLst>
                    <a:ext uri="{FF2B5EF4-FFF2-40B4-BE49-F238E27FC236}">
                      <a16:creationId xmlns:a16="http://schemas.microsoft.com/office/drawing/2014/main" id="{362C7C55-9020-4146-984A-E5FEEBE08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0" name="Line 57">
                  <a:extLst>
                    <a:ext uri="{FF2B5EF4-FFF2-40B4-BE49-F238E27FC236}">
                      <a16:creationId xmlns:a16="http://schemas.microsoft.com/office/drawing/2014/main" id="{01545951-185E-2947-B70C-8C879569A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8" name="Group 58">
                <a:extLst>
                  <a:ext uri="{FF2B5EF4-FFF2-40B4-BE49-F238E27FC236}">
                    <a16:creationId xmlns:a16="http://schemas.microsoft.com/office/drawing/2014/main" id="{75019E04-EAD8-2240-91B4-807BEFD80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2353" name="Line 59">
                  <a:extLst>
                    <a:ext uri="{FF2B5EF4-FFF2-40B4-BE49-F238E27FC236}">
                      <a16:creationId xmlns:a16="http://schemas.microsoft.com/office/drawing/2014/main" id="{03376436-2C97-444C-9C27-4187F695E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4" name="Line 60">
                  <a:extLst>
                    <a:ext uri="{FF2B5EF4-FFF2-40B4-BE49-F238E27FC236}">
                      <a16:creationId xmlns:a16="http://schemas.microsoft.com/office/drawing/2014/main" id="{5C30D703-C5D6-934D-A974-AA28FAF8C8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5" name="Line 61">
                  <a:extLst>
                    <a:ext uri="{FF2B5EF4-FFF2-40B4-BE49-F238E27FC236}">
                      <a16:creationId xmlns:a16="http://schemas.microsoft.com/office/drawing/2014/main" id="{CC102157-BC09-E446-8FB2-DCB1574A4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6" name="Line 62">
                  <a:extLst>
                    <a:ext uri="{FF2B5EF4-FFF2-40B4-BE49-F238E27FC236}">
                      <a16:creationId xmlns:a16="http://schemas.microsoft.com/office/drawing/2014/main" id="{FEFC7E80-0DDF-E940-8749-7F0BF2BA64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9" name="Group 63">
                <a:extLst>
                  <a:ext uri="{FF2B5EF4-FFF2-40B4-BE49-F238E27FC236}">
                    <a16:creationId xmlns:a16="http://schemas.microsoft.com/office/drawing/2014/main" id="{C5156BF3-9EA0-4341-B3B9-4C1C62A25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2351" name="Line 64">
                  <a:extLst>
                    <a:ext uri="{FF2B5EF4-FFF2-40B4-BE49-F238E27FC236}">
                      <a16:creationId xmlns:a16="http://schemas.microsoft.com/office/drawing/2014/main" id="{886BCA00-7357-814B-A458-797DBBEF9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2" name="Line 65">
                  <a:extLst>
                    <a:ext uri="{FF2B5EF4-FFF2-40B4-BE49-F238E27FC236}">
                      <a16:creationId xmlns:a16="http://schemas.microsoft.com/office/drawing/2014/main" id="{D004D28E-3305-2648-9EE4-13C917DF8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0" name="Group 66">
                <a:extLst>
                  <a:ext uri="{FF2B5EF4-FFF2-40B4-BE49-F238E27FC236}">
                    <a16:creationId xmlns:a16="http://schemas.microsoft.com/office/drawing/2014/main" id="{144C6826-9AB3-A34E-ACF7-FE6523CAA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2347" name="Line 67">
                  <a:extLst>
                    <a:ext uri="{FF2B5EF4-FFF2-40B4-BE49-F238E27FC236}">
                      <a16:creationId xmlns:a16="http://schemas.microsoft.com/office/drawing/2014/main" id="{589CC3CF-0E1F-3243-B14E-31E71D1F0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8" name="Line 68">
                  <a:extLst>
                    <a:ext uri="{FF2B5EF4-FFF2-40B4-BE49-F238E27FC236}">
                      <a16:creationId xmlns:a16="http://schemas.microsoft.com/office/drawing/2014/main" id="{19926AD9-2CF0-4148-ACE5-719C8D86B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9" name="Line 69">
                  <a:extLst>
                    <a:ext uri="{FF2B5EF4-FFF2-40B4-BE49-F238E27FC236}">
                      <a16:creationId xmlns:a16="http://schemas.microsoft.com/office/drawing/2014/main" id="{4F6F5EFB-D7E3-DF4A-B33E-1129B8A4F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0" name="Line 70">
                  <a:extLst>
                    <a:ext uri="{FF2B5EF4-FFF2-40B4-BE49-F238E27FC236}">
                      <a16:creationId xmlns:a16="http://schemas.microsoft.com/office/drawing/2014/main" id="{0FDC982F-EC12-8545-B532-ACF81EEC2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1" name="Group 71">
                <a:extLst>
                  <a:ext uri="{FF2B5EF4-FFF2-40B4-BE49-F238E27FC236}">
                    <a16:creationId xmlns:a16="http://schemas.microsoft.com/office/drawing/2014/main" id="{AF9E3E85-D7D7-EB4B-A0F7-0BECB49A31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2342" name="Line 72">
                  <a:extLst>
                    <a:ext uri="{FF2B5EF4-FFF2-40B4-BE49-F238E27FC236}">
                      <a16:creationId xmlns:a16="http://schemas.microsoft.com/office/drawing/2014/main" id="{922BA5E4-12FE-8E44-A5F8-3FB917E77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3" name="Line 73">
                  <a:extLst>
                    <a:ext uri="{FF2B5EF4-FFF2-40B4-BE49-F238E27FC236}">
                      <a16:creationId xmlns:a16="http://schemas.microsoft.com/office/drawing/2014/main" id="{FC1F644F-FAB2-BE44-B0B7-7E3C27986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4" name="Line 74">
                  <a:extLst>
                    <a:ext uri="{FF2B5EF4-FFF2-40B4-BE49-F238E27FC236}">
                      <a16:creationId xmlns:a16="http://schemas.microsoft.com/office/drawing/2014/main" id="{52AC2222-6A95-9640-935F-BBFD1AA98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5" name="Line 75">
                  <a:extLst>
                    <a:ext uri="{FF2B5EF4-FFF2-40B4-BE49-F238E27FC236}">
                      <a16:creationId xmlns:a16="http://schemas.microsoft.com/office/drawing/2014/main" id="{37123EC8-B2D2-694E-ABDB-6385A9578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6" name="Line 76">
                  <a:extLst>
                    <a:ext uri="{FF2B5EF4-FFF2-40B4-BE49-F238E27FC236}">
                      <a16:creationId xmlns:a16="http://schemas.microsoft.com/office/drawing/2014/main" id="{EC043CDA-D18C-BB4D-927D-13ACE9FE8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316" name="Oval 77">
              <a:extLst>
                <a:ext uri="{FF2B5EF4-FFF2-40B4-BE49-F238E27FC236}">
                  <a16:creationId xmlns:a16="http://schemas.microsoft.com/office/drawing/2014/main" id="{D32698C3-44EE-B64A-B5B3-0F05D438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835"/>
              <a:ext cx="1361" cy="93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2317" name="Group 78">
              <a:extLst>
                <a:ext uri="{FF2B5EF4-FFF2-40B4-BE49-F238E27FC236}">
                  <a16:creationId xmlns:a16="http://schemas.microsoft.com/office/drawing/2014/main" id="{311CB382-CF6C-6140-83FC-3AA0FF725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1170"/>
              <a:ext cx="1113" cy="401"/>
              <a:chOff x="3168" y="7200"/>
              <a:chExt cx="2880" cy="1152"/>
            </a:xfrm>
          </p:grpSpPr>
          <p:sp>
            <p:nvSpPr>
              <p:cNvPr id="52320" name="Line 79">
                <a:extLst>
                  <a:ext uri="{FF2B5EF4-FFF2-40B4-BE49-F238E27FC236}">
                    <a16:creationId xmlns:a16="http://schemas.microsoft.com/office/drawing/2014/main" id="{C8E8EF08-199B-C647-998D-6F3B8A6DA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Line 80">
                <a:extLst>
                  <a:ext uri="{FF2B5EF4-FFF2-40B4-BE49-F238E27FC236}">
                    <a16:creationId xmlns:a16="http://schemas.microsoft.com/office/drawing/2014/main" id="{68082C09-1761-D14B-B46B-1EBABCC78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Line 81">
                <a:extLst>
                  <a:ext uri="{FF2B5EF4-FFF2-40B4-BE49-F238E27FC236}">
                    <a16:creationId xmlns:a16="http://schemas.microsoft.com/office/drawing/2014/main" id="{837225FF-E2DE-674B-8D07-192766A50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Line 82">
                <a:extLst>
                  <a:ext uri="{FF2B5EF4-FFF2-40B4-BE49-F238E27FC236}">
                    <a16:creationId xmlns:a16="http://schemas.microsoft.com/office/drawing/2014/main" id="{C8F0B4B4-EAE5-F740-BA80-F57490918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18" name="Text Box 83">
              <a:extLst>
                <a:ext uri="{FF2B5EF4-FFF2-40B4-BE49-F238E27FC236}">
                  <a16:creationId xmlns:a16="http://schemas.microsoft.com/office/drawing/2014/main" id="{936FDED1-7A07-4542-9872-E6028B490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994"/>
              <a:ext cx="1175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       </a:t>
              </a:r>
              <a:r>
                <a:rPr lang="en-US" altLang="en-US" sz="10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1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1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2319" name="Oval 84">
              <a:extLst>
                <a:ext uri="{FF2B5EF4-FFF2-40B4-BE49-F238E27FC236}">
                  <a16:creationId xmlns:a16="http://schemas.microsoft.com/office/drawing/2014/main" id="{72E08E31-603C-B14F-B1AB-0A862C5989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70" y="2093"/>
              <a:ext cx="1004" cy="1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2229" name="Line 85">
            <a:extLst>
              <a:ext uri="{FF2B5EF4-FFF2-40B4-BE49-F238E27FC236}">
                <a16:creationId xmlns:a16="http://schemas.microsoft.com/office/drawing/2014/main" id="{582AB5D8-1736-084B-8BD7-BAA4C996A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2450" y="4568825"/>
            <a:ext cx="17700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Freeform 86">
            <a:extLst>
              <a:ext uri="{FF2B5EF4-FFF2-40B4-BE49-F238E27FC236}">
                <a16:creationId xmlns:a16="http://schemas.microsoft.com/office/drawing/2014/main" id="{64176CB9-CC41-B046-9D1B-7EAF14ECDBE3}"/>
              </a:ext>
            </a:extLst>
          </p:cNvPr>
          <p:cNvSpPr>
            <a:spLocks/>
          </p:cNvSpPr>
          <p:nvPr/>
        </p:nvSpPr>
        <p:spPr bwMode="auto">
          <a:xfrm>
            <a:off x="1822450" y="4546600"/>
            <a:ext cx="90488" cy="44450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Freeform 87">
            <a:extLst>
              <a:ext uri="{FF2B5EF4-FFF2-40B4-BE49-F238E27FC236}">
                <a16:creationId xmlns:a16="http://schemas.microsoft.com/office/drawing/2014/main" id="{01CE1C9C-F23E-3E41-9325-5527D11C1A83}"/>
              </a:ext>
            </a:extLst>
          </p:cNvPr>
          <p:cNvSpPr>
            <a:spLocks/>
          </p:cNvSpPr>
          <p:nvPr/>
        </p:nvSpPr>
        <p:spPr bwMode="auto">
          <a:xfrm>
            <a:off x="3502025" y="4546600"/>
            <a:ext cx="90488" cy="44450"/>
          </a:xfrm>
          <a:custGeom>
            <a:avLst/>
            <a:gdLst>
              <a:gd name="T0" fmla="*/ 0 w 457"/>
              <a:gd name="T1" fmla="*/ 0 h 230"/>
              <a:gd name="T2" fmla="*/ 2147483646 w 457"/>
              <a:gd name="T3" fmla="*/ 2147483646 h 230"/>
              <a:gd name="T4" fmla="*/ 0 w 457"/>
              <a:gd name="T5" fmla="*/ 2147483646 h 230"/>
              <a:gd name="T6" fmla="*/ 0 60000 65536"/>
              <a:gd name="T7" fmla="*/ 0 60000 65536"/>
              <a:gd name="T8" fmla="*/ 0 60000 65536"/>
              <a:gd name="T9" fmla="*/ 0 w 457"/>
              <a:gd name="T10" fmla="*/ 0 h 230"/>
              <a:gd name="T11" fmla="*/ 457 w 457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30">
                <a:moveTo>
                  <a:pt x="0" y="0"/>
                </a:moveTo>
                <a:lnTo>
                  <a:pt x="457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8">
            <a:extLst>
              <a:ext uri="{FF2B5EF4-FFF2-40B4-BE49-F238E27FC236}">
                <a16:creationId xmlns:a16="http://schemas.microsoft.com/office/drawing/2014/main" id="{6AD1C867-DFF3-544C-8987-A0D4E9CAF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4795838"/>
            <a:ext cx="13160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Freeform 89">
            <a:extLst>
              <a:ext uri="{FF2B5EF4-FFF2-40B4-BE49-F238E27FC236}">
                <a16:creationId xmlns:a16="http://schemas.microsoft.com/office/drawing/2014/main" id="{4F4F1D93-70DC-6547-9835-01578611D9AC}"/>
              </a:ext>
            </a:extLst>
          </p:cNvPr>
          <p:cNvSpPr>
            <a:spLocks/>
          </p:cNvSpPr>
          <p:nvPr/>
        </p:nvSpPr>
        <p:spPr bwMode="auto">
          <a:xfrm>
            <a:off x="1141413" y="4772025"/>
            <a:ext cx="90487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5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Freeform 90">
            <a:extLst>
              <a:ext uri="{FF2B5EF4-FFF2-40B4-BE49-F238E27FC236}">
                <a16:creationId xmlns:a16="http://schemas.microsoft.com/office/drawing/2014/main" id="{D7E27756-F9C7-F142-B195-6452F69E2EF2}"/>
              </a:ext>
            </a:extLst>
          </p:cNvPr>
          <p:cNvSpPr>
            <a:spLocks/>
          </p:cNvSpPr>
          <p:nvPr/>
        </p:nvSpPr>
        <p:spPr bwMode="auto">
          <a:xfrm>
            <a:off x="2366963" y="4772025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91">
            <a:extLst>
              <a:ext uri="{FF2B5EF4-FFF2-40B4-BE49-F238E27FC236}">
                <a16:creationId xmlns:a16="http://schemas.microsoft.com/office/drawing/2014/main" id="{0F2E5610-7ABB-3447-AD21-5AA8A4382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5022850"/>
            <a:ext cx="17700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Freeform 92">
            <a:extLst>
              <a:ext uri="{FF2B5EF4-FFF2-40B4-BE49-F238E27FC236}">
                <a16:creationId xmlns:a16="http://schemas.microsoft.com/office/drawing/2014/main" id="{AD4B6F59-69DD-6242-8A3A-06A0E06BCD9A}"/>
              </a:ext>
            </a:extLst>
          </p:cNvPr>
          <p:cNvSpPr>
            <a:spLocks/>
          </p:cNvSpPr>
          <p:nvPr/>
        </p:nvSpPr>
        <p:spPr bwMode="auto">
          <a:xfrm>
            <a:off x="1141413" y="4999038"/>
            <a:ext cx="90487" cy="46037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3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Freeform 93">
            <a:extLst>
              <a:ext uri="{FF2B5EF4-FFF2-40B4-BE49-F238E27FC236}">
                <a16:creationId xmlns:a16="http://schemas.microsoft.com/office/drawing/2014/main" id="{428210F1-3AD2-AF40-A6B0-17DA47296BED}"/>
              </a:ext>
            </a:extLst>
          </p:cNvPr>
          <p:cNvSpPr>
            <a:spLocks/>
          </p:cNvSpPr>
          <p:nvPr/>
        </p:nvSpPr>
        <p:spPr bwMode="auto">
          <a:xfrm>
            <a:off x="2820988" y="4999038"/>
            <a:ext cx="90487" cy="46037"/>
          </a:xfrm>
          <a:custGeom>
            <a:avLst/>
            <a:gdLst>
              <a:gd name="T0" fmla="*/ 0 w 457"/>
              <a:gd name="T1" fmla="*/ 0 h 228"/>
              <a:gd name="T2" fmla="*/ 2147483646 w 457"/>
              <a:gd name="T3" fmla="*/ 2147483646 h 228"/>
              <a:gd name="T4" fmla="*/ 0 w 457"/>
              <a:gd name="T5" fmla="*/ 2147483646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0" y="0"/>
                </a:moveTo>
                <a:lnTo>
                  <a:pt x="457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94">
            <a:extLst>
              <a:ext uri="{FF2B5EF4-FFF2-40B4-BE49-F238E27FC236}">
                <a16:creationId xmlns:a16="http://schemas.microsoft.com/office/drawing/2014/main" id="{E7F51B59-3AB8-1C4D-B6DB-9A32C6298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022850"/>
            <a:ext cx="10890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Freeform 95">
            <a:extLst>
              <a:ext uri="{FF2B5EF4-FFF2-40B4-BE49-F238E27FC236}">
                <a16:creationId xmlns:a16="http://schemas.microsoft.com/office/drawing/2014/main" id="{F7D5FF9A-8E59-6B4C-AF09-FFF2D36B02D7}"/>
              </a:ext>
            </a:extLst>
          </p:cNvPr>
          <p:cNvSpPr>
            <a:spLocks/>
          </p:cNvSpPr>
          <p:nvPr/>
        </p:nvSpPr>
        <p:spPr bwMode="auto">
          <a:xfrm>
            <a:off x="3184525" y="4999038"/>
            <a:ext cx="90488" cy="46037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3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Freeform 96">
            <a:extLst>
              <a:ext uri="{FF2B5EF4-FFF2-40B4-BE49-F238E27FC236}">
                <a16:creationId xmlns:a16="http://schemas.microsoft.com/office/drawing/2014/main" id="{A8D032C8-8E3E-CC4E-B651-9EF67F38E9F7}"/>
              </a:ext>
            </a:extLst>
          </p:cNvPr>
          <p:cNvSpPr>
            <a:spLocks/>
          </p:cNvSpPr>
          <p:nvPr/>
        </p:nvSpPr>
        <p:spPr bwMode="auto">
          <a:xfrm>
            <a:off x="4183063" y="4999038"/>
            <a:ext cx="90487" cy="46037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97">
            <a:extLst>
              <a:ext uri="{FF2B5EF4-FFF2-40B4-BE49-F238E27FC236}">
                <a16:creationId xmlns:a16="http://schemas.microsoft.com/office/drawing/2014/main" id="{EBA47A23-795E-0D4F-84BD-A6021FF18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9325" y="5249863"/>
            <a:ext cx="2054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Freeform 98">
            <a:extLst>
              <a:ext uri="{FF2B5EF4-FFF2-40B4-BE49-F238E27FC236}">
                <a16:creationId xmlns:a16="http://schemas.microsoft.com/office/drawing/2014/main" id="{E72A940A-8D61-3548-A6A0-3415CC61BC99}"/>
              </a:ext>
            </a:extLst>
          </p:cNvPr>
          <p:cNvSpPr>
            <a:spLocks/>
          </p:cNvSpPr>
          <p:nvPr/>
        </p:nvSpPr>
        <p:spPr bwMode="auto">
          <a:xfrm>
            <a:off x="2219325" y="5226050"/>
            <a:ext cx="90488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4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Freeform 99">
            <a:extLst>
              <a:ext uri="{FF2B5EF4-FFF2-40B4-BE49-F238E27FC236}">
                <a16:creationId xmlns:a16="http://schemas.microsoft.com/office/drawing/2014/main" id="{EC603EA4-8362-EA4F-8649-E317BB6FEF12}"/>
              </a:ext>
            </a:extLst>
          </p:cNvPr>
          <p:cNvSpPr>
            <a:spLocks/>
          </p:cNvSpPr>
          <p:nvPr/>
        </p:nvSpPr>
        <p:spPr bwMode="auto">
          <a:xfrm>
            <a:off x="4183063" y="5226050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4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100">
            <a:extLst>
              <a:ext uri="{FF2B5EF4-FFF2-40B4-BE49-F238E27FC236}">
                <a16:creationId xmlns:a16="http://schemas.microsoft.com/office/drawing/2014/main" id="{90E2BEA4-76CA-514F-931E-DBA62994D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0" y="5476875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Freeform 101">
            <a:extLst>
              <a:ext uri="{FF2B5EF4-FFF2-40B4-BE49-F238E27FC236}">
                <a16:creationId xmlns:a16="http://schemas.microsoft.com/office/drawing/2014/main" id="{9685FBB3-28C5-CD4C-A51F-9D90DBD4F796}"/>
              </a:ext>
            </a:extLst>
          </p:cNvPr>
          <p:cNvSpPr>
            <a:spLocks/>
          </p:cNvSpPr>
          <p:nvPr/>
        </p:nvSpPr>
        <p:spPr bwMode="auto">
          <a:xfrm>
            <a:off x="2730500" y="5453063"/>
            <a:ext cx="90488" cy="46037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Freeform 102">
            <a:extLst>
              <a:ext uri="{FF2B5EF4-FFF2-40B4-BE49-F238E27FC236}">
                <a16:creationId xmlns:a16="http://schemas.microsoft.com/office/drawing/2014/main" id="{C1AFFB3F-4C31-ED4E-948E-AA469D6CEA19}"/>
              </a:ext>
            </a:extLst>
          </p:cNvPr>
          <p:cNvSpPr>
            <a:spLocks/>
          </p:cNvSpPr>
          <p:nvPr/>
        </p:nvSpPr>
        <p:spPr bwMode="auto">
          <a:xfrm>
            <a:off x="4183063" y="5453063"/>
            <a:ext cx="90487" cy="46037"/>
          </a:xfrm>
          <a:custGeom>
            <a:avLst/>
            <a:gdLst>
              <a:gd name="T0" fmla="*/ 0 w 458"/>
              <a:gd name="T1" fmla="*/ 0 h 230"/>
              <a:gd name="T2" fmla="*/ 2147483646 w 458"/>
              <a:gd name="T3" fmla="*/ 2147483646 h 230"/>
              <a:gd name="T4" fmla="*/ 0 w 458"/>
              <a:gd name="T5" fmla="*/ 2147483646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0" y="0"/>
                </a:moveTo>
                <a:lnTo>
                  <a:pt x="458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103">
            <a:extLst>
              <a:ext uri="{FF2B5EF4-FFF2-40B4-BE49-F238E27FC236}">
                <a16:creationId xmlns:a16="http://schemas.microsoft.com/office/drawing/2014/main" id="{C277E20C-EBE1-F340-B1EE-54E147D6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438" y="5702300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Freeform 104">
            <a:extLst>
              <a:ext uri="{FF2B5EF4-FFF2-40B4-BE49-F238E27FC236}">
                <a16:creationId xmlns:a16="http://schemas.microsoft.com/office/drawing/2014/main" id="{06AB76FC-90A9-AC4B-9D78-FCDD003E0A08}"/>
              </a:ext>
            </a:extLst>
          </p:cNvPr>
          <p:cNvSpPr>
            <a:spLocks/>
          </p:cNvSpPr>
          <p:nvPr/>
        </p:nvSpPr>
        <p:spPr bwMode="auto">
          <a:xfrm>
            <a:off x="1595438" y="5680075"/>
            <a:ext cx="90487" cy="46038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Freeform 105">
            <a:extLst>
              <a:ext uri="{FF2B5EF4-FFF2-40B4-BE49-F238E27FC236}">
                <a16:creationId xmlns:a16="http://schemas.microsoft.com/office/drawing/2014/main" id="{C9E3664A-56EB-BA46-ABC0-556C193FDDB2}"/>
              </a:ext>
            </a:extLst>
          </p:cNvPr>
          <p:cNvSpPr>
            <a:spLocks/>
          </p:cNvSpPr>
          <p:nvPr/>
        </p:nvSpPr>
        <p:spPr bwMode="auto">
          <a:xfrm>
            <a:off x="3048000" y="5680075"/>
            <a:ext cx="90488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Rectangle 106">
            <a:extLst>
              <a:ext uri="{FF2B5EF4-FFF2-40B4-BE49-F238E27FC236}">
                <a16:creationId xmlns:a16="http://schemas.microsoft.com/office/drawing/2014/main" id="{CF556E29-033D-1E41-BB78-77579A2C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376738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1" name="Rectangle 107">
            <a:extLst>
              <a:ext uri="{FF2B5EF4-FFF2-40B4-BE49-F238E27FC236}">
                <a16:creationId xmlns:a16="http://schemas.microsoft.com/office/drawing/2014/main" id="{A932DE72-10A0-D646-ADC3-86AD94CE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46722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2" name="Rectangle 108">
            <a:extLst>
              <a:ext uri="{FF2B5EF4-FFF2-40B4-BE49-F238E27FC236}">
                <a16:creationId xmlns:a16="http://schemas.microsoft.com/office/drawing/2014/main" id="{6F5918DC-70A2-8D47-949A-793291C7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461486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3" name="Rectangle 109">
            <a:extLst>
              <a:ext uri="{FF2B5EF4-FFF2-40B4-BE49-F238E27FC236}">
                <a16:creationId xmlns:a16="http://schemas.microsoft.com/office/drawing/2014/main" id="{F15282AB-AF47-1E48-840E-0BEB86F8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4841875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4" name="Rectangle 110">
            <a:extLst>
              <a:ext uri="{FF2B5EF4-FFF2-40B4-BE49-F238E27FC236}">
                <a16:creationId xmlns:a16="http://schemas.microsoft.com/office/drawing/2014/main" id="{594A41CB-5EC2-474C-97B0-4936F3E0F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4830763"/>
            <a:ext cx="8826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5" name="Rectangle 111">
            <a:extLst>
              <a:ext uri="{FF2B5EF4-FFF2-40B4-BE49-F238E27FC236}">
                <a16:creationId xmlns:a16="http://schemas.microsoft.com/office/drawing/2014/main" id="{667E0335-54A8-BD44-BF7A-216CA302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5057775"/>
            <a:ext cx="8826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R2,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6" name="Rectangle 112">
            <a:extLst>
              <a:ext uri="{FF2B5EF4-FFF2-40B4-BE49-F238E27FC236}">
                <a16:creationId xmlns:a16="http://schemas.microsoft.com/office/drawing/2014/main" id="{9A46DAA2-E14A-E349-A989-B2F08E61A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5295900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7" name="Rectangle 113">
            <a:extLst>
              <a:ext uri="{FF2B5EF4-FFF2-40B4-BE49-F238E27FC236}">
                <a16:creationId xmlns:a16="http://schemas.microsoft.com/office/drawing/2014/main" id="{A798A7FB-4467-2F4D-A427-BAE18F88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2291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8" name="Rectangle 114">
            <a:extLst>
              <a:ext uri="{FF2B5EF4-FFF2-40B4-BE49-F238E27FC236}">
                <a16:creationId xmlns:a16="http://schemas.microsoft.com/office/drawing/2014/main" id="{BEDC3176-092C-8D4E-80A6-8C283555F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275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9" name="Rectangle 115">
            <a:extLst>
              <a:ext uri="{FF2B5EF4-FFF2-40B4-BE49-F238E27FC236}">
                <a16:creationId xmlns:a16="http://schemas.microsoft.com/office/drawing/2014/main" id="{BF78C1DE-B8CF-A045-949D-5B0A456A8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49545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0" name="Rectangle 116">
            <a:extLst>
              <a:ext uri="{FF2B5EF4-FFF2-40B4-BE49-F238E27FC236}">
                <a16:creationId xmlns:a16="http://schemas.microsoft.com/office/drawing/2014/main" id="{497B2E0C-7D47-1644-850E-B66DE9DB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4903788"/>
            <a:ext cx="169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1" name="Rectangle 117">
            <a:extLst>
              <a:ext uri="{FF2B5EF4-FFF2-40B4-BE49-F238E27FC236}">
                <a16:creationId xmlns:a16="http://schemas.microsoft.com/office/drawing/2014/main" id="{3A7D48EA-F6AE-A242-A161-A596DD20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1593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2" name="Rectangle 118">
            <a:extLst>
              <a:ext uri="{FF2B5EF4-FFF2-40B4-BE49-F238E27FC236}">
                <a16:creationId xmlns:a16="http://schemas.microsoft.com/office/drawing/2014/main" id="{54E94C96-77BF-E143-ABCE-99625A8C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53863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3" name="Rectangle 119">
            <a:extLst>
              <a:ext uri="{FF2B5EF4-FFF2-40B4-BE49-F238E27FC236}">
                <a16:creationId xmlns:a16="http://schemas.microsoft.com/office/drawing/2014/main" id="{1D0E2246-2B03-4E44-93B1-D95ADB1A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5624513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4" name="Rectangle 120">
            <a:extLst>
              <a:ext uri="{FF2B5EF4-FFF2-40B4-BE49-F238E27FC236}">
                <a16:creationId xmlns:a16="http://schemas.microsoft.com/office/drawing/2014/main" id="{E360B0F7-5332-664C-9F9F-DDF76AD5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92575"/>
            <a:ext cx="133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Interval Order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52265" name="Rectangle 121">
            <a:extLst>
              <a:ext uri="{FF2B5EF4-FFF2-40B4-BE49-F238E27FC236}">
                <a16:creationId xmlns:a16="http://schemas.microsoft.com/office/drawing/2014/main" id="{E5560AB2-FDD7-E44B-A41F-804FBDA3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grpSp>
        <p:nvGrpSpPr>
          <p:cNvPr id="52266" name="Group 122">
            <a:extLst>
              <a:ext uri="{FF2B5EF4-FFF2-40B4-BE49-F238E27FC236}">
                <a16:creationId xmlns:a16="http://schemas.microsoft.com/office/drawing/2014/main" id="{C7722D73-0546-4E4B-B724-CF0BB18CABB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3486150" cy="2679700"/>
            <a:chOff x="3264" y="2448"/>
            <a:chExt cx="2196" cy="1688"/>
          </a:xfrm>
        </p:grpSpPr>
        <p:sp>
          <p:nvSpPr>
            <p:cNvPr id="52267" name="Freeform 123">
              <a:extLst>
                <a:ext uri="{FF2B5EF4-FFF2-40B4-BE49-F238E27FC236}">
                  <a16:creationId xmlns:a16="http://schemas.microsoft.com/office/drawing/2014/main" id="{6B1FF01D-E626-154B-BAC3-A2218AE62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Freeform 124">
              <a:extLst>
                <a:ext uri="{FF2B5EF4-FFF2-40B4-BE49-F238E27FC236}">
                  <a16:creationId xmlns:a16="http://schemas.microsoft.com/office/drawing/2014/main" id="{5D6A7F3F-1015-9E4D-A2E0-C9781FCC5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Freeform 125">
              <a:extLst>
                <a:ext uri="{FF2B5EF4-FFF2-40B4-BE49-F238E27FC236}">
                  <a16:creationId xmlns:a16="http://schemas.microsoft.com/office/drawing/2014/main" id="{5F218397-A135-8D4F-9D14-172FE48B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Freeform 126">
              <a:extLst>
                <a:ext uri="{FF2B5EF4-FFF2-40B4-BE49-F238E27FC236}">
                  <a16:creationId xmlns:a16="http://schemas.microsoft.com/office/drawing/2014/main" id="{D50DA3CD-F728-614D-8590-9A1E6E550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127">
              <a:extLst>
                <a:ext uri="{FF2B5EF4-FFF2-40B4-BE49-F238E27FC236}">
                  <a16:creationId xmlns:a16="http://schemas.microsoft.com/office/drawing/2014/main" id="{00D610EA-8637-C140-BA98-0608C46F9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128">
              <a:extLst>
                <a:ext uri="{FF2B5EF4-FFF2-40B4-BE49-F238E27FC236}">
                  <a16:creationId xmlns:a16="http://schemas.microsoft.com/office/drawing/2014/main" id="{DAF17F52-D17E-C64D-87E4-07529EBB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129">
              <a:extLst>
                <a:ext uri="{FF2B5EF4-FFF2-40B4-BE49-F238E27FC236}">
                  <a16:creationId xmlns:a16="http://schemas.microsoft.com/office/drawing/2014/main" id="{F997E3D4-745D-8C4B-BCA4-F86F211B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Line 130">
              <a:extLst>
                <a:ext uri="{FF2B5EF4-FFF2-40B4-BE49-F238E27FC236}">
                  <a16:creationId xmlns:a16="http://schemas.microsoft.com/office/drawing/2014/main" id="{AC91760D-6078-5541-B8FA-774D9BDA0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131">
              <a:extLst>
                <a:ext uri="{FF2B5EF4-FFF2-40B4-BE49-F238E27FC236}">
                  <a16:creationId xmlns:a16="http://schemas.microsoft.com/office/drawing/2014/main" id="{F3624E97-2FAE-324D-B595-0C59DA6EC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Line 132">
              <a:extLst>
                <a:ext uri="{FF2B5EF4-FFF2-40B4-BE49-F238E27FC236}">
                  <a16:creationId xmlns:a16="http://schemas.microsoft.com/office/drawing/2014/main" id="{2B5CF903-55A5-CC45-B74A-377EAC66F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Line 133">
              <a:extLst>
                <a:ext uri="{FF2B5EF4-FFF2-40B4-BE49-F238E27FC236}">
                  <a16:creationId xmlns:a16="http://schemas.microsoft.com/office/drawing/2014/main" id="{7ED169C0-8D89-DC47-A759-BF006C9BA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8" name="Line 134">
              <a:extLst>
                <a:ext uri="{FF2B5EF4-FFF2-40B4-BE49-F238E27FC236}">
                  <a16:creationId xmlns:a16="http://schemas.microsoft.com/office/drawing/2014/main" id="{34C2BA98-9E8D-8046-9C65-2AC895231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" y="2977"/>
              <a:ext cx="569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Freeform 135">
              <a:extLst>
                <a:ext uri="{FF2B5EF4-FFF2-40B4-BE49-F238E27FC236}">
                  <a16:creationId xmlns:a16="http://schemas.microsoft.com/office/drawing/2014/main" id="{C2197B7D-FF2E-6640-BED4-D84684AFC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Line 136">
              <a:extLst>
                <a:ext uri="{FF2B5EF4-FFF2-40B4-BE49-F238E27FC236}">
                  <a16:creationId xmlns:a16="http://schemas.microsoft.com/office/drawing/2014/main" id="{3B699E97-C287-064B-B504-BEE11BD26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Line 137">
              <a:extLst>
                <a:ext uri="{FF2B5EF4-FFF2-40B4-BE49-F238E27FC236}">
                  <a16:creationId xmlns:a16="http://schemas.microsoft.com/office/drawing/2014/main" id="{1386EC45-3842-BB4E-87D9-BC5C244B0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Line 138">
              <a:extLst>
                <a:ext uri="{FF2B5EF4-FFF2-40B4-BE49-F238E27FC236}">
                  <a16:creationId xmlns:a16="http://schemas.microsoft.com/office/drawing/2014/main" id="{86DB9212-9E7A-6447-AD69-D417C4F1A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066"/>
              <a:ext cx="419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Line 139">
              <a:extLst>
                <a:ext uri="{FF2B5EF4-FFF2-40B4-BE49-F238E27FC236}">
                  <a16:creationId xmlns:a16="http://schemas.microsoft.com/office/drawing/2014/main" id="{EBBEC1F5-0A98-4941-ABDE-475A858D5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Line 140">
              <a:extLst>
                <a:ext uri="{FF2B5EF4-FFF2-40B4-BE49-F238E27FC236}">
                  <a16:creationId xmlns:a16="http://schemas.microsoft.com/office/drawing/2014/main" id="{FA040100-FD20-5545-A7E8-AD89A1C58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Line 141">
              <a:extLst>
                <a:ext uri="{FF2B5EF4-FFF2-40B4-BE49-F238E27FC236}">
                  <a16:creationId xmlns:a16="http://schemas.microsoft.com/office/drawing/2014/main" id="{A0FD8721-B09D-6744-9822-A87A10EEC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Line 142">
              <a:extLst>
                <a:ext uri="{FF2B5EF4-FFF2-40B4-BE49-F238E27FC236}">
                  <a16:creationId xmlns:a16="http://schemas.microsoft.com/office/drawing/2014/main" id="{05CC734B-5032-F84D-B94F-DE1E34420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Line 143">
              <a:extLst>
                <a:ext uri="{FF2B5EF4-FFF2-40B4-BE49-F238E27FC236}">
                  <a16:creationId xmlns:a16="http://schemas.microsoft.com/office/drawing/2014/main" id="{4E07AD3B-52EA-3A4D-80A9-8DF2BD81F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8" name="Rectangle 144">
              <a:extLst>
                <a:ext uri="{FF2B5EF4-FFF2-40B4-BE49-F238E27FC236}">
                  <a16:creationId xmlns:a16="http://schemas.microsoft.com/office/drawing/2014/main" id="{8CB6E753-741D-004C-A481-277FEB94D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69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89" name="Rectangle 145">
              <a:extLst>
                <a:ext uri="{FF2B5EF4-FFF2-40B4-BE49-F238E27FC236}">
                  <a16:creationId xmlns:a16="http://schemas.microsoft.com/office/drawing/2014/main" id="{FD6C4437-20AD-6348-BF0D-F2017C3E5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10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52290" name="Rectangle 146">
              <a:extLst>
                <a:ext uri="{FF2B5EF4-FFF2-40B4-BE49-F238E27FC236}">
                  <a16:creationId xmlns:a16="http://schemas.microsoft.com/office/drawing/2014/main" id="{4415CE2C-9328-1743-986A-3D024A7F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1" name="Rectangle 147">
              <a:extLst>
                <a:ext uri="{FF2B5EF4-FFF2-40B4-BE49-F238E27FC236}">
                  <a16:creationId xmlns:a16="http://schemas.microsoft.com/office/drawing/2014/main" id="{93485EA8-43A8-4943-8A54-A77C2CA46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3618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2" name="Rectangle 148">
              <a:extLst>
                <a:ext uri="{FF2B5EF4-FFF2-40B4-BE49-F238E27FC236}">
                  <a16:creationId xmlns:a16="http://schemas.microsoft.com/office/drawing/2014/main" id="{604EC022-3080-A044-BB23-F720952A0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8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3" name="Rectangle 149">
              <a:extLst>
                <a:ext uri="{FF2B5EF4-FFF2-40B4-BE49-F238E27FC236}">
                  <a16:creationId xmlns:a16="http://schemas.microsoft.com/office/drawing/2014/main" id="{038FA830-B714-6340-9845-ACBFE719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2977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4" name="Rectangle 150">
              <a:extLst>
                <a:ext uri="{FF2B5EF4-FFF2-40B4-BE49-F238E27FC236}">
                  <a16:creationId xmlns:a16="http://schemas.microsoft.com/office/drawing/2014/main" id="{090684ED-16C0-DB44-92A4-CE80DA99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3356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5" name="Rectangle 151">
              <a:extLst>
                <a:ext uri="{FF2B5EF4-FFF2-40B4-BE49-F238E27FC236}">
                  <a16:creationId xmlns:a16="http://schemas.microsoft.com/office/drawing/2014/main" id="{B71CD540-3C2E-DA44-87D5-8961C089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" y="284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96" name="Rectangle 152">
              <a:extLst>
                <a:ext uri="{FF2B5EF4-FFF2-40B4-BE49-F238E27FC236}">
                  <a16:creationId xmlns:a16="http://schemas.microsoft.com/office/drawing/2014/main" id="{B78C85FA-134A-6041-804F-132995753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3554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7" name="Rectangle 153">
              <a:extLst>
                <a:ext uri="{FF2B5EF4-FFF2-40B4-BE49-F238E27FC236}">
                  <a16:creationId xmlns:a16="http://schemas.microsoft.com/office/drawing/2014/main" id="{1FF85D9C-3615-0D40-B225-2FBD7E70D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3618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8" name="Rectangle 154">
              <a:extLst>
                <a:ext uri="{FF2B5EF4-FFF2-40B4-BE49-F238E27FC236}">
                  <a16:creationId xmlns:a16="http://schemas.microsoft.com/office/drawing/2014/main" id="{D723053E-95D6-C24B-AA78-2782CB37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5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9" name="Rectangle 155">
              <a:extLst>
                <a:ext uri="{FF2B5EF4-FFF2-40B4-BE49-F238E27FC236}">
                  <a16:creationId xmlns:a16="http://schemas.microsoft.com/office/drawing/2014/main" id="{AA15BF9C-069A-F24D-9C1C-CF980323A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6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0" name="Rectangle 156">
              <a:extLst>
                <a:ext uri="{FF2B5EF4-FFF2-40B4-BE49-F238E27FC236}">
                  <a16:creationId xmlns:a16="http://schemas.microsoft.com/office/drawing/2014/main" id="{63400E92-74A8-1344-815F-FA9796840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3164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1" name="Rectangle 157">
              <a:extLst>
                <a:ext uri="{FF2B5EF4-FFF2-40B4-BE49-F238E27FC236}">
                  <a16:creationId xmlns:a16="http://schemas.microsoft.com/office/drawing/2014/main" id="{56891357-3B08-1340-8CC7-7359C078F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" y="3406"/>
              <a:ext cx="5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2" name="Rectangle 158">
              <a:extLst>
                <a:ext uri="{FF2B5EF4-FFF2-40B4-BE49-F238E27FC236}">
                  <a16:creationId xmlns:a16="http://schemas.microsoft.com/office/drawing/2014/main" id="{C62D1BB4-4B89-AE4C-99CF-1574E5932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75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3" name="Rectangle 159">
              <a:extLst>
                <a:ext uri="{FF2B5EF4-FFF2-40B4-BE49-F238E27FC236}">
                  <a16:creationId xmlns:a16="http://schemas.microsoft.com/office/drawing/2014/main" id="{550277D6-9E9B-6D4E-A3F7-61510F4F6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90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4" name="Rectangle 160">
              <a:extLst>
                <a:ext uri="{FF2B5EF4-FFF2-40B4-BE49-F238E27FC236}">
                  <a16:creationId xmlns:a16="http://schemas.microsoft.com/office/drawing/2014/main" id="{6732FAFE-759B-4740-8351-110B8ED90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302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5" name="Rectangle 161">
              <a:extLst>
                <a:ext uri="{FF2B5EF4-FFF2-40B4-BE49-F238E27FC236}">
                  <a16:creationId xmlns:a16="http://schemas.microsoft.com/office/drawing/2014/main" id="{28D21D8B-FDD8-E049-B781-4EC55B0CC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32"/>
              <a:ext cx="101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306" name="Rectangle 162">
              <a:extLst>
                <a:ext uri="{FF2B5EF4-FFF2-40B4-BE49-F238E27FC236}">
                  <a16:creationId xmlns:a16="http://schemas.microsoft.com/office/drawing/2014/main" id="{D75A6E62-E59B-BF4B-9213-1CD931B47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336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7" name="Rectangle 163">
              <a:extLst>
                <a:ext uri="{FF2B5EF4-FFF2-40B4-BE49-F238E27FC236}">
                  <a16:creationId xmlns:a16="http://schemas.microsoft.com/office/drawing/2014/main" id="{EC4EA06A-AA4C-B048-9B3B-34516FE0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2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8" name="Rectangle 164">
              <a:extLst>
                <a:ext uri="{FF2B5EF4-FFF2-40B4-BE49-F238E27FC236}">
                  <a16:creationId xmlns:a16="http://schemas.microsoft.com/office/drawing/2014/main" id="{BE7147D6-0492-1340-9A74-E5B1A0492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3068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309" name="Rectangle 165">
              <a:extLst>
                <a:ext uri="{FF2B5EF4-FFF2-40B4-BE49-F238E27FC236}">
                  <a16:creationId xmlns:a16="http://schemas.microsoft.com/office/drawing/2014/main" id="{7648371E-DD6D-6F4E-9D15-F208FE7D6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8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0" name="Rectangle 166">
              <a:extLst>
                <a:ext uri="{FF2B5EF4-FFF2-40B4-BE49-F238E27FC236}">
                  <a16:creationId xmlns:a16="http://schemas.microsoft.com/office/drawing/2014/main" id="{4D2A5911-EE1B-BF49-B7E9-202543215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1" name="Rectangle 167">
              <a:extLst>
                <a:ext uri="{FF2B5EF4-FFF2-40B4-BE49-F238E27FC236}">
                  <a16:creationId xmlns:a16="http://schemas.microsoft.com/office/drawing/2014/main" id="{EF6B1E30-2AD9-9E4A-A0AC-78B5CA995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2" name="Rectangle 168">
              <a:extLst>
                <a:ext uri="{FF2B5EF4-FFF2-40B4-BE49-F238E27FC236}">
                  <a16:creationId xmlns:a16="http://schemas.microsoft.com/office/drawing/2014/main" id="{A44939D4-11A9-2D4D-BB10-47F8F6F7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314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3" name="Rectangle 169">
              <a:extLst>
                <a:ext uri="{FF2B5EF4-FFF2-40B4-BE49-F238E27FC236}">
                  <a16:creationId xmlns:a16="http://schemas.microsoft.com/office/drawing/2014/main" id="{72CCA89C-7C58-8641-8F99-2FE033EAD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4" name="Rectangle 170">
              <a:extLst>
                <a:ext uri="{FF2B5EF4-FFF2-40B4-BE49-F238E27FC236}">
                  <a16:creationId xmlns:a16="http://schemas.microsoft.com/office/drawing/2014/main" id="{2968A192-C88D-4848-ADB7-97821F1F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34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4">
            <a:extLst>
              <a:ext uri="{FF2B5EF4-FFF2-40B4-BE49-F238E27FC236}">
                <a16:creationId xmlns:a16="http://schemas.microsoft.com/office/drawing/2014/main" id="{9FAAC695-EBB0-174A-8CC0-93302EEC6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EF7A611A-F3A8-7E40-AAA6-E5DB9595E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A70B73-4484-9F4D-A063-1461EDAC84D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1918B3E-BC71-764F-A45A-8896BFB75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Example V: </a:t>
            </a:r>
            <a:r>
              <a:rPr lang="en-US" altLang="en-US" sz="3200"/>
              <a:t>Cryptarithmetic puzzles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EFF3F25-433E-5441-B9DD-9B4EAE343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D</a:t>
            </a:r>
            <a:r>
              <a:rPr lang="en-US" altLang="en-US" sz="2800" baseline="-25000"/>
              <a:t>X1</a:t>
            </a:r>
            <a:r>
              <a:rPr lang="en-US" altLang="en-US" sz="2800"/>
              <a:t> = D</a:t>
            </a:r>
            <a:r>
              <a:rPr lang="en-US" altLang="en-US" sz="2800" baseline="-25000"/>
              <a:t>X2</a:t>
            </a:r>
            <a:r>
              <a:rPr lang="en-US" altLang="en-US" sz="2800"/>
              <a:t> = D</a:t>
            </a:r>
            <a:r>
              <a:rPr lang="en-US" altLang="en-US" sz="2800" baseline="-25000"/>
              <a:t>X3</a:t>
            </a:r>
            <a:r>
              <a:rPr lang="en-US" altLang="en-US" sz="2800"/>
              <a:t> = {0,1}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</a:t>
            </a:r>
            <a:r>
              <a:rPr lang="en-US" altLang="en-US" sz="2800" baseline="-25000"/>
              <a:t>F</a:t>
            </a:r>
            <a:r>
              <a:rPr lang="en-US" altLang="en-US" sz="2800"/>
              <a:t>=D</a:t>
            </a:r>
            <a:r>
              <a:rPr lang="en-US" altLang="en-US" sz="2800" baseline="-25000"/>
              <a:t>T</a:t>
            </a:r>
            <a:r>
              <a:rPr lang="en-US" altLang="en-US" sz="2800"/>
              <a:t>=D</a:t>
            </a:r>
            <a:r>
              <a:rPr lang="en-US" altLang="en-US" sz="2800" baseline="-25000"/>
              <a:t>U</a:t>
            </a:r>
            <a:r>
              <a:rPr lang="en-US" altLang="en-US" sz="2800"/>
              <a:t>=D</a:t>
            </a:r>
            <a:r>
              <a:rPr lang="en-US" altLang="en-US" sz="2800" baseline="-25000"/>
              <a:t>W</a:t>
            </a:r>
            <a:r>
              <a:rPr lang="en-US" altLang="en-US" sz="2800"/>
              <a:t>=D</a:t>
            </a:r>
            <a:r>
              <a:rPr lang="en-US" altLang="en-US" sz="2800" baseline="-25000"/>
              <a:t>R</a:t>
            </a:r>
            <a:r>
              <a:rPr lang="en-US" altLang="en-US" sz="2800"/>
              <a:t>=D</a:t>
            </a:r>
            <a:r>
              <a:rPr lang="en-US" altLang="en-US" sz="2800" baseline="-25000"/>
              <a:t>O</a:t>
            </a:r>
            <a:r>
              <a:rPr lang="en-US" altLang="en-US" sz="2800"/>
              <a:t>=[0,9]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O+O = R+10X1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X1+W+W = U+10X2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X2+ T+T = O + 10X3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X3=F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Alldiff({F,T,U,W,R,O})</a:t>
            </a:r>
          </a:p>
        </p:txBody>
      </p:sp>
      <p:pic>
        <p:nvPicPr>
          <p:cNvPr id="54277" name="Picture 7" descr="cryptarithmetic.eps">
            <a:extLst>
              <a:ext uri="{FF2B5EF4-FFF2-40B4-BE49-F238E27FC236}">
                <a16:creationId xmlns:a16="http://schemas.microsoft.com/office/drawing/2014/main" id="{A45E2507-4207-654B-B587-242FB4F2C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19300"/>
            <a:ext cx="4000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>
            <a:extLst>
              <a:ext uri="{FF2B5EF4-FFF2-40B4-BE49-F238E27FC236}">
                <a16:creationId xmlns:a16="http://schemas.microsoft.com/office/drawing/2014/main" id="{694BCEB6-9D0B-D44E-ADFC-13A5A9F82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B7A81C96-3D6D-FF4F-A2B6-8FEE6F288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1919B5-DF09-C945-B308-50EC9383AE17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99325F6-EBA7-A749-9178-87C7EE298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Example VI:  </a:t>
            </a:r>
            <a:r>
              <a:rPr lang="en-US" altLang="en-US" sz="3600"/>
              <a:t>Product Configuration</a:t>
            </a:r>
          </a:p>
        </p:txBody>
      </p:sp>
      <p:sp>
        <p:nvSpPr>
          <p:cNvPr id="55300" name="Text Box 3">
            <a:extLst>
              <a:ext uri="{FF2B5EF4-FFF2-40B4-BE49-F238E27FC236}">
                <a16:creationId xmlns:a16="http://schemas.microsoft.com/office/drawing/2014/main" id="{CFFA5DF5-2268-7E40-A107-06F6D1F8A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73175"/>
            <a:ext cx="81724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Train, elevator, car, etc.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Given: </a:t>
            </a:r>
            <a:endParaRPr lang="en-US" altLang="en-US" sz="2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Components and their attributes (variables)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Domain covered by each characteristic (values)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Relations among the components (constraints) 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A set of required functionalities (more constraints)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Find:</a:t>
            </a:r>
            <a:r>
              <a:rPr lang="en-US" altLang="en-US" sz="2400">
                <a:latin typeface="Arial" panose="020B0604020202020204" pitchFamily="34" charset="0"/>
              </a:rPr>
              <a:t>  a product configuration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i.e., an acceptable combination of components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that realizes the required functionalities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4">
            <a:extLst>
              <a:ext uri="{FF2B5EF4-FFF2-40B4-BE49-F238E27FC236}">
                <a16:creationId xmlns:a16="http://schemas.microsoft.com/office/drawing/2014/main" id="{5F7FBB70-1BB8-4141-AD02-252E44EBC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73C062BB-91EE-874C-8351-DA535665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2FCDC4-59EF-E84F-AB90-F0455716EAE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C74CE5C-C965-ED40-8E58-F4716895A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VII:  </a:t>
            </a:r>
            <a:r>
              <a:rPr lang="en-US" altLang="en-US" sz="4000"/>
              <a:t>Puzzle</a:t>
            </a:r>
            <a:endParaRPr lang="en-US" altLang="en-US"/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5E3209C6-B0F4-D149-A92B-A7BB3458E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1257300"/>
            <a:ext cx="77343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Given: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Four musicians: Fred, Ike, Mike, and Sal, play bass, drums, 		guitar and keyboard, not necessarily in that order.  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They have 4 successful songs, ‘Blue Sky,’ ‘Happy Song,’ 		‘Gentle Rhythm,’ and ‘Nice Melody.’  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Ike and Mike are, in one order or the other, the composer of 		‘Nice Melody’ and the keyboardist.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etc ...</a:t>
            </a:r>
            <a:endParaRPr lang="en-US" altLang="en-US" sz="20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Query:</a:t>
            </a:r>
            <a:r>
              <a:rPr lang="en-US" altLang="en-US" sz="2000">
                <a:latin typeface="Arial" panose="020B0604020202020204" pitchFamily="34" charset="0"/>
              </a:rPr>
              <a:t> 	Who plays which instrument and who composed which 		song?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oter Placeholder 4">
            <a:extLst>
              <a:ext uri="{FF2B5EF4-FFF2-40B4-BE49-F238E27FC236}">
                <a16:creationId xmlns:a16="http://schemas.microsoft.com/office/drawing/2014/main" id="{E9E476A5-1961-2C4F-AAAC-54E830926B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454B0F0C-B296-8B43-8211-64992B196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9F08C9-A6CA-5F45-A7B1-43B9B6450702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657059D-20C2-034A-8286-7BC9EA1FF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B45C7A0-1073-0E4A-9394-94C6412F8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 b="1">
                <a:solidFill>
                  <a:srgbClr val="A50021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Basic solving techniques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(Implementing backtrack search)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Advanced solving techniques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Issues &amp; research directions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4">
            <a:extLst>
              <a:ext uri="{FF2B5EF4-FFF2-40B4-BE49-F238E27FC236}">
                <a16:creationId xmlns:a16="http://schemas.microsoft.com/office/drawing/2014/main" id="{2C023768-9A2F-EE4F-B0C1-69B8D1634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3294496C-17CE-D148-941A-18DE3F87B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E570EB-F11A-7047-B130-8D409F31BD6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F01D57E-17C5-4746-827B-ED43261BF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VII:  </a:t>
            </a:r>
            <a:r>
              <a:rPr lang="en-US" altLang="en-US" sz="4000"/>
              <a:t>Puzzle </a:t>
            </a:r>
            <a:r>
              <a:rPr lang="en-US" altLang="en-US" sz="3600" b="0"/>
              <a:t>(cont’d)</a:t>
            </a:r>
            <a:endParaRPr lang="en-US" altLang="en-US" sz="4000" b="0"/>
          </a:p>
        </p:txBody>
      </p:sp>
      <p:sp>
        <p:nvSpPr>
          <p:cNvPr id="59396" name="Text Box 3">
            <a:extLst>
              <a:ext uri="{FF2B5EF4-FFF2-40B4-BE49-F238E27FC236}">
                <a16:creationId xmlns:a16="http://schemas.microsoft.com/office/drawing/2014/main" id="{7BCD9C3B-6251-5740-B4BC-CCAE3456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1724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Formulation 1: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Variables</a:t>
            </a:r>
            <a:r>
              <a:rPr lang="en-US" altLang="en-US" sz="2000">
                <a:latin typeface="Arial" panose="020B0604020202020204" pitchFamily="34" charset="0"/>
              </a:rPr>
              <a:t>: Bass, Drums, Guitar, Keyboard, Blue Sky, Happy Song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               Gentle Rhythm and Nice Melody.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Domains</a:t>
            </a:r>
            <a:r>
              <a:rPr lang="en-US" altLang="en-US" sz="2000">
                <a:latin typeface="Arial" panose="020B0604020202020204" pitchFamily="34" charset="0"/>
              </a:rPr>
              <a:t>:  Fred, Ike, Mike, Sal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Constraints</a:t>
            </a:r>
            <a:r>
              <a:rPr lang="en-US" altLang="en-US" sz="2000">
                <a:latin typeface="Arial" panose="020B0604020202020204" pitchFamily="34" charset="0"/>
              </a:rPr>
              <a:t>: …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Formulation 2: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Courier New" panose="02070309020205020404" pitchFamily="49" charset="0"/>
              </a:rPr>
              <a:t> </a:t>
            </a:r>
            <a:r>
              <a:rPr lang="en-US" altLang="en-US" sz="2000" b="1" i="1">
                <a:latin typeface="Arial" panose="020B0604020202020204" pitchFamily="34" charset="0"/>
              </a:rPr>
              <a:t>Variables:</a:t>
            </a:r>
            <a:r>
              <a:rPr lang="en-US" altLang="en-US" sz="2000">
                <a:latin typeface="Arial" panose="020B0604020202020204" pitchFamily="34" charset="0"/>
              </a:rPr>
              <a:t> Fred's-instrument, Ike's-instrument, …,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          Fred's-song, Ikes's-song, Mike’s-song, …, etc.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</a:t>
            </a:r>
            <a:r>
              <a:rPr lang="en-US" altLang="en-US" sz="2000" b="1" i="1">
                <a:latin typeface="Arial" panose="020B0604020202020204" pitchFamily="34" charset="0"/>
              </a:rPr>
              <a:t>Domains: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{ bass, drums, guitar, keyboard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	{ Blue Sky, Happy Song, Gentle Rhythm, Nice Melody}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 b="1">
                <a:latin typeface="Arial" panose="020B0604020202020204" pitchFamily="34" charset="0"/>
              </a:rPr>
              <a:t>  </a:t>
            </a:r>
            <a:r>
              <a:rPr lang="en-US" altLang="en-US" sz="2000" b="1" i="1">
                <a:latin typeface="Arial" panose="020B0604020202020204" pitchFamily="34" charset="0"/>
              </a:rPr>
              <a:t>Constraints</a:t>
            </a:r>
            <a:r>
              <a:rPr lang="en-US" altLang="en-US" sz="2000">
                <a:latin typeface="Arial" panose="020B0604020202020204" pitchFamily="34" charset="0"/>
              </a:rPr>
              <a:t>: …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4">
            <a:extLst>
              <a:ext uri="{FF2B5EF4-FFF2-40B4-BE49-F238E27FC236}">
                <a16:creationId xmlns:a16="http://schemas.microsoft.com/office/drawing/2014/main" id="{3EF2EEB6-60EC-8A42-8EF5-1524D0BE8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5E89F04E-D18C-C141-AAB3-E0F471149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19CBA3-5037-124B-91E1-42CB6B9E7EE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8295C58-D1B0-4A4F-9983-3CD5243C8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Constraint types: examples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C13E8A7-9E0D-5E46-B41A-6A11B71E6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34350" cy="52578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/>
              <a:t>Example I:</a:t>
            </a:r>
            <a:r>
              <a:rPr lang="en-US" altLang="en-US" sz="2000"/>
              <a:t> algebraic constraints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 b="1"/>
          </a:p>
          <a:p>
            <a:pPr eaLnBrk="1" hangingPunct="1"/>
            <a:r>
              <a:rPr lang="en-US" altLang="en-US" sz="2000" b="1"/>
              <a:t>Example II:</a:t>
            </a:r>
            <a:r>
              <a:rPr lang="en-US" altLang="en-US" sz="200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(algebraic) constraints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	of bounded difference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 b="1"/>
              <a:t>Example III &amp; IV:</a:t>
            </a:r>
            <a:r>
              <a:rPr lang="en-US" altLang="en-US" sz="2000"/>
              <a:t> coloring, mutual exclusion, difference constraints </a:t>
            </a:r>
          </a:p>
          <a:p>
            <a:pPr eaLnBrk="1" hangingPunct="1"/>
            <a:endParaRPr lang="en-US" altLang="en-US" sz="2000" b="1"/>
          </a:p>
          <a:p>
            <a:pPr eaLnBrk="1" hangingPunct="1"/>
            <a:endParaRPr lang="en-US" altLang="en-US" sz="2000" b="1"/>
          </a:p>
          <a:p>
            <a:pPr eaLnBrk="1" hangingPunct="1"/>
            <a:endParaRPr lang="en-US" altLang="en-US" sz="2000" b="1"/>
          </a:p>
          <a:p>
            <a:pPr eaLnBrk="1" hangingPunct="1"/>
            <a:endParaRPr lang="en-US" altLang="en-US" sz="2000" b="1"/>
          </a:p>
          <a:p>
            <a:pPr eaLnBrk="1" hangingPunct="1"/>
            <a:r>
              <a:rPr lang="en-US" altLang="en-US" sz="2000" b="1"/>
              <a:t>Example V &amp; VI:</a:t>
            </a:r>
            <a:r>
              <a:rPr lang="en-US" altLang="en-US" sz="2000"/>
              <a:t> elements of C must be made explicit</a:t>
            </a:r>
          </a:p>
        </p:txBody>
      </p:sp>
      <p:grpSp>
        <p:nvGrpSpPr>
          <p:cNvPr id="61445" name="Group 4">
            <a:extLst>
              <a:ext uri="{FF2B5EF4-FFF2-40B4-BE49-F238E27FC236}">
                <a16:creationId xmlns:a16="http://schemas.microsoft.com/office/drawing/2014/main" id="{53779147-6804-D94F-8566-68C510468C7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19200"/>
            <a:ext cx="2881313" cy="1068388"/>
            <a:chOff x="1680" y="2423"/>
            <a:chExt cx="3121" cy="1036"/>
          </a:xfrm>
        </p:grpSpPr>
        <p:sp>
          <p:nvSpPr>
            <p:cNvPr id="61497" name="Line 5">
              <a:extLst>
                <a:ext uri="{FF2B5EF4-FFF2-40B4-BE49-F238E27FC236}">
                  <a16:creationId xmlns:a16="http://schemas.microsoft.com/office/drawing/2014/main" id="{045DF439-46EE-E44E-85D5-6E58A4151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6">
              <a:extLst>
                <a:ext uri="{FF2B5EF4-FFF2-40B4-BE49-F238E27FC236}">
                  <a16:creationId xmlns:a16="http://schemas.microsoft.com/office/drawing/2014/main" id="{608C9503-373E-ED46-804E-ACCBB0CE1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9" name="Line 7">
              <a:extLst>
                <a:ext uri="{FF2B5EF4-FFF2-40B4-BE49-F238E27FC236}">
                  <a16:creationId xmlns:a16="http://schemas.microsoft.com/office/drawing/2014/main" id="{A795AD1A-3574-B147-97DD-742FD1DCF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Line 8">
              <a:extLst>
                <a:ext uri="{FF2B5EF4-FFF2-40B4-BE49-F238E27FC236}">
                  <a16:creationId xmlns:a16="http://schemas.microsoft.com/office/drawing/2014/main" id="{505795CE-AC4B-4844-A85C-CE91A3030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Freeform 9">
              <a:extLst>
                <a:ext uri="{FF2B5EF4-FFF2-40B4-BE49-F238E27FC236}">
                  <a16:creationId xmlns:a16="http://schemas.microsoft.com/office/drawing/2014/main" id="{613A8CA3-A423-5A4E-A984-48415593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Freeform 10">
              <a:extLst>
                <a:ext uri="{FF2B5EF4-FFF2-40B4-BE49-F238E27FC236}">
                  <a16:creationId xmlns:a16="http://schemas.microsoft.com/office/drawing/2014/main" id="{49E91ED5-E599-F248-A940-23673A2CD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Freeform 11">
              <a:extLst>
                <a:ext uri="{FF2B5EF4-FFF2-40B4-BE49-F238E27FC236}">
                  <a16:creationId xmlns:a16="http://schemas.microsoft.com/office/drawing/2014/main" id="{9936E570-2AB2-A146-948D-33C7C150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Freeform 12">
              <a:extLst>
                <a:ext uri="{FF2B5EF4-FFF2-40B4-BE49-F238E27FC236}">
                  <a16:creationId xmlns:a16="http://schemas.microsoft.com/office/drawing/2014/main" id="{59DB9AA3-9B54-6E46-A3C9-1D2A8D83E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Rectangle 13">
              <a:extLst>
                <a:ext uri="{FF2B5EF4-FFF2-40B4-BE49-F238E27FC236}">
                  <a16:creationId xmlns:a16="http://schemas.microsoft.com/office/drawing/2014/main" id="{76CEE22B-CC59-9C4B-9C19-A99543153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2555"/>
              <a:ext cx="73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{1, 2, 3, 4}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06" name="Line 14">
              <a:extLst>
                <a:ext uri="{FF2B5EF4-FFF2-40B4-BE49-F238E27FC236}">
                  <a16:creationId xmlns:a16="http://schemas.microsoft.com/office/drawing/2014/main" id="{9196FB36-9E6D-B544-93AA-8A4703CB9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Line 15">
              <a:extLst>
                <a:ext uri="{FF2B5EF4-FFF2-40B4-BE49-F238E27FC236}">
                  <a16:creationId xmlns:a16="http://schemas.microsoft.com/office/drawing/2014/main" id="{C2E933F1-B301-3B45-A598-0187CB0EA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Line 16">
              <a:extLst>
                <a:ext uri="{FF2B5EF4-FFF2-40B4-BE49-F238E27FC236}">
                  <a16:creationId xmlns:a16="http://schemas.microsoft.com/office/drawing/2014/main" id="{7212AF2B-5AD4-A24B-B6B4-36C244806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Line 17">
              <a:extLst>
                <a:ext uri="{FF2B5EF4-FFF2-40B4-BE49-F238E27FC236}">
                  <a16:creationId xmlns:a16="http://schemas.microsoft.com/office/drawing/2014/main" id="{F7D1115C-6012-E643-BA17-5CFCFB1D9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Freeform 18">
              <a:extLst>
                <a:ext uri="{FF2B5EF4-FFF2-40B4-BE49-F238E27FC236}">
                  <a16:creationId xmlns:a16="http://schemas.microsoft.com/office/drawing/2014/main" id="{27AC3B84-5485-964A-84C0-88131E04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Freeform 19">
              <a:extLst>
                <a:ext uri="{FF2B5EF4-FFF2-40B4-BE49-F238E27FC236}">
                  <a16:creationId xmlns:a16="http://schemas.microsoft.com/office/drawing/2014/main" id="{03E65A9B-A878-3B40-9E7F-3B1DA067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Freeform 20">
              <a:extLst>
                <a:ext uri="{FF2B5EF4-FFF2-40B4-BE49-F238E27FC236}">
                  <a16:creationId xmlns:a16="http://schemas.microsoft.com/office/drawing/2014/main" id="{ECC955F3-460F-5C49-9151-6F1F59A6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Freeform 21">
              <a:extLst>
                <a:ext uri="{FF2B5EF4-FFF2-40B4-BE49-F238E27FC236}">
                  <a16:creationId xmlns:a16="http://schemas.microsoft.com/office/drawing/2014/main" id="{E97DE3C1-5A80-DD46-BA56-3233FEA7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Rectangle 22">
              <a:extLst>
                <a:ext uri="{FF2B5EF4-FFF2-40B4-BE49-F238E27FC236}">
                  <a16:creationId xmlns:a16="http://schemas.microsoft.com/office/drawing/2014/main" id="{0DB5C4C8-B5F7-ED4B-A98D-C3BE8473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3180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5,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15" name="Line 23">
              <a:extLst>
                <a:ext uri="{FF2B5EF4-FFF2-40B4-BE49-F238E27FC236}">
                  <a16:creationId xmlns:a16="http://schemas.microsoft.com/office/drawing/2014/main" id="{393754A3-8269-A940-9041-573C00D77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Line 24">
              <a:extLst>
                <a:ext uri="{FF2B5EF4-FFF2-40B4-BE49-F238E27FC236}">
                  <a16:creationId xmlns:a16="http://schemas.microsoft.com/office/drawing/2014/main" id="{3E2D31D7-6EA1-AC42-B600-1EB0CE854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Line 25">
              <a:extLst>
                <a:ext uri="{FF2B5EF4-FFF2-40B4-BE49-F238E27FC236}">
                  <a16:creationId xmlns:a16="http://schemas.microsoft.com/office/drawing/2014/main" id="{2CF35FD8-A3B5-6248-ACAF-B02C9F3C6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Line 26">
              <a:extLst>
                <a:ext uri="{FF2B5EF4-FFF2-40B4-BE49-F238E27FC236}">
                  <a16:creationId xmlns:a16="http://schemas.microsoft.com/office/drawing/2014/main" id="{58FA738F-1D64-4B42-B3DF-9DC4CCE09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Freeform 27">
              <a:extLst>
                <a:ext uri="{FF2B5EF4-FFF2-40B4-BE49-F238E27FC236}">
                  <a16:creationId xmlns:a16="http://schemas.microsoft.com/office/drawing/2014/main" id="{86417CA9-B03F-2C42-A8C3-3B5BD1B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Freeform 28">
              <a:extLst>
                <a:ext uri="{FF2B5EF4-FFF2-40B4-BE49-F238E27FC236}">
                  <a16:creationId xmlns:a16="http://schemas.microsoft.com/office/drawing/2014/main" id="{DBBA74BD-8CB4-D24D-9ED6-1AFFA48A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Freeform 29">
              <a:extLst>
                <a:ext uri="{FF2B5EF4-FFF2-40B4-BE49-F238E27FC236}">
                  <a16:creationId xmlns:a16="http://schemas.microsoft.com/office/drawing/2014/main" id="{D0A705B3-3484-5947-91B3-F21B1A45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Freeform 30">
              <a:extLst>
                <a:ext uri="{FF2B5EF4-FFF2-40B4-BE49-F238E27FC236}">
                  <a16:creationId xmlns:a16="http://schemas.microsoft.com/office/drawing/2014/main" id="{B5AE75EC-B60B-1349-BD18-561F4FC1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Rectangle 31">
              <a:extLst>
                <a:ext uri="{FF2B5EF4-FFF2-40B4-BE49-F238E27FC236}">
                  <a16:creationId xmlns:a16="http://schemas.microsoft.com/office/drawing/2014/main" id="{6E8146A9-F49D-884F-B792-F388D5CB2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3174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4, 9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24" name="Line 32">
              <a:extLst>
                <a:ext uri="{FF2B5EF4-FFF2-40B4-BE49-F238E27FC236}">
                  <a16:creationId xmlns:a16="http://schemas.microsoft.com/office/drawing/2014/main" id="{FD4C7ACF-E991-8E4B-81E3-06D9B1DE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Line 33">
              <a:extLst>
                <a:ext uri="{FF2B5EF4-FFF2-40B4-BE49-F238E27FC236}">
                  <a16:creationId xmlns:a16="http://schemas.microsoft.com/office/drawing/2014/main" id="{43EB7978-40D4-1348-832B-CCDD6E7C1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Line 34">
              <a:extLst>
                <a:ext uri="{FF2B5EF4-FFF2-40B4-BE49-F238E27FC236}">
                  <a16:creationId xmlns:a16="http://schemas.microsoft.com/office/drawing/2014/main" id="{4D9CE18A-6CDB-E243-B67A-0B8030A42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Line 35">
              <a:extLst>
                <a:ext uri="{FF2B5EF4-FFF2-40B4-BE49-F238E27FC236}">
                  <a16:creationId xmlns:a16="http://schemas.microsoft.com/office/drawing/2014/main" id="{36B8F130-9CFB-9C45-97D3-59663B100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Freeform 36">
              <a:extLst>
                <a:ext uri="{FF2B5EF4-FFF2-40B4-BE49-F238E27FC236}">
                  <a16:creationId xmlns:a16="http://schemas.microsoft.com/office/drawing/2014/main" id="{6B77654A-91B8-AC4C-AD3B-A38C2891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Freeform 37">
              <a:extLst>
                <a:ext uri="{FF2B5EF4-FFF2-40B4-BE49-F238E27FC236}">
                  <a16:creationId xmlns:a16="http://schemas.microsoft.com/office/drawing/2014/main" id="{EB183637-25B1-084A-B1FC-4A914E38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Freeform 38">
              <a:extLst>
                <a:ext uri="{FF2B5EF4-FFF2-40B4-BE49-F238E27FC236}">
                  <a16:creationId xmlns:a16="http://schemas.microsoft.com/office/drawing/2014/main" id="{838875F3-FF10-AC4C-9EC8-85DC7B4AD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Freeform 39">
              <a:extLst>
                <a:ext uri="{FF2B5EF4-FFF2-40B4-BE49-F238E27FC236}">
                  <a16:creationId xmlns:a16="http://schemas.microsoft.com/office/drawing/2014/main" id="{441FB843-4CCE-D543-88AB-882DA509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Freeform 40">
              <a:extLst>
                <a:ext uri="{FF2B5EF4-FFF2-40B4-BE49-F238E27FC236}">
                  <a16:creationId xmlns:a16="http://schemas.microsoft.com/office/drawing/2014/main" id="{513824F6-A322-0A4B-804D-5F8E0D9A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Freeform 41">
              <a:extLst>
                <a:ext uri="{FF2B5EF4-FFF2-40B4-BE49-F238E27FC236}">
                  <a16:creationId xmlns:a16="http://schemas.microsoft.com/office/drawing/2014/main" id="{677B537A-A1FE-A942-AB95-B19A0817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Freeform 42">
              <a:extLst>
                <a:ext uri="{FF2B5EF4-FFF2-40B4-BE49-F238E27FC236}">
                  <a16:creationId xmlns:a16="http://schemas.microsoft.com/office/drawing/2014/main" id="{E96BFEBC-8291-4C4E-9407-B1E38D25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Freeform 43">
              <a:extLst>
                <a:ext uri="{FF2B5EF4-FFF2-40B4-BE49-F238E27FC236}">
                  <a16:creationId xmlns:a16="http://schemas.microsoft.com/office/drawing/2014/main" id="{515B27B3-7215-D349-8D3B-3931939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Rectangle 44">
              <a:extLst>
                <a:ext uri="{FF2B5EF4-FFF2-40B4-BE49-F238E27FC236}">
                  <a16:creationId xmlns:a16="http://schemas.microsoft.com/office/drawing/2014/main" id="{C9C92AC5-6174-F54F-8BD6-B04F906B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555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6,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7" name="Rectangle 45">
              <a:extLst>
                <a:ext uri="{FF2B5EF4-FFF2-40B4-BE49-F238E27FC236}">
                  <a16:creationId xmlns:a16="http://schemas.microsoft.com/office/drawing/2014/main" id="{6B18FFC5-7922-2441-9D47-B0799E82F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905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&gt; 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8" name="Rectangle 46">
              <a:extLst>
                <a:ext uri="{FF2B5EF4-FFF2-40B4-BE49-F238E27FC236}">
                  <a16:creationId xmlns:a16="http://schemas.microsoft.com/office/drawing/2014/main" id="{CA6078C1-2025-E04D-B026-124807879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3254"/>
              <a:ext cx="20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9" name="Rectangle 47">
              <a:extLst>
                <a:ext uri="{FF2B5EF4-FFF2-40B4-BE49-F238E27FC236}">
                  <a16:creationId xmlns:a16="http://schemas.microsoft.com/office/drawing/2014/main" id="{DA28CF87-68A2-1440-A159-A05AC3FE3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2582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0" name="Rectangle 48">
              <a:extLst>
                <a:ext uri="{FF2B5EF4-FFF2-40B4-BE49-F238E27FC236}">
                  <a16:creationId xmlns:a16="http://schemas.microsoft.com/office/drawing/2014/main" id="{62911576-823B-9B41-B890-5E6C4A7BB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85"/>
              <a:ext cx="6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v1+v3 &lt; 9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1" name="Rectangle 49">
              <a:extLst>
                <a:ext uri="{FF2B5EF4-FFF2-40B4-BE49-F238E27FC236}">
                  <a16:creationId xmlns:a16="http://schemas.microsoft.com/office/drawing/2014/main" id="{3E2835C2-7F96-C34A-9650-809662F19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3228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2" name="Rectangle 50">
              <a:extLst>
                <a:ext uri="{FF2B5EF4-FFF2-40B4-BE49-F238E27FC236}">
                  <a16:creationId xmlns:a16="http://schemas.microsoft.com/office/drawing/2014/main" id="{D87D82A8-960F-AC4A-9F18-9DE27F9DD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469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V1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3" name="Rectangle 51">
              <a:extLst>
                <a:ext uri="{FF2B5EF4-FFF2-40B4-BE49-F238E27FC236}">
                  <a16:creationId xmlns:a16="http://schemas.microsoft.com/office/drawing/2014/main" id="{EBCD1BC4-2BAD-0342-BE4F-C28C34B5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911"/>
              <a:ext cx="54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&lt; v3 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4" name="Rectangle 52">
              <a:extLst>
                <a:ext uri="{FF2B5EF4-FFF2-40B4-BE49-F238E27FC236}">
                  <a16:creationId xmlns:a16="http://schemas.microsoft.com/office/drawing/2014/main" id="{1AD2DA1F-94D7-9F48-A05F-F6E5C2B7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423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 &lt; 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</p:grpSp>
      <p:pic>
        <p:nvPicPr>
          <p:cNvPr id="61446" name="Picture 53" descr="temporal-net">
            <a:extLst>
              <a:ext uri="{FF2B5EF4-FFF2-40B4-BE49-F238E27FC236}">
                <a16:creationId xmlns:a16="http://schemas.microsoft.com/office/drawing/2014/main" id="{E70C7411-1B0C-2B40-AC23-2B602DEE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2844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54" descr="usmap-cg">
            <a:extLst>
              <a:ext uri="{FF2B5EF4-FFF2-40B4-BE49-F238E27FC236}">
                <a16:creationId xmlns:a16="http://schemas.microsoft.com/office/drawing/2014/main" id="{3EE60FAA-1ABD-5B4F-9E23-CCA8AE0B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3399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8" name="Group 55">
            <a:extLst>
              <a:ext uri="{FF2B5EF4-FFF2-40B4-BE49-F238E27FC236}">
                <a16:creationId xmlns:a16="http://schemas.microsoft.com/office/drawing/2014/main" id="{77EDD0B0-B7E0-6445-B803-E672592ED82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62400"/>
            <a:ext cx="1798638" cy="1425575"/>
            <a:chOff x="3264" y="2448"/>
            <a:chExt cx="2196" cy="1331"/>
          </a:xfrm>
        </p:grpSpPr>
        <p:sp>
          <p:nvSpPr>
            <p:cNvPr id="61449" name="Freeform 56">
              <a:extLst>
                <a:ext uri="{FF2B5EF4-FFF2-40B4-BE49-F238E27FC236}">
                  <a16:creationId xmlns:a16="http://schemas.microsoft.com/office/drawing/2014/main" id="{DEF97B4B-A577-FA4A-996B-56641DFB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Freeform 57">
              <a:extLst>
                <a:ext uri="{FF2B5EF4-FFF2-40B4-BE49-F238E27FC236}">
                  <a16:creationId xmlns:a16="http://schemas.microsoft.com/office/drawing/2014/main" id="{BDE41266-E1FE-FC4F-93C8-450244ED5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Freeform 58">
              <a:extLst>
                <a:ext uri="{FF2B5EF4-FFF2-40B4-BE49-F238E27FC236}">
                  <a16:creationId xmlns:a16="http://schemas.microsoft.com/office/drawing/2014/main" id="{0065039A-5F55-8340-A26F-C73826697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Freeform 59">
              <a:extLst>
                <a:ext uri="{FF2B5EF4-FFF2-40B4-BE49-F238E27FC236}">
                  <a16:creationId xmlns:a16="http://schemas.microsoft.com/office/drawing/2014/main" id="{5436C113-DE07-BE4F-B5AC-A29CF6AB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Freeform 60">
              <a:extLst>
                <a:ext uri="{FF2B5EF4-FFF2-40B4-BE49-F238E27FC236}">
                  <a16:creationId xmlns:a16="http://schemas.microsoft.com/office/drawing/2014/main" id="{795A9261-F0E3-EF41-BA10-488ACD9EB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61">
              <a:extLst>
                <a:ext uri="{FF2B5EF4-FFF2-40B4-BE49-F238E27FC236}">
                  <a16:creationId xmlns:a16="http://schemas.microsoft.com/office/drawing/2014/main" id="{FA341C46-FCCC-2848-9AC5-2E120EBF2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62">
              <a:extLst>
                <a:ext uri="{FF2B5EF4-FFF2-40B4-BE49-F238E27FC236}">
                  <a16:creationId xmlns:a16="http://schemas.microsoft.com/office/drawing/2014/main" id="{537CF4D3-7611-BF43-90A4-3977EE4A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63">
              <a:extLst>
                <a:ext uri="{FF2B5EF4-FFF2-40B4-BE49-F238E27FC236}">
                  <a16:creationId xmlns:a16="http://schemas.microsoft.com/office/drawing/2014/main" id="{273633F8-DB9E-5A41-93D5-317362E24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64">
              <a:extLst>
                <a:ext uri="{FF2B5EF4-FFF2-40B4-BE49-F238E27FC236}">
                  <a16:creationId xmlns:a16="http://schemas.microsoft.com/office/drawing/2014/main" id="{1BD70451-862F-5A48-B0FC-61B7705D4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65">
              <a:extLst>
                <a:ext uri="{FF2B5EF4-FFF2-40B4-BE49-F238E27FC236}">
                  <a16:creationId xmlns:a16="http://schemas.microsoft.com/office/drawing/2014/main" id="{5C440150-2FB4-2C41-A640-086818116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66">
              <a:extLst>
                <a:ext uri="{FF2B5EF4-FFF2-40B4-BE49-F238E27FC236}">
                  <a16:creationId xmlns:a16="http://schemas.microsoft.com/office/drawing/2014/main" id="{013FF84D-3E60-F046-AAC4-66D48297D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67">
              <a:extLst>
                <a:ext uri="{FF2B5EF4-FFF2-40B4-BE49-F238E27FC236}">
                  <a16:creationId xmlns:a16="http://schemas.microsoft.com/office/drawing/2014/main" id="{70EAC4F4-A81C-B047-A0B9-55A454048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" y="2977"/>
              <a:ext cx="569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68">
              <a:extLst>
                <a:ext uri="{FF2B5EF4-FFF2-40B4-BE49-F238E27FC236}">
                  <a16:creationId xmlns:a16="http://schemas.microsoft.com/office/drawing/2014/main" id="{4C1AC4BF-E157-0543-96A1-FF900FF3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69">
              <a:extLst>
                <a:ext uri="{FF2B5EF4-FFF2-40B4-BE49-F238E27FC236}">
                  <a16:creationId xmlns:a16="http://schemas.microsoft.com/office/drawing/2014/main" id="{A56EAEA7-ED18-E947-9969-AF6954FB3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70">
              <a:extLst>
                <a:ext uri="{FF2B5EF4-FFF2-40B4-BE49-F238E27FC236}">
                  <a16:creationId xmlns:a16="http://schemas.microsoft.com/office/drawing/2014/main" id="{36118030-B1D2-964A-B5C4-CEF4855C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71">
              <a:extLst>
                <a:ext uri="{FF2B5EF4-FFF2-40B4-BE49-F238E27FC236}">
                  <a16:creationId xmlns:a16="http://schemas.microsoft.com/office/drawing/2014/main" id="{8471E7EF-5F9D-5D44-AF3E-BBE078CEF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066"/>
              <a:ext cx="419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72">
              <a:extLst>
                <a:ext uri="{FF2B5EF4-FFF2-40B4-BE49-F238E27FC236}">
                  <a16:creationId xmlns:a16="http://schemas.microsoft.com/office/drawing/2014/main" id="{1D2965C5-A880-B54D-9369-028E712F0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73">
              <a:extLst>
                <a:ext uri="{FF2B5EF4-FFF2-40B4-BE49-F238E27FC236}">
                  <a16:creationId xmlns:a16="http://schemas.microsoft.com/office/drawing/2014/main" id="{146AA288-8DBC-0B4E-A815-6DADB9502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74">
              <a:extLst>
                <a:ext uri="{FF2B5EF4-FFF2-40B4-BE49-F238E27FC236}">
                  <a16:creationId xmlns:a16="http://schemas.microsoft.com/office/drawing/2014/main" id="{D8D08F83-5362-4449-888A-3E296DF00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75">
              <a:extLst>
                <a:ext uri="{FF2B5EF4-FFF2-40B4-BE49-F238E27FC236}">
                  <a16:creationId xmlns:a16="http://schemas.microsoft.com/office/drawing/2014/main" id="{28EBD831-F193-CA4B-B937-B55F1602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76">
              <a:extLst>
                <a:ext uri="{FF2B5EF4-FFF2-40B4-BE49-F238E27FC236}">
                  <a16:creationId xmlns:a16="http://schemas.microsoft.com/office/drawing/2014/main" id="{41E827AD-9B83-8146-B946-1B1A0D07A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Rectangle 77">
              <a:extLst>
                <a:ext uri="{FF2B5EF4-FFF2-40B4-BE49-F238E27FC236}">
                  <a16:creationId xmlns:a16="http://schemas.microsoft.com/office/drawing/2014/main" id="{628B17AB-B354-A342-9441-58623554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70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1" name="Rectangle 78">
              <a:extLst>
                <a:ext uri="{FF2B5EF4-FFF2-40B4-BE49-F238E27FC236}">
                  <a16:creationId xmlns:a16="http://schemas.microsoft.com/office/drawing/2014/main" id="{E9E730AF-2A2D-D540-B957-B9AC3511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7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600" b="1">
                <a:latin typeface="Arial" panose="020B0604020202020204" pitchFamily="34" charset="0"/>
              </a:endParaRPr>
            </a:p>
          </p:txBody>
        </p:sp>
        <p:sp>
          <p:nvSpPr>
            <p:cNvPr id="61472" name="Rectangle 79">
              <a:extLst>
                <a:ext uri="{FF2B5EF4-FFF2-40B4-BE49-F238E27FC236}">
                  <a16:creationId xmlns:a16="http://schemas.microsoft.com/office/drawing/2014/main" id="{5B689B7B-712D-EA4D-BEA7-1401D2E6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3" name="Rectangle 80">
              <a:extLst>
                <a:ext uri="{FF2B5EF4-FFF2-40B4-BE49-F238E27FC236}">
                  <a16:creationId xmlns:a16="http://schemas.microsoft.com/office/drawing/2014/main" id="{42D1C3C5-0E2A-CA4D-A554-0D9BF6CEA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3619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4" name="Rectangle 81">
              <a:extLst>
                <a:ext uri="{FF2B5EF4-FFF2-40B4-BE49-F238E27FC236}">
                  <a16:creationId xmlns:a16="http://schemas.microsoft.com/office/drawing/2014/main" id="{090EBE41-560E-174A-926A-0F687E6BD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7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5" name="Rectangle 82">
              <a:extLst>
                <a:ext uri="{FF2B5EF4-FFF2-40B4-BE49-F238E27FC236}">
                  <a16:creationId xmlns:a16="http://schemas.microsoft.com/office/drawing/2014/main" id="{BA276574-9D44-334C-9C9E-804410100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297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6" name="Rectangle 83">
              <a:extLst>
                <a:ext uri="{FF2B5EF4-FFF2-40B4-BE49-F238E27FC236}">
                  <a16:creationId xmlns:a16="http://schemas.microsoft.com/office/drawing/2014/main" id="{88E33FBB-1D76-4042-969E-E56D1D2C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335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7" name="Rectangle 84">
              <a:extLst>
                <a:ext uri="{FF2B5EF4-FFF2-40B4-BE49-F238E27FC236}">
                  <a16:creationId xmlns:a16="http://schemas.microsoft.com/office/drawing/2014/main" id="{798DFABA-1596-B242-85EC-86110C2F2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" y="2841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8" name="Rectangle 85">
              <a:extLst>
                <a:ext uri="{FF2B5EF4-FFF2-40B4-BE49-F238E27FC236}">
                  <a16:creationId xmlns:a16="http://schemas.microsoft.com/office/drawing/2014/main" id="{44119A51-00E5-3440-9C8C-0A427869A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3" y="3555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9" name="Rectangle 86">
              <a:extLst>
                <a:ext uri="{FF2B5EF4-FFF2-40B4-BE49-F238E27FC236}">
                  <a16:creationId xmlns:a16="http://schemas.microsoft.com/office/drawing/2014/main" id="{535292D2-86C7-7B4B-A706-703B8838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3619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0" name="Rectangle 87">
              <a:extLst>
                <a:ext uri="{FF2B5EF4-FFF2-40B4-BE49-F238E27FC236}">
                  <a16:creationId xmlns:a16="http://schemas.microsoft.com/office/drawing/2014/main" id="{49D7090B-124E-2C42-9604-5F9BFC89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879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1" name="Rectangle 88">
              <a:extLst>
                <a:ext uri="{FF2B5EF4-FFF2-40B4-BE49-F238E27FC236}">
                  <a16:creationId xmlns:a16="http://schemas.microsoft.com/office/drawing/2014/main" id="{EC2E41AB-6880-7447-B4A9-C52F63D22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2" name="Rectangle 89">
              <a:extLst>
                <a:ext uri="{FF2B5EF4-FFF2-40B4-BE49-F238E27FC236}">
                  <a16:creationId xmlns:a16="http://schemas.microsoft.com/office/drawing/2014/main" id="{F79708C7-6464-C54E-9531-27602663D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165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3" name="Rectangle 90">
              <a:extLst>
                <a:ext uri="{FF2B5EF4-FFF2-40B4-BE49-F238E27FC236}">
                  <a16:creationId xmlns:a16="http://schemas.microsoft.com/office/drawing/2014/main" id="{2F33DE8E-73A3-144C-8C13-BF4FF0AA6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3407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4" name="Rectangle 91">
              <a:extLst>
                <a:ext uri="{FF2B5EF4-FFF2-40B4-BE49-F238E27FC236}">
                  <a16:creationId xmlns:a16="http://schemas.microsoft.com/office/drawing/2014/main" id="{E33D8C0E-DC78-8641-93CF-179094D4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755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5" name="Rectangle 92">
              <a:extLst>
                <a:ext uri="{FF2B5EF4-FFF2-40B4-BE49-F238E27FC236}">
                  <a16:creationId xmlns:a16="http://schemas.microsoft.com/office/drawing/2014/main" id="{9A1701D9-D190-EB4D-9259-CE7F9DF71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905"/>
              <a:ext cx="5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6" name="Rectangle 93">
              <a:extLst>
                <a:ext uri="{FF2B5EF4-FFF2-40B4-BE49-F238E27FC236}">
                  <a16:creationId xmlns:a16="http://schemas.microsoft.com/office/drawing/2014/main" id="{AB91CFA1-A4A0-2547-9F48-88B097417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3022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7" name="Rectangle 94">
              <a:extLst>
                <a:ext uri="{FF2B5EF4-FFF2-40B4-BE49-F238E27FC236}">
                  <a16:creationId xmlns:a16="http://schemas.microsoft.com/office/drawing/2014/main" id="{A1394EEF-CDC3-394A-9D38-8A6B6039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832"/>
              <a:ext cx="9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8" name="Rectangle 95">
              <a:extLst>
                <a:ext uri="{FF2B5EF4-FFF2-40B4-BE49-F238E27FC236}">
                  <a16:creationId xmlns:a16="http://schemas.microsoft.com/office/drawing/2014/main" id="{5C9A3B5E-2F0A-EE47-9CE4-66319872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336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9" name="Rectangle 96">
              <a:extLst>
                <a:ext uri="{FF2B5EF4-FFF2-40B4-BE49-F238E27FC236}">
                  <a16:creationId xmlns:a16="http://schemas.microsoft.com/office/drawing/2014/main" id="{C8E82839-2BE4-3447-9391-0AF2983F2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19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0" name="Rectangle 97">
              <a:extLst>
                <a:ext uri="{FF2B5EF4-FFF2-40B4-BE49-F238E27FC236}">
                  <a16:creationId xmlns:a16="http://schemas.microsoft.com/office/drawing/2014/main" id="{94DEC63C-3C7B-D847-88F4-AF836340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3071"/>
              <a:ext cx="7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1491" name="Rectangle 98">
              <a:extLst>
                <a:ext uri="{FF2B5EF4-FFF2-40B4-BE49-F238E27FC236}">
                  <a16:creationId xmlns:a16="http://schemas.microsoft.com/office/drawing/2014/main" id="{50A3C86E-A55C-2E45-BA60-1445950A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9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2" name="Rectangle 99">
              <a:extLst>
                <a:ext uri="{FF2B5EF4-FFF2-40B4-BE49-F238E27FC236}">
                  <a16:creationId xmlns:a16="http://schemas.microsoft.com/office/drawing/2014/main" id="{3DE1F047-3387-C64D-94AA-1F4329F63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3112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3" name="Rectangle 100">
              <a:extLst>
                <a:ext uri="{FF2B5EF4-FFF2-40B4-BE49-F238E27FC236}">
                  <a16:creationId xmlns:a16="http://schemas.microsoft.com/office/drawing/2014/main" id="{1440ADA8-753F-B341-A5FC-C3E81B89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4" name="Rectangle 101">
              <a:extLst>
                <a:ext uri="{FF2B5EF4-FFF2-40B4-BE49-F238E27FC236}">
                  <a16:creationId xmlns:a16="http://schemas.microsoft.com/office/drawing/2014/main" id="{EF0B329C-D9FA-EA42-B8A3-4FD278F2C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314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5" name="Rectangle 102">
              <a:extLst>
                <a:ext uri="{FF2B5EF4-FFF2-40B4-BE49-F238E27FC236}">
                  <a16:creationId xmlns:a16="http://schemas.microsoft.com/office/drawing/2014/main" id="{F36AA7AD-B2DB-4A40-A68B-08322215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6" name="Rectangle 103">
              <a:extLst>
                <a:ext uri="{FF2B5EF4-FFF2-40B4-BE49-F238E27FC236}">
                  <a16:creationId xmlns:a16="http://schemas.microsoft.com/office/drawing/2014/main" id="{D61D3862-C3A1-7B4C-BABC-FD6E9351C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3343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oter Placeholder 4">
            <a:extLst>
              <a:ext uri="{FF2B5EF4-FFF2-40B4-BE49-F238E27FC236}">
                <a16:creationId xmlns:a16="http://schemas.microsoft.com/office/drawing/2014/main" id="{294BB7EE-F2E1-1C47-A3F1-C9C25FD4A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0ABCDB1E-FD99-6544-8D9C-842863DF3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67CFA4-0847-5947-9DF2-4B189AE3181E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D3CD9CF-F8BD-0648-8AC4-E02C93FC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More examples</a:t>
            </a:r>
            <a:endParaRPr lang="en-US" altLang="en-US" sz="3600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3CDB2D7-9568-734E-A456-AD25CC7DB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34350" cy="449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Example VII:</a:t>
            </a:r>
            <a:r>
              <a:rPr lang="en-US" altLang="en-US" sz="2800"/>
              <a:t>  </a:t>
            </a:r>
            <a:r>
              <a:rPr lang="en-US" altLang="en-US" sz="2400"/>
              <a:t>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Join operation in relational DB is a CSP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View materialization is a CSP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Example VIII</a:t>
            </a:r>
            <a:r>
              <a:rPr lang="en-US" altLang="en-US" sz="2800"/>
              <a:t>:  </a:t>
            </a:r>
            <a:r>
              <a:rPr lang="en-US" altLang="en-US" sz="2400"/>
              <a:t>Interactive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Data-flow constraints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Spreadsheets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Graphical layout systems and animation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Graphical user interfaces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Example IX: </a:t>
            </a:r>
            <a:r>
              <a:rPr lang="en-US" altLang="en-US" sz="2400"/>
              <a:t>Molecular biology (bioinformatics)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Threading,  etc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4">
            <a:extLst>
              <a:ext uri="{FF2B5EF4-FFF2-40B4-BE49-F238E27FC236}">
                <a16:creationId xmlns:a16="http://schemas.microsoft.com/office/drawing/2014/main" id="{A050EE2F-208D-074F-9962-17327DEF1A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602DFF4F-1B60-164C-83C7-BE3B31AC97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922B93-60AF-264C-8BFE-62CFA0E6E4B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C2D49A5-F6C1-C847-AB0A-657B54CA9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4B763C1-2149-8F4C-B75A-7927E3BD0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4">
            <a:extLst>
              <a:ext uri="{FF2B5EF4-FFF2-40B4-BE49-F238E27FC236}">
                <a16:creationId xmlns:a16="http://schemas.microsoft.com/office/drawing/2014/main" id="{2912DFFB-7275-664D-8D3E-27EBF8BA1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C23325E9-5425-5C46-A412-085A4AEC4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563510-E509-DE45-BE90-E5E05741A51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40202B4-C432-1C4C-9730-427CD431C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524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/>
              <a:t>Representation (again)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0961BD4-9956-E645-8E39-F1D2A9363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3A65BC"/>
                </a:solidFill>
              </a:rPr>
              <a:t>Macrostructure</a:t>
            </a:r>
            <a:r>
              <a:rPr lang="en-US" altLang="en-US" sz="2000"/>
              <a:t> G(P):</a:t>
            </a: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- constraint graph for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	      binary constraints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- constraint network for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           non-binary constraints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3A65BC"/>
                </a:solidFill>
              </a:rPr>
              <a:t>Micro-structure</a:t>
            </a:r>
            <a:r>
              <a:rPr lang="en-US" altLang="en-US" sz="2000"/>
              <a:t>  </a:t>
            </a:r>
            <a:r>
              <a:rPr lang="en-US" altLang="en-US" sz="2000">
                <a:sym typeface="Symbol" pitchFamily="2" charset="2"/>
              </a:rPr>
              <a:t> </a:t>
            </a:r>
            <a:r>
              <a:rPr lang="en-US" altLang="en-US" sz="2000"/>
              <a:t>(P):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solidFill>
                  <a:srgbClr val="3A65BC"/>
                </a:solidFill>
              </a:rPr>
              <a:t>Co-microstructure</a:t>
            </a:r>
            <a:r>
              <a:rPr lang="en-US" altLang="en-US" sz="1800"/>
              <a:t> co-</a:t>
            </a:r>
            <a:r>
              <a:rPr lang="en-US" altLang="en-US" sz="2000">
                <a:sym typeface="Symbol" pitchFamily="2" charset="2"/>
              </a:rPr>
              <a:t></a:t>
            </a:r>
            <a:r>
              <a:rPr lang="en-US" altLang="en-US" sz="2000"/>
              <a:t>(P)</a:t>
            </a:r>
            <a:r>
              <a:rPr lang="en-US" altLang="en-US" sz="180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</p:txBody>
      </p:sp>
      <p:grpSp>
        <p:nvGrpSpPr>
          <p:cNvPr id="67589" name="Group 4">
            <a:extLst>
              <a:ext uri="{FF2B5EF4-FFF2-40B4-BE49-F238E27FC236}">
                <a16:creationId xmlns:a16="http://schemas.microsoft.com/office/drawing/2014/main" id="{35112E7D-69FB-D64F-86D9-FD7C282149F1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143000"/>
            <a:ext cx="4213225" cy="1570038"/>
            <a:chOff x="1867" y="1158"/>
            <a:chExt cx="2546" cy="809"/>
          </a:xfrm>
        </p:grpSpPr>
        <p:sp>
          <p:nvSpPr>
            <p:cNvPr id="67610" name="Oval 5">
              <a:extLst>
                <a:ext uri="{FF2B5EF4-FFF2-40B4-BE49-F238E27FC236}">
                  <a16:creationId xmlns:a16="http://schemas.microsoft.com/office/drawing/2014/main" id="{053D73CF-158D-2344-A503-E3FCDFD5E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1170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a, b</a:t>
              </a:r>
            </a:p>
          </p:txBody>
        </p:sp>
        <p:sp>
          <p:nvSpPr>
            <p:cNvPr id="67611" name="Oval 6">
              <a:extLst>
                <a:ext uri="{FF2B5EF4-FFF2-40B4-BE49-F238E27FC236}">
                  <a16:creationId xmlns:a16="http://schemas.microsoft.com/office/drawing/2014/main" id="{B5296BB0-CBEC-9948-AEB0-441E0905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1689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a, c</a:t>
              </a:r>
            </a:p>
          </p:txBody>
        </p:sp>
        <p:sp>
          <p:nvSpPr>
            <p:cNvPr id="67612" name="Oval 7">
              <a:extLst>
                <a:ext uri="{FF2B5EF4-FFF2-40B4-BE49-F238E27FC236}">
                  <a16:creationId xmlns:a16="http://schemas.microsoft.com/office/drawing/2014/main" id="{DB5902B4-E981-2043-837A-60E64B7CC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689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b, c</a:t>
              </a:r>
            </a:p>
          </p:txBody>
        </p:sp>
        <p:sp>
          <p:nvSpPr>
            <p:cNvPr id="67613" name="Text Box 8">
              <a:extLst>
                <a:ext uri="{FF2B5EF4-FFF2-40B4-BE49-F238E27FC236}">
                  <a16:creationId xmlns:a16="http://schemas.microsoft.com/office/drawing/2014/main" id="{D20AB551-7244-0F44-BDAD-7BA1CF701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1361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4" name="Line 9">
              <a:extLst>
                <a:ext uri="{FF2B5EF4-FFF2-40B4-BE49-F238E27FC236}">
                  <a16:creationId xmlns:a16="http://schemas.microsoft.com/office/drawing/2014/main" id="{FFF2B034-65C3-7D47-99AA-596260B53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0" y="1358"/>
              <a:ext cx="300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5" name="Line 10">
              <a:extLst>
                <a:ext uri="{FF2B5EF4-FFF2-40B4-BE49-F238E27FC236}">
                  <a16:creationId xmlns:a16="http://schemas.microsoft.com/office/drawing/2014/main" id="{AA982F96-028D-3448-85EC-288016A7B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9" y="1810"/>
              <a:ext cx="736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6" name="Line 11">
              <a:extLst>
                <a:ext uri="{FF2B5EF4-FFF2-40B4-BE49-F238E27FC236}">
                  <a16:creationId xmlns:a16="http://schemas.microsoft.com/office/drawing/2014/main" id="{55C3C515-C2FA-B14E-9A8B-5B2C388BC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8" y="1342"/>
              <a:ext cx="359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Text Box 12">
              <a:extLst>
                <a:ext uri="{FF2B5EF4-FFF2-40B4-BE49-F238E27FC236}">
                  <a16:creationId xmlns:a16="http://schemas.microsoft.com/office/drawing/2014/main" id="{571D30E9-6B90-C840-B2CE-02001276B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" y="1753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8" name="Text Box 13">
              <a:extLst>
                <a:ext uri="{FF2B5EF4-FFF2-40B4-BE49-F238E27FC236}">
                  <a16:creationId xmlns:a16="http://schemas.microsoft.com/office/drawing/2014/main" id="{B5F1B7EA-9601-124D-BAE8-8F67A3991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1361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9" name="Text Box 14">
              <a:extLst>
                <a:ext uri="{FF2B5EF4-FFF2-40B4-BE49-F238E27FC236}">
                  <a16:creationId xmlns:a16="http://schemas.microsoft.com/office/drawing/2014/main" id="{E499FAA7-8BE9-DA4C-A422-C47A959D8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2" y="1158"/>
              <a:ext cx="57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V1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20" name="Text Box 15">
              <a:extLst>
                <a:ext uri="{FF2B5EF4-FFF2-40B4-BE49-F238E27FC236}">
                  <a16:creationId xmlns:a16="http://schemas.microsoft.com/office/drawing/2014/main" id="{582B28A1-8663-7F46-9450-C43AEE8A9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1687"/>
              <a:ext cx="57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V2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21" name="Text Box 16">
              <a:extLst>
                <a:ext uri="{FF2B5EF4-FFF2-40B4-BE49-F238E27FC236}">
                  <a16:creationId xmlns:a16="http://schemas.microsoft.com/office/drawing/2014/main" id="{E9A4BAC9-E30C-604B-B317-F27C9890B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1679"/>
              <a:ext cx="57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V3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67590" name="AutoShape 18">
            <a:extLst>
              <a:ext uri="{FF2B5EF4-FFF2-40B4-BE49-F238E27FC236}">
                <a16:creationId xmlns:a16="http://schemas.microsoft.com/office/drawing/2014/main" id="{C6EB2CD5-F3AA-7546-AC7A-AA97309CD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3048000"/>
            <a:ext cx="2081212" cy="276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(V1, a )            (V1, b)</a:t>
            </a:r>
          </a:p>
        </p:txBody>
      </p:sp>
      <p:sp>
        <p:nvSpPr>
          <p:cNvPr id="67591" name="AutoShape 19">
            <a:extLst>
              <a:ext uri="{FF2B5EF4-FFF2-40B4-BE49-F238E27FC236}">
                <a16:creationId xmlns:a16="http://schemas.microsoft.com/office/drawing/2014/main" id="{5466C2C3-138F-CB42-8E3A-A99AAEC9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4060825"/>
            <a:ext cx="1938337" cy="29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(V2, a )          (V2, c)</a:t>
            </a:r>
          </a:p>
        </p:txBody>
      </p:sp>
      <p:sp>
        <p:nvSpPr>
          <p:cNvPr id="67592" name="AutoShape 20">
            <a:extLst>
              <a:ext uri="{FF2B5EF4-FFF2-40B4-BE49-F238E27FC236}">
                <a16:creationId xmlns:a16="http://schemas.microsoft.com/office/drawing/2014/main" id="{849DAA01-C219-1142-BE95-39356000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4086225"/>
            <a:ext cx="1946275" cy="276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(V3, b )         (V3, c)</a:t>
            </a:r>
          </a:p>
        </p:txBody>
      </p:sp>
      <p:sp>
        <p:nvSpPr>
          <p:cNvPr id="67593" name="Line 21">
            <a:extLst>
              <a:ext uri="{FF2B5EF4-FFF2-40B4-BE49-F238E27FC236}">
                <a16:creationId xmlns:a16="http://schemas.microsoft.com/office/drawing/2014/main" id="{FC67CD1B-C0D4-A845-9E55-A41A6780A4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200400"/>
            <a:ext cx="6858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22">
            <a:extLst>
              <a:ext uri="{FF2B5EF4-FFF2-40B4-BE49-F238E27FC236}">
                <a16:creationId xmlns:a16="http://schemas.microsoft.com/office/drawing/2014/main" id="{D2E581F8-D8C8-7443-9A03-96F46F30F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200400"/>
            <a:ext cx="12192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Line 23">
            <a:extLst>
              <a:ext uri="{FF2B5EF4-FFF2-40B4-BE49-F238E27FC236}">
                <a16:creationId xmlns:a16="http://schemas.microsoft.com/office/drawing/2014/main" id="{B7CD1B37-FF7D-A547-AD77-F194EAD090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3200400"/>
            <a:ext cx="9906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Line 24">
            <a:extLst>
              <a:ext uri="{FF2B5EF4-FFF2-40B4-BE49-F238E27FC236}">
                <a16:creationId xmlns:a16="http://schemas.microsoft.com/office/drawing/2014/main" id="{97FA117B-B2F0-B640-9C28-369063A9B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00400"/>
            <a:ext cx="11430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Line 25">
            <a:extLst>
              <a:ext uri="{FF2B5EF4-FFF2-40B4-BE49-F238E27FC236}">
                <a16:creationId xmlns:a16="http://schemas.microsoft.com/office/drawing/2014/main" id="{B74BBC02-FAEB-CF45-B2D4-936326E2F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200400"/>
            <a:ext cx="16764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Freeform 26">
            <a:extLst>
              <a:ext uri="{FF2B5EF4-FFF2-40B4-BE49-F238E27FC236}">
                <a16:creationId xmlns:a16="http://schemas.microsoft.com/office/drawing/2014/main" id="{4F7DD5B1-76F7-D149-A8F6-60273E800163}"/>
              </a:ext>
            </a:extLst>
          </p:cNvPr>
          <p:cNvSpPr>
            <a:spLocks/>
          </p:cNvSpPr>
          <p:nvPr/>
        </p:nvSpPr>
        <p:spPr bwMode="auto">
          <a:xfrm>
            <a:off x="4267200" y="3698875"/>
            <a:ext cx="2286000" cy="568325"/>
          </a:xfrm>
          <a:custGeom>
            <a:avLst/>
            <a:gdLst>
              <a:gd name="T0" fmla="*/ 0 w 2362"/>
              <a:gd name="T1" fmla="*/ 2147483646 h 432"/>
              <a:gd name="T2" fmla="*/ 2147483646 w 2362"/>
              <a:gd name="T3" fmla="*/ 2147483646 h 432"/>
              <a:gd name="T4" fmla="*/ 2147483646 w 2362"/>
              <a:gd name="T5" fmla="*/ 2147483646 h 432"/>
              <a:gd name="T6" fmla="*/ 2147483646 w 2362"/>
              <a:gd name="T7" fmla="*/ 2147483646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362"/>
              <a:gd name="T13" fmla="*/ 0 h 432"/>
              <a:gd name="T14" fmla="*/ 2362 w 236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" h="432">
                <a:moveTo>
                  <a:pt x="0" y="432"/>
                </a:moveTo>
                <a:cubicBezTo>
                  <a:pt x="105" y="367"/>
                  <a:pt x="343" y="84"/>
                  <a:pt x="622" y="42"/>
                </a:cubicBezTo>
                <a:cubicBezTo>
                  <a:pt x="901" y="0"/>
                  <a:pt x="1385" y="116"/>
                  <a:pt x="1675" y="180"/>
                </a:cubicBezTo>
                <a:cubicBezTo>
                  <a:pt x="1965" y="245"/>
                  <a:pt x="2219" y="379"/>
                  <a:pt x="2362" y="43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Freeform 27">
            <a:extLst>
              <a:ext uri="{FF2B5EF4-FFF2-40B4-BE49-F238E27FC236}">
                <a16:creationId xmlns:a16="http://schemas.microsoft.com/office/drawing/2014/main" id="{5A253B66-002E-5A40-93D2-E83A27038261}"/>
              </a:ext>
            </a:extLst>
          </p:cNvPr>
          <p:cNvSpPr>
            <a:spLocks/>
          </p:cNvSpPr>
          <p:nvPr/>
        </p:nvSpPr>
        <p:spPr bwMode="auto">
          <a:xfrm>
            <a:off x="4267200" y="3532188"/>
            <a:ext cx="2667000" cy="735012"/>
          </a:xfrm>
          <a:custGeom>
            <a:avLst/>
            <a:gdLst>
              <a:gd name="T0" fmla="*/ 0 w 3165"/>
              <a:gd name="T1" fmla="*/ 2147483646 h 618"/>
              <a:gd name="T2" fmla="*/ 2147483646 w 3165"/>
              <a:gd name="T3" fmla="*/ 2147483646 h 618"/>
              <a:gd name="T4" fmla="*/ 2147483646 w 3165"/>
              <a:gd name="T5" fmla="*/ 2147483646 h 618"/>
              <a:gd name="T6" fmla="*/ 2147483646 w 3165"/>
              <a:gd name="T7" fmla="*/ 2147483646 h 618"/>
              <a:gd name="T8" fmla="*/ 0 60000 65536"/>
              <a:gd name="T9" fmla="*/ 0 60000 65536"/>
              <a:gd name="T10" fmla="*/ 0 60000 65536"/>
              <a:gd name="T11" fmla="*/ 0 60000 65536"/>
              <a:gd name="T12" fmla="*/ 0 w 3165"/>
              <a:gd name="T13" fmla="*/ 0 h 618"/>
              <a:gd name="T14" fmla="*/ 3165 w 3165"/>
              <a:gd name="T15" fmla="*/ 618 h 6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5" h="618">
                <a:moveTo>
                  <a:pt x="0" y="611"/>
                </a:moveTo>
                <a:cubicBezTo>
                  <a:pt x="150" y="516"/>
                  <a:pt x="495" y="82"/>
                  <a:pt x="900" y="41"/>
                </a:cubicBezTo>
                <a:cubicBezTo>
                  <a:pt x="1305" y="0"/>
                  <a:pt x="2053" y="267"/>
                  <a:pt x="2430" y="363"/>
                </a:cubicBezTo>
                <a:cubicBezTo>
                  <a:pt x="2807" y="459"/>
                  <a:pt x="3012" y="565"/>
                  <a:pt x="3165" y="61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29">
            <a:extLst>
              <a:ext uri="{FF2B5EF4-FFF2-40B4-BE49-F238E27FC236}">
                <a16:creationId xmlns:a16="http://schemas.microsoft.com/office/drawing/2014/main" id="{E45769AB-903A-DA4E-A34D-AB9564F44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00400"/>
            <a:ext cx="15240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AutoShape 32">
            <a:extLst>
              <a:ext uri="{FF2B5EF4-FFF2-40B4-BE49-F238E27FC236}">
                <a16:creationId xmlns:a16="http://schemas.microsoft.com/office/drawing/2014/main" id="{ACAB3DF2-9398-5140-A434-0A25FE2A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4740275"/>
            <a:ext cx="1939925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(V1, a )        (V1, b)</a:t>
            </a:r>
          </a:p>
        </p:txBody>
      </p:sp>
      <p:sp>
        <p:nvSpPr>
          <p:cNvPr id="67602" name="AutoShape 33">
            <a:extLst>
              <a:ext uri="{FF2B5EF4-FFF2-40B4-BE49-F238E27FC236}">
                <a16:creationId xmlns:a16="http://schemas.microsoft.com/office/drawing/2014/main" id="{5B946CC6-9F0C-FF48-8365-DE6F94915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516563"/>
            <a:ext cx="1981200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(V2, a )        (V2, c)</a:t>
            </a:r>
          </a:p>
        </p:txBody>
      </p:sp>
      <p:sp>
        <p:nvSpPr>
          <p:cNvPr id="67603" name="AutoShape 34">
            <a:extLst>
              <a:ext uri="{FF2B5EF4-FFF2-40B4-BE49-F238E27FC236}">
                <a16:creationId xmlns:a16="http://schemas.microsoft.com/office/drawing/2014/main" id="{01AEBD0D-1893-8E4D-BFA3-EC6F7B37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537200"/>
            <a:ext cx="1981200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(V3, b )        (V3, c)</a:t>
            </a:r>
          </a:p>
        </p:txBody>
      </p:sp>
      <p:sp>
        <p:nvSpPr>
          <p:cNvPr id="67604" name="Line 35">
            <a:extLst>
              <a:ext uri="{FF2B5EF4-FFF2-40B4-BE49-F238E27FC236}">
                <a16:creationId xmlns:a16="http://schemas.microsoft.com/office/drawing/2014/main" id="{A0F280EA-6BFE-1D46-8775-93BCCA34E4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876800"/>
            <a:ext cx="11430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Line 36">
            <a:extLst>
              <a:ext uri="{FF2B5EF4-FFF2-40B4-BE49-F238E27FC236}">
                <a16:creationId xmlns:a16="http://schemas.microsoft.com/office/drawing/2014/main" id="{29F3D5C0-2028-1042-AEED-39D9B59D3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876800"/>
            <a:ext cx="7620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Freeform 37">
            <a:extLst>
              <a:ext uri="{FF2B5EF4-FFF2-40B4-BE49-F238E27FC236}">
                <a16:creationId xmlns:a16="http://schemas.microsoft.com/office/drawing/2014/main" id="{C44FDAF3-EEA7-3F4C-AC70-BE10A9913F05}"/>
              </a:ext>
            </a:extLst>
          </p:cNvPr>
          <p:cNvSpPr>
            <a:spLocks/>
          </p:cNvSpPr>
          <p:nvPr/>
        </p:nvSpPr>
        <p:spPr bwMode="auto">
          <a:xfrm>
            <a:off x="4724400" y="5283200"/>
            <a:ext cx="2209800" cy="431800"/>
          </a:xfrm>
          <a:custGeom>
            <a:avLst/>
            <a:gdLst>
              <a:gd name="T0" fmla="*/ 0 w 2347"/>
              <a:gd name="T1" fmla="*/ 2147483646 h 370"/>
              <a:gd name="T2" fmla="*/ 2147483646 w 2347"/>
              <a:gd name="T3" fmla="*/ 2147483646 h 370"/>
              <a:gd name="T4" fmla="*/ 2147483646 w 2347"/>
              <a:gd name="T5" fmla="*/ 2147483646 h 370"/>
              <a:gd name="T6" fmla="*/ 2147483646 w 2347"/>
              <a:gd name="T7" fmla="*/ 2147483646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2347"/>
              <a:gd name="T13" fmla="*/ 0 h 370"/>
              <a:gd name="T14" fmla="*/ 2347 w 2347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7" h="370">
                <a:moveTo>
                  <a:pt x="0" y="340"/>
                </a:moveTo>
                <a:cubicBezTo>
                  <a:pt x="198" y="210"/>
                  <a:pt x="396" y="80"/>
                  <a:pt x="682" y="40"/>
                </a:cubicBezTo>
                <a:cubicBezTo>
                  <a:pt x="968" y="0"/>
                  <a:pt x="1439" y="45"/>
                  <a:pt x="1717" y="100"/>
                </a:cubicBezTo>
                <a:cubicBezTo>
                  <a:pt x="1995" y="155"/>
                  <a:pt x="2171" y="262"/>
                  <a:pt x="2347" y="37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Text Box 38">
            <a:extLst>
              <a:ext uri="{FF2B5EF4-FFF2-40B4-BE49-F238E27FC236}">
                <a16:creationId xmlns:a16="http://schemas.microsoft.com/office/drawing/2014/main" id="{D7944CAC-040A-9644-985A-6792CD31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363" y="4648200"/>
            <a:ext cx="1925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no goods</a:t>
            </a:r>
          </a:p>
        </p:txBody>
      </p:sp>
      <p:sp>
        <p:nvSpPr>
          <p:cNvPr id="67608" name="AutoShape 39">
            <a:extLst>
              <a:ext uri="{FF2B5EF4-FFF2-40B4-BE49-F238E27FC236}">
                <a16:creationId xmlns:a16="http://schemas.microsoft.com/office/drawing/2014/main" id="{012501B0-0BA6-C644-90C3-2ACA0850F045}"/>
              </a:ext>
            </a:extLst>
          </p:cNvPr>
          <p:cNvSpPr>
            <a:spLocks noChangeArrowheads="1"/>
          </p:cNvSpPr>
          <p:nvPr/>
        </p:nvSpPr>
        <p:spPr bwMode="auto">
          <a:xfrm rot="-2448371">
            <a:off x="6500813" y="5078413"/>
            <a:ext cx="877887" cy="139700"/>
          </a:xfrm>
          <a:prstGeom prst="leftArrow">
            <a:avLst>
              <a:gd name="adj1" fmla="val 50000"/>
              <a:gd name="adj2" fmla="val 157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609" name="Freeform 40">
            <a:extLst>
              <a:ext uri="{FF2B5EF4-FFF2-40B4-BE49-F238E27FC236}">
                <a16:creationId xmlns:a16="http://schemas.microsoft.com/office/drawing/2014/main" id="{84EDE304-C976-F94D-B65A-A737C0E537D5}"/>
              </a:ext>
            </a:extLst>
          </p:cNvPr>
          <p:cNvSpPr>
            <a:spLocks/>
          </p:cNvSpPr>
          <p:nvPr/>
        </p:nvSpPr>
        <p:spPr bwMode="auto">
          <a:xfrm>
            <a:off x="4727575" y="3908425"/>
            <a:ext cx="1825625" cy="358775"/>
          </a:xfrm>
          <a:custGeom>
            <a:avLst/>
            <a:gdLst>
              <a:gd name="T0" fmla="*/ 0 w 1150"/>
              <a:gd name="T1" fmla="*/ 2147483646 h 226"/>
              <a:gd name="T2" fmla="*/ 2147483646 w 1150"/>
              <a:gd name="T3" fmla="*/ 2147483646 h 226"/>
              <a:gd name="T4" fmla="*/ 2147483646 w 1150"/>
              <a:gd name="T5" fmla="*/ 2147483646 h 226"/>
              <a:gd name="T6" fmla="*/ 2147483646 w 1150"/>
              <a:gd name="T7" fmla="*/ 2147483646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1150"/>
              <a:gd name="T13" fmla="*/ 0 h 226"/>
              <a:gd name="T14" fmla="*/ 1150 w 1150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0" h="226">
                <a:moveTo>
                  <a:pt x="0" y="219"/>
                </a:moveTo>
                <a:cubicBezTo>
                  <a:pt x="56" y="187"/>
                  <a:pt x="193" y="52"/>
                  <a:pt x="333" y="26"/>
                </a:cubicBezTo>
                <a:cubicBezTo>
                  <a:pt x="473" y="0"/>
                  <a:pt x="704" y="29"/>
                  <a:pt x="841" y="63"/>
                </a:cubicBezTo>
                <a:cubicBezTo>
                  <a:pt x="977" y="96"/>
                  <a:pt x="1064" y="161"/>
                  <a:pt x="1150" y="2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4">
            <a:extLst>
              <a:ext uri="{FF2B5EF4-FFF2-40B4-BE49-F238E27FC236}">
                <a16:creationId xmlns:a16="http://schemas.microsoft.com/office/drawing/2014/main" id="{1EA14111-94F4-414C-915D-C464C63284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9634" name="Slide Number Placeholder 5">
            <a:extLst>
              <a:ext uri="{FF2B5EF4-FFF2-40B4-BE49-F238E27FC236}">
                <a16:creationId xmlns:a16="http://schemas.microsoft.com/office/drawing/2014/main" id="{626B1A0A-99AE-D549-B93F-CB82340AB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86CB0F-9841-8D44-A8F5-3D65B8812B9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9635" name="Rectangle 1026">
            <a:extLst>
              <a:ext uri="{FF2B5EF4-FFF2-40B4-BE49-F238E27FC236}">
                <a16:creationId xmlns:a16="http://schemas.microsoft.com/office/drawing/2014/main" id="{3713E75B-CD81-4F4D-986E-424543BE2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Complexity of CSP</a:t>
            </a:r>
          </a:p>
        </p:txBody>
      </p:sp>
      <p:sp>
        <p:nvSpPr>
          <p:cNvPr id="69636" name="Rectangle 1027">
            <a:extLst>
              <a:ext uri="{FF2B5EF4-FFF2-40B4-BE49-F238E27FC236}">
                <a16:creationId xmlns:a16="http://schemas.microsoft.com/office/drawing/2014/main" id="{FE9C92DB-F25C-084A-866A-C964FDD89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Characterization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Decision problem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In general, NP-complete by reduction from 3SAT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4">
            <a:extLst>
              <a:ext uri="{FF2B5EF4-FFF2-40B4-BE49-F238E27FC236}">
                <a16:creationId xmlns:a16="http://schemas.microsoft.com/office/drawing/2014/main" id="{16225523-7293-FD41-A453-A03AB63E1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1682" name="Slide Number Placeholder 5">
            <a:extLst>
              <a:ext uri="{FF2B5EF4-FFF2-40B4-BE49-F238E27FC236}">
                <a16:creationId xmlns:a16="http://schemas.microsoft.com/office/drawing/2014/main" id="{96F8888C-B51F-564F-8F79-FECD3DDC2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114D51-296A-9F43-BB2C-0C9917C2C04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9173210-31A3-9D4F-8070-5650BA92A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Proving NP-completeness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092F7BB-9970-9944-80D8-5CC9D327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Show that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 </a:t>
            </a:r>
            <a:r>
              <a:rPr lang="en-US" altLang="en-US" sz="2800"/>
              <a:t>is in </a:t>
            </a:r>
            <a:r>
              <a:rPr lang="en-US" altLang="en-US" sz="2800" b="1"/>
              <a:t>NP</a:t>
            </a:r>
            <a:endParaRPr lang="en-US" altLang="en-US" sz="280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Given a problem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</a:t>
            </a:r>
            <a:r>
              <a:rPr lang="en-US" altLang="en-US" sz="2800"/>
              <a:t> in </a:t>
            </a:r>
            <a:r>
              <a:rPr lang="en-US" altLang="en-US" sz="2800" b="1"/>
              <a:t>NP</a:t>
            </a:r>
            <a:r>
              <a:rPr lang="en-US" altLang="en-US" sz="2800"/>
              <a:t>, show that an known </a:t>
            </a:r>
            <a:r>
              <a:rPr lang="en-US" altLang="en-US" sz="2800" b="1"/>
              <a:t>NP</a:t>
            </a:r>
            <a:r>
              <a:rPr lang="en-US" altLang="en-US" sz="2800"/>
              <a:t>-complete problem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2 </a:t>
            </a:r>
            <a:r>
              <a:rPr lang="en-US" altLang="en-US" sz="2800"/>
              <a:t>can be </a:t>
            </a:r>
            <a:r>
              <a:rPr lang="en-US" altLang="en-US" sz="2800" b="1" u="sng"/>
              <a:t>efficiently</a:t>
            </a:r>
            <a:r>
              <a:rPr lang="en-US" altLang="en-US" sz="2800"/>
              <a:t> reduced to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</a:t>
            </a:r>
            <a:r>
              <a:rPr lang="en-US" altLang="en-US" sz="2800"/>
              <a:t>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Select a known </a:t>
            </a:r>
            <a:r>
              <a:rPr lang="en-US" altLang="en-US" sz="2400" b="1"/>
              <a:t>NP</a:t>
            </a:r>
            <a:r>
              <a:rPr lang="en-US" altLang="en-US" sz="2400"/>
              <a:t>-complete problem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2  </a:t>
            </a:r>
            <a:r>
              <a:rPr lang="en-US" altLang="en-US" sz="2400"/>
              <a:t>(e.g., SAT)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Construct a transformation</a:t>
            </a:r>
            <a:r>
              <a:rPr lang="en-US" altLang="en-US" sz="2400" b="1"/>
              <a:t> </a:t>
            </a:r>
            <a:r>
              <a:rPr lang="en-US" altLang="en-US" sz="2400" b="1" i="1"/>
              <a:t>f</a:t>
            </a:r>
            <a:r>
              <a:rPr lang="en-US" altLang="en-US" sz="2400" b="1"/>
              <a:t> </a:t>
            </a:r>
            <a:r>
              <a:rPr lang="en-US" altLang="en-US" sz="2400"/>
              <a:t> from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2</a:t>
            </a:r>
            <a:r>
              <a:rPr lang="en-US" altLang="en-US" sz="2400"/>
              <a:t> to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1</a:t>
            </a:r>
            <a:endParaRPr lang="en-US" altLang="en-US" sz="240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Prove that </a:t>
            </a:r>
            <a:r>
              <a:rPr lang="en-US" altLang="en-US" sz="2400" b="1" i="1"/>
              <a:t>f</a:t>
            </a:r>
            <a:r>
              <a:rPr lang="en-US" altLang="en-US" sz="2400"/>
              <a:t>  is a polynomial transformation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(Check Chapter 3 of Garey &amp; Johnson)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4">
            <a:extLst>
              <a:ext uri="{FF2B5EF4-FFF2-40B4-BE49-F238E27FC236}">
                <a16:creationId xmlns:a16="http://schemas.microsoft.com/office/drawing/2014/main" id="{4EE22842-B52B-8343-9C26-5B36866553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FB5076BB-F296-2244-A2EA-32536FA99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8C2152-5F5A-0949-B8B2-BFC7F399E44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8B5A1CA-6CED-3740-9CF3-010CF8834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SAT?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D50DED2-BC13-D940-9471-CE262419D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Given a sentence</a:t>
            </a:r>
            <a:r>
              <a:rPr lang="en-US" altLang="en-US" sz="240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	</a:t>
            </a:r>
            <a:r>
              <a:rPr lang="en-US" altLang="en-US" sz="2000" b="1" i="1"/>
              <a:t>Sentence</a:t>
            </a:r>
            <a:r>
              <a:rPr lang="en-US" altLang="en-US" sz="2000"/>
              <a:t>:  conjunction of clauses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	</a:t>
            </a:r>
            <a:r>
              <a:rPr lang="en-US" altLang="en-US" sz="2000" b="1" i="1"/>
              <a:t>Clause</a:t>
            </a:r>
            <a:r>
              <a:rPr lang="en-US" altLang="en-US" sz="2000"/>
              <a:t>:   disjunction of literals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  </a:t>
            </a:r>
            <a:r>
              <a:rPr lang="en-US" altLang="en-US" sz="2000" b="1" i="1"/>
              <a:t>Literal</a:t>
            </a:r>
            <a:r>
              <a:rPr lang="en-US" altLang="en-US" sz="2000"/>
              <a:t>:  a term or its negation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  </a:t>
            </a:r>
            <a:r>
              <a:rPr lang="en-US" altLang="en-US" sz="2000" b="1" i="1"/>
              <a:t>Term</a:t>
            </a:r>
            <a:r>
              <a:rPr lang="en-US" altLang="en-US" sz="2000"/>
              <a:t>:  Boolean variable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Question</a:t>
            </a:r>
            <a:r>
              <a:rPr lang="en-US" altLang="en-US" sz="2400"/>
              <a:t>: Find an assignment of truth values to the Boolean variables such the sentence is satisfied.</a:t>
            </a:r>
            <a:endParaRPr lang="en-US" altLang="en-US" sz="3600"/>
          </a:p>
        </p:txBody>
      </p:sp>
      <p:graphicFrame>
        <p:nvGraphicFramePr>
          <p:cNvPr id="73733" name="Object 1024">
            <a:extLst>
              <a:ext uri="{FF2B5EF4-FFF2-40B4-BE49-F238E27FC236}">
                <a16:creationId xmlns:a16="http://schemas.microsoft.com/office/drawing/2014/main" id="{5C0CBEFD-1636-D24D-B8B3-00E5F9D01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300" y="1943100"/>
          <a:ext cx="5829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Equation" r:id="rId4" imgW="2362200" imgH="228600" progId="Equation.3">
                  <p:embed/>
                </p:oleObj>
              </mc:Choice>
              <mc:Fallback>
                <p:oleObj name="Equation" r:id="rId4" imgW="236220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943100"/>
                        <a:ext cx="5829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1025">
            <a:extLst>
              <a:ext uri="{FF2B5EF4-FFF2-40B4-BE49-F238E27FC236}">
                <a16:creationId xmlns:a16="http://schemas.microsoft.com/office/drawing/2014/main" id="{22E495FF-3CFF-674C-99C4-638EFCA9AA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552700"/>
          <a:ext cx="1562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Equation" r:id="rId6" imgW="635000" imgH="228600" progId="Equation.3">
                  <p:embed/>
                </p:oleObj>
              </mc:Choice>
              <mc:Fallback>
                <p:oleObj name="Equation" r:id="rId6" imgW="63500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52700"/>
                        <a:ext cx="1562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1026">
            <a:extLst>
              <a:ext uri="{FF2B5EF4-FFF2-40B4-BE49-F238E27FC236}">
                <a16:creationId xmlns:a16="http://schemas.microsoft.com/office/drawing/2014/main" id="{6FD79883-C332-1D4C-B1DB-9D87A5DD1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162300"/>
          <a:ext cx="1062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Equation" r:id="rId8" imgW="431800" imgH="228600" progId="Equation.3">
                  <p:embed/>
                </p:oleObj>
              </mc:Choice>
              <mc:Fallback>
                <p:oleObj name="Equation" r:id="rId8" imgW="431800" imgH="228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62300"/>
                        <a:ext cx="1062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1027">
            <a:extLst>
              <a:ext uri="{FF2B5EF4-FFF2-40B4-BE49-F238E27FC236}">
                <a16:creationId xmlns:a16="http://schemas.microsoft.com/office/drawing/2014/main" id="{0CB77A22-59E4-D541-9F8C-41C881470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4638" y="3886200"/>
          <a:ext cx="25701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Equation" r:id="rId10" imgW="1041400" imgH="215900" progId="Equation.3">
                  <p:embed/>
                </p:oleObj>
              </mc:Choice>
              <mc:Fallback>
                <p:oleObj name="Equation" r:id="rId10" imgW="1041400" imgH="2159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3886200"/>
                        <a:ext cx="25701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4">
            <a:extLst>
              <a:ext uri="{FF2B5EF4-FFF2-40B4-BE49-F238E27FC236}">
                <a16:creationId xmlns:a16="http://schemas.microsoft.com/office/drawing/2014/main" id="{3FAAD561-5B62-D24C-B439-863698E7A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A8C68A40-A10D-5746-BA8F-5D4421052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816408-8F45-A14E-826B-FE7827B8DE1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5779" name="Rectangle 1026">
            <a:extLst>
              <a:ext uri="{FF2B5EF4-FFF2-40B4-BE49-F238E27FC236}">
                <a16:creationId xmlns:a16="http://schemas.microsoft.com/office/drawing/2014/main" id="{AEF24C82-E3E5-A74B-96D0-7E364D061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CSP is NP-Complete</a:t>
            </a:r>
          </a:p>
        </p:txBody>
      </p:sp>
      <p:sp>
        <p:nvSpPr>
          <p:cNvPr id="75780" name="Rectangle 1027">
            <a:extLst>
              <a:ext uri="{FF2B5EF4-FFF2-40B4-BE49-F238E27FC236}">
                <a16:creationId xmlns:a16="http://schemas.microsoft.com/office/drawing/2014/main" id="{1C5F2D32-17D1-AA47-8D69-FE57AEFD8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Verifying that an assignment for all variables is a solution </a:t>
            </a:r>
          </a:p>
          <a:p>
            <a:pPr lvl="1" eaLnBrk="1" hangingPunct="1"/>
            <a:r>
              <a:rPr lang="en-US" altLang="en-US"/>
              <a:t>Provided constraints can be checked in polynomial time</a:t>
            </a:r>
          </a:p>
          <a:p>
            <a:pPr eaLnBrk="1" hangingPunct="1"/>
            <a:r>
              <a:rPr lang="en-US" altLang="en-US"/>
              <a:t>Reduction </a:t>
            </a:r>
            <a:r>
              <a:rPr lang="en-US" altLang="en-US">
                <a:solidFill>
                  <a:srgbClr val="A50021"/>
                </a:solidFill>
              </a:rPr>
              <a:t>from 3SAT to CSP</a:t>
            </a:r>
          </a:p>
          <a:p>
            <a:pPr lvl="1" eaLnBrk="1" hangingPunct="1"/>
            <a:r>
              <a:rPr lang="en-US" altLang="en-US"/>
              <a:t>Many such reductions exist in the literature (perhaps 7 of them)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>
            <a:extLst>
              <a:ext uri="{FF2B5EF4-FFF2-40B4-BE49-F238E27FC236}">
                <a16:creationId xmlns:a16="http://schemas.microsoft.com/office/drawing/2014/main" id="{DD3905B4-3232-0C4F-A930-0FE08D162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7826" name="Slide Number Placeholder 5">
            <a:extLst>
              <a:ext uri="{FF2B5EF4-FFF2-40B4-BE49-F238E27FC236}">
                <a16:creationId xmlns:a16="http://schemas.microsoft.com/office/drawing/2014/main" id="{414CD59A-3E05-0447-9F80-593C117ED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8C7F6-9C76-E847-8FF0-2A3582054E6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8AA6B9C-8C8C-7246-B586-338B06654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Problem Reduction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7026E45-8F7A-B14E-BE1B-ABC36EE93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/>
              <a:t>Example:</a:t>
            </a:r>
            <a:r>
              <a:rPr lang="en-US" altLang="en-US" sz="2400"/>
              <a:t>  CSP into SAT    </a:t>
            </a:r>
            <a:r>
              <a:rPr lang="en-US" altLang="en-US" sz="2000"/>
              <a:t>(</a:t>
            </a:r>
            <a:r>
              <a:rPr lang="en-US" altLang="en-US" sz="2000" i="1"/>
              <a:t>proves nothing, just an exercise</a:t>
            </a:r>
            <a:r>
              <a:rPr lang="en-US" altLang="en-US" sz="200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	</a:t>
            </a:r>
            <a:r>
              <a:rPr lang="en-US" altLang="en-US" sz="1600"/>
              <a:t>Notation: variable-value pair = </a:t>
            </a:r>
            <a:r>
              <a:rPr lang="en-US" altLang="en-US" sz="1600" b="1">
                <a:latin typeface="Times New Roman" panose="02020603050405020304" pitchFamily="18" charset="0"/>
              </a:rPr>
              <a:t>vvp</a:t>
            </a:r>
          </a:p>
          <a:p>
            <a:pPr eaLnBrk="1" hangingPunct="1"/>
            <a:r>
              <a:rPr lang="en-US" altLang="en-US" sz="2000"/>
              <a:t>vvp </a:t>
            </a:r>
            <a:r>
              <a:rPr lang="en-US" altLang="en-US" sz="2000">
                <a:sym typeface="Symbol" pitchFamily="2" charset="2"/>
              </a:rPr>
              <a:t></a:t>
            </a:r>
            <a:r>
              <a:rPr lang="en-US" altLang="en-US" sz="2000"/>
              <a:t>  term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1</a:t>
            </a:r>
            <a:r>
              <a:rPr lang="en-US" altLang="en-US" sz="1800"/>
              <a:t> = {a,b,c,d} yields x</a:t>
            </a:r>
            <a:r>
              <a:rPr lang="en-US" altLang="en-US" sz="1800" baseline="-25000"/>
              <a:t>1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,a),  x</a:t>
            </a:r>
            <a:r>
              <a:rPr lang="en-US" altLang="en-US" sz="1800" baseline="-25000"/>
              <a:t>2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,b), x</a:t>
            </a:r>
            <a:r>
              <a:rPr lang="en-US" altLang="en-US" sz="1800" baseline="-25000"/>
              <a:t>3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,c), x</a:t>
            </a:r>
            <a:r>
              <a:rPr lang="en-US" altLang="en-US" sz="1800" baseline="-25000"/>
              <a:t>4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,d),  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2</a:t>
            </a:r>
            <a:r>
              <a:rPr lang="en-US" altLang="en-US" sz="1800"/>
              <a:t> = {a,b,c} yields x</a:t>
            </a:r>
            <a:r>
              <a:rPr lang="en-US" altLang="en-US" sz="1800" baseline="-25000"/>
              <a:t>5</a:t>
            </a:r>
            <a:r>
              <a:rPr lang="en-US" altLang="en-US" sz="1800"/>
              <a:t> = (V</a:t>
            </a:r>
            <a:r>
              <a:rPr lang="en-US" altLang="en-US" sz="1800" baseline="-25000"/>
              <a:t>2</a:t>
            </a:r>
            <a:r>
              <a:rPr lang="en-US" altLang="en-US" sz="1800"/>
              <a:t>,a), x</a:t>
            </a:r>
            <a:r>
              <a:rPr lang="en-US" altLang="en-US" sz="1800" baseline="-25000"/>
              <a:t>6</a:t>
            </a:r>
            <a:r>
              <a:rPr lang="en-US" altLang="en-US" sz="1800"/>
              <a:t> = (V</a:t>
            </a:r>
            <a:r>
              <a:rPr lang="en-US" altLang="en-US" sz="1800" baseline="-25000"/>
              <a:t>2,</a:t>
            </a:r>
            <a:r>
              <a:rPr lang="en-US" altLang="en-US" sz="1800"/>
              <a:t>b), x</a:t>
            </a:r>
            <a:r>
              <a:rPr lang="en-US" altLang="en-US" sz="1800" baseline="-25000"/>
              <a:t>7</a:t>
            </a:r>
            <a:r>
              <a:rPr lang="en-US" altLang="en-US" sz="1800"/>
              <a:t> = (V</a:t>
            </a:r>
            <a:r>
              <a:rPr lang="en-US" altLang="en-US" sz="1800" baseline="-25000"/>
              <a:t>2</a:t>
            </a:r>
            <a:r>
              <a:rPr lang="en-US" altLang="en-US" sz="1800"/>
              <a:t>,c).</a:t>
            </a:r>
          </a:p>
          <a:p>
            <a:pPr eaLnBrk="1" hangingPunct="1"/>
            <a:r>
              <a:rPr lang="en-US" altLang="en-US" sz="2000"/>
              <a:t>The vvp’s of a variable </a:t>
            </a:r>
            <a:r>
              <a:rPr lang="en-US" altLang="en-US" sz="2000">
                <a:sym typeface="Symbol" pitchFamily="2" charset="2"/>
              </a:rPr>
              <a:t></a:t>
            </a:r>
            <a:r>
              <a:rPr lang="en-US" altLang="en-US" sz="2000"/>
              <a:t> disjunction of terms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1</a:t>
            </a:r>
            <a:r>
              <a:rPr lang="en-US" altLang="en-US" sz="1800"/>
              <a:t> = {a, b, c, d} yields</a:t>
            </a:r>
            <a:endParaRPr lang="en-US" altLang="en-US" sz="2000"/>
          </a:p>
          <a:p>
            <a:pPr eaLnBrk="1" hangingPunct="1"/>
            <a:r>
              <a:rPr lang="en-US" altLang="en-US" sz="2000"/>
              <a:t>(Optional) At most one VVP per variable</a:t>
            </a:r>
          </a:p>
          <a:p>
            <a:pPr lvl="1" eaLnBrk="1" hangingPunct="1"/>
            <a:r>
              <a:rPr lang="en-US" altLang="en-US" sz="1600"/>
              <a:t> Way 1:</a:t>
            </a:r>
          </a:p>
          <a:p>
            <a:pPr lvl="1" eaLnBrk="1" hangingPunct="1"/>
            <a:endParaRPr lang="en-US" altLang="en-US" sz="1600"/>
          </a:p>
          <a:p>
            <a:pPr lvl="1" eaLnBrk="1" hangingPunct="1"/>
            <a:endParaRPr lang="en-US" altLang="en-US" sz="1600"/>
          </a:p>
          <a:p>
            <a:pPr lvl="1" eaLnBrk="1" hangingPunct="1"/>
            <a:r>
              <a:rPr lang="en-US" altLang="en-US" sz="1600"/>
              <a:t>Way 2: 																			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      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       </a:t>
            </a:r>
          </a:p>
        </p:txBody>
      </p:sp>
      <p:graphicFrame>
        <p:nvGraphicFramePr>
          <p:cNvPr id="77829" name="Object 1024">
            <a:extLst>
              <a:ext uri="{FF2B5EF4-FFF2-40B4-BE49-F238E27FC236}">
                <a16:creationId xmlns:a16="http://schemas.microsoft.com/office/drawing/2014/main" id="{AAD5E1F9-21E7-F447-979B-B557C6793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2838" y="3390900"/>
          <a:ext cx="24431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Equation" r:id="rId4" imgW="990600" imgH="228600" progId="Equation.3">
                  <p:embed/>
                </p:oleObj>
              </mc:Choice>
              <mc:Fallback>
                <p:oleObj name="Equation" r:id="rId4" imgW="99060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3390900"/>
                        <a:ext cx="244316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1025">
            <a:extLst>
              <a:ext uri="{FF2B5EF4-FFF2-40B4-BE49-F238E27FC236}">
                <a16:creationId xmlns:a16="http://schemas.microsoft.com/office/drawing/2014/main" id="{8990C283-4A2F-EE48-81F1-62FB73FA0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189413"/>
          <a:ext cx="4633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Equation" r:id="rId6" imgW="2997200" imgH="457200" progId="Equation.3">
                  <p:embed/>
                </p:oleObj>
              </mc:Choice>
              <mc:Fallback>
                <p:oleObj name="Equation" r:id="rId6" imgW="2997200" imgH="457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89413"/>
                        <a:ext cx="46339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1" name="Picture 5" descr="latex-image-1.pdf">
            <a:extLst>
              <a:ext uri="{FF2B5EF4-FFF2-40B4-BE49-F238E27FC236}">
                <a16:creationId xmlns:a16="http://schemas.microsoft.com/office/drawing/2014/main" id="{D715821F-89F6-484E-BF52-658F98150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997450"/>
            <a:ext cx="375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4">
            <a:extLst>
              <a:ext uri="{FF2B5EF4-FFF2-40B4-BE49-F238E27FC236}">
                <a16:creationId xmlns:a16="http://schemas.microsoft.com/office/drawing/2014/main" id="{9B9B542F-172C-8A47-9E4A-FFDAD400BB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5BAAC8D1-E1EC-A146-9E2F-1138A1A5A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27BE64-AF7B-D944-802A-D62DB97354C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1B588EA-4915-C242-B34C-0C4A8152B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Motivating example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58FCF33-E082-E548-A2B6-39463AFC5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05800" cy="4114800"/>
          </a:xfrm>
          <a:noFill/>
        </p:spPr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Context</a:t>
            </a:r>
            <a:r>
              <a:rPr lang="en-US" altLang="en-US" sz="2000">
                <a:solidFill>
                  <a:srgbClr val="000000"/>
                </a:solidFill>
              </a:rPr>
              <a:t>:  You are a senior in college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Problem</a:t>
            </a:r>
            <a:r>
              <a:rPr lang="en-US" altLang="en-US" sz="2000">
                <a:solidFill>
                  <a:srgbClr val="000000"/>
                </a:solidFill>
              </a:rPr>
              <a:t>: You need to register in 4 courses for the Spring semester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Possibilities</a:t>
            </a:r>
            <a:r>
              <a:rPr lang="en-US" altLang="en-US" sz="2000">
                <a:solidFill>
                  <a:srgbClr val="000000"/>
                </a:solidFill>
              </a:rPr>
              <a:t>: Many courses offered in Math, CSE, EE, CBA, etc.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Constraints</a:t>
            </a:r>
            <a:r>
              <a:rPr lang="en-US" altLang="en-US" sz="2000">
                <a:solidFill>
                  <a:srgbClr val="000000"/>
                </a:solidFill>
              </a:rPr>
              <a:t>: restrict the choices you can make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Unary</a:t>
            </a:r>
            <a:r>
              <a:rPr lang="en-US" altLang="en-US" sz="1800">
                <a:solidFill>
                  <a:srgbClr val="000000"/>
                </a:solidFill>
              </a:rPr>
              <a:t>: Courses have prerequisites you have/don't have 	        </a:t>
            </a:r>
            <a:r>
              <a:rPr lang="en-US" altLang="en-US" sz="1600">
                <a:solidFill>
                  <a:srgbClr val="000000"/>
                </a:solidFill>
              </a:rPr>
              <a:t>Courses/instructors you like/dislike</a:t>
            </a:r>
            <a:endParaRPr lang="en-US" altLang="en-US" sz="1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Binary</a:t>
            </a:r>
            <a:r>
              <a:rPr lang="en-US" altLang="en-US" sz="1800">
                <a:solidFill>
                  <a:srgbClr val="000000"/>
                </a:solidFill>
              </a:rPr>
              <a:t>: Courses are scheduled at the same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n-ary</a:t>
            </a:r>
            <a:r>
              <a:rPr lang="en-US" altLang="en-US" sz="1800">
                <a:solidFill>
                  <a:srgbClr val="000000"/>
                </a:solidFill>
              </a:rPr>
              <a:t>: In CE: 4 courses from 5 tracks such as at least 3 tracks are covered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You have choices, but are restricted by constraints</a:t>
            </a: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 Make the right decisions!!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>
            <a:extLst>
              <a:ext uri="{FF2B5EF4-FFF2-40B4-BE49-F238E27FC236}">
                <a16:creationId xmlns:a16="http://schemas.microsoft.com/office/drawing/2014/main" id="{89EFFF7A-84CE-DD4D-85A1-6CA51D0A9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9874" name="Slide Number Placeholder 5">
            <a:extLst>
              <a:ext uri="{FF2B5EF4-FFF2-40B4-BE49-F238E27FC236}">
                <a16:creationId xmlns:a16="http://schemas.microsoft.com/office/drawing/2014/main" id="{CF61044D-3478-E94D-8406-50B08762D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70A605-DD51-0F42-8F75-38F52E1F2DF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C86EA37-AD0E-EC4C-B653-27F4C324A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CSP into SAT</a:t>
            </a:r>
            <a:r>
              <a:rPr lang="en-US" altLang="en-US" sz="4000" b="0"/>
              <a:t> (cont.)</a:t>
            </a:r>
            <a:endParaRPr lang="en-US" altLang="en-US" sz="3600" b="0"/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0D2D8AE-4DA5-0D44-AE81-D015AFBB6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Constraint: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Way 1: Each inconsistent tuple  </a:t>
            </a:r>
            <a:r>
              <a:rPr lang="en-US" altLang="en-US" sz="2000">
                <a:sym typeface="Symbol" pitchFamily="2" charset="2"/>
              </a:rPr>
              <a:t></a:t>
            </a:r>
            <a:r>
              <a:rPr lang="en-US" altLang="en-US" sz="2000"/>
              <a:t> one disjunctive clause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1800"/>
              <a:t>For example:                                                     how many?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00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Way 2:			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altLang="en-US" sz="1800"/>
              <a:t>Consistent tuple </a:t>
            </a:r>
            <a:r>
              <a:rPr lang="en-US" altLang="en-US" sz="1800">
                <a:sym typeface="Symbol" pitchFamily="2" charset="2"/>
              </a:rPr>
              <a:t></a:t>
            </a:r>
            <a:r>
              <a:rPr lang="en-US" altLang="en-US" sz="1800"/>
              <a:t> conjunction of terms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altLang="en-US" sz="1800"/>
              <a:t>Each constraint  </a:t>
            </a:r>
            <a:r>
              <a:rPr lang="en-US" altLang="en-US" sz="1800">
                <a:sym typeface="Symbol" pitchFamily="2" charset="2"/>
              </a:rPr>
              <a:t> </a:t>
            </a:r>
            <a:r>
              <a:rPr lang="en-US" altLang="en-US" sz="1800"/>
              <a:t>disjunction of these conjunctions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altLang="en-US" sz="1800"/>
          </a:p>
          <a:p>
            <a:pPr marL="914400" lvl="1" indent="-457200" eaLnBrk="1" hangingPunct="1">
              <a:lnSpc>
                <a:spcPct val="90000"/>
              </a:lnSpc>
            </a:pPr>
            <a:endParaRPr lang="en-US" altLang="en-US" sz="18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ym typeface="Symbol" pitchFamily="2" charset="2"/>
              </a:rPr>
              <a:t>	</a:t>
            </a:r>
            <a:r>
              <a:rPr lang="en-US" altLang="en-US" sz="2000"/>
              <a:t> transform into conjunctive normal form (CNF)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Question</a:t>
            </a:r>
            <a:r>
              <a:rPr lang="en-US" altLang="en-US" sz="2000"/>
              <a:t>: find a truth assignment of the Boolean variables such that the sentence is satisfied </a:t>
            </a:r>
          </a:p>
        </p:txBody>
      </p:sp>
      <p:graphicFrame>
        <p:nvGraphicFramePr>
          <p:cNvPr id="79877" name="Object 1024">
            <a:extLst>
              <a:ext uri="{FF2B5EF4-FFF2-40B4-BE49-F238E27FC236}">
                <a16:creationId xmlns:a16="http://schemas.microsoft.com/office/drawing/2014/main" id="{FE5B68C3-6353-544F-B69B-460AEEF33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143000"/>
          <a:ext cx="5451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Equation" r:id="rId4" imgW="2387600" imgH="241300" progId="Equation.3">
                  <p:embed/>
                </p:oleObj>
              </mc:Choice>
              <mc:Fallback>
                <p:oleObj name="Equation" r:id="rId4" imgW="2387600" imgH="2413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54514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1025">
            <a:extLst>
              <a:ext uri="{FF2B5EF4-FFF2-40B4-BE49-F238E27FC236}">
                <a16:creationId xmlns:a16="http://schemas.microsoft.com/office/drawing/2014/main" id="{D508FBA9-E64E-D64C-ABCE-0E6818FD0D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5788" y="2159000"/>
          <a:ext cx="14462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Equation" r:id="rId6" imgW="635000" imgH="228600" progId="Equation.3">
                  <p:embed/>
                </p:oleObj>
              </mc:Choice>
              <mc:Fallback>
                <p:oleObj name="Equation" r:id="rId6" imgW="63500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2159000"/>
                        <a:ext cx="14462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1026">
            <a:extLst>
              <a:ext uri="{FF2B5EF4-FFF2-40B4-BE49-F238E27FC236}">
                <a16:creationId xmlns:a16="http://schemas.microsoft.com/office/drawing/2014/main" id="{D995C07B-7816-D141-963C-6C0C413D5C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2938" y="3149600"/>
          <a:ext cx="982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Equation" r:id="rId8" imgW="431800" imgH="228600" progId="Equation.3">
                  <p:embed/>
                </p:oleObj>
              </mc:Choice>
              <mc:Fallback>
                <p:oleObj name="Equation" r:id="rId8" imgW="431800" imgH="228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149600"/>
                        <a:ext cx="9826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1027">
            <a:extLst>
              <a:ext uri="{FF2B5EF4-FFF2-40B4-BE49-F238E27FC236}">
                <a16:creationId xmlns:a16="http://schemas.microsoft.com/office/drawing/2014/main" id="{6F2FBF53-410D-D445-95C6-0CB0737FB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860800"/>
          <a:ext cx="41465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8" name="Equation" r:id="rId10" imgW="1816100" imgH="457200" progId="Equation.3">
                  <p:embed/>
                </p:oleObj>
              </mc:Choice>
              <mc:Fallback>
                <p:oleObj name="Equation" r:id="rId10" imgW="1816100" imgH="4572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60800"/>
                        <a:ext cx="41465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4">
            <a:extLst>
              <a:ext uri="{FF2B5EF4-FFF2-40B4-BE49-F238E27FC236}">
                <a16:creationId xmlns:a16="http://schemas.microsoft.com/office/drawing/2014/main" id="{ED15FB3C-B9E9-AE43-8442-7042580C6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27C52019-E7D6-834E-8316-49F63983D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ACBA0D-5342-6A4E-ABFB-1CA4FCF3173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1923" name="Rectangle 1026">
            <a:extLst>
              <a:ext uri="{FF2B5EF4-FFF2-40B4-BE49-F238E27FC236}">
                <a16:creationId xmlns:a16="http://schemas.microsoft.com/office/drawing/2014/main" id="{749CEF0F-F1A1-664D-9CE6-B182C3776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Outline</a:t>
            </a:r>
          </a:p>
        </p:txBody>
      </p:sp>
      <p:sp>
        <p:nvSpPr>
          <p:cNvPr id="81924" name="Rectangle 1027">
            <a:extLst>
              <a:ext uri="{FF2B5EF4-FFF2-40B4-BE49-F238E27FC236}">
                <a16:creationId xmlns:a16="http://schemas.microsoft.com/office/drawing/2014/main" id="{CDA8E9FB-44D1-0449-99F7-BA146A765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800" b="1">
                <a:solidFill>
                  <a:srgbClr val="A50021"/>
                </a:solidFill>
              </a:rPr>
              <a:t>Basic solving techniques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Modeling and consistency checking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Constructive, systematic search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Iterative improvement, local search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4">
            <a:extLst>
              <a:ext uri="{FF2B5EF4-FFF2-40B4-BE49-F238E27FC236}">
                <a16:creationId xmlns:a16="http://schemas.microsoft.com/office/drawing/2014/main" id="{C64786D9-8797-BB45-A87B-EC903F4F4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BA96CF66-CF12-0A4F-9193-BAE88D887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1D0905-9747-FB4F-A70B-B13A4FA665E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D62D1026-CC0E-6443-880F-444403839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to solve a CSP?</a:t>
            </a:r>
            <a:endParaRPr lang="en-US" altLang="en-US" sz="4800"/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54EEDA7-0DDB-294E-A747-317AE0F7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265238"/>
            <a:ext cx="65532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/>
              <a:t>Search</a:t>
            </a:r>
          </a:p>
          <a:p>
            <a:pPr eaLnBrk="1" hangingPunct="1">
              <a:buFontTx/>
              <a:buNone/>
            </a:pPr>
            <a:endParaRPr lang="en-US" altLang="en-US" sz="4000"/>
          </a:p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altLang="en-US"/>
              <a:t>1. Constructive, systematic</a:t>
            </a:r>
          </a:p>
          <a:p>
            <a:pPr eaLnBrk="1" hangingPunct="1">
              <a:buClr>
                <a:schemeClr val="tx1"/>
              </a:buClr>
              <a:buFontTx/>
              <a:buChar char=" "/>
            </a:pPr>
            <a:endParaRPr lang="en-US" altLang="en-US"/>
          </a:p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altLang="en-US"/>
              <a:t>2. Iterative repair, local search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>
            <a:extLst>
              <a:ext uri="{FF2B5EF4-FFF2-40B4-BE49-F238E27FC236}">
                <a16:creationId xmlns:a16="http://schemas.microsoft.com/office/drawing/2014/main" id="{B8540776-5EC6-2C4A-8214-19A660C15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EA603F85-3702-8843-A55F-5C6C9A75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F35A1B-5529-CB45-994A-D248B4F9854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DFC8E89-1004-EC42-8FA7-D050C6987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Before starting search!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11A85F1-8F57-334E-B8D8-84F8AF868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Consider:</a:t>
            </a:r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Importance of </a:t>
            </a:r>
            <a:r>
              <a:rPr lang="en-US" altLang="en-US" sz="2800" b="1">
                <a:solidFill>
                  <a:srgbClr val="000000"/>
                </a:solidFill>
              </a:rPr>
              <a:t>modeling</a:t>
            </a:r>
            <a:r>
              <a:rPr lang="en-US" altLang="en-US" sz="2800">
                <a:solidFill>
                  <a:srgbClr val="000000"/>
                </a:solidFill>
              </a:rPr>
              <a:t>/formulation: 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To control the size of the search space</a:t>
            </a:r>
          </a:p>
          <a:p>
            <a:pPr lvl="1"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Preprocessing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A.k.a. constraint filtering/propagation, consistency checking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reduces size of search space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4">
            <a:extLst>
              <a:ext uri="{FF2B5EF4-FFF2-40B4-BE49-F238E27FC236}">
                <a16:creationId xmlns:a16="http://schemas.microsoft.com/office/drawing/2014/main" id="{FE6FC678-4171-A442-8709-14EE50EF0F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E5C071E6-7DB5-EC4E-93A9-37FE145BA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A31DF9-00E2-BA48-B7FF-E499BEF0AB8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5583" name="Rectangle 47">
            <a:extLst>
              <a:ext uri="{FF2B5EF4-FFF2-40B4-BE49-F238E27FC236}">
                <a16:creationId xmlns:a16="http://schemas.microsoft.com/office/drawing/2014/main" id="{E1133464-0179-B64A-B26A-1F9F9000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1981200" cy="381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4" name="Rectangle 48">
            <a:extLst>
              <a:ext uri="{FF2B5EF4-FFF2-40B4-BE49-F238E27FC236}">
                <a16:creationId xmlns:a16="http://schemas.microsoft.com/office/drawing/2014/main" id="{D32F5286-C367-F949-A3B5-D447B5F16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057400"/>
            <a:ext cx="1981200" cy="381000"/>
          </a:xfrm>
          <a:prstGeom prst="rect">
            <a:avLst/>
          </a:prstGeom>
          <a:solidFill>
            <a:srgbClr val="99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5" name="Rectangle 49">
            <a:extLst>
              <a:ext uri="{FF2B5EF4-FFF2-40B4-BE49-F238E27FC236}">
                <a16:creationId xmlns:a16="http://schemas.microsoft.com/office/drawing/2014/main" id="{11F2641E-EC32-D742-8067-87CA6096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38400"/>
            <a:ext cx="1981200" cy="381000"/>
          </a:xfrm>
          <a:prstGeom prst="rect">
            <a:avLst/>
          </a:prstGeom>
          <a:solidFill>
            <a:srgbClr val="66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6" name="Rectangle 50">
            <a:extLst>
              <a:ext uri="{FF2B5EF4-FFF2-40B4-BE49-F238E27FC236}">
                <a16:creationId xmlns:a16="http://schemas.microsoft.com/office/drawing/2014/main" id="{50B18597-9433-594A-9E91-6B8D4FCC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819400"/>
            <a:ext cx="19812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C069C0D9-376A-2A45-B73C-FC41287E09E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524000"/>
            <a:ext cx="4038600" cy="1698625"/>
            <a:chOff x="1728" y="960"/>
            <a:chExt cx="2544" cy="1070"/>
          </a:xfrm>
        </p:grpSpPr>
        <p:sp>
          <p:nvSpPr>
            <p:cNvPr id="88104" name="Text Box 13">
              <a:extLst>
                <a:ext uri="{FF2B5EF4-FFF2-40B4-BE49-F238E27FC236}">
                  <a16:creationId xmlns:a16="http://schemas.microsoft.com/office/drawing/2014/main" id="{E3650465-3FC1-CE46-826C-602C6F826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344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3366CC"/>
                  </a:solidFill>
                  <a:latin typeface="Arial" panose="020B0604020202020204" pitchFamily="34" charset="0"/>
                </a:rPr>
                <a:t>4 Rows</a:t>
              </a:r>
              <a:endParaRPr lang="en-US" altLang="en-US" sz="1800" b="1">
                <a:solidFill>
                  <a:srgbClr val="3366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05" name="Text Box 14">
              <a:extLst>
                <a:ext uri="{FF2B5EF4-FFF2-40B4-BE49-F238E27FC236}">
                  <a16:creationId xmlns:a16="http://schemas.microsoft.com/office/drawing/2014/main" id="{0CB5D0C5-CDE9-2146-8161-610EC0EB2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960"/>
              <a:ext cx="336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1</a:t>
              </a: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2</a:t>
              </a:r>
              <a:endParaRPr lang="en-US" altLang="en-US" sz="1700" b="1">
                <a:solidFill>
                  <a:srgbClr val="3366CC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3</a:t>
              </a:r>
              <a:endParaRPr lang="en-US" altLang="en-US" sz="1700" b="1">
                <a:solidFill>
                  <a:srgbClr val="3366CC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8072" name="Group 46">
            <a:extLst>
              <a:ext uri="{FF2B5EF4-FFF2-40B4-BE49-F238E27FC236}">
                <a16:creationId xmlns:a16="http://schemas.microsoft.com/office/drawing/2014/main" id="{36B8C0A4-8EF8-334C-A6D4-FFEC89BD763F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676400"/>
            <a:ext cx="1524000" cy="1524000"/>
            <a:chOff x="4224" y="1056"/>
            <a:chExt cx="960" cy="960"/>
          </a:xfrm>
        </p:grpSpPr>
        <p:sp>
          <p:nvSpPr>
            <p:cNvPr id="88096" name="Rectangle 38">
              <a:extLst>
                <a:ext uri="{FF2B5EF4-FFF2-40B4-BE49-F238E27FC236}">
                  <a16:creationId xmlns:a16="http://schemas.microsoft.com/office/drawing/2014/main" id="{1611E84A-E408-6743-8BC9-638079EA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5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7" name="Rectangle 39">
              <a:extLst>
                <a:ext uri="{FF2B5EF4-FFF2-40B4-BE49-F238E27FC236}">
                  <a16:creationId xmlns:a16="http://schemas.microsoft.com/office/drawing/2014/main" id="{54ED7708-6A5A-A940-8F4A-5A849DD0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9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8" name="Rectangle 40">
              <a:extLst>
                <a:ext uri="{FF2B5EF4-FFF2-40B4-BE49-F238E27FC236}">
                  <a16:creationId xmlns:a16="http://schemas.microsoft.com/office/drawing/2014/main" id="{E7DE2935-E9F3-9F4E-A6BE-25532E52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53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9" name="Rectangle 41">
              <a:extLst>
                <a:ext uri="{FF2B5EF4-FFF2-40B4-BE49-F238E27FC236}">
                  <a16:creationId xmlns:a16="http://schemas.microsoft.com/office/drawing/2014/main" id="{F1C37A10-A8C8-724B-8870-53DA0BF13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77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0" name="Rectangle 42">
              <a:extLst>
                <a:ext uri="{FF2B5EF4-FFF2-40B4-BE49-F238E27FC236}">
                  <a16:creationId xmlns:a16="http://schemas.microsoft.com/office/drawing/2014/main" id="{727DC85E-1095-8041-B970-00017DFDD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1" name="Rectangle 43">
              <a:extLst>
                <a:ext uri="{FF2B5EF4-FFF2-40B4-BE49-F238E27FC236}">
                  <a16:creationId xmlns:a16="http://schemas.microsoft.com/office/drawing/2014/main" id="{80C4BBD5-6787-3743-970B-D164531AB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2" name="Rectangle 44">
              <a:extLst>
                <a:ext uri="{FF2B5EF4-FFF2-40B4-BE49-F238E27FC236}">
                  <a16:creationId xmlns:a16="http://schemas.microsoft.com/office/drawing/2014/main" id="{1D9636EE-AA9D-4B48-82FD-F6934DFBD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3" name="Rectangle 45">
              <a:extLst>
                <a:ext uri="{FF2B5EF4-FFF2-40B4-BE49-F238E27FC236}">
                  <a16:creationId xmlns:a16="http://schemas.microsoft.com/office/drawing/2014/main" id="{D5F9C511-A490-2940-B78E-21A0B4F5F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88073" name="Rectangle 2">
            <a:extLst>
              <a:ext uri="{FF2B5EF4-FFF2-40B4-BE49-F238E27FC236}">
                <a16:creationId xmlns:a16="http://schemas.microsoft.com/office/drawing/2014/main" id="{EF3594CC-6E29-9A41-86DD-3FE39D241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/>
              <a:t>Importance of Modeling</a:t>
            </a:r>
          </a:p>
        </p:txBody>
      </p:sp>
      <p:sp>
        <p:nvSpPr>
          <p:cNvPr id="88074" name="Rectangle 3">
            <a:extLst>
              <a:ext uri="{FF2B5EF4-FFF2-40B4-BE49-F238E27FC236}">
                <a16:creationId xmlns:a16="http://schemas.microsoft.com/office/drawing/2014/main" id="{8F8AE354-476B-874B-8DEA-2F57E2259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0000"/>
                </a:solidFill>
              </a:rPr>
              <a:t>N</a:t>
            </a:r>
            <a:r>
              <a:rPr lang="en-US" altLang="en-US" sz="2400" b="1">
                <a:solidFill>
                  <a:srgbClr val="000000"/>
                </a:solidFill>
              </a:rPr>
              <a:t>-queen</a:t>
            </a:r>
            <a:r>
              <a:rPr lang="en-US" altLang="en-US" sz="2400">
                <a:solidFill>
                  <a:srgbClr val="000000"/>
                </a:solidFill>
              </a:rPr>
              <a:t>: formulation 1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Variables?       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Domains?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Size of  CSP?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 i="1">
                <a:solidFill>
                  <a:srgbClr val="000000"/>
                </a:solidFill>
              </a:rPr>
              <a:t>N</a:t>
            </a:r>
            <a:r>
              <a:rPr lang="en-US" altLang="en-US" sz="2400" b="1">
                <a:solidFill>
                  <a:srgbClr val="000000"/>
                </a:solidFill>
              </a:rPr>
              <a:t>-queens</a:t>
            </a:r>
            <a:r>
              <a:rPr lang="en-US" altLang="en-US" sz="2400">
                <a:solidFill>
                  <a:srgbClr val="000000"/>
                </a:solidFill>
              </a:rPr>
              <a:t>: formulation 2</a:t>
            </a:r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Variables?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Domains?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Size of  CSP?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F37E21C4-67E8-E64E-906F-A0D52E537B4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295400"/>
            <a:ext cx="5943600" cy="1590675"/>
            <a:chOff x="1728" y="816"/>
            <a:chExt cx="3744" cy="1002"/>
          </a:xfrm>
        </p:grpSpPr>
        <p:sp>
          <p:nvSpPr>
            <p:cNvPr id="88094" name="Text Box 16">
              <a:extLst>
                <a:ext uri="{FF2B5EF4-FFF2-40B4-BE49-F238E27FC236}">
                  <a16:creationId xmlns:a16="http://schemas.microsoft.com/office/drawing/2014/main" id="{48679C30-CF58-FE4E-ABC5-EBD349051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568"/>
              <a:ext cx="1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3366CC"/>
                  </a:solidFill>
                  <a:latin typeface="Arial" panose="020B0604020202020204" pitchFamily="34" charset="0"/>
                </a:rPr>
                <a:t>4 Column positions</a:t>
              </a:r>
              <a:endParaRPr lang="en-US" altLang="en-US" sz="2000">
                <a:solidFill>
                  <a:srgbClr val="3366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095" name="Text Box 17">
              <a:extLst>
                <a:ext uri="{FF2B5EF4-FFF2-40B4-BE49-F238E27FC236}">
                  <a16:creationId xmlns:a16="http://schemas.microsoft.com/office/drawing/2014/main" id="{79541D8D-54E2-8D40-A48E-05D5CD35F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816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3366CC"/>
                  </a:solidFill>
                  <a:latin typeface="Arial" panose="020B0604020202020204" pitchFamily="34" charset="0"/>
                </a:rPr>
                <a:t>1    2    3   4  </a:t>
              </a:r>
            </a:p>
          </p:txBody>
        </p:sp>
      </p:grpSp>
      <p:graphicFrame>
        <p:nvGraphicFramePr>
          <p:cNvPr id="160768" name="Object 0">
            <a:extLst>
              <a:ext uri="{FF2B5EF4-FFF2-40B4-BE49-F238E27FC236}">
                <a16:creationId xmlns:a16="http://schemas.microsoft.com/office/drawing/2014/main" id="{F6153437-7617-A043-A049-C18FB7DF51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819400"/>
          <a:ext cx="30480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8" name="Equation" r:id="rId4" imgW="1346200" imgH="190500" progId="Equation.3">
                  <p:embed/>
                </p:oleObj>
              </mc:Choice>
              <mc:Fallback>
                <p:oleObj name="Equation" r:id="rId4" imgW="1346200" imgH="1905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19400"/>
                        <a:ext cx="30480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5" name="Text Box 19">
            <a:extLst>
              <a:ext uri="{FF2B5EF4-FFF2-40B4-BE49-F238E27FC236}">
                <a16:creationId xmlns:a16="http://schemas.microsoft.com/office/drawing/2014/main" id="{6D6BF609-2999-2F4F-A02C-6BBF79B6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75200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3366CC"/>
                </a:solidFill>
                <a:latin typeface="Arial" panose="020B0604020202020204" pitchFamily="34" charset="0"/>
              </a:rPr>
              <a:t>{0,1}</a:t>
            </a:r>
            <a:endParaRPr lang="en-US" altLang="en-US" sz="2400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0769" name="Object 1">
            <a:extLst>
              <a:ext uri="{FF2B5EF4-FFF2-40B4-BE49-F238E27FC236}">
                <a16:creationId xmlns:a16="http://schemas.microsoft.com/office/drawing/2014/main" id="{48C2956F-3372-E548-92C0-DC1148E1E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105400"/>
          <a:ext cx="457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9" name="Equation" r:id="rId6" imgW="228600" imgH="190500" progId="Equation.3">
                  <p:embed/>
                </p:oleObj>
              </mc:Choice>
              <mc:Fallback>
                <p:oleObj name="Equation" r:id="rId6" imgW="2286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05400"/>
                        <a:ext cx="4572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79" name="Group 21">
            <a:extLst>
              <a:ext uri="{FF2B5EF4-FFF2-40B4-BE49-F238E27FC236}">
                <a16:creationId xmlns:a16="http://schemas.microsoft.com/office/drawing/2014/main" id="{F331CEA5-5AEC-DF40-AD77-2F96DAFC34CA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038600"/>
            <a:ext cx="1668463" cy="1668463"/>
            <a:chOff x="3269" y="1013"/>
            <a:chExt cx="2150" cy="2150"/>
          </a:xfrm>
        </p:grpSpPr>
        <p:sp>
          <p:nvSpPr>
            <p:cNvPr id="88087" name="Rectangle 22">
              <a:extLst>
                <a:ext uri="{FF2B5EF4-FFF2-40B4-BE49-F238E27FC236}">
                  <a16:creationId xmlns:a16="http://schemas.microsoft.com/office/drawing/2014/main" id="{BAC6EC24-A549-4248-A424-ABB459B37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1013"/>
              <a:ext cx="2150" cy="21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88" name="Line 23">
              <a:extLst>
                <a:ext uri="{FF2B5EF4-FFF2-40B4-BE49-F238E27FC236}">
                  <a16:creationId xmlns:a16="http://schemas.microsoft.com/office/drawing/2014/main" id="{859AC4CD-232F-3543-AEAC-5B91578AA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7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Line 24">
              <a:extLst>
                <a:ext uri="{FF2B5EF4-FFF2-40B4-BE49-F238E27FC236}">
                  <a16:creationId xmlns:a16="http://schemas.microsoft.com/office/drawing/2014/main" id="{3C4892CF-015E-A64F-B95D-CD5151BE0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0" name="Line 25">
              <a:extLst>
                <a:ext uri="{FF2B5EF4-FFF2-40B4-BE49-F238E27FC236}">
                  <a16:creationId xmlns:a16="http://schemas.microsoft.com/office/drawing/2014/main" id="{6B62DF07-6E54-A143-B20D-86D2B4F29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1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Line 26">
              <a:extLst>
                <a:ext uri="{FF2B5EF4-FFF2-40B4-BE49-F238E27FC236}">
                  <a16:creationId xmlns:a16="http://schemas.microsoft.com/office/drawing/2014/main" id="{BBE84835-2B7A-B949-96C9-26D3C3A08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1551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Line 27">
              <a:extLst>
                <a:ext uri="{FF2B5EF4-FFF2-40B4-BE49-F238E27FC236}">
                  <a16:creationId xmlns:a16="http://schemas.microsoft.com/office/drawing/2014/main" id="{71E42130-6023-A74F-A180-8A72021D2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2088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Line 28">
              <a:extLst>
                <a:ext uri="{FF2B5EF4-FFF2-40B4-BE49-F238E27FC236}">
                  <a16:creationId xmlns:a16="http://schemas.microsoft.com/office/drawing/2014/main" id="{6D3F5B9A-92CB-2C41-AB06-91B98216D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2625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1BCF9C84-14D0-2546-B93D-5C78FEB052B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090988"/>
            <a:ext cx="4159250" cy="1593850"/>
            <a:chOff x="1728" y="2577"/>
            <a:chExt cx="2620" cy="1004"/>
          </a:xfrm>
        </p:grpSpPr>
        <p:sp>
          <p:nvSpPr>
            <p:cNvPr id="88081" name="Text Box 30">
              <a:extLst>
                <a:ext uri="{FF2B5EF4-FFF2-40B4-BE49-F238E27FC236}">
                  <a16:creationId xmlns:a16="http://schemas.microsoft.com/office/drawing/2014/main" id="{7793425C-113F-0444-B508-9B5CCD949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92"/>
              <a:ext cx="63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16 Cells</a:t>
              </a:r>
            </a:p>
          </p:txBody>
        </p:sp>
        <p:grpSp>
          <p:nvGrpSpPr>
            <p:cNvPr id="88082" name="Group 31">
              <a:extLst>
                <a:ext uri="{FF2B5EF4-FFF2-40B4-BE49-F238E27FC236}">
                  <a16:creationId xmlns:a16="http://schemas.microsoft.com/office/drawing/2014/main" id="{C921A5E8-E037-E84C-8824-9286B4E3D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577"/>
              <a:ext cx="1084" cy="1004"/>
              <a:chOff x="3264" y="2577"/>
              <a:chExt cx="1084" cy="1004"/>
            </a:xfrm>
          </p:grpSpPr>
          <p:sp>
            <p:nvSpPr>
              <p:cNvPr id="88083" name="Text Box 32">
                <a:extLst>
                  <a:ext uri="{FF2B5EF4-FFF2-40B4-BE49-F238E27FC236}">
                    <a16:creationId xmlns:a16="http://schemas.microsoft.com/office/drawing/2014/main" id="{3D19FFC0-E324-6340-B16C-4EAAD3C5A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577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4" name="Text Box 33">
                <a:extLst>
                  <a:ext uri="{FF2B5EF4-FFF2-40B4-BE49-F238E27FC236}">
                    <a16:creationId xmlns:a16="http://schemas.microsoft.com/office/drawing/2014/main" id="{46767728-506D-2844-A90D-4FA26EDE5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832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5" name="Text Box 34">
                <a:extLst>
                  <a:ext uri="{FF2B5EF4-FFF2-40B4-BE49-F238E27FC236}">
                    <a16:creationId xmlns:a16="http://schemas.microsoft.com/office/drawing/2014/main" id="{25131865-501C-DC47-8BE9-39583125F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072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6" name="Text Box 35">
                <a:extLst>
                  <a:ext uri="{FF2B5EF4-FFF2-40B4-BE49-F238E27FC236}">
                    <a16:creationId xmlns:a16="http://schemas.microsoft.com/office/drawing/2014/main" id="{B8A470D6-0C6D-774E-BADC-269769E88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360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3" grpId="0" animBg="1"/>
      <p:bldP spid="65584" grpId="0" animBg="1"/>
      <p:bldP spid="65585" grpId="0" animBg="1"/>
      <p:bldP spid="65586" grpId="0" animBg="1"/>
      <p:bldP spid="6555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4">
            <a:extLst>
              <a:ext uri="{FF2B5EF4-FFF2-40B4-BE49-F238E27FC236}">
                <a16:creationId xmlns:a16="http://schemas.microsoft.com/office/drawing/2014/main" id="{3A49D28E-05F3-6344-9ABE-F59A1B0E0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0114" name="Slide Number Placeholder 5">
            <a:extLst>
              <a:ext uri="{FF2B5EF4-FFF2-40B4-BE49-F238E27FC236}">
                <a16:creationId xmlns:a16="http://schemas.microsoft.com/office/drawing/2014/main" id="{E30EC08F-073B-F343-BA41-06B117E76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2DB2DA-7A0A-A64A-A055-A8F5ADD20C3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3DA3E586-F01C-4940-A55C-5D5704A20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Constraint Checking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A629D87F-07CE-EC47-BB43-2580920A5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906963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Arc-consistency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None/>
            </a:pPr>
            <a:r>
              <a:rPr lang="en-US" altLang="en-US" sz="2200">
                <a:solidFill>
                  <a:srgbClr val="000000"/>
                </a:solidFill>
              </a:rPr>
              <a:t> 				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None/>
            </a:pPr>
            <a:r>
              <a:rPr lang="en-US" altLang="en-US" sz="2200">
                <a:solidFill>
                  <a:srgbClr val="000000"/>
                </a:solidFill>
              </a:rPr>
              <a:t>				</a:t>
            </a:r>
            <a:endParaRPr lang="en-US" altLang="en-US" sz="2200"/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90117" name="Line 4">
            <a:extLst>
              <a:ext uri="{FF2B5EF4-FFF2-40B4-BE49-F238E27FC236}">
                <a16:creationId xmlns:a16="http://schemas.microsoft.com/office/drawing/2014/main" id="{17C1BE75-4EB9-624D-96DB-6CE5275FC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7525" y="2449513"/>
            <a:ext cx="3175" cy="355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Line 5">
            <a:extLst>
              <a:ext uri="{FF2B5EF4-FFF2-40B4-BE49-F238E27FC236}">
                <a16:creationId xmlns:a16="http://schemas.microsoft.com/office/drawing/2014/main" id="{0DB584F9-E8EA-3D41-BFE9-047E60962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850" y="3033713"/>
            <a:ext cx="10699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6">
            <a:extLst>
              <a:ext uri="{FF2B5EF4-FFF2-40B4-BE49-F238E27FC236}">
                <a16:creationId xmlns:a16="http://schemas.microsoft.com/office/drawing/2014/main" id="{412EEB59-192B-3042-B1DA-55D4A6F421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3738" y="2449513"/>
            <a:ext cx="3175" cy="355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7">
            <a:extLst>
              <a:ext uri="{FF2B5EF4-FFF2-40B4-BE49-F238E27FC236}">
                <a16:creationId xmlns:a16="http://schemas.microsoft.com/office/drawing/2014/main" id="{607A9489-A1D3-6548-8485-DB8B5404E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4850" y="2220913"/>
            <a:ext cx="10699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Freeform 8">
            <a:extLst>
              <a:ext uri="{FF2B5EF4-FFF2-40B4-BE49-F238E27FC236}">
                <a16:creationId xmlns:a16="http://schemas.microsoft.com/office/drawing/2014/main" id="{EB2BE2E8-3229-EE4D-9BD4-9AD83506440C}"/>
              </a:ext>
            </a:extLst>
          </p:cNvPr>
          <p:cNvSpPr>
            <a:spLocks/>
          </p:cNvSpPr>
          <p:nvPr/>
        </p:nvSpPr>
        <p:spPr bwMode="auto">
          <a:xfrm>
            <a:off x="4327525" y="2805113"/>
            <a:ext cx="187325" cy="228600"/>
          </a:xfrm>
          <a:custGeom>
            <a:avLst/>
            <a:gdLst>
              <a:gd name="T0" fmla="*/ 0 w 414"/>
              <a:gd name="T1" fmla="*/ 2147483646 h 483"/>
              <a:gd name="T2" fmla="*/ 0 w 414"/>
              <a:gd name="T3" fmla="*/ 2147483646 h 483"/>
              <a:gd name="T4" fmla="*/ 2147483646 w 414"/>
              <a:gd name="T5" fmla="*/ 2147483646 h 483"/>
              <a:gd name="T6" fmla="*/ 2147483646 w 414"/>
              <a:gd name="T7" fmla="*/ 2147483646 h 483"/>
              <a:gd name="T8" fmla="*/ 2147483646 w 414"/>
              <a:gd name="T9" fmla="*/ 2147483646 h 483"/>
              <a:gd name="T10" fmla="*/ 2147483646 w 414"/>
              <a:gd name="T11" fmla="*/ 2147483646 h 483"/>
              <a:gd name="T12" fmla="*/ 2147483646 w 414"/>
              <a:gd name="T13" fmla="*/ 2147483646 h 483"/>
              <a:gd name="T14" fmla="*/ 2147483646 w 414"/>
              <a:gd name="T15" fmla="*/ 2147483646 h 483"/>
              <a:gd name="T16" fmla="*/ 2147483646 w 414"/>
              <a:gd name="T17" fmla="*/ 2147483646 h 483"/>
              <a:gd name="T18" fmla="*/ 2147483646 w 414"/>
              <a:gd name="T19" fmla="*/ 2147483646 h 483"/>
              <a:gd name="T20" fmla="*/ 2147483646 w 414"/>
              <a:gd name="T21" fmla="*/ 2147483646 h 483"/>
              <a:gd name="T22" fmla="*/ 2147483646 w 414"/>
              <a:gd name="T23" fmla="*/ 2147483646 h 483"/>
              <a:gd name="T24" fmla="*/ 2147483646 w 414"/>
              <a:gd name="T25" fmla="*/ 2147483646 h 483"/>
              <a:gd name="T26" fmla="*/ 2147483646 w 414"/>
              <a:gd name="T27" fmla="*/ 2147483646 h 483"/>
              <a:gd name="T28" fmla="*/ 2147483646 w 414"/>
              <a:gd name="T29" fmla="*/ 2147483646 h 483"/>
              <a:gd name="T30" fmla="*/ 2147483646 w 414"/>
              <a:gd name="T31" fmla="*/ 2147483646 h 483"/>
              <a:gd name="T32" fmla="*/ 2147483646 w 414"/>
              <a:gd name="T33" fmla="*/ 2147483646 h 483"/>
              <a:gd name="T34" fmla="*/ 2147483646 w 414"/>
              <a:gd name="T35" fmla="*/ 2147483646 h 483"/>
              <a:gd name="T36" fmla="*/ 2147483646 w 414"/>
              <a:gd name="T37" fmla="*/ 2147483646 h 483"/>
              <a:gd name="T38" fmla="*/ 2147483646 w 414"/>
              <a:gd name="T39" fmla="*/ 2147483646 h 483"/>
              <a:gd name="T40" fmla="*/ 2147483646 w 414"/>
              <a:gd name="T41" fmla="*/ 2147483646 h 483"/>
              <a:gd name="T42" fmla="*/ 2147483646 w 414"/>
              <a:gd name="T43" fmla="*/ 2147483646 h 483"/>
              <a:gd name="T44" fmla="*/ 2147483646 w 414"/>
              <a:gd name="T45" fmla="*/ 2147483646 h 483"/>
              <a:gd name="T46" fmla="*/ 2147483646 w 414"/>
              <a:gd name="T47" fmla="*/ 2147483646 h 483"/>
              <a:gd name="T48" fmla="*/ 2147483646 w 414"/>
              <a:gd name="T49" fmla="*/ 2147483646 h 483"/>
              <a:gd name="T50" fmla="*/ 2147483646 w 414"/>
              <a:gd name="T51" fmla="*/ 2147483646 h 483"/>
              <a:gd name="T52" fmla="*/ 2147483646 w 414"/>
              <a:gd name="T53" fmla="*/ 2147483646 h 483"/>
              <a:gd name="T54" fmla="*/ 2147483646 w 414"/>
              <a:gd name="T55" fmla="*/ 2147483646 h 483"/>
              <a:gd name="T56" fmla="*/ 2147483646 w 414"/>
              <a:gd name="T57" fmla="*/ 2147483646 h 483"/>
              <a:gd name="T58" fmla="*/ 2147483646 w 414"/>
              <a:gd name="T59" fmla="*/ 2147483646 h 483"/>
              <a:gd name="T60" fmla="*/ 2147483646 w 414"/>
              <a:gd name="T61" fmla="*/ 2147483646 h 483"/>
              <a:gd name="T62" fmla="*/ 2147483646 w 414"/>
              <a:gd name="T63" fmla="*/ 2147483646 h 483"/>
              <a:gd name="T64" fmla="*/ 2147483646 w 414"/>
              <a:gd name="T65" fmla="*/ 2147483646 h 483"/>
              <a:gd name="T66" fmla="*/ 2147483646 w 414"/>
              <a:gd name="T67" fmla="*/ 2147483646 h 483"/>
              <a:gd name="T68" fmla="*/ 2147483646 w 414"/>
              <a:gd name="T69" fmla="*/ 2147483646 h 483"/>
              <a:gd name="T70" fmla="*/ 2147483646 w 414"/>
              <a:gd name="T71" fmla="*/ 2147483646 h 483"/>
              <a:gd name="T72" fmla="*/ 2147483646 w 414"/>
              <a:gd name="T73" fmla="*/ 2147483646 h 483"/>
              <a:gd name="T74" fmla="*/ 2147483646 w 414"/>
              <a:gd name="T75" fmla="*/ 2147483646 h 483"/>
              <a:gd name="T76" fmla="*/ 2147483646 w 414"/>
              <a:gd name="T77" fmla="*/ 2147483646 h 483"/>
              <a:gd name="T78" fmla="*/ 2147483646 w 414"/>
              <a:gd name="T79" fmla="*/ 2147483646 h 483"/>
              <a:gd name="T80" fmla="*/ 2147483646 w 414"/>
              <a:gd name="T81" fmla="*/ 2147483646 h 483"/>
              <a:gd name="T82" fmla="*/ 2147483646 w 414"/>
              <a:gd name="T83" fmla="*/ 2147483646 h 483"/>
              <a:gd name="T84" fmla="*/ 2147483646 w 414"/>
              <a:gd name="T85" fmla="*/ 2147483646 h 483"/>
              <a:gd name="T86" fmla="*/ 2147483646 w 414"/>
              <a:gd name="T87" fmla="*/ 2147483646 h 483"/>
              <a:gd name="T88" fmla="*/ 2147483646 w 414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3"/>
              <a:gd name="T137" fmla="*/ 414 w 414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3">
                <a:moveTo>
                  <a:pt x="0" y="0"/>
                </a:moveTo>
                <a:lnTo>
                  <a:pt x="0" y="9"/>
                </a:lnTo>
                <a:lnTo>
                  <a:pt x="0" y="17"/>
                </a:lnTo>
                <a:lnTo>
                  <a:pt x="0" y="25"/>
                </a:lnTo>
                <a:lnTo>
                  <a:pt x="1" y="34"/>
                </a:lnTo>
                <a:lnTo>
                  <a:pt x="1" y="42"/>
                </a:lnTo>
                <a:lnTo>
                  <a:pt x="2" y="50"/>
                </a:lnTo>
                <a:lnTo>
                  <a:pt x="3" y="59"/>
                </a:lnTo>
                <a:lnTo>
                  <a:pt x="4" y="67"/>
                </a:lnTo>
                <a:lnTo>
                  <a:pt x="5" y="75"/>
                </a:lnTo>
                <a:lnTo>
                  <a:pt x="6" y="84"/>
                </a:lnTo>
                <a:lnTo>
                  <a:pt x="7" y="92"/>
                </a:lnTo>
                <a:lnTo>
                  <a:pt x="9" y="100"/>
                </a:lnTo>
                <a:lnTo>
                  <a:pt x="10" y="109"/>
                </a:lnTo>
                <a:lnTo>
                  <a:pt x="12" y="117"/>
                </a:lnTo>
                <a:lnTo>
                  <a:pt x="14" y="125"/>
                </a:lnTo>
                <a:lnTo>
                  <a:pt x="16" y="134"/>
                </a:lnTo>
                <a:lnTo>
                  <a:pt x="18" y="142"/>
                </a:lnTo>
                <a:lnTo>
                  <a:pt x="20" y="149"/>
                </a:lnTo>
                <a:lnTo>
                  <a:pt x="22" y="157"/>
                </a:lnTo>
                <a:lnTo>
                  <a:pt x="24" y="166"/>
                </a:lnTo>
                <a:lnTo>
                  <a:pt x="28" y="173"/>
                </a:lnTo>
                <a:lnTo>
                  <a:pt x="31" y="181"/>
                </a:lnTo>
                <a:lnTo>
                  <a:pt x="33" y="189"/>
                </a:lnTo>
                <a:lnTo>
                  <a:pt x="36" y="196"/>
                </a:lnTo>
                <a:lnTo>
                  <a:pt x="39" y="205"/>
                </a:lnTo>
                <a:lnTo>
                  <a:pt x="42" y="212"/>
                </a:lnTo>
                <a:lnTo>
                  <a:pt x="45" y="219"/>
                </a:lnTo>
                <a:lnTo>
                  <a:pt x="49" y="227"/>
                </a:lnTo>
                <a:lnTo>
                  <a:pt x="52" y="234"/>
                </a:lnTo>
                <a:lnTo>
                  <a:pt x="55" y="242"/>
                </a:lnTo>
                <a:lnTo>
                  <a:pt x="59" y="249"/>
                </a:lnTo>
                <a:lnTo>
                  <a:pt x="63" y="256"/>
                </a:lnTo>
                <a:lnTo>
                  <a:pt x="66" y="263"/>
                </a:lnTo>
                <a:lnTo>
                  <a:pt x="70" y="270"/>
                </a:lnTo>
                <a:lnTo>
                  <a:pt x="74" y="277"/>
                </a:lnTo>
                <a:lnTo>
                  <a:pt x="80" y="284"/>
                </a:lnTo>
                <a:lnTo>
                  <a:pt x="84" y="290"/>
                </a:lnTo>
                <a:lnTo>
                  <a:pt x="88" y="297"/>
                </a:lnTo>
                <a:lnTo>
                  <a:pt x="93" y="305"/>
                </a:lnTo>
                <a:lnTo>
                  <a:pt x="97" y="311"/>
                </a:lnTo>
                <a:lnTo>
                  <a:pt x="102" y="316"/>
                </a:lnTo>
                <a:lnTo>
                  <a:pt x="106" y="324"/>
                </a:lnTo>
                <a:lnTo>
                  <a:pt x="111" y="330"/>
                </a:lnTo>
                <a:lnTo>
                  <a:pt x="116" y="335"/>
                </a:lnTo>
                <a:lnTo>
                  <a:pt x="121" y="341"/>
                </a:lnTo>
                <a:lnTo>
                  <a:pt x="126" y="347"/>
                </a:lnTo>
                <a:lnTo>
                  <a:pt x="132" y="353"/>
                </a:lnTo>
                <a:lnTo>
                  <a:pt x="137" y="359"/>
                </a:lnTo>
                <a:lnTo>
                  <a:pt x="143" y="365"/>
                </a:lnTo>
                <a:lnTo>
                  <a:pt x="148" y="370"/>
                </a:lnTo>
                <a:lnTo>
                  <a:pt x="154" y="376"/>
                </a:lnTo>
                <a:lnTo>
                  <a:pt x="159" y="381"/>
                </a:lnTo>
                <a:lnTo>
                  <a:pt x="165" y="385"/>
                </a:lnTo>
                <a:lnTo>
                  <a:pt x="170" y="391"/>
                </a:lnTo>
                <a:lnTo>
                  <a:pt x="176" y="396"/>
                </a:lnTo>
                <a:lnTo>
                  <a:pt x="182" y="401"/>
                </a:lnTo>
                <a:lnTo>
                  <a:pt x="189" y="406"/>
                </a:lnTo>
                <a:lnTo>
                  <a:pt x="195" y="410"/>
                </a:lnTo>
                <a:lnTo>
                  <a:pt x="201" y="414"/>
                </a:lnTo>
                <a:lnTo>
                  <a:pt x="207" y="419"/>
                </a:lnTo>
                <a:lnTo>
                  <a:pt x="213" y="422"/>
                </a:lnTo>
                <a:lnTo>
                  <a:pt x="220" y="427"/>
                </a:lnTo>
                <a:lnTo>
                  <a:pt x="226" y="431"/>
                </a:lnTo>
                <a:lnTo>
                  <a:pt x="232" y="434"/>
                </a:lnTo>
                <a:lnTo>
                  <a:pt x="240" y="438"/>
                </a:lnTo>
                <a:lnTo>
                  <a:pt x="246" y="441"/>
                </a:lnTo>
                <a:lnTo>
                  <a:pt x="253" y="445"/>
                </a:lnTo>
                <a:lnTo>
                  <a:pt x="259" y="448"/>
                </a:lnTo>
                <a:lnTo>
                  <a:pt x="266" y="451"/>
                </a:lnTo>
                <a:lnTo>
                  <a:pt x="272" y="454"/>
                </a:lnTo>
                <a:lnTo>
                  <a:pt x="279" y="457"/>
                </a:lnTo>
                <a:lnTo>
                  <a:pt x="286" y="459"/>
                </a:lnTo>
                <a:lnTo>
                  <a:pt x="294" y="463"/>
                </a:lnTo>
                <a:lnTo>
                  <a:pt x="300" y="465"/>
                </a:lnTo>
                <a:lnTo>
                  <a:pt x="307" y="466"/>
                </a:lnTo>
                <a:lnTo>
                  <a:pt x="314" y="469"/>
                </a:lnTo>
                <a:lnTo>
                  <a:pt x="321" y="471"/>
                </a:lnTo>
                <a:lnTo>
                  <a:pt x="328" y="472"/>
                </a:lnTo>
                <a:lnTo>
                  <a:pt x="335" y="474"/>
                </a:lnTo>
                <a:lnTo>
                  <a:pt x="343" y="476"/>
                </a:lnTo>
                <a:lnTo>
                  <a:pt x="350" y="477"/>
                </a:lnTo>
                <a:lnTo>
                  <a:pt x="357" y="478"/>
                </a:lnTo>
                <a:lnTo>
                  <a:pt x="364" y="479"/>
                </a:lnTo>
                <a:lnTo>
                  <a:pt x="371" y="480"/>
                </a:lnTo>
                <a:lnTo>
                  <a:pt x="378" y="482"/>
                </a:lnTo>
                <a:lnTo>
                  <a:pt x="385" y="482"/>
                </a:lnTo>
                <a:lnTo>
                  <a:pt x="393" y="483"/>
                </a:lnTo>
                <a:lnTo>
                  <a:pt x="400" y="483"/>
                </a:lnTo>
                <a:lnTo>
                  <a:pt x="407" y="483"/>
                </a:lnTo>
                <a:lnTo>
                  <a:pt x="414" y="4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Freeform 9">
            <a:extLst>
              <a:ext uri="{FF2B5EF4-FFF2-40B4-BE49-F238E27FC236}">
                <a16:creationId xmlns:a16="http://schemas.microsoft.com/office/drawing/2014/main" id="{B7CE77C9-CC7B-1243-BF51-09D2CEC99EAA}"/>
              </a:ext>
            </a:extLst>
          </p:cNvPr>
          <p:cNvSpPr>
            <a:spLocks/>
          </p:cNvSpPr>
          <p:nvPr/>
        </p:nvSpPr>
        <p:spPr bwMode="auto">
          <a:xfrm>
            <a:off x="5584825" y="2805113"/>
            <a:ext cx="188913" cy="228600"/>
          </a:xfrm>
          <a:custGeom>
            <a:avLst/>
            <a:gdLst>
              <a:gd name="T0" fmla="*/ 2147483646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483"/>
                </a:moveTo>
                <a:lnTo>
                  <a:pt x="8" y="483"/>
                </a:lnTo>
                <a:lnTo>
                  <a:pt x="15" y="483"/>
                </a:lnTo>
                <a:lnTo>
                  <a:pt x="22" y="483"/>
                </a:lnTo>
                <a:lnTo>
                  <a:pt x="29" y="482"/>
                </a:lnTo>
                <a:lnTo>
                  <a:pt x="37" y="482"/>
                </a:lnTo>
                <a:lnTo>
                  <a:pt x="44" y="480"/>
                </a:lnTo>
                <a:lnTo>
                  <a:pt x="51" y="479"/>
                </a:lnTo>
                <a:lnTo>
                  <a:pt x="59" y="478"/>
                </a:lnTo>
                <a:lnTo>
                  <a:pt x="66" y="477"/>
                </a:lnTo>
                <a:lnTo>
                  <a:pt x="73" y="476"/>
                </a:lnTo>
                <a:lnTo>
                  <a:pt x="80" y="474"/>
                </a:lnTo>
                <a:lnTo>
                  <a:pt x="87" y="472"/>
                </a:lnTo>
                <a:lnTo>
                  <a:pt x="94" y="471"/>
                </a:lnTo>
                <a:lnTo>
                  <a:pt x="100" y="469"/>
                </a:lnTo>
                <a:lnTo>
                  <a:pt x="108" y="466"/>
                </a:lnTo>
                <a:lnTo>
                  <a:pt x="115" y="465"/>
                </a:lnTo>
                <a:lnTo>
                  <a:pt x="122" y="463"/>
                </a:lnTo>
                <a:lnTo>
                  <a:pt x="129" y="459"/>
                </a:lnTo>
                <a:lnTo>
                  <a:pt x="135" y="457"/>
                </a:lnTo>
                <a:lnTo>
                  <a:pt x="142" y="454"/>
                </a:lnTo>
                <a:lnTo>
                  <a:pt x="149" y="451"/>
                </a:lnTo>
                <a:lnTo>
                  <a:pt x="155" y="448"/>
                </a:lnTo>
                <a:lnTo>
                  <a:pt x="163" y="445"/>
                </a:lnTo>
                <a:lnTo>
                  <a:pt x="169" y="441"/>
                </a:lnTo>
                <a:lnTo>
                  <a:pt x="176" y="438"/>
                </a:lnTo>
                <a:lnTo>
                  <a:pt x="182" y="434"/>
                </a:lnTo>
                <a:lnTo>
                  <a:pt x="189" y="431"/>
                </a:lnTo>
                <a:lnTo>
                  <a:pt x="195" y="427"/>
                </a:lnTo>
                <a:lnTo>
                  <a:pt x="201" y="422"/>
                </a:lnTo>
                <a:lnTo>
                  <a:pt x="207" y="419"/>
                </a:lnTo>
                <a:lnTo>
                  <a:pt x="214" y="414"/>
                </a:lnTo>
                <a:lnTo>
                  <a:pt x="221" y="410"/>
                </a:lnTo>
                <a:lnTo>
                  <a:pt x="227" y="406"/>
                </a:lnTo>
                <a:lnTo>
                  <a:pt x="232" y="401"/>
                </a:lnTo>
                <a:lnTo>
                  <a:pt x="238" y="396"/>
                </a:lnTo>
                <a:lnTo>
                  <a:pt x="244" y="391"/>
                </a:lnTo>
                <a:lnTo>
                  <a:pt x="250" y="385"/>
                </a:lnTo>
                <a:lnTo>
                  <a:pt x="255" y="381"/>
                </a:lnTo>
                <a:lnTo>
                  <a:pt x="261" y="376"/>
                </a:lnTo>
                <a:lnTo>
                  <a:pt x="267" y="370"/>
                </a:lnTo>
                <a:lnTo>
                  <a:pt x="273" y="365"/>
                </a:lnTo>
                <a:lnTo>
                  <a:pt x="278" y="359"/>
                </a:lnTo>
                <a:lnTo>
                  <a:pt x="283" y="353"/>
                </a:lnTo>
                <a:lnTo>
                  <a:pt x="288" y="347"/>
                </a:lnTo>
                <a:lnTo>
                  <a:pt x="294" y="341"/>
                </a:lnTo>
                <a:lnTo>
                  <a:pt x="299" y="335"/>
                </a:lnTo>
                <a:lnTo>
                  <a:pt x="303" y="330"/>
                </a:lnTo>
                <a:lnTo>
                  <a:pt x="308" y="324"/>
                </a:lnTo>
                <a:lnTo>
                  <a:pt x="313" y="316"/>
                </a:lnTo>
                <a:lnTo>
                  <a:pt x="319" y="311"/>
                </a:lnTo>
                <a:lnTo>
                  <a:pt x="323" y="305"/>
                </a:lnTo>
                <a:lnTo>
                  <a:pt x="327" y="297"/>
                </a:lnTo>
                <a:lnTo>
                  <a:pt x="332" y="290"/>
                </a:lnTo>
                <a:lnTo>
                  <a:pt x="336" y="284"/>
                </a:lnTo>
                <a:lnTo>
                  <a:pt x="340" y="277"/>
                </a:lnTo>
                <a:lnTo>
                  <a:pt x="344" y="270"/>
                </a:lnTo>
                <a:lnTo>
                  <a:pt x="348" y="263"/>
                </a:lnTo>
                <a:lnTo>
                  <a:pt x="352" y="256"/>
                </a:lnTo>
                <a:lnTo>
                  <a:pt x="356" y="249"/>
                </a:lnTo>
                <a:lnTo>
                  <a:pt x="359" y="242"/>
                </a:lnTo>
                <a:lnTo>
                  <a:pt x="363" y="234"/>
                </a:lnTo>
                <a:lnTo>
                  <a:pt x="366" y="227"/>
                </a:lnTo>
                <a:lnTo>
                  <a:pt x="370" y="219"/>
                </a:lnTo>
                <a:lnTo>
                  <a:pt x="373" y="212"/>
                </a:lnTo>
                <a:lnTo>
                  <a:pt x="377" y="205"/>
                </a:lnTo>
                <a:lnTo>
                  <a:pt x="379" y="196"/>
                </a:lnTo>
                <a:lnTo>
                  <a:pt x="382" y="189"/>
                </a:lnTo>
                <a:lnTo>
                  <a:pt x="385" y="181"/>
                </a:lnTo>
                <a:lnTo>
                  <a:pt x="388" y="173"/>
                </a:lnTo>
                <a:lnTo>
                  <a:pt x="390" y="166"/>
                </a:lnTo>
                <a:lnTo>
                  <a:pt x="392" y="157"/>
                </a:lnTo>
                <a:lnTo>
                  <a:pt x="395" y="149"/>
                </a:lnTo>
                <a:lnTo>
                  <a:pt x="397" y="142"/>
                </a:lnTo>
                <a:lnTo>
                  <a:pt x="399" y="134"/>
                </a:lnTo>
                <a:lnTo>
                  <a:pt x="401" y="125"/>
                </a:lnTo>
                <a:lnTo>
                  <a:pt x="403" y="117"/>
                </a:lnTo>
                <a:lnTo>
                  <a:pt x="404" y="109"/>
                </a:lnTo>
                <a:lnTo>
                  <a:pt x="406" y="100"/>
                </a:lnTo>
                <a:lnTo>
                  <a:pt x="407" y="92"/>
                </a:lnTo>
                <a:lnTo>
                  <a:pt x="408" y="84"/>
                </a:lnTo>
                <a:lnTo>
                  <a:pt x="410" y="75"/>
                </a:lnTo>
                <a:lnTo>
                  <a:pt x="411" y="67"/>
                </a:lnTo>
                <a:lnTo>
                  <a:pt x="412" y="59"/>
                </a:lnTo>
                <a:lnTo>
                  <a:pt x="412" y="50"/>
                </a:lnTo>
                <a:lnTo>
                  <a:pt x="413" y="42"/>
                </a:lnTo>
                <a:lnTo>
                  <a:pt x="414" y="34"/>
                </a:lnTo>
                <a:lnTo>
                  <a:pt x="414" y="25"/>
                </a:lnTo>
                <a:lnTo>
                  <a:pt x="414" y="17"/>
                </a:lnTo>
                <a:lnTo>
                  <a:pt x="415" y="9"/>
                </a:lnTo>
                <a:lnTo>
                  <a:pt x="41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Freeform 10">
            <a:extLst>
              <a:ext uri="{FF2B5EF4-FFF2-40B4-BE49-F238E27FC236}">
                <a16:creationId xmlns:a16="http://schemas.microsoft.com/office/drawing/2014/main" id="{3A962FF8-63AF-EF4C-B911-B7123C40C8F6}"/>
              </a:ext>
            </a:extLst>
          </p:cNvPr>
          <p:cNvSpPr>
            <a:spLocks/>
          </p:cNvSpPr>
          <p:nvPr/>
        </p:nvSpPr>
        <p:spPr bwMode="auto">
          <a:xfrm>
            <a:off x="5584825" y="2220913"/>
            <a:ext cx="188913" cy="228600"/>
          </a:xfrm>
          <a:custGeom>
            <a:avLst/>
            <a:gdLst>
              <a:gd name="T0" fmla="*/ 2147483646 w 415"/>
              <a:gd name="T1" fmla="*/ 2147483646 h 482"/>
              <a:gd name="T2" fmla="*/ 2147483646 w 415"/>
              <a:gd name="T3" fmla="*/ 2147483646 h 482"/>
              <a:gd name="T4" fmla="*/ 2147483646 w 415"/>
              <a:gd name="T5" fmla="*/ 2147483646 h 482"/>
              <a:gd name="T6" fmla="*/ 2147483646 w 415"/>
              <a:gd name="T7" fmla="*/ 2147483646 h 482"/>
              <a:gd name="T8" fmla="*/ 2147483646 w 415"/>
              <a:gd name="T9" fmla="*/ 2147483646 h 482"/>
              <a:gd name="T10" fmla="*/ 2147483646 w 415"/>
              <a:gd name="T11" fmla="*/ 2147483646 h 482"/>
              <a:gd name="T12" fmla="*/ 2147483646 w 415"/>
              <a:gd name="T13" fmla="*/ 2147483646 h 482"/>
              <a:gd name="T14" fmla="*/ 2147483646 w 415"/>
              <a:gd name="T15" fmla="*/ 2147483646 h 482"/>
              <a:gd name="T16" fmla="*/ 2147483646 w 415"/>
              <a:gd name="T17" fmla="*/ 2147483646 h 482"/>
              <a:gd name="T18" fmla="*/ 2147483646 w 415"/>
              <a:gd name="T19" fmla="*/ 2147483646 h 482"/>
              <a:gd name="T20" fmla="*/ 2147483646 w 415"/>
              <a:gd name="T21" fmla="*/ 2147483646 h 482"/>
              <a:gd name="T22" fmla="*/ 2147483646 w 415"/>
              <a:gd name="T23" fmla="*/ 2147483646 h 482"/>
              <a:gd name="T24" fmla="*/ 2147483646 w 415"/>
              <a:gd name="T25" fmla="*/ 2147483646 h 482"/>
              <a:gd name="T26" fmla="*/ 2147483646 w 415"/>
              <a:gd name="T27" fmla="*/ 2147483646 h 482"/>
              <a:gd name="T28" fmla="*/ 2147483646 w 415"/>
              <a:gd name="T29" fmla="*/ 2147483646 h 482"/>
              <a:gd name="T30" fmla="*/ 2147483646 w 415"/>
              <a:gd name="T31" fmla="*/ 2147483646 h 482"/>
              <a:gd name="T32" fmla="*/ 2147483646 w 415"/>
              <a:gd name="T33" fmla="*/ 2147483646 h 482"/>
              <a:gd name="T34" fmla="*/ 2147483646 w 415"/>
              <a:gd name="T35" fmla="*/ 2147483646 h 482"/>
              <a:gd name="T36" fmla="*/ 2147483646 w 415"/>
              <a:gd name="T37" fmla="*/ 2147483646 h 482"/>
              <a:gd name="T38" fmla="*/ 2147483646 w 415"/>
              <a:gd name="T39" fmla="*/ 2147483646 h 482"/>
              <a:gd name="T40" fmla="*/ 2147483646 w 415"/>
              <a:gd name="T41" fmla="*/ 2147483646 h 482"/>
              <a:gd name="T42" fmla="*/ 2147483646 w 415"/>
              <a:gd name="T43" fmla="*/ 2147483646 h 482"/>
              <a:gd name="T44" fmla="*/ 2147483646 w 415"/>
              <a:gd name="T45" fmla="*/ 2147483646 h 482"/>
              <a:gd name="T46" fmla="*/ 2147483646 w 415"/>
              <a:gd name="T47" fmla="*/ 2147483646 h 482"/>
              <a:gd name="T48" fmla="*/ 2147483646 w 415"/>
              <a:gd name="T49" fmla="*/ 2147483646 h 482"/>
              <a:gd name="T50" fmla="*/ 2147483646 w 415"/>
              <a:gd name="T51" fmla="*/ 2147483646 h 482"/>
              <a:gd name="T52" fmla="*/ 2147483646 w 415"/>
              <a:gd name="T53" fmla="*/ 2147483646 h 482"/>
              <a:gd name="T54" fmla="*/ 2147483646 w 415"/>
              <a:gd name="T55" fmla="*/ 2147483646 h 482"/>
              <a:gd name="T56" fmla="*/ 2147483646 w 415"/>
              <a:gd name="T57" fmla="*/ 2147483646 h 482"/>
              <a:gd name="T58" fmla="*/ 2147483646 w 415"/>
              <a:gd name="T59" fmla="*/ 2147483646 h 482"/>
              <a:gd name="T60" fmla="*/ 2147483646 w 415"/>
              <a:gd name="T61" fmla="*/ 2147483646 h 482"/>
              <a:gd name="T62" fmla="*/ 2147483646 w 415"/>
              <a:gd name="T63" fmla="*/ 2147483646 h 482"/>
              <a:gd name="T64" fmla="*/ 2147483646 w 415"/>
              <a:gd name="T65" fmla="*/ 2147483646 h 482"/>
              <a:gd name="T66" fmla="*/ 2147483646 w 415"/>
              <a:gd name="T67" fmla="*/ 2147483646 h 482"/>
              <a:gd name="T68" fmla="*/ 2147483646 w 415"/>
              <a:gd name="T69" fmla="*/ 2147483646 h 482"/>
              <a:gd name="T70" fmla="*/ 2147483646 w 415"/>
              <a:gd name="T71" fmla="*/ 2147483646 h 482"/>
              <a:gd name="T72" fmla="*/ 2147483646 w 415"/>
              <a:gd name="T73" fmla="*/ 2147483646 h 482"/>
              <a:gd name="T74" fmla="*/ 2147483646 w 415"/>
              <a:gd name="T75" fmla="*/ 2147483646 h 482"/>
              <a:gd name="T76" fmla="*/ 2147483646 w 415"/>
              <a:gd name="T77" fmla="*/ 2147483646 h 482"/>
              <a:gd name="T78" fmla="*/ 2147483646 w 415"/>
              <a:gd name="T79" fmla="*/ 2147483646 h 482"/>
              <a:gd name="T80" fmla="*/ 2147483646 w 415"/>
              <a:gd name="T81" fmla="*/ 2147483646 h 482"/>
              <a:gd name="T82" fmla="*/ 2147483646 w 415"/>
              <a:gd name="T83" fmla="*/ 2147483646 h 482"/>
              <a:gd name="T84" fmla="*/ 2147483646 w 415"/>
              <a:gd name="T85" fmla="*/ 2147483646 h 482"/>
              <a:gd name="T86" fmla="*/ 2147483646 w 415"/>
              <a:gd name="T87" fmla="*/ 0 h 482"/>
              <a:gd name="T88" fmla="*/ 2147483646 w 415"/>
              <a:gd name="T89" fmla="*/ 0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2"/>
              <a:gd name="T137" fmla="*/ 415 w 415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2">
                <a:moveTo>
                  <a:pt x="415" y="482"/>
                </a:moveTo>
                <a:lnTo>
                  <a:pt x="415" y="474"/>
                </a:lnTo>
                <a:lnTo>
                  <a:pt x="414" y="466"/>
                </a:lnTo>
                <a:lnTo>
                  <a:pt x="414" y="457"/>
                </a:lnTo>
                <a:lnTo>
                  <a:pt x="414" y="449"/>
                </a:lnTo>
                <a:lnTo>
                  <a:pt x="413" y="441"/>
                </a:lnTo>
                <a:lnTo>
                  <a:pt x="412" y="432"/>
                </a:lnTo>
                <a:lnTo>
                  <a:pt x="412" y="424"/>
                </a:lnTo>
                <a:lnTo>
                  <a:pt x="411" y="415"/>
                </a:lnTo>
                <a:lnTo>
                  <a:pt x="410" y="406"/>
                </a:lnTo>
                <a:lnTo>
                  <a:pt x="408" y="398"/>
                </a:lnTo>
                <a:lnTo>
                  <a:pt x="407" y="390"/>
                </a:lnTo>
                <a:lnTo>
                  <a:pt x="406" y="383"/>
                </a:lnTo>
                <a:lnTo>
                  <a:pt x="404" y="374"/>
                </a:lnTo>
                <a:lnTo>
                  <a:pt x="403" y="366"/>
                </a:lnTo>
                <a:lnTo>
                  <a:pt x="401" y="358"/>
                </a:lnTo>
                <a:lnTo>
                  <a:pt x="399" y="349"/>
                </a:lnTo>
                <a:lnTo>
                  <a:pt x="397" y="341"/>
                </a:lnTo>
                <a:lnTo>
                  <a:pt x="395" y="333"/>
                </a:lnTo>
                <a:lnTo>
                  <a:pt x="392" y="326"/>
                </a:lnTo>
                <a:lnTo>
                  <a:pt x="390" y="317"/>
                </a:lnTo>
                <a:lnTo>
                  <a:pt x="388" y="309"/>
                </a:lnTo>
                <a:lnTo>
                  <a:pt x="385" y="302"/>
                </a:lnTo>
                <a:lnTo>
                  <a:pt x="382" y="293"/>
                </a:lnTo>
                <a:lnTo>
                  <a:pt x="379" y="286"/>
                </a:lnTo>
                <a:lnTo>
                  <a:pt x="377" y="278"/>
                </a:lnTo>
                <a:lnTo>
                  <a:pt x="373" y="271"/>
                </a:lnTo>
                <a:lnTo>
                  <a:pt x="370" y="264"/>
                </a:lnTo>
                <a:lnTo>
                  <a:pt x="366" y="255"/>
                </a:lnTo>
                <a:lnTo>
                  <a:pt x="363" y="248"/>
                </a:lnTo>
                <a:lnTo>
                  <a:pt x="359" y="241"/>
                </a:lnTo>
                <a:lnTo>
                  <a:pt x="356" y="234"/>
                </a:lnTo>
                <a:lnTo>
                  <a:pt x="352" y="227"/>
                </a:lnTo>
                <a:lnTo>
                  <a:pt x="348" y="220"/>
                </a:lnTo>
                <a:lnTo>
                  <a:pt x="344" y="213"/>
                </a:lnTo>
                <a:lnTo>
                  <a:pt x="340" y="206"/>
                </a:lnTo>
                <a:lnTo>
                  <a:pt x="336" y="198"/>
                </a:lnTo>
                <a:lnTo>
                  <a:pt x="332" y="191"/>
                </a:lnTo>
                <a:lnTo>
                  <a:pt x="327" y="185"/>
                </a:lnTo>
                <a:lnTo>
                  <a:pt x="323" y="178"/>
                </a:lnTo>
                <a:lnTo>
                  <a:pt x="319" y="172"/>
                </a:lnTo>
                <a:lnTo>
                  <a:pt x="313" y="165"/>
                </a:lnTo>
                <a:lnTo>
                  <a:pt x="308" y="159"/>
                </a:lnTo>
                <a:lnTo>
                  <a:pt x="303" y="153"/>
                </a:lnTo>
                <a:lnTo>
                  <a:pt x="299" y="147"/>
                </a:lnTo>
                <a:lnTo>
                  <a:pt x="294" y="141"/>
                </a:lnTo>
                <a:lnTo>
                  <a:pt x="288" y="135"/>
                </a:lnTo>
                <a:lnTo>
                  <a:pt x="283" y="130"/>
                </a:lnTo>
                <a:lnTo>
                  <a:pt x="278" y="124"/>
                </a:lnTo>
                <a:lnTo>
                  <a:pt x="273" y="118"/>
                </a:lnTo>
                <a:lnTo>
                  <a:pt x="267" y="113"/>
                </a:lnTo>
                <a:lnTo>
                  <a:pt x="261" y="107"/>
                </a:lnTo>
                <a:lnTo>
                  <a:pt x="255" y="102"/>
                </a:lnTo>
                <a:lnTo>
                  <a:pt x="250" y="96"/>
                </a:lnTo>
                <a:lnTo>
                  <a:pt x="244" y="92"/>
                </a:lnTo>
                <a:lnTo>
                  <a:pt x="238" y="87"/>
                </a:lnTo>
                <a:lnTo>
                  <a:pt x="232" y="82"/>
                </a:lnTo>
                <a:lnTo>
                  <a:pt x="227" y="77"/>
                </a:lnTo>
                <a:lnTo>
                  <a:pt x="221" y="73"/>
                </a:lnTo>
                <a:lnTo>
                  <a:pt x="214" y="69"/>
                </a:lnTo>
                <a:lnTo>
                  <a:pt x="207" y="64"/>
                </a:lnTo>
                <a:lnTo>
                  <a:pt x="201" y="61"/>
                </a:lnTo>
                <a:lnTo>
                  <a:pt x="195" y="56"/>
                </a:lnTo>
                <a:lnTo>
                  <a:pt x="189" y="52"/>
                </a:lnTo>
                <a:lnTo>
                  <a:pt x="182" y="49"/>
                </a:lnTo>
                <a:lnTo>
                  <a:pt x="176" y="45"/>
                </a:lnTo>
                <a:lnTo>
                  <a:pt x="169" y="42"/>
                </a:lnTo>
                <a:lnTo>
                  <a:pt x="163" y="38"/>
                </a:lnTo>
                <a:lnTo>
                  <a:pt x="155" y="34"/>
                </a:lnTo>
                <a:lnTo>
                  <a:pt x="149" y="32"/>
                </a:lnTo>
                <a:lnTo>
                  <a:pt x="142" y="29"/>
                </a:lnTo>
                <a:lnTo>
                  <a:pt x="135" y="26"/>
                </a:lnTo>
                <a:lnTo>
                  <a:pt x="129" y="23"/>
                </a:lnTo>
                <a:lnTo>
                  <a:pt x="122" y="20"/>
                </a:lnTo>
                <a:lnTo>
                  <a:pt x="115" y="18"/>
                </a:lnTo>
                <a:lnTo>
                  <a:pt x="108" y="15"/>
                </a:lnTo>
                <a:lnTo>
                  <a:pt x="100" y="14"/>
                </a:lnTo>
                <a:lnTo>
                  <a:pt x="94" y="12"/>
                </a:lnTo>
                <a:lnTo>
                  <a:pt x="87" y="10"/>
                </a:lnTo>
                <a:lnTo>
                  <a:pt x="80" y="8"/>
                </a:lnTo>
                <a:lnTo>
                  <a:pt x="73" y="7"/>
                </a:lnTo>
                <a:lnTo>
                  <a:pt x="66" y="6"/>
                </a:lnTo>
                <a:lnTo>
                  <a:pt x="59" y="5"/>
                </a:lnTo>
                <a:lnTo>
                  <a:pt x="51" y="4"/>
                </a:lnTo>
                <a:lnTo>
                  <a:pt x="44" y="2"/>
                </a:lnTo>
                <a:lnTo>
                  <a:pt x="37" y="1"/>
                </a:lnTo>
                <a:lnTo>
                  <a:pt x="29" y="1"/>
                </a:lnTo>
                <a:lnTo>
                  <a:pt x="22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Freeform 11">
            <a:extLst>
              <a:ext uri="{FF2B5EF4-FFF2-40B4-BE49-F238E27FC236}">
                <a16:creationId xmlns:a16="http://schemas.microsoft.com/office/drawing/2014/main" id="{7F084EB0-0FCF-4347-BCAF-AB56D299686B}"/>
              </a:ext>
            </a:extLst>
          </p:cNvPr>
          <p:cNvSpPr>
            <a:spLocks/>
          </p:cNvSpPr>
          <p:nvPr/>
        </p:nvSpPr>
        <p:spPr bwMode="auto">
          <a:xfrm>
            <a:off x="4327525" y="2220913"/>
            <a:ext cx="187325" cy="228600"/>
          </a:xfrm>
          <a:custGeom>
            <a:avLst/>
            <a:gdLst>
              <a:gd name="T0" fmla="*/ 2147483646 w 414"/>
              <a:gd name="T1" fmla="*/ 0 h 482"/>
              <a:gd name="T2" fmla="*/ 2147483646 w 414"/>
              <a:gd name="T3" fmla="*/ 0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0 w 414"/>
              <a:gd name="T87" fmla="*/ 2147483646 h 482"/>
              <a:gd name="T88" fmla="*/ 0 w 414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414" y="0"/>
                </a:moveTo>
                <a:lnTo>
                  <a:pt x="407" y="0"/>
                </a:lnTo>
                <a:lnTo>
                  <a:pt x="400" y="0"/>
                </a:lnTo>
                <a:lnTo>
                  <a:pt x="393" y="0"/>
                </a:lnTo>
                <a:lnTo>
                  <a:pt x="385" y="1"/>
                </a:lnTo>
                <a:lnTo>
                  <a:pt x="378" y="1"/>
                </a:lnTo>
                <a:lnTo>
                  <a:pt x="371" y="2"/>
                </a:lnTo>
                <a:lnTo>
                  <a:pt x="364" y="4"/>
                </a:lnTo>
                <a:lnTo>
                  <a:pt x="357" y="5"/>
                </a:lnTo>
                <a:lnTo>
                  <a:pt x="350" y="6"/>
                </a:lnTo>
                <a:lnTo>
                  <a:pt x="343" y="7"/>
                </a:lnTo>
                <a:lnTo>
                  <a:pt x="335" y="8"/>
                </a:lnTo>
                <a:lnTo>
                  <a:pt x="328" y="10"/>
                </a:lnTo>
                <a:lnTo>
                  <a:pt x="321" y="12"/>
                </a:lnTo>
                <a:lnTo>
                  <a:pt x="314" y="14"/>
                </a:lnTo>
                <a:lnTo>
                  <a:pt x="307" y="15"/>
                </a:lnTo>
                <a:lnTo>
                  <a:pt x="300" y="18"/>
                </a:lnTo>
                <a:lnTo>
                  <a:pt x="294" y="20"/>
                </a:lnTo>
                <a:lnTo>
                  <a:pt x="286" y="23"/>
                </a:lnTo>
                <a:lnTo>
                  <a:pt x="279" y="26"/>
                </a:lnTo>
                <a:lnTo>
                  <a:pt x="272" y="29"/>
                </a:lnTo>
                <a:lnTo>
                  <a:pt x="266" y="32"/>
                </a:lnTo>
                <a:lnTo>
                  <a:pt x="259" y="34"/>
                </a:lnTo>
                <a:lnTo>
                  <a:pt x="253" y="38"/>
                </a:lnTo>
                <a:lnTo>
                  <a:pt x="246" y="42"/>
                </a:lnTo>
                <a:lnTo>
                  <a:pt x="240" y="45"/>
                </a:lnTo>
                <a:lnTo>
                  <a:pt x="232" y="49"/>
                </a:lnTo>
                <a:lnTo>
                  <a:pt x="226" y="52"/>
                </a:lnTo>
                <a:lnTo>
                  <a:pt x="220" y="56"/>
                </a:lnTo>
                <a:lnTo>
                  <a:pt x="213" y="61"/>
                </a:lnTo>
                <a:lnTo>
                  <a:pt x="207" y="64"/>
                </a:lnTo>
                <a:lnTo>
                  <a:pt x="201" y="69"/>
                </a:lnTo>
                <a:lnTo>
                  <a:pt x="195" y="73"/>
                </a:lnTo>
                <a:lnTo>
                  <a:pt x="189" y="77"/>
                </a:lnTo>
                <a:lnTo>
                  <a:pt x="182" y="82"/>
                </a:lnTo>
                <a:lnTo>
                  <a:pt x="176" y="87"/>
                </a:lnTo>
                <a:lnTo>
                  <a:pt x="170" y="92"/>
                </a:lnTo>
                <a:lnTo>
                  <a:pt x="165" y="96"/>
                </a:lnTo>
                <a:lnTo>
                  <a:pt x="159" y="102"/>
                </a:lnTo>
                <a:lnTo>
                  <a:pt x="154" y="107"/>
                </a:lnTo>
                <a:lnTo>
                  <a:pt x="148" y="113"/>
                </a:lnTo>
                <a:lnTo>
                  <a:pt x="143" y="118"/>
                </a:lnTo>
                <a:lnTo>
                  <a:pt x="137" y="124"/>
                </a:lnTo>
                <a:lnTo>
                  <a:pt x="132" y="130"/>
                </a:lnTo>
                <a:lnTo>
                  <a:pt x="126" y="135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6" y="159"/>
                </a:lnTo>
                <a:lnTo>
                  <a:pt x="102" y="165"/>
                </a:lnTo>
                <a:lnTo>
                  <a:pt x="97" y="172"/>
                </a:lnTo>
                <a:lnTo>
                  <a:pt x="93" y="178"/>
                </a:lnTo>
                <a:lnTo>
                  <a:pt x="88" y="185"/>
                </a:lnTo>
                <a:lnTo>
                  <a:pt x="84" y="191"/>
                </a:lnTo>
                <a:lnTo>
                  <a:pt x="80" y="198"/>
                </a:lnTo>
                <a:lnTo>
                  <a:pt x="74" y="206"/>
                </a:lnTo>
                <a:lnTo>
                  <a:pt x="70" y="213"/>
                </a:lnTo>
                <a:lnTo>
                  <a:pt x="66" y="220"/>
                </a:lnTo>
                <a:lnTo>
                  <a:pt x="63" y="227"/>
                </a:lnTo>
                <a:lnTo>
                  <a:pt x="59" y="234"/>
                </a:lnTo>
                <a:lnTo>
                  <a:pt x="55" y="241"/>
                </a:lnTo>
                <a:lnTo>
                  <a:pt x="52" y="248"/>
                </a:lnTo>
                <a:lnTo>
                  <a:pt x="49" y="255"/>
                </a:lnTo>
                <a:lnTo>
                  <a:pt x="45" y="264"/>
                </a:lnTo>
                <a:lnTo>
                  <a:pt x="42" y="271"/>
                </a:lnTo>
                <a:lnTo>
                  <a:pt x="39" y="278"/>
                </a:lnTo>
                <a:lnTo>
                  <a:pt x="36" y="286"/>
                </a:lnTo>
                <a:lnTo>
                  <a:pt x="33" y="293"/>
                </a:lnTo>
                <a:lnTo>
                  <a:pt x="31" y="302"/>
                </a:lnTo>
                <a:lnTo>
                  <a:pt x="28" y="309"/>
                </a:lnTo>
                <a:lnTo>
                  <a:pt x="24" y="317"/>
                </a:lnTo>
                <a:lnTo>
                  <a:pt x="22" y="326"/>
                </a:lnTo>
                <a:lnTo>
                  <a:pt x="20" y="333"/>
                </a:lnTo>
                <a:lnTo>
                  <a:pt x="18" y="341"/>
                </a:lnTo>
                <a:lnTo>
                  <a:pt x="16" y="349"/>
                </a:lnTo>
                <a:lnTo>
                  <a:pt x="14" y="358"/>
                </a:lnTo>
                <a:lnTo>
                  <a:pt x="12" y="366"/>
                </a:lnTo>
                <a:lnTo>
                  <a:pt x="10" y="374"/>
                </a:lnTo>
                <a:lnTo>
                  <a:pt x="9" y="383"/>
                </a:lnTo>
                <a:lnTo>
                  <a:pt x="7" y="390"/>
                </a:lnTo>
                <a:lnTo>
                  <a:pt x="6" y="398"/>
                </a:lnTo>
                <a:lnTo>
                  <a:pt x="5" y="406"/>
                </a:lnTo>
                <a:lnTo>
                  <a:pt x="4" y="415"/>
                </a:lnTo>
                <a:lnTo>
                  <a:pt x="3" y="424"/>
                </a:lnTo>
                <a:lnTo>
                  <a:pt x="2" y="432"/>
                </a:lnTo>
                <a:lnTo>
                  <a:pt x="1" y="441"/>
                </a:lnTo>
                <a:lnTo>
                  <a:pt x="1" y="449"/>
                </a:lnTo>
                <a:lnTo>
                  <a:pt x="0" y="457"/>
                </a:lnTo>
                <a:lnTo>
                  <a:pt x="0" y="466"/>
                </a:lnTo>
                <a:lnTo>
                  <a:pt x="0" y="474"/>
                </a:lnTo>
                <a:lnTo>
                  <a:pt x="0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Rectangle 12">
            <a:extLst>
              <a:ext uri="{FF2B5EF4-FFF2-40B4-BE49-F238E27FC236}">
                <a16:creationId xmlns:a16="http://schemas.microsoft.com/office/drawing/2014/main" id="{C8F4C05D-345B-6E4A-A4CF-FEA1CE23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2681288"/>
            <a:ext cx="8858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[ 5.... 18]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26" name="Line 13">
            <a:extLst>
              <a:ext uri="{FF2B5EF4-FFF2-40B4-BE49-F238E27FC236}">
                <a16:creationId xmlns:a16="http://schemas.microsoft.com/office/drawing/2014/main" id="{CDB3552D-3E97-5F47-9C4A-56119298E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638675"/>
            <a:ext cx="3175" cy="2936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4">
            <a:extLst>
              <a:ext uri="{FF2B5EF4-FFF2-40B4-BE49-F238E27FC236}">
                <a16:creationId xmlns:a16="http://schemas.microsoft.com/office/drawing/2014/main" id="{77BCAD2C-7D02-4D45-913D-EC15E9AC1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0100" y="5159375"/>
            <a:ext cx="9636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5">
            <a:extLst>
              <a:ext uri="{FF2B5EF4-FFF2-40B4-BE49-F238E27FC236}">
                <a16:creationId xmlns:a16="http://schemas.microsoft.com/office/drawing/2014/main" id="{A424EDD8-E198-C646-BF63-86A0F429DD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1038" y="4638675"/>
            <a:ext cx="3175" cy="2936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6">
            <a:extLst>
              <a:ext uri="{FF2B5EF4-FFF2-40B4-BE49-F238E27FC236}">
                <a16:creationId xmlns:a16="http://schemas.microsoft.com/office/drawing/2014/main" id="{0D70592D-E6C5-7F4D-A378-0D064839E0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4413250"/>
            <a:ext cx="963613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Freeform 17">
            <a:extLst>
              <a:ext uri="{FF2B5EF4-FFF2-40B4-BE49-F238E27FC236}">
                <a16:creationId xmlns:a16="http://schemas.microsoft.com/office/drawing/2014/main" id="{2C6189D7-F8AB-C849-86E5-2A7BB14F0C48}"/>
              </a:ext>
            </a:extLst>
          </p:cNvPr>
          <p:cNvSpPr>
            <a:spLocks/>
          </p:cNvSpPr>
          <p:nvPr/>
        </p:nvSpPr>
        <p:spPr bwMode="auto">
          <a:xfrm>
            <a:off x="4419600" y="4932363"/>
            <a:ext cx="190500" cy="227012"/>
          </a:xfrm>
          <a:custGeom>
            <a:avLst/>
            <a:gdLst>
              <a:gd name="T0" fmla="*/ 0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0"/>
                </a:moveTo>
                <a:lnTo>
                  <a:pt x="0" y="8"/>
                </a:lnTo>
                <a:lnTo>
                  <a:pt x="0" y="16"/>
                </a:lnTo>
                <a:lnTo>
                  <a:pt x="1" y="25"/>
                </a:lnTo>
                <a:lnTo>
                  <a:pt x="1" y="34"/>
                </a:lnTo>
                <a:lnTo>
                  <a:pt x="2" y="42"/>
                </a:lnTo>
                <a:lnTo>
                  <a:pt x="2" y="51"/>
                </a:lnTo>
                <a:lnTo>
                  <a:pt x="3" y="59"/>
                </a:lnTo>
                <a:lnTo>
                  <a:pt x="4" y="67"/>
                </a:lnTo>
                <a:lnTo>
                  <a:pt x="5" y="76"/>
                </a:lnTo>
                <a:lnTo>
                  <a:pt x="6" y="84"/>
                </a:lnTo>
                <a:lnTo>
                  <a:pt x="8" y="92"/>
                </a:lnTo>
                <a:lnTo>
                  <a:pt x="9" y="101"/>
                </a:lnTo>
                <a:lnTo>
                  <a:pt x="11" y="109"/>
                </a:lnTo>
                <a:lnTo>
                  <a:pt x="12" y="117"/>
                </a:lnTo>
                <a:lnTo>
                  <a:pt x="14" y="124"/>
                </a:lnTo>
                <a:lnTo>
                  <a:pt x="16" y="133"/>
                </a:lnTo>
                <a:lnTo>
                  <a:pt x="18" y="141"/>
                </a:lnTo>
                <a:lnTo>
                  <a:pt x="20" y="149"/>
                </a:lnTo>
                <a:lnTo>
                  <a:pt x="22" y="158"/>
                </a:lnTo>
                <a:lnTo>
                  <a:pt x="25" y="165"/>
                </a:lnTo>
                <a:lnTo>
                  <a:pt x="28" y="173"/>
                </a:lnTo>
                <a:lnTo>
                  <a:pt x="31" y="180"/>
                </a:lnTo>
                <a:lnTo>
                  <a:pt x="33" y="189"/>
                </a:lnTo>
                <a:lnTo>
                  <a:pt x="36" y="197"/>
                </a:lnTo>
                <a:lnTo>
                  <a:pt x="39" y="204"/>
                </a:lnTo>
                <a:lnTo>
                  <a:pt x="42" y="211"/>
                </a:lnTo>
                <a:lnTo>
                  <a:pt x="45" y="219"/>
                </a:lnTo>
                <a:lnTo>
                  <a:pt x="49" y="227"/>
                </a:lnTo>
                <a:lnTo>
                  <a:pt x="52" y="234"/>
                </a:lnTo>
                <a:lnTo>
                  <a:pt x="56" y="241"/>
                </a:lnTo>
                <a:lnTo>
                  <a:pt x="59" y="249"/>
                </a:lnTo>
                <a:lnTo>
                  <a:pt x="63" y="256"/>
                </a:lnTo>
                <a:lnTo>
                  <a:pt x="67" y="263"/>
                </a:lnTo>
                <a:lnTo>
                  <a:pt x="71" y="271"/>
                </a:lnTo>
                <a:lnTo>
                  <a:pt x="75" y="277"/>
                </a:lnTo>
                <a:lnTo>
                  <a:pt x="80" y="284"/>
                </a:lnTo>
                <a:lnTo>
                  <a:pt x="84" y="291"/>
                </a:lnTo>
                <a:lnTo>
                  <a:pt x="88" y="297"/>
                </a:lnTo>
                <a:lnTo>
                  <a:pt x="93" y="304"/>
                </a:lnTo>
                <a:lnTo>
                  <a:pt x="97" y="310"/>
                </a:lnTo>
                <a:lnTo>
                  <a:pt x="102" y="317"/>
                </a:lnTo>
                <a:lnTo>
                  <a:pt x="107" y="323"/>
                </a:lnTo>
                <a:lnTo>
                  <a:pt x="111" y="329"/>
                </a:lnTo>
                <a:lnTo>
                  <a:pt x="116" y="336"/>
                </a:lnTo>
                <a:lnTo>
                  <a:pt x="121" y="342"/>
                </a:lnTo>
                <a:lnTo>
                  <a:pt x="126" y="348"/>
                </a:lnTo>
                <a:lnTo>
                  <a:pt x="132" y="353"/>
                </a:lnTo>
                <a:lnTo>
                  <a:pt x="138" y="358"/>
                </a:lnTo>
                <a:lnTo>
                  <a:pt x="143" y="364"/>
                </a:lnTo>
                <a:lnTo>
                  <a:pt x="148" y="370"/>
                </a:lnTo>
                <a:lnTo>
                  <a:pt x="154" y="375"/>
                </a:lnTo>
                <a:lnTo>
                  <a:pt x="159" y="381"/>
                </a:lnTo>
                <a:lnTo>
                  <a:pt x="165" y="386"/>
                </a:lnTo>
                <a:lnTo>
                  <a:pt x="171" y="391"/>
                </a:lnTo>
                <a:lnTo>
                  <a:pt x="176" y="395"/>
                </a:lnTo>
                <a:lnTo>
                  <a:pt x="183" y="400"/>
                </a:lnTo>
                <a:lnTo>
                  <a:pt x="189" y="405"/>
                </a:lnTo>
                <a:lnTo>
                  <a:pt x="195" y="410"/>
                </a:lnTo>
                <a:lnTo>
                  <a:pt x="201" y="414"/>
                </a:lnTo>
                <a:lnTo>
                  <a:pt x="207" y="418"/>
                </a:lnTo>
                <a:lnTo>
                  <a:pt x="214" y="423"/>
                </a:lnTo>
                <a:lnTo>
                  <a:pt x="220" y="426"/>
                </a:lnTo>
                <a:lnTo>
                  <a:pt x="226" y="430"/>
                </a:lnTo>
                <a:lnTo>
                  <a:pt x="232" y="435"/>
                </a:lnTo>
                <a:lnTo>
                  <a:pt x="240" y="438"/>
                </a:lnTo>
                <a:lnTo>
                  <a:pt x="246" y="442"/>
                </a:lnTo>
                <a:lnTo>
                  <a:pt x="253" y="444"/>
                </a:lnTo>
                <a:lnTo>
                  <a:pt x="259" y="448"/>
                </a:lnTo>
                <a:lnTo>
                  <a:pt x="266" y="451"/>
                </a:lnTo>
                <a:lnTo>
                  <a:pt x="273" y="454"/>
                </a:lnTo>
                <a:lnTo>
                  <a:pt x="279" y="457"/>
                </a:lnTo>
                <a:lnTo>
                  <a:pt x="287" y="459"/>
                </a:lnTo>
                <a:lnTo>
                  <a:pt x="294" y="462"/>
                </a:lnTo>
                <a:lnTo>
                  <a:pt x="301" y="464"/>
                </a:lnTo>
                <a:lnTo>
                  <a:pt x="307" y="467"/>
                </a:lnTo>
                <a:lnTo>
                  <a:pt x="314" y="469"/>
                </a:lnTo>
                <a:lnTo>
                  <a:pt x="321" y="470"/>
                </a:lnTo>
                <a:lnTo>
                  <a:pt x="328" y="473"/>
                </a:lnTo>
                <a:lnTo>
                  <a:pt x="335" y="474"/>
                </a:lnTo>
                <a:lnTo>
                  <a:pt x="343" y="476"/>
                </a:lnTo>
                <a:lnTo>
                  <a:pt x="350" y="477"/>
                </a:lnTo>
                <a:lnTo>
                  <a:pt x="357" y="478"/>
                </a:lnTo>
                <a:lnTo>
                  <a:pt x="364" y="480"/>
                </a:lnTo>
                <a:lnTo>
                  <a:pt x="371" y="480"/>
                </a:lnTo>
                <a:lnTo>
                  <a:pt x="378" y="481"/>
                </a:lnTo>
                <a:lnTo>
                  <a:pt x="385" y="482"/>
                </a:lnTo>
                <a:lnTo>
                  <a:pt x="393" y="482"/>
                </a:lnTo>
                <a:lnTo>
                  <a:pt x="400" y="482"/>
                </a:lnTo>
                <a:lnTo>
                  <a:pt x="407" y="483"/>
                </a:lnTo>
                <a:lnTo>
                  <a:pt x="415" y="4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1" name="Freeform 18">
            <a:extLst>
              <a:ext uri="{FF2B5EF4-FFF2-40B4-BE49-F238E27FC236}">
                <a16:creationId xmlns:a16="http://schemas.microsoft.com/office/drawing/2014/main" id="{8B5B44CA-7855-9344-ADD8-DEFE4466B46E}"/>
              </a:ext>
            </a:extLst>
          </p:cNvPr>
          <p:cNvSpPr>
            <a:spLocks/>
          </p:cNvSpPr>
          <p:nvPr/>
        </p:nvSpPr>
        <p:spPr bwMode="auto">
          <a:xfrm>
            <a:off x="5573713" y="4932363"/>
            <a:ext cx="187325" cy="227012"/>
          </a:xfrm>
          <a:custGeom>
            <a:avLst/>
            <a:gdLst>
              <a:gd name="T0" fmla="*/ 2147483646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483"/>
                </a:moveTo>
                <a:lnTo>
                  <a:pt x="7" y="483"/>
                </a:lnTo>
                <a:lnTo>
                  <a:pt x="14" y="482"/>
                </a:lnTo>
                <a:lnTo>
                  <a:pt x="21" y="482"/>
                </a:lnTo>
                <a:lnTo>
                  <a:pt x="28" y="482"/>
                </a:lnTo>
                <a:lnTo>
                  <a:pt x="36" y="481"/>
                </a:lnTo>
                <a:lnTo>
                  <a:pt x="44" y="480"/>
                </a:lnTo>
                <a:lnTo>
                  <a:pt x="51" y="480"/>
                </a:lnTo>
                <a:lnTo>
                  <a:pt x="58" y="478"/>
                </a:lnTo>
                <a:lnTo>
                  <a:pt x="65" y="477"/>
                </a:lnTo>
                <a:lnTo>
                  <a:pt x="72" y="476"/>
                </a:lnTo>
                <a:lnTo>
                  <a:pt x="79" y="474"/>
                </a:lnTo>
                <a:lnTo>
                  <a:pt x="87" y="473"/>
                </a:lnTo>
                <a:lnTo>
                  <a:pt x="93" y="470"/>
                </a:lnTo>
                <a:lnTo>
                  <a:pt x="100" y="469"/>
                </a:lnTo>
                <a:lnTo>
                  <a:pt x="107" y="467"/>
                </a:lnTo>
                <a:lnTo>
                  <a:pt x="114" y="464"/>
                </a:lnTo>
                <a:lnTo>
                  <a:pt x="121" y="462"/>
                </a:lnTo>
                <a:lnTo>
                  <a:pt x="128" y="459"/>
                </a:lnTo>
                <a:lnTo>
                  <a:pt x="135" y="457"/>
                </a:lnTo>
                <a:lnTo>
                  <a:pt x="142" y="454"/>
                </a:lnTo>
                <a:lnTo>
                  <a:pt x="149" y="451"/>
                </a:lnTo>
                <a:lnTo>
                  <a:pt x="155" y="448"/>
                </a:lnTo>
                <a:lnTo>
                  <a:pt x="162" y="444"/>
                </a:lnTo>
                <a:lnTo>
                  <a:pt x="168" y="442"/>
                </a:lnTo>
                <a:lnTo>
                  <a:pt x="175" y="438"/>
                </a:lnTo>
                <a:lnTo>
                  <a:pt x="181" y="435"/>
                </a:lnTo>
                <a:lnTo>
                  <a:pt x="189" y="430"/>
                </a:lnTo>
                <a:lnTo>
                  <a:pt x="195" y="426"/>
                </a:lnTo>
                <a:lnTo>
                  <a:pt x="201" y="423"/>
                </a:lnTo>
                <a:lnTo>
                  <a:pt x="207" y="418"/>
                </a:lnTo>
                <a:lnTo>
                  <a:pt x="213" y="414"/>
                </a:lnTo>
                <a:lnTo>
                  <a:pt x="219" y="410"/>
                </a:lnTo>
                <a:lnTo>
                  <a:pt x="225" y="405"/>
                </a:lnTo>
                <a:lnTo>
                  <a:pt x="231" y="400"/>
                </a:lnTo>
                <a:lnTo>
                  <a:pt x="237" y="395"/>
                </a:lnTo>
                <a:lnTo>
                  <a:pt x="244" y="391"/>
                </a:lnTo>
                <a:lnTo>
                  <a:pt x="250" y="386"/>
                </a:lnTo>
                <a:lnTo>
                  <a:pt x="255" y="381"/>
                </a:lnTo>
                <a:lnTo>
                  <a:pt x="261" y="375"/>
                </a:lnTo>
                <a:lnTo>
                  <a:pt x="266" y="370"/>
                </a:lnTo>
                <a:lnTo>
                  <a:pt x="272" y="364"/>
                </a:lnTo>
                <a:lnTo>
                  <a:pt x="277" y="358"/>
                </a:lnTo>
                <a:lnTo>
                  <a:pt x="282" y="353"/>
                </a:lnTo>
                <a:lnTo>
                  <a:pt x="287" y="348"/>
                </a:lnTo>
                <a:lnTo>
                  <a:pt x="293" y="342"/>
                </a:lnTo>
                <a:lnTo>
                  <a:pt x="298" y="336"/>
                </a:lnTo>
                <a:lnTo>
                  <a:pt x="303" y="329"/>
                </a:lnTo>
                <a:lnTo>
                  <a:pt x="308" y="323"/>
                </a:lnTo>
                <a:lnTo>
                  <a:pt x="313" y="317"/>
                </a:lnTo>
                <a:lnTo>
                  <a:pt x="317" y="310"/>
                </a:lnTo>
                <a:lnTo>
                  <a:pt x="322" y="304"/>
                </a:lnTo>
                <a:lnTo>
                  <a:pt x="326" y="297"/>
                </a:lnTo>
                <a:lnTo>
                  <a:pt x="331" y="291"/>
                </a:lnTo>
                <a:lnTo>
                  <a:pt x="335" y="284"/>
                </a:lnTo>
                <a:lnTo>
                  <a:pt x="339" y="277"/>
                </a:lnTo>
                <a:lnTo>
                  <a:pt x="344" y="271"/>
                </a:lnTo>
                <a:lnTo>
                  <a:pt x="348" y="263"/>
                </a:lnTo>
                <a:lnTo>
                  <a:pt x="352" y="256"/>
                </a:lnTo>
                <a:lnTo>
                  <a:pt x="355" y="249"/>
                </a:lnTo>
                <a:lnTo>
                  <a:pt x="359" y="241"/>
                </a:lnTo>
                <a:lnTo>
                  <a:pt x="363" y="234"/>
                </a:lnTo>
                <a:lnTo>
                  <a:pt x="366" y="227"/>
                </a:lnTo>
                <a:lnTo>
                  <a:pt x="369" y="219"/>
                </a:lnTo>
                <a:lnTo>
                  <a:pt x="372" y="211"/>
                </a:lnTo>
                <a:lnTo>
                  <a:pt x="375" y="204"/>
                </a:lnTo>
                <a:lnTo>
                  <a:pt x="378" y="197"/>
                </a:lnTo>
                <a:lnTo>
                  <a:pt x="381" y="189"/>
                </a:lnTo>
                <a:lnTo>
                  <a:pt x="384" y="180"/>
                </a:lnTo>
                <a:lnTo>
                  <a:pt x="387" y="173"/>
                </a:lnTo>
                <a:lnTo>
                  <a:pt x="389" y="165"/>
                </a:lnTo>
                <a:lnTo>
                  <a:pt x="391" y="158"/>
                </a:lnTo>
                <a:lnTo>
                  <a:pt x="395" y="149"/>
                </a:lnTo>
                <a:lnTo>
                  <a:pt x="397" y="141"/>
                </a:lnTo>
                <a:lnTo>
                  <a:pt x="399" y="133"/>
                </a:lnTo>
                <a:lnTo>
                  <a:pt x="401" y="124"/>
                </a:lnTo>
                <a:lnTo>
                  <a:pt x="402" y="117"/>
                </a:lnTo>
                <a:lnTo>
                  <a:pt x="404" y="109"/>
                </a:lnTo>
                <a:lnTo>
                  <a:pt x="406" y="101"/>
                </a:lnTo>
                <a:lnTo>
                  <a:pt x="407" y="92"/>
                </a:lnTo>
                <a:lnTo>
                  <a:pt x="408" y="84"/>
                </a:lnTo>
                <a:lnTo>
                  <a:pt x="410" y="76"/>
                </a:lnTo>
                <a:lnTo>
                  <a:pt x="411" y="67"/>
                </a:lnTo>
                <a:lnTo>
                  <a:pt x="411" y="59"/>
                </a:lnTo>
                <a:lnTo>
                  <a:pt x="412" y="51"/>
                </a:lnTo>
                <a:lnTo>
                  <a:pt x="413" y="42"/>
                </a:lnTo>
                <a:lnTo>
                  <a:pt x="414" y="34"/>
                </a:lnTo>
                <a:lnTo>
                  <a:pt x="414" y="25"/>
                </a:lnTo>
                <a:lnTo>
                  <a:pt x="414" y="16"/>
                </a:lnTo>
                <a:lnTo>
                  <a:pt x="414" y="8"/>
                </a:lnTo>
                <a:lnTo>
                  <a:pt x="41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2" name="Freeform 19">
            <a:extLst>
              <a:ext uri="{FF2B5EF4-FFF2-40B4-BE49-F238E27FC236}">
                <a16:creationId xmlns:a16="http://schemas.microsoft.com/office/drawing/2014/main" id="{9AA08DE0-21C7-8A4E-B758-43F840EC8099}"/>
              </a:ext>
            </a:extLst>
          </p:cNvPr>
          <p:cNvSpPr>
            <a:spLocks/>
          </p:cNvSpPr>
          <p:nvPr/>
        </p:nvSpPr>
        <p:spPr bwMode="auto">
          <a:xfrm>
            <a:off x="5573713" y="4413250"/>
            <a:ext cx="187325" cy="225425"/>
          </a:xfrm>
          <a:custGeom>
            <a:avLst/>
            <a:gdLst>
              <a:gd name="T0" fmla="*/ 2147483646 w 415"/>
              <a:gd name="T1" fmla="*/ 2147483646 h 484"/>
              <a:gd name="T2" fmla="*/ 2147483646 w 415"/>
              <a:gd name="T3" fmla="*/ 2147483646 h 484"/>
              <a:gd name="T4" fmla="*/ 2147483646 w 415"/>
              <a:gd name="T5" fmla="*/ 2147483646 h 484"/>
              <a:gd name="T6" fmla="*/ 2147483646 w 415"/>
              <a:gd name="T7" fmla="*/ 2147483646 h 484"/>
              <a:gd name="T8" fmla="*/ 2147483646 w 415"/>
              <a:gd name="T9" fmla="*/ 2147483646 h 484"/>
              <a:gd name="T10" fmla="*/ 2147483646 w 415"/>
              <a:gd name="T11" fmla="*/ 2147483646 h 484"/>
              <a:gd name="T12" fmla="*/ 2147483646 w 415"/>
              <a:gd name="T13" fmla="*/ 2147483646 h 484"/>
              <a:gd name="T14" fmla="*/ 2147483646 w 415"/>
              <a:gd name="T15" fmla="*/ 2147483646 h 484"/>
              <a:gd name="T16" fmla="*/ 2147483646 w 415"/>
              <a:gd name="T17" fmla="*/ 2147483646 h 484"/>
              <a:gd name="T18" fmla="*/ 2147483646 w 415"/>
              <a:gd name="T19" fmla="*/ 2147483646 h 484"/>
              <a:gd name="T20" fmla="*/ 2147483646 w 415"/>
              <a:gd name="T21" fmla="*/ 2147483646 h 484"/>
              <a:gd name="T22" fmla="*/ 2147483646 w 415"/>
              <a:gd name="T23" fmla="*/ 2147483646 h 484"/>
              <a:gd name="T24" fmla="*/ 2147483646 w 415"/>
              <a:gd name="T25" fmla="*/ 2147483646 h 484"/>
              <a:gd name="T26" fmla="*/ 2147483646 w 415"/>
              <a:gd name="T27" fmla="*/ 2147483646 h 484"/>
              <a:gd name="T28" fmla="*/ 2147483646 w 415"/>
              <a:gd name="T29" fmla="*/ 2147483646 h 484"/>
              <a:gd name="T30" fmla="*/ 2147483646 w 415"/>
              <a:gd name="T31" fmla="*/ 2147483646 h 484"/>
              <a:gd name="T32" fmla="*/ 2147483646 w 415"/>
              <a:gd name="T33" fmla="*/ 2147483646 h 484"/>
              <a:gd name="T34" fmla="*/ 2147483646 w 415"/>
              <a:gd name="T35" fmla="*/ 2147483646 h 484"/>
              <a:gd name="T36" fmla="*/ 2147483646 w 415"/>
              <a:gd name="T37" fmla="*/ 2147483646 h 484"/>
              <a:gd name="T38" fmla="*/ 2147483646 w 415"/>
              <a:gd name="T39" fmla="*/ 2147483646 h 484"/>
              <a:gd name="T40" fmla="*/ 2147483646 w 415"/>
              <a:gd name="T41" fmla="*/ 2147483646 h 484"/>
              <a:gd name="T42" fmla="*/ 2147483646 w 415"/>
              <a:gd name="T43" fmla="*/ 2147483646 h 484"/>
              <a:gd name="T44" fmla="*/ 2147483646 w 415"/>
              <a:gd name="T45" fmla="*/ 2147483646 h 484"/>
              <a:gd name="T46" fmla="*/ 2147483646 w 415"/>
              <a:gd name="T47" fmla="*/ 2147483646 h 484"/>
              <a:gd name="T48" fmla="*/ 2147483646 w 415"/>
              <a:gd name="T49" fmla="*/ 2147483646 h 484"/>
              <a:gd name="T50" fmla="*/ 2147483646 w 415"/>
              <a:gd name="T51" fmla="*/ 2147483646 h 484"/>
              <a:gd name="T52" fmla="*/ 2147483646 w 415"/>
              <a:gd name="T53" fmla="*/ 2147483646 h 484"/>
              <a:gd name="T54" fmla="*/ 2147483646 w 415"/>
              <a:gd name="T55" fmla="*/ 2147483646 h 484"/>
              <a:gd name="T56" fmla="*/ 2147483646 w 415"/>
              <a:gd name="T57" fmla="*/ 2147483646 h 484"/>
              <a:gd name="T58" fmla="*/ 2147483646 w 415"/>
              <a:gd name="T59" fmla="*/ 2147483646 h 484"/>
              <a:gd name="T60" fmla="*/ 2147483646 w 415"/>
              <a:gd name="T61" fmla="*/ 2147483646 h 484"/>
              <a:gd name="T62" fmla="*/ 2147483646 w 415"/>
              <a:gd name="T63" fmla="*/ 2147483646 h 484"/>
              <a:gd name="T64" fmla="*/ 2147483646 w 415"/>
              <a:gd name="T65" fmla="*/ 2147483646 h 484"/>
              <a:gd name="T66" fmla="*/ 2147483646 w 415"/>
              <a:gd name="T67" fmla="*/ 2147483646 h 484"/>
              <a:gd name="T68" fmla="*/ 2147483646 w 415"/>
              <a:gd name="T69" fmla="*/ 2147483646 h 484"/>
              <a:gd name="T70" fmla="*/ 2147483646 w 415"/>
              <a:gd name="T71" fmla="*/ 2147483646 h 484"/>
              <a:gd name="T72" fmla="*/ 2147483646 w 415"/>
              <a:gd name="T73" fmla="*/ 2147483646 h 484"/>
              <a:gd name="T74" fmla="*/ 2147483646 w 415"/>
              <a:gd name="T75" fmla="*/ 2147483646 h 484"/>
              <a:gd name="T76" fmla="*/ 2147483646 w 415"/>
              <a:gd name="T77" fmla="*/ 2147483646 h 484"/>
              <a:gd name="T78" fmla="*/ 2147483646 w 415"/>
              <a:gd name="T79" fmla="*/ 2147483646 h 484"/>
              <a:gd name="T80" fmla="*/ 2147483646 w 415"/>
              <a:gd name="T81" fmla="*/ 2147483646 h 484"/>
              <a:gd name="T82" fmla="*/ 2147483646 w 415"/>
              <a:gd name="T83" fmla="*/ 2147483646 h 484"/>
              <a:gd name="T84" fmla="*/ 2147483646 w 415"/>
              <a:gd name="T85" fmla="*/ 2147483646 h 484"/>
              <a:gd name="T86" fmla="*/ 2147483646 w 415"/>
              <a:gd name="T87" fmla="*/ 2147483646 h 484"/>
              <a:gd name="T88" fmla="*/ 2147483646 w 415"/>
              <a:gd name="T89" fmla="*/ 0 h 4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4"/>
              <a:gd name="T137" fmla="*/ 415 w 415"/>
              <a:gd name="T138" fmla="*/ 484 h 4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4">
                <a:moveTo>
                  <a:pt x="415" y="484"/>
                </a:moveTo>
                <a:lnTo>
                  <a:pt x="414" y="475"/>
                </a:lnTo>
                <a:lnTo>
                  <a:pt x="414" y="466"/>
                </a:lnTo>
                <a:lnTo>
                  <a:pt x="414" y="457"/>
                </a:lnTo>
                <a:lnTo>
                  <a:pt x="414" y="449"/>
                </a:lnTo>
                <a:lnTo>
                  <a:pt x="413" y="441"/>
                </a:lnTo>
                <a:lnTo>
                  <a:pt x="412" y="433"/>
                </a:lnTo>
                <a:lnTo>
                  <a:pt x="411" y="424"/>
                </a:lnTo>
                <a:lnTo>
                  <a:pt x="411" y="416"/>
                </a:lnTo>
                <a:lnTo>
                  <a:pt x="410" y="408"/>
                </a:lnTo>
                <a:lnTo>
                  <a:pt x="408" y="399"/>
                </a:lnTo>
                <a:lnTo>
                  <a:pt x="407" y="391"/>
                </a:lnTo>
                <a:lnTo>
                  <a:pt x="406" y="383"/>
                </a:lnTo>
                <a:lnTo>
                  <a:pt x="404" y="374"/>
                </a:lnTo>
                <a:lnTo>
                  <a:pt x="402" y="366"/>
                </a:lnTo>
                <a:lnTo>
                  <a:pt x="401" y="358"/>
                </a:lnTo>
                <a:lnTo>
                  <a:pt x="399" y="351"/>
                </a:lnTo>
                <a:lnTo>
                  <a:pt x="397" y="342"/>
                </a:lnTo>
                <a:lnTo>
                  <a:pt x="395" y="334"/>
                </a:lnTo>
                <a:lnTo>
                  <a:pt x="391" y="326"/>
                </a:lnTo>
                <a:lnTo>
                  <a:pt x="389" y="318"/>
                </a:lnTo>
                <a:lnTo>
                  <a:pt x="387" y="310"/>
                </a:lnTo>
                <a:lnTo>
                  <a:pt x="384" y="302"/>
                </a:lnTo>
                <a:lnTo>
                  <a:pt x="381" y="295"/>
                </a:lnTo>
                <a:lnTo>
                  <a:pt x="378" y="286"/>
                </a:lnTo>
                <a:lnTo>
                  <a:pt x="375" y="279"/>
                </a:lnTo>
                <a:lnTo>
                  <a:pt x="372" y="271"/>
                </a:lnTo>
                <a:lnTo>
                  <a:pt x="369" y="264"/>
                </a:lnTo>
                <a:lnTo>
                  <a:pt x="366" y="257"/>
                </a:lnTo>
                <a:lnTo>
                  <a:pt x="363" y="250"/>
                </a:lnTo>
                <a:lnTo>
                  <a:pt x="359" y="241"/>
                </a:lnTo>
                <a:lnTo>
                  <a:pt x="355" y="234"/>
                </a:lnTo>
                <a:lnTo>
                  <a:pt x="352" y="227"/>
                </a:lnTo>
                <a:lnTo>
                  <a:pt x="348" y="220"/>
                </a:lnTo>
                <a:lnTo>
                  <a:pt x="344" y="213"/>
                </a:lnTo>
                <a:lnTo>
                  <a:pt x="339" y="206"/>
                </a:lnTo>
                <a:lnTo>
                  <a:pt x="335" y="200"/>
                </a:lnTo>
                <a:lnTo>
                  <a:pt x="331" y="193"/>
                </a:lnTo>
                <a:lnTo>
                  <a:pt x="326" y="185"/>
                </a:lnTo>
                <a:lnTo>
                  <a:pt x="322" y="179"/>
                </a:lnTo>
                <a:lnTo>
                  <a:pt x="317" y="172"/>
                </a:lnTo>
                <a:lnTo>
                  <a:pt x="313" y="166"/>
                </a:lnTo>
                <a:lnTo>
                  <a:pt x="308" y="160"/>
                </a:lnTo>
                <a:lnTo>
                  <a:pt x="303" y="153"/>
                </a:lnTo>
                <a:lnTo>
                  <a:pt x="298" y="147"/>
                </a:lnTo>
                <a:lnTo>
                  <a:pt x="293" y="141"/>
                </a:lnTo>
                <a:lnTo>
                  <a:pt x="287" y="136"/>
                </a:lnTo>
                <a:lnTo>
                  <a:pt x="282" y="130"/>
                </a:lnTo>
                <a:lnTo>
                  <a:pt x="277" y="125"/>
                </a:lnTo>
                <a:lnTo>
                  <a:pt x="272" y="119"/>
                </a:lnTo>
                <a:lnTo>
                  <a:pt x="266" y="113"/>
                </a:lnTo>
                <a:lnTo>
                  <a:pt x="261" y="108"/>
                </a:lnTo>
                <a:lnTo>
                  <a:pt x="255" y="102"/>
                </a:lnTo>
                <a:lnTo>
                  <a:pt x="250" y="97"/>
                </a:lnTo>
                <a:lnTo>
                  <a:pt x="244" y="93"/>
                </a:lnTo>
                <a:lnTo>
                  <a:pt x="237" y="88"/>
                </a:lnTo>
                <a:lnTo>
                  <a:pt x="231" y="83"/>
                </a:lnTo>
                <a:lnTo>
                  <a:pt x="225" y="78"/>
                </a:lnTo>
                <a:lnTo>
                  <a:pt x="219" y="74"/>
                </a:lnTo>
                <a:lnTo>
                  <a:pt x="213" y="69"/>
                </a:lnTo>
                <a:lnTo>
                  <a:pt x="207" y="65"/>
                </a:lnTo>
                <a:lnTo>
                  <a:pt x="201" y="61"/>
                </a:lnTo>
                <a:lnTo>
                  <a:pt x="195" y="57"/>
                </a:lnTo>
                <a:lnTo>
                  <a:pt x="189" y="52"/>
                </a:lnTo>
                <a:lnTo>
                  <a:pt x="181" y="49"/>
                </a:lnTo>
                <a:lnTo>
                  <a:pt x="175" y="45"/>
                </a:lnTo>
                <a:lnTo>
                  <a:pt x="168" y="42"/>
                </a:lnTo>
                <a:lnTo>
                  <a:pt x="162" y="38"/>
                </a:lnTo>
                <a:lnTo>
                  <a:pt x="155" y="36"/>
                </a:lnTo>
                <a:lnTo>
                  <a:pt x="149" y="32"/>
                </a:lnTo>
                <a:lnTo>
                  <a:pt x="142" y="30"/>
                </a:lnTo>
                <a:lnTo>
                  <a:pt x="135" y="26"/>
                </a:lnTo>
                <a:lnTo>
                  <a:pt x="128" y="24"/>
                </a:lnTo>
                <a:lnTo>
                  <a:pt x="121" y="21"/>
                </a:lnTo>
                <a:lnTo>
                  <a:pt x="114" y="19"/>
                </a:lnTo>
                <a:lnTo>
                  <a:pt x="107" y="17"/>
                </a:lnTo>
                <a:lnTo>
                  <a:pt x="100" y="14"/>
                </a:lnTo>
                <a:lnTo>
                  <a:pt x="93" y="13"/>
                </a:lnTo>
                <a:lnTo>
                  <a:pt x="87" y="11"/>
                </a:lnTo>
                <a:lnTo>
                  <a:pt x="79" y="10"/>
                </a:lnTo>
                <a:lnTo>
                  <a:pt x="72" y="7"/>
                </a:lnTo>
                <a:lnTo>
                  <a:pt x="65" y="6"/>
                </a:lnTo>
                <a:lnTo>
                  <a:pt x="58" y="5"/>
                </a:lnTo>
                <a:lnTo>
                  <a:pt x="51" y="4"/>
                </a:lnTo>
                <a:lnTo>
                  <a:pt x="44" y="2"/>
                </a:lnTo>
                <a:lnTo>
                  <a:pt x="36" y="2"/>
                </a:lnTo>
                <a:lnTo>
                  <a:pt x="28" y="1"/>
                </a:lnTo>
                <a:lnTo>
                  <a:pt x="21" y="1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3" name="Freeform 20">
            <a:extLst>
              <a:ext uri="{FF2B5EF4-FFF2-40B4-BE49-F238E27FC236}">
                <a16:creationId xmlns:a16="http://schemas.microsoft.com/office/drawing/2014/main" id="{1927C35E-DA42-444C-8C48-7D342B670E38}"/>
              </a:ext>
            </a:extLst>
          </p:cNvPr>
          <p:cNvSpPr>
            <a:spLocks/>
          </p:cNvSpPr>
          <p:nvPr/>
        </p:nvSpPr>
        <p:spPr bwMode="auto">
          <a:xfrm>
            <a:off x="4419600" y="4413250"/>
            <a:ext cx="190500" cy="225425"/>
          </a:xfrm>
          <a:custGeom>
            <a:avLst/>
            <a:gdLst>
              <a:gd name="T0" fmla="*/ 2147483646 w 415"/>
              <a:gd name="T1" fmla="*/ 0 h 484"/>
              <a:gd name="T2" fmla="*/ 2147483646 w 415"/>
              <a:gd name="T3" fmla="*/ 2147483646 h 484"/>
              <a:gd name="T4" fmla="*/ 2147483646 w 415"/>
              <a:gd name="T5" fmla="*/ 2147483646 h 484"/>
              <a:gd name="T6" fmla="*/ 2147483646 w 415"/>
              <a:gd name="T7" fmla="*/ 2147483646 h 484"/>
              <a:gd name="T8" fmla="*/ 2147483646 w 415"/>
              <a:gd name="T9" fmla="*/ 2147483646 h 484"/>
              <a:gd name="T10" fmla="*/ 2147483646 w 415"/>
              <a:gd name="T11" fmla="*/ 2147483646 h 484"/>
              <a:gd name="T12" fmla="*/ 2147483646 w 415"/>
              <a:gd name="T13" fmla="*/ 2147483646 h 484"/>
              <a:gd name="T14" fmla="*/ 2147483646 w 415"/>
              <a:gd name="T15" fmla="*/ 2147483646 h 484"/>
              <a:gd name="T16" fmla="*/ 2147483646 w 415"/>
              <a:gd name="T17" fmla="*/ 2147483646 h 484"/>
              <a:gd name="T18" fmla="*/ 2147483646 w 415"/>
              <a:gd name="T19" fmla="*/ 2147483646 h 484"/>
              <a:gd name="T20" fmla="*/ 2147483646 w 415"/>
              <a:gd name="T21" fmla="*/ 2147483646 h 484"/>
              <a:gd name="T22" fmla="*/ 2147483646 w 415"/>
              <a:gd name="T23" fmla="*/ 2147483646 h 484"/>
              <a:gd name="T24" fmla="*/ 2147483646 w 415"/>
              <a:gd name="T25" fmla="*/ 2147483646 h 484"/>
              <a:gd name="T26" fmla="*/ 2147483646 w 415"/>
              <a:gd name="T27" fmla="*/ 2147483646 h 484"/>
              <a:gd name="T28" fmla="*/ 2147483646 w 415"/>
              <a:gd name="T29" fmla="*/ 2147483646 h 484"/>
              <a:gd name="T30" fmla="*/ 2147483646 w 415"/>
              <a:gd name="T31" fmla="*/ 2147483646 h 484"/>
              <a:gd name="T32" fmla="*/ 2147483646 w 415"/>
              <a:gd name="T33" fmla="*/ 2147483646 h 484"/>
              <a:gd name="T34" fmla="*/ 2147483646 w 415"/>
              <a:gd name="T35" fmla="*/ 2147483646 h 484"/>
              <a:gd name="T36" fmla="*/ 2147483646 w 415"/>
              <a:gd name="T37" fmla="*/ 2147483646 h 484"/>
              <a:gd name="T38" fmla="*/ 2147483646 w 415"/>
              <a:gd name="T39" fmla="*/ 2147483646 h 484"/>
              <a:gd name="T40" fmla="*/ 2147483646 w 415"/>
              <a:gd name="T41" fmla="*/ 2147483646 h 484"/>
              <a:gd name="T42" fmla="*/ 2147483646 w 415"/>
              <a:gd name="T43" fmla="*/ 2147483646 h 484"/>
              <a:gd name="T44" fmla="*/ 2147483646 w 415"/>
              <a:gd name="T45" fmla="*/ 2147483646 h 484"/>
              <a:gd name="T46" fmla="*/ 2147483646 w 415"/>
              <a:gd name="T47" fmla="*/ 2147483646 h 484"/>
              <a:gd name="T48" fmla="*/ 2147483646 w 415"/>
              <a:gd name="T49" fmla="*/ 2147483646 h 484"/>
              <a:gd name="T50" fmla="*/ 2147483646 w 415"/>
              <a:gd name="T51" fmla="*/ 2147483646 h 484"/>
              <a:gd name="T52" fmla="*/ 2147483646 w 415"/>
              <a:gd name="T53" fmla="*/ 2147483646 h 484"/>
              <a:gd name="T54" fmla="*/ 2147483646 w 415"/>
              <a:gd name="T55" fmla="*/ 2147483646 h 484"/>
              <a:gd name="T56" fmla="*/ 2147483646 w 415"/>
              <a:gd name="T57" fmla="*/ 2147483646 h 484"/>
              <a:gd name="T58" fmla="*/ 2147483646 w 415"/>
              <a:gd name="T59" fmla="*/ 2147483646 h 484"/>
              <a:gd name="T60" fmla="*/ 2147483646 w 415"/>
              <a:gd name="T61" fmla="*/ 2147483646 h 484"/>
              <a:gd name="T62" fmla="*/ 2147483646 w 415"/>
              <a:gd name="T63" fmla="*/ 2147483646 h 484"/>
              <a:gd name="T64" fmla="*/ 2147483646 w 415"/>
              <a:gd name="T65" fmla="*/ 2147483646 h 484"/>
              <a:gd name="T66" fmla="*/ 2147483646 w 415"/>
              <a:gd name="T67" fmla="*/ 2147483646 h 484"/>
              <a:gd name="T68" fmla="*/ 2147483646 w 415"/>
              <a:gd name="T69" fmla="*/ 2147483646 h 484"/>
              <a:gd name="T70" fmla="*/ 2147483646 w 415"/>
              <a:gd name="T71" fmla="*/ 2147483646 h 484"/>
              <a:gd name="T72" fmla="*/ 2147483646 w 415"/>
              <a:gd name="T73" fmla="*/ 2147483646 h 484"/>
              <a:gd name="T74" fmla="*/ 2147483646 w 415"/>
              <a:gd name="T75" fmla="*/ 2147483646 h 484"/>
              <a:gd name="T76" fmla="*/ 2147483646 w 415"/>
              <a:gd name="T77" fmla="*/ 2147483646 h 484"/>
              <a:gd name="T78" fmla="*/ 2147483646 w 415"/>
              <a:gd name="T79" fmla="*/ 2147483646 h 484"/>
              <a:gd name="T80" fmla="*/ 2147483646 w 415"/>
              <a:gd name="T81" fmla="*/ 2147483646 h 484"/>
              <a:gd name="T82" fmla="*/ 2147483646 w 415"/>
              <a:gd name="T83" fmla="*/ 2147483646 h 484"/>
              <a:gd name="T84" fmla="*/ 2147483646 w 415"/>
              <a:gd name="T85" fmla="*/ 2147483646 h 484"/>
              <a:gd name="T86" fmla="*/ 2147483646 w 415"/>
              <a:gd name="T87" fmla="*/ 2147483646 h 484"/>
              <a:gd name="T88" fmla="*/ 0 w 415"/>
              <a:gd name="T89" fmla="*/ 2147483646 h 4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4"/>
              <a:gd name="T137" fmla="*/ 415 w 415"/>
              <a:gd name="T138" fmla="*/ 484 h 4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4">
                <a:moveTo>
                  <a:pt x="415" y="0"/>
                </a:moveTo>
                <a:lnTo>
                  <a:pt x="407" y="0"/>
                </a:lnTo>
                <a:lnTo>
                  <a:pt x="400" y="0"/>
                </a:lnTo>
                <a:lnTo>
                  <a:pt x="393" y="1"/>
                </a:lnTo>
                <a:lnTo>
                  <a:pt x="385" y="1"/>
                </a:lnTo>
                <a:lnTo>
                  <a:pt x="378" y="2"/>
                </a:lnTo>
                <a:lnTo>
                  <a:pt x="371" y="2"/>
                </a:lnTo>
                <a:lnTo>
                  <a:pt x="364" y="4"/>
                </a:lnTo>
                <a:lnTo>
                  <a:pt x="357" y="5"/>
                </a:lnTo>
                <a:lnTo>
                  <a:pt x="350" y="6"/>
                </a:lnTo>
                <a:lnTo>
                  <a:pt x="343" y="7"/>
                </a:lnTo>
                <a:lnTo>
                  <a:pt x="335" y="10"/>
                </a:lnTo>
                <a:lnTo>
                  <a:pt x="328" y="11"/>
                </a:lnTo>
                <a:lnTo>
                  <a:pt x="321" y="13"/>
                </a:lnTo>
                <a:lnTo>
                  <a:pt x="314" y="14"/>
                </a:lnTo>
                <a:lnTo>
                  <a:pt x="307" y="17"/>
                </a:lnTo>
                <a:lnTo>
                  <a:pt x="301" y="19"/>
                </a:lnTo>
                <a:lnTo>
                  <a:pt x="294" y="21"/>
                </a:lnTo>
                <a:lnTo>
                  <a:pt x="287" y="24"/>
                </a:lnTo>
                <a:lnTo>
                  <a:pt x="279" y="26"/>
                </a:lnTo>
                <a:lnTo>
                  <a:pt x="273" y="30"/>
                </a:lnTo>
                <a:lnTo>
                  <a:pt x="266" y="32"/>
                </a:lnTo>
                <a:lnTo>
                  <a:pt x="259" y="36"/>
                </a:lnTo>
                <a:lnTo>
                  <a:pt x="253" y="38"/>
                </a:lnTo>
                <a:lnTo>
                  <a:pt x="246" y="42"/>
                </a:lnTo>
                <a:lnTo>
                  <a:pt x="240" y="45"/>
                </a:lnTo>
                <a:lnTo>
                  <a:pt x="232" y="49"/>
                </a:lnTo>
                <a:lnTo>
                  <a:pt x="226" y="52"/>
                </a:lnTo>
                <a:lnTo>
                  <a:pt x="220" y="57"/>
                </a:lnTo>
                <a:lnTo>
                  <a:pt x="214" y="61"/>
                </a:lnTo>
                <a:lnTo>
                  <a:pt x="207" y="65"/>
                </a:lnTo>
                <a:lnTo>
                  <a:pt x="201" y="69"/>
                </a:lnTo>
                <a:lnTo>
                  <a:pt x="195" y="74"/>
                </a:lnTo>
                <a:lnTo>
                  <a:pt x="189" y="78"/>
                </a:lnTo>
                <a:lnTo>
                  <a:pt x="183" y="83"/>
                </a:lnTo>
                <a:lnTo>
                  <a:pt x="176" y="88"/>
                </a:lnTo>
                <a:lnTo>
                  <a:pt x="171" y="93"/>
                </a:lnTo>
                <a:lnTo>
                  <a:pt x="165" y="97"/>
                </a:lnTo>
                <a:lnTo>
                  <a:pt x="159" y="102"/>
                </a:lnTo>
                <a:lnTo>
                  <a:pt x="154" y="108"/>
                </a:lnTo>
                <a:lnTo>
                  <a:pt x="148" y="113"/>
                </a:lnTo>
                <a:lnTo>
                  <a:pt x="143" y="119"/>
                </a:lnTo>
                <a:lnTo>
                  <a:pt x="138" y="125"/>
                </a:lnTo>
                <a:lnTo>
                  <a:pt x="132" y="130"/>
                </a:lnTo>
                <a:lnTo>
                  <a:pt x="126" y="136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7" y="160"/>
                </a:lnTo>
                <a:lnTo>
                  <a:pt x="102" y="166"/>
                </a:lnTo>
                <a:lnTo>
                  <a:pt x="97" y="172"/>
                </a:lnTo>
                <a:lnTo>
                  <a:pt x="93" y="179"/>
                </a:lnTo>
                <a:lnTo>
                  <a:pt x="88" y="185"/>
                </a:lnTo>
                <a:lnTo>
                  <a:pt x="84" y="193"/>
                </a:lnTo>
                <a:lnTo>
                  <a:pt x="80" y="200"/>
                </a:lnTo>
                <a:lnTo>
                  <a:pt x="75" y="206"/>
                </a:lnTo>
                <a:lnTo>
                  <a:pt x="71" y="213"/>
                </a:lnTo>
                <a:lnTo>
                  <a:pt x="67" y="220"/>
                </a:lnTo>
                <a:lnTo>
                  <a:pt x="63" y="227"/>
                </a:lnTo>
                <a:lnTo>
                  <a:pt x="59" y="234"/>
                </a:lnTo>
                <a:lnTo>
                  <a:pt x="56" y="241"/>
                </a:lnTo>
                <a:lnTo>
                  <a:pt x="52" y="250"/>
                </a:lnTo>
                <a:lnTo>
                  <a:pt x="49" y="257"/>
                </a:lnTo>
                <a:lnTo>
                  <a:pt x="45" y="264"/>
                </a:lnTo>
                <a:lnTo>
                  <a:pt x="42" y="271"/>
                </a:lnTo>
                <a:lnTo>
                  <a:pt x="39" y="279"/>
                </a:lnTo>
                <a:lnTo>
                  <a:pt x="36" y="286"/>
                </a:lnTo>
                <a:lnTo>
                  <a:pt x="33" y="295"/>
                </a:lnTo>
                <a:lnTo>
                  <a:pt x="31" y="302"/>
                </a:lnTo>
                <a:lnTo>
                  <a:pt x="28" y="310"/>
                </a:lnTo>
                <a:lnTo>
                  <a:pt x="25" y="318"/>
                </a:lnTo>
                <a:lnTo>
                  <a:pt x="22" y="326"/>
                </a:lnTo>
                <a:lnTo>
                  <a:pt x="20" y="334"/>
                </a:lnTo>
                <a:lnTo>
                  <a:pt x="18" y="342"/>
                </a:lnTo>
                <a:lnTo>
                  <a:pt x="16" y="351"/>
                </a:lnTo>
                <a:lnTo>
                  <a:pt x="14" y="358"/>
                </a:lnTo>
                <a:lnTo>
                  <a:pt x="12" y="366"/>
                </a:lnTo>
                <a:lnTo>
                  <a:pt x="11" y="374"/>
                </a:lnTo>
                <a:lnTo>
                  <a:pt x="9" y="383"/>
                </a:lnTo>
                <a:lnTo>
                  <a:pt x="8" y="391"/>
                </a:lnTo>
                <a:lnTo>
                  <a:pt x="6" y="399"/>
                </a:lnTo>
                <a:lnTo>
                  <a:pt x="5" y="408"/>
                </a:lnTo>
                <a:lnTo>
                  <a:pt x="4" y="416"/>
                </a:lnTo>
                <a:lnTo>
                  <a:pt x="3" y="424"/>
                </a:lnTo>
                <a:lnTo>
                  <a:pt x="2" y="433"/>
                </a:lnTo>
                <a:lnTo>
                  <a:pt x="2" y="441"/>
                </a:lnTo>
                <a:lnTo>
                  <a:pt x="1" y="449"/>
                </a:lnTo>
                <a:lnTo>
                  <a:pt x="1" y="457"/>
                </a:lnTo>
                <a:lnTo>
                  <a:pt x="0" y="466"/>
                </a:lnTo>
                <a:lnTo>
                  <a:pt x="0" y="475"/>
                </a:lnTo>
                <a:lnTo>
                  <a:pt x="0" y="48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4" name="Rectangle 21">
            <a:extLst>
              <a:ext uri="{FF2B5EF4-FFF2-40B4-BE49-F238E27FC236}">
                <a16:creationId xmlns:a16="http://schemas.microsoft.com/office/drawing/2014/main" id="{F27DFA97-CD86-3644-9CE9-F14C66D8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4881563"/>
            <a:ext cx="8842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[ 4.... 15]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35" name="Line 22">
            <a:extLst>
              <a:ext uri="{FF2B5EF4-FFF2-40B4-BE49-F238E27FC236}">
                <a16:creationId xmlns:a16="http://schemas.microsoft.com/office/drawing/2014/main" id="{374BDF88-3FBC-C947-BEB0-D28BD1BC1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0813" y="3389313"/>
            <a:ext cx="1587" cy="358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6" name="Line 23">
            <a:extLst>
              <a:ext uri="{FF2B5EF4-FFF2-40B4-BE49-F238E27FC236}">
                <a16:creationId xmlns:a16="http://schemas.microsoft.com/office/drawing/2014/main" id="{221856E5-53AF-2B43-A76B-01EBBC68C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8138" y="3973513"/>
            <a:ext cx="10953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7" name="Line 24">
            <a:extLst>
              <a:ext uri="{FF2B5EF4-FFF2-40B4-BE49-F238E27FC236}">
                <a16:creationId xmlns:a16="http://schemas.microsoft.com/office/drawing/2014/main" id="{3D48F64C-E508-1048-8D35-854659EF1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0838" y="3389313"/>
            <a:ext cx="3175" cy="358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8" name="Line 25">
            <a:extLst>
              <a:ext uri="{FF2B5EF4-FFF2-40B4-BE49-F238E27FC236}">
                <a16:creationId xmlns:a16="http://schemas.microsoft.com/office/drawing/2014/main" id="{985A7A64-4A6B-6C45-A0B3-A6220BCC7E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8138" y="3163888"/>
            <a:ext cx="10953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9" name="Freeform 26">
            <a:extLst>
              <a:ext uri="{FF2B5EF4-FFF2-40B4-BE49-F238E27FC236}">
                <a16:creationId xmlns:a16="http://schemas.microsoft.com/office/drawing/2014/main" id="{3F2BFF69-62F9-EB42-86E8-3FDBA39DA183}"/>
              </a:ext>
            </a:extLst>
          </p:cNvPr>
          <p:cNvSpPr>
            <a:spLocks/>
          </p:cNvSpPr>
          <p:nvPr/>
        </p:nvSpPr>
        <p:spPr bwMode="auto">
          <a:xfrm>
            <a:off x="1420813" y="3748088"/>
            <a:ext cx="187325" cy="225425"/>
          </a:xfrm>
          <a:custGeom>
            <a:avLst/>
            <a:gdLst>
              <a:gd name="T0" fmla="*/ 0 w 413"/>
              <a:gd name="T1" fmla="*/ 2147483646 h 482"/>
              <a:gd name="T2" fmla="*/ 0 w 413"/>
              <a:gd name="T3" fmla="*/ 2147483646 h 482"/>
              <a:gd name="T4" fmla="*/ 2147483646 w 413"/>
              <a:gd name="T5" fmla="*/ 2147483646 h 482"/>
              <a:gd name="T6" fmla="*/ 2147483646 w 413"/>
              <a:gd name="T7" fmla="*/ 2147483646 h 482"/>
              <a:gd name="T8" fmla="*/ 2147483646 w 413"/>
              <a:gd name="T9" fmla="*/ 2147483646 h 482"/>
              <a:gd name="T10" fmla="*/ 2147483646 w 413"/>
              <a:gd name="T11" fmla="*/ 2147483646 h 482"/>
              <a:gd name="T12" fmla="*/ 2147483646 w 413"/>
              <a:gd name="T13" fmla="*/ 2147483646 h 482"/>
              <a:gd name="T14" fmla="*/ 2147483646 w 413"/>
              <a:gd name="T15" fmla="*/ 2147483646 h 482"/>
              <a:gd name="T16" fmla="*/ 2147483646 w 413"/>
              <a:gd name="T17" fmla="*/ 2147483646 h 482"/>
              <a:gd name="T18" fmla="*/ 2147483646 w 413"/>
              <a:gd name="T19" fmla="*/ 2147483646 h 482"/>
              <a:gd name="T20" fmla="*/ 2147483646 w 413"/>
              <a:gd name="T21" fmla="*/ 2147483646 h 482"/>
              <a:gd name="T22" fmla="*/ 2147483646 w 413"/>
              <a:gd name="T23" fmla="*/ 2147483646 h 482"/>
              <a:gd name="T24" fmla="*/ 2147483646 w 413"/>
              <a:gd name="T25" fmla="*/ 2147483646 h 482"/>
              <a:gd name="T26" fmla="*/ 2147483646 w 413"/>
              <a:gd name="T27" fmla="*/ 2147483646 h 482"/>
              <a:gd name="T28" fmla="*/ 2147483646 w 413"/>
              <a:gd name="T29" fmla="*/ 2147483646 h 482"/>
              <a:gd name="T30" fmla="*/ 2147483646 w 413"/>
              <a:gd name="T31" fmla="*/ 2147483646 h 482"/>
              <a:gd name="T32" fmla="*/ 2147483646 w 413"/>
              <a:gd name="T33" fmla="*/ 2147483646 h 482"/>
              <a:gd name="T34" fmla="*/ 2147483646 w 413"/>
              <a:gd name="T35" fmla="*/ 2147483646 h 482"/>
              <a:gd name="T36" fmla="*/ 2147483646 w 413"/>
              <a:gd name="T37" fmla="*/ 2147483646 h 482"/>
              <a:gd name="T38" fmla="*/ 2147483646 w 413"/>
              <a:gd name="T39" fmla="*/ 2147483646 h 482"/>
              <a:gd name="T40" fmla="*/ 2147483646 w 413"/>
              <a:gd name="T41" fmla="*/ 2147483646 h 482"/>
              <a:gd name="T42" fmla="*/ 2147483646 w 413"/>
              <a:gd name="T43" fmla="*/ 2147483646 h 482"/>
              <a:gd name="T44" fmla="*/ 2147483646 w 413"/>
              <a:gd name="T45" fmla="*/ 2147483646 h 482"/>
              <a:gd name="T46" fmla="*/ 2147483646 w 413"/>
              <a:gd name="T47" fmla="*/ 2147483646 h 482"/>
              <a:gd name="T48" fmla="*/ 2147483646 w 413"/>
              <a:gd name="T49" fmla="*/ 2147483646 h 482"/>
              <a:gd name="T50" fmla="*/ 2147483646 w 413"/>
              <a:gd name="T51" fmla="*/ 2147483646 h 482"/>
              <a:gd name="T52" fmla="*/ 2147483646 w 413"/>
              <a:gd name="T53" fmla="*/ 2147483646 h 482"/>
              <a:gd name="T54" fmla="*/ 2147483646 w 413"/>
              <a:gd name="T55" fmla="*/ 2147483646 h 482"/>
              <a:gd name="T56" fmla="*/ 2147483646 w 413"/>
              <a:gd name="T57" fmla="*/ 2147483646 h 482"/>
              <a:gd name="T58" fmla="*/ 2147483646 w 413"/>
              <a:gd name="T59" fmla="*/ 2147483646 h 482"/>
              <a:gd name="T60" fmla="*/ 2147483646 w 413"/>
              <a:gd name="T61" fmla="*/ 2147483646 h 482"/>
              <a:gd name="T62" fmla="*/ 2147483646 w 413"/>
              <a:gd name="T63" fmla="*/ 2147483646 h 482"/>
              <a:gd name="T64" fmla="*/ 2147483646 w 413"/>
              <a:gd name="T65" fmla="*/ 2147483646 h 482"/>
              <a:gd name="T66" fmla="*/ 2147483646 w 413"/>
              <a:gd name="T67" fmla="*/ 2147483646 h 482"/>
              <a:gd name="T68" fmla="*/ 2147483646 w 413"/>
              <a:gd name="T69" fmla="*/ 2147483646 h 482"/>
              <a:gd name="T70" fmla="*/ 2147483646 w 413"/>
              <a:gd name="T71" fmla="*/ 2147483646 h 482"/>
              <a:gd name="T72" fmla="*/ 2147483646 w 413"/>
              <a:gd name="T73" fmla="*/ 2147483646 h 482"/>
              <a:gd name="T74" fmla="*/ 2147483646 w 413"/>
              <a:gd name="T75" fmla="*/ 2147483646 h 482"/>
              <a:gd name="T76" fmla="*/ 2147483646 w 413"/>
              <a:gd name="T77" fmla="*/ 2147483646 h 482"/>
              <a:gd name="T78" fmla="*/ 2147483646 w 413"/>
              <a:gd name="T79" fmla="*/ 2147483646 h 482"/>
              <a:gd name="T80" fmla="*/ 2147483646 w 413"/>
              <a:gd name="T81" fmla="*/ 2147483646 h 482"/>
              <a:gd name="T82" fmla="*/ 2147483646 w 413"/>
              <a:gd name="T83" fmla="*/ 2147483646 h 482"/>
              <a:gd name="T84" fmla="*/ 2147483646 w 413"/>
              <a:gd name="T85" fmla="*/ 2147483646 h 482"/>
              <a:gd name="T86" fmla="*/ 2147483646 w 413"/>
              <a:gd name="T87" fmla="*/ 2147483646 h 482"/>
              <a:gd name="T88" fmla="*/ 2147483646 w 413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3"/>
              <a:gd name="T136" fmla="*/ 0 h 482"/>
              <a:gd name="T137" fmla="*/ 413 w 413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3" h="482">
                <a:moveTo>
                  <a:pt x="0" y="0"/>
                </a:move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1" y="33"/>
                </a:lnTo>
                <a:lnTo>
                  <a:pt x="1" y="42"/>
                </a:lnTo>
                <a:lnTo>
                  <a:pt x="2" y="50"/>
                </a:lnTo>
                <a:lnTo>
                  <a:pt x="3" y="58"/>
                </a:lnTo>
                <a:lnTo>
                  <a:pt x="4" y="67"/>
                </a:lnTo>
                <a:lnTo>
                  <a:pt x="5" y="75"/>
                </a:lnTo>
                <a:lnTo>
                  <a:pt x="6" y="83"/>
                </a:lnTo>
                <a:lnTo>
                  <a:pt x="7" y="91"/>
                </a:lnTo>
                <a:lnTo>
                  <a:pt x="8" y="100"/>
                </a:lnTo>
                <a:lnTo>
                  <a:pt x="10" y="108"/>
                </a:lnTo>
                <a:lnTo>
                  <a:pt x="12" y="116"/>
                </a:lnTo>
                <a:lnTo>
                  <a:pt x="13" y="125"/>
                </a:lnTo>
                <a:lnTo>
                  <a:pt x="15" y="133"/>
                </a:lnTo>
                <a:lnTo>
                  <a:pt x="17" y="141"/>
                </a:lnTo>
                <a:lnTo>
                  <a:pt x="19" y="149"/>
                </a:lnTo>
                <a:lnTo>
                  <a:pt x="22" y="157"/>
                </a:lnTo>
                <a:lnTo>
                  <a:pt x="24" y="165"/>
                </a:lnTo>
                <a:lnTo>
                  <a:pt x="27" y="172"/>
                </a:lnTo>
                <a:lnTo>
                  <a:pt x="29" y="181"/>
                </a:lnTo>
                <a:lnTo>
                  <a:pt x="32" y="189"/>
                </a:lnTo>
                <a:lnTo>
                  <a:pt x="35" y="196"/>
                </a:lnTo>
                <a:lnTo>
                  <a:pt x="38" y="204"/>
                </a:lnTo>
                <a:lnTo>
                  <a:pt x="41" y="211"/>
                </a:lnTo>
                <a:lnTo>
                  <a:pt x="44" y="219"/>
                </a:lnTo>
                <a:lnTo>
                  <a:pt x="47" y="227"/>
                </a:lnTo>
                <a:lnTo>
                  <a:pt x="52" y="234"/>
                </a:lnTo>
                <a:lnTo>
                  <a:pt x="55" y="241"/>
                </a:lnTo>
                <a:lnTo>
                  <a:pt x="59" y="248"/>
                </a:lnTo>
                <a:lnTo>
                  <a:pt x="62" y="255"/>
                </a:lnTo>
                <a:lnTo>
                  <a:pt x="66" y="263"/>
                </a:lnTo>
                <a:lnTo>
                  <a:pt x="70" y="270"/>
                </a:lnTo>
                <a:lnTo>
                  <a:pt x="74" y="277"/>
                </a:lnTo>
                <a:lnTo>
                  <a:pt x="78" y="284"/>
                </a:lnTo>
                <a:lnTo>
                  <a:pt x="82" y="290"/>
                </a:lnTo>
                <a:lnTo>
                  <a:pt x="87" y="297"/>
                </a:lnTo>
                <a:lnTo>
                  <a:pt x="91" y="304"/>
                </a:lnTo>
                <a:lnTo>
                  <a:pt x="96" y="310"/>
                </a:lnTo>
                <a:lnTo>
                  <a:pt x="100" y="316"/>
                </a:lnTo>
                <a:lnTo>
                  <a:pt x="106" y="323"/>
                </a:lnTo>
                <a:lnTo>
                  <a:pt x="111" y="329"/>
                </a:lnTo>
                <a:lnTo>
                  <a:pt x="116" y="335"/>
                </a:lnTo>
                <a:lnTo>
                  <a:pt x="121" y="341"/>
                </a:lnTo>
                <a:lnTo>
                  <a:pt x="126" y="347"/>
                </a:lnTo>
                <a:lnTo>
                  <a:pt x="131" y="353"/>
                </a:lnTo>
                <a:lnTo>
                  <a:pt x="136" y="359"/>
                </a:lnTo>
                <a:lnTo>
                  <a:pt x="141" y="365"/>
                </a:lnTo>
                <a:lnTo>
                  <a:pt x="147" y="369"/>
                </a:lnTo>
                <a:lnTo>
                  <a:pt x="152" y="375"/>
                </a:lnTo>
                <a:lnTo>
                  <a:pt x="159" y="380"/>
                </a:lnTo>
                <a:lnTo>
                  <a:pt x="164" y="385"/>
                </a:lnTo>
                <a:lnTo>
                  <a:pt x="170" y="391"/>
                </a:lnTo>
                <a:lnTo>
                  <a:pt x="176" y="396"/>
                </a:lnTo>
                <a:lnTo>
                  <a:pt x="182" y="400"/>
                </a:lnTo>
                <a:lnTo>
                  <a:pt x="188" y="405"/>
                </a:lnTo>
                <a:lnTo>
                  <a:pt x="194" y="410"/>
                </a:lnTo>
                <a:lnTo>
                  <a:pt x="200" y="413"/>
                </a:lnTo>
                <a:lnTo>
                  <a:pt x="206" y="418"/>
                </a:lnTo>
                <a:lnTo>
                  <a:pt x="213" y="422"/>
                </a:lnTo>
                <a:lnTo>
                  <a:pt x="219" y="426"/>
                </a:lnTo>
                <a:lnTo>
                  <a:pt x="226" y="430"/>
                </a:lnTo>
                <a:lnTo>
                  <a:pt x="232" y="434"/>
                </a:lnTo>
                <a:lnTo>
                  <a:pt x="238" y="437"/>
                </a:lnTo>
                <a:lnTo>
                  <a:pt x="245" y="441"/>
                </a:lnTo>
                <a:lnTo>
                  <a:pt x="251" y="444"/>
                </a:lnTo>
                <a:lnTo>
                  <a:pt x="258" y="448"/>
                </a:lnTo>
                <a:lnTo>
                  <a:pt x="265" y="450"/>
                </a:lnTo>
                <a:lnTo>
                  <a:pt x="272" y="454"/>
                </a:lnTo>
                <a:lnTo>
                  <a:pt x="279" y="456"/>
                </a:lnTo>
                <a:lnTo>
                  <a:pt x="285" y="459"/>
                </a:lnTo>
                <a:lnTo>
                  <a:pt x="292" y="462"/>
                </a:lnTo>
                <a:lnTo>
                  <a:pt x="299" y="465"/>
                </a:lnTo>
                <a:lnTo>
                  <a:pt x="306" y="466"/>
                </a:lnTo>
                <a:lnTo>
                  <a:pt x="314" y="468"/>
                </a:lnTo>
                <a:lnTo>
                  <a:pt x="321" y="470"/>
                </a:lnTo>
                <a:lnTo>
                  <a:pt x="328" y="472"/>
                </a:lnTo>
                <a:lnTo>
                  <a:pt x="334" y="474"/>
                </a:lnTo>
                <a:lnTo>
                  <a:pt x="341" y="475"/>
                </a:lnTo>
                <a:lnTo>
                  <a:pt x="348" y="476"/>
                </a:lnTo>
                <a:lnTo>
                  <a:pt x="355" y="478"/>
                </a:lnTo>
                <a:lnTo>
                  <a:pt x="363" y="479"/>
                </a:lnTo>
                <a:lnTo>
                  <a:pt x="371" y="480"/>
                </a:lnTo>
                <a:lnTo>
                  <a:pt x="378" y="481"/>
                </a:lnTo>
                <a:lnTo>
                  <a:pt x="385" y="481"/>
                </a:lnTo>
                <a:lnTo>
                  <a:pt x="392" y="482"/>
                </a:lnTo>
                <a:lnTo>
                  <a:pt x="399" y="482"/>
                </a:lnTo>
                <a:lnTo>
                  <a:pt x="406" y="482"/>
                </a:lnTo>
                <a:lnTo>
                  <a:pt x="413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0" name="Freeform 27">
            <a:extLst>
              <a:ext uri="{FF2B5EF4-FFF2-40B4-BE49-F238E27FC236}">
                <a16:creationId xmlns:a16="http://schemas.microsoft.com/office/drawing/2014/main" id="{FAA8E754-9929-DD4B-A829-4E7719240C73}"/>
              </a:ext>
            </a:extLst>
          </p:cNvPr>
          <p:cNvSpPr>
            <a:spLocks/>
          </p:cNvSpPr>
          <p:nvPr/>
        </p:nvSpPr>
        <p:spPr bwMode="auto">
          <a:xfrm>
            <a:off x="2703513" y="3748088"/>
            <a:ext cx="187325" cy="225425"/>
          </a:xfrm>
          <a:custGeom>
            <a:avLst/>
            <a:gdLst>
              <a:gd name="T0" fmla="*/ 2147483646 w 414"/>
              <a:gd name="T1" fmla="*/ 2147483646 h 482"/>
              <a:gd name="T2" fmla="*/ 2147483646 w 414"/>
              <a:gd name="T3" fmla="*/ 2147483646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2147483646 w 414"/>
              <a:gd name="T87" fmla="*/ 2147483646 h 482"/>
              <a:gd name="T88" fmla="*/ 2147483646 w 414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0" y="482"/>
                </a:moveTo>
                <a:lnTo>
                  <a:pt x="7" y="482"/>
                </a:lnTo>
                <a:lnTo>
                  <a:pt x="14" y="482"/>
                </a:lnTo>
                <a:lnTo>
                  <a:pt x="22" y="482"/>
                </a:lnTo>
                <a:lnTo>
                  <a:pt x="29" y="481"/>
                </a:lnTo>
                <a:lnTo>
                  <a:pt x="36" y="481"/>
                </a:lnTo>
                <a:lnTo>
                  <a:pt x="43" y="480"/>
                </a:lnTo>
                <a:lnTo>
                  <a:pt x="50" y="479"/>
                </a:lnTo>
                <a:lnTo>
                  <a:pt x="57" y="478"/>
                </a:lnTo>
                <a:lnTo>
                  <a:pt x="64" y="476"/>
                </a:lnTo>
                <a:lnTo>
                  <a:pt x="71" y="475"/>
                </a:lnTo>
                <a:lnTo>
                  <a:pt x="79" y="474"/>
                </a:lnTo>
                <a:lnTo>
                  <a:pt x="86" y="472"/>
                </a:lnTo>
                <a:lnTo>
                  <a:pt x="93" y="470"/>
                </a:lnTo>
                <a:lnTo>
                  <a:pt x="100" y="468"/>
                </a:lnTo>
                <a:lnTo>
                  <a:pt x="107" y="466"/>
                </a:lnTo>
                <a:lnTo>
                  <a:pt x="114" y="465"/>
                </a:lnTo>
                <a:lnTo>
                  <a:pt x="121" y="462"/>
                </a:lnTo>
                <a:lnTo>
                  <a:pt x="128" y="459"/>
                </a:lnTo>
                <a:lnTo>
                  <a:pt x="135" y="456"/>
                </a:lnTo>
                <a:lnTo>
                  <a:pt x="142" y="454"/>
                </a:lnTo>
                <a:lnTo>
                  <a:pt x="149" y="450"/>
                </a:lnTo>
                <a:lnTo>
                  <a:pt x="155" y="448"/>
                </a:lnTo>
                <a:lnTo>
                  <a:pt x="162" y="444"/>
                </a:lnTo>
                <a:lnTo>
                  <a:pt x="168" y="441"/>
                </a:lnTo>
                <a:lnTo>
                  <a:pt x="175" y="437"/>
                </a:lnTo>
                <a:lnTo>
                  <a:pt x="182" y="434"/>
                </a:lnTo>
                <a:lnTo>
                  <a:pt x="188" y="430"/>
                </a:lnTo>
                <a:lnTo>
                  <a:pt x="195" y="426"/>
                </a:lnTo>
                <a:lnTo>
                  <a:pt x="201" y="422"/>
                </a:lnTo>
                <a:lnTo>
                  <a:pt x="207" y="418"/>
                </a:lnTo>
                <a:lnTo>
                  <a:pt x="213" y="413"/>
                </a:lnTo>
                <a:lnTo>
                  <a:pt x="219" y="410"/>
                </a:lnTo>
                <a:lnTo>
                  <a:pt x="225" y="405"/>
                </a:lnTo>
                <a:lnTo>
                  <a:pt x="232" y="400"/>
                </a:lnTo>
                <a:lnTo>
                  <a:pt x="238" y="396"/>
                </a:lnTo>
                <a:lnTo>
                  <a:pt x="244" y="391"/>
                </a:lnTo>
                <a:lnTo>
                  <a:pt x="249" y="385"/>
                </a:lnTo>
                <a:lnTo>
                  <a:pt x="255" y="380"/>
                </a:lnTo>
                <a:lnTo>
                  <a:pt x="261" y="375"/>
                </a:lnTo>
                <a:lnTo>
                  <a:pt x="266" y="369"/>
                </a:lnTo>
                <a:lnTo>
                  <a:pt x="272" y="365"/>
                </a:lnTo>
                <a:lnTo>
                  <a:pt x="277" y="359"/>
                </a:lnTo>
                <a:lnTo>
                  <a:pt x="283" y="353"/>
                </a:lnTo>
                <a:lnTo>
                  <a:pt x="288" y="347"/>
                </a:lnTo>
                <a:lnTo>
                  <a:pt x="293" y="341"/>
                </a:lnTo>
                <a:lnTo>
                  <a:pt x="298" y="335"/>
                </a:lnTo>
                <a:lnTo>
                  <a:pt x="303" y="329"/>
                </a:lnTo>
                <a:lnTo>
                  <a:pt x="308" y="323"/>
                </a:lnTo>
                <a:lnTo>
                  <a:pt x="313" y="316"/>
                </a:lnTo>
                <a:lnTo>
                  <a:pt x="317" y="310"/>
                </a:lnTo>
                <a:lnTo>
                  <a:pt x="322" y="304"/>
                </a:lnTo>
                <a:lnTo>
                  <a:pt x="326" y="297"/>
                </a:lnTo>
                <a:lnTo>
                  <a:pt x="330" y="290"/>
                </a:lnTo>
                <a:lnTo>
                  <a:pt x="336" y="284"/>
                </a:lnTo>
                <a:lnTo>
                  <a:pt x="340" y="277"/>
                </a:lnTo>
                <a:lnTo>
                  <a:pt x="344" y="270"/>
                </a:lnTo>
                <a:lnTo>
                  <a:pt x="348" y="263"/>
                </a:lnTo>
                <a:lnTo>
                  <a:pt x="352" y="255"/>
                </a:lnTo>
                <a:lnTo>
                  <a:pt x="355" y="248"/>
                </a:lnTo>
                <a:lnTo>
                  <a:pt x="359" y="241"/>
                </a:lnTo>
                <a:lnTo>
                  <a:pt x="362" y="234"/>
                </a:lnTo>
                <a:lnTo>
                  <a:pt x="366" y="227"/>
                </a:lnTo>
                <a:lnTo>
                  <a:pt x="369" y="219"/>
                </a:lnTo>
                <a:lnTo>
                  <a:pt x="372" y="211"/>
                </a:lnTo>
                <a:lnTo>
                  <a:pt x="375" y="204"/>
                </a:lnTo>
                <a:lnTo>
                  <a:pt x="378" y="196"/>
                </a:lnTo>
                <a:lnTo>
                  <a:pt x="381" y="189"/>
                </a:lnTo>
                <a:lnTo>
                  <a:pt x="384" y="181"/>
                </a:lnTo>
                <a:lnTo>
                  <a:pt x="387" y="172"/>
                </a:lnTo>
                <a:lnTo>
                  <a:pt x="390" y="165"/>
                </a:lnTo>
                <a:lnTo>
                  <a:pt x="392" y="157"/>
                </a:lnTo>
                <a:lnTo>
                  <a:pt x="394" y="149"/>
                </a:lnTo>
                <a:lnTo>
                  <a:pt x="397" y="141"/>
                </a:lnTo>
                <a:lnTo>
                  <a:pt x="399" y="133"/>
                </a:lnTo>
                <a:lnTo>
                  <a:pt x="400" y="125"/>
                </a:lnTo>
                <a:lnTo>
                  <a:pt x="402" y="116"/>
                </a:lnTo>
                <a:lnTo>
                  <a:pt x="404" y="108"/>
                </a:lnTo>
                <a:lnTo>
                  <a:pt x="405" y="100"/>
                </a:lnTo>
                <a:lnTo>
                  <a:pt x="407" y="91"/>
                </a:lnTo>
                <a:lnTo>
                  <a:pt x="408" y="83"/>
                </a:lnTo>
                <a:lnTo>
                  <a:pt x="409" y="75"/>
                </a:lnTo>
                <a:lnTo>
                  <a:pt x="410" y="67"/>
                </a:lnTo>
                <a:lnTo>
                  <a:pt x="411" y="58"/>
                </a:lnTo>
                <a:lnTo>
                  <a:pt x="412" y="50"/>
                </a:lnTo>
                <a:lnTo>
                  <a:pt x="413" y="42"/>
                </a:lnTo>
                <a:lnTo>
                  <a:pt x="413" y="33"/>
                </a:lnTo>
                <a:lnTo>
                  <a:pt x="414" y="25"/>
                </a:lnTo>
                <a:lnTo>
                  <a:pt x="414" y="17"/>
                </a:lnTo>
                <a:lnTo>
                  <a:pt x="414" y="8"/>
                </a:lnTo>
                <a:lnTo>
                  <a:pt x="414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1" name="Freeform 28">
            <a:extLst>
              <a:ext uri="{FF2B5EF4-FFF2-40B4-BE49-F238E27FC236}">
                <a16:creationId xmlns:a16="http://schemas.microsoft.com/office/drawing/2014/main" id="{5624AF67-3132-5448-93B8-A4F63195DDBC}"/>
              </a:ext>
            </a:extLst>
          </p:cNvPr>
          <p:cNvSpPr>
            <a:spLocks/>
          </p:cNvSpPr>
          <p:nvPr/>
        </p:nvSpPr>
        <p:spPr bwMode="auto">
          <a:xfrm>
            <a:off x="2703513" y="3163888"/>
            <a:ext cx="187325" cy="225425"/>
          </a:xfrm>
          <a:custGeom>
            <a:avLst/>
            <a:gdLst>
              <a:gd name="T0" fmla="*/ 2147483646 w 414"/>
              <a:gd name="T1" fmla="*/ 2147483646 h 482"/>
              <a:gd name="T2" fmla="*/ 2147483646 w 414"/>
              <a:gd name="T3" fmla="*/ 2147483646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2147483646 w 414"/>
              <a:gd name="T87" fmla="*/ 0 h 482"/>
              <a:gd name="T88" fmla="*/ 2147483646 w 414"/>
              <a:gd name="T89" fmla="*/ 0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414" y="482"/>
                </a:moveTo>
                <a:lnTo>
                  <a:pt x="414" y="474"/>
                </a:lnTo>
                <a:lnTo>
                  <a:pt x="414" y="465"/>
                </a:lnTo>
                <a:lnTo>
                  <a:pt x="414" y="457"/>
                </a:lnTo>
                <a:lnTo>
                  <a:pt x="413" y="449"/>
                </a:lnTo>
                <a:lnTo>
                  <a:pt x="413" y="440"/>
                </a:lnTo>
                <a:lnTo>
                  <a:pt x="412" y="432"/>
                </a:lnTo>
                <a:lnTo>
                  <a:pt x="411" y="424"/>
                </a:lnTo>
                <a:lnTo>
                  <a:pt x="410" y="414"/>
                </a:lnTo>
                <a:lnTo>
                  <a:pt x="409" y="406"/>
                </a:lnTo>
                <a:lnTo>
                  <a:pt x="408" y="398"/>
                </a:lnTo>
                <a:lnTo>
                  <a:pt x="407" y="389"/>
                </a:lnTo>
                <a:lnTo>
                  <a:pt x="405" y="382"/>
                </a:lnTo>
                <a:lnTo>
                  <a:pt x="404" y="374"/>
                </a:lnTo>
                <a:lnTo>
                  <a:pt x="402" y="365"/>
                </a:lnTo>
                <a:lnTo>
                  <a:pt x="400" y="357"/>
                </a:lnTo>
                <a:lnTo>
                  <a:pt x="399" y="349"/>
                </a:lnTo>
                <a:lnTo>
                  <a:pt x="397" y="341"/>
                </a:lnTo>
                <a:lnTo>
                  <a:pt x="394" y="332"/>
                </a:lnTo>
                <a:lnTo>
                  <a:pt x="392" y="325"/>
                </a:lnTo>
                <a:lnTo>
                  <a:pt x="390" y="317"/>
                </a:lnTo>
                <a:lnTo>
                  <a:pt x="387" y="308"/>
                </a:lnTo>
                <a:lnTo>
                  <a:pt x="384" y="301"/>
                </a:lnTo>
                <a:lnTo>
                  <a:pt x="381" y="293"/>
                </a:lnTo>
                <a:lnTo>
                  <a:pt x="378" y="286"/>
                </a:lnTo>
                <a:lnTo>
                  <a:pt x="375" y="278"/>
                </a:lnTo>
                <a:lnTo>
                  <a:pt x="372" y="270"/>
                </a:lnTo>
                <a:lnTo>
                  <a:pt x="369" y="263"/>
                </a:lnTo>
                <a:lnTo>
                  <a:pt x="366" y="255"/>
                </a:lnTo>
                <a:lnTo>
                  <a:pt x="362" y="248"/>
                </a:lnTo>
                <a:lnTo>
                  <a:pt x="359" y="241"/>
                </a:lnTo>
                <a:lnTo>
                  <a:pt x="355" y="234"/>
                </a:lnTo>
                <a:lnTo>
                  <a:pt x="352" y="226"/>
                </a:lnTo>
                <a:lnTo>
                  <a:pt x="348" y="219"/>
                </a:lnTo>
                <a:lnTo>
                  <a:pt x="344" y="212"/>
                </a:lnTo>
                <a:lnTo>
                  <a:pt x="340" y="205"/>
                </a:lnTo>
                <a:lnTo>
                  <a:pt x="336" y="198"/>
                </a:lnTo>
                <a:lnTo>
                  <a:pt x="330" y="191"/>
                </a:lnTo>
                <a:lnTo>
                  <a:pt x="326" y="185"/>
                </a:lnTo>
                <a:lnTo>
                  <a:pt x="322" y="178"/>
                </a:lnTo>
                <a:lnTo>
                  <a:pt x="317" y="172"/>
                </a:lnTo>
                <a:lnTo>
                  <a:pt x="313" y="165"/>
                </a:lnTo>
                <a:lnTo>
                  <a:pt x="308" y="159"/>
                </a:lnTo>
                <a:lnTo>
                  <a:pt x="303" y="153"/>
                </a:lnTo>
                <a:lnTo>
                  <a:pt x="298" y="147"/>
                </a:lnTo>
                <a:lnTo>
                  <a:pt x="293" y="141"/>
                </a:lnTo>
                <a:lnTo>
                  <a:pt x="288" y="135"/>
                </a:lnTo>
                <a:lnTo>
                  <a:pt x="283" y="129"/>
                </a:lnTo>
                <a:lnTo>
                  <a:pt x="277" y="123"/>
                </a:lnTo>
                <a:lnTo>
                  <a:pt x="272" y="117"/>
                </a:lnTo>
                <a:lnTo>
                  <a:pt x="266" y="112"/>
                </a:lnTo>
                <a:lnTo>
                  <a:pt x="261" y="107"/>
                </a:lnTo>
                <a:lnTo>
                  <a:pt x="255" y="102"/>
                </a:lnTo>
                <a:lnTo>
                  <a:pt x="249" y="96"/>
                </a:lnTo>
                <a:lnTo>
                  <a:pt x="244" y="91"/>
                </a:lnTo>
                <a:lnTo>
                  <a:pt x="238" y="86"/>
                </a:lnTo>
                <a:lnTo>
                  <a:pt x="232" y="82"/>
                </a:lnTo>
                <a:lnTo>
                  <a:pt x="225" y="77"/>
                </a:lnTo>
                <a:lnTo>
                  <a:pt x="219" y="72"/>
                </a:lnTo>
                <a:lnTo>
                  <a:pt x="213" y="68"/>
                </a:lnTo>
                <a:lnTo>
                  <a:pt x="207" y="64"/>
                </a:lnTo>
                <a:lnTo>
                  <a:pt x="201" y="60"/>
                </a:lnTo>
                <a:lnTo>
                  <a:pt x="195" y="55"/>
                </a:lnTo>
                <a:lnTo>
                  <a:pt x="188" y="52"/>
                </a:lnTo>
                <a:lnTo>
                  <a:pt x="182" y="48"/>
                </a:lnTo>
                <a:lnTo>
                  <a:pt x="175" y="45"/>
                </a:lnTo>
                <a:lnTo>
                  <a:pt x="168" y="41"/>
                </a:lnTo>
                <a:lnTo>
                  <a:pt x="162" y="38"/>
                </a:lnTo>
                <a:lnTo>
                  <a:pt x="155" y="34"/>
                </a:lnTo>
                <a:lnTo>
                  <a:pt x="149" y="32"/>
                </a:lnTo>
                <a:lnTo>
                  <a:pt x="142" y="28"/>
                </a:lnTo>
                <a:lnTo>
                  <a:pt x="135" y="26"/>
                </a:lnTo>
                <a:lnTo>
                  <a:pt x="128" y="22"/>
                </a:lnTo>
                <a:lnTo>
                  <a:pt x="121" y="20"/>
                </a:lnTo>
                <a:lnTo>
                  <a:pt x="114" y="17"/>
                </a:lnTo>
                <a:lnTo>
                  <a:pt x="107" y="15"/>
                </a:lnTo>
                <a:lnTo>
                  <a:pt x="100" y="14"/>
                </a:lnTo>
                <a:lnTo>
                  <a:pt x="93" y="11"/>
                </a:lnTo>
                <a:lnTo>
                  <a:pt x="86" y="9"/>
                </a:lnTo>
                <a:lnTo>
                  <a:pt x="79" y="8"/>
                </a:lnTo>
                <a:lnTo>
                  <a:pt x="71" y="7"/>
                </a:lnTo>
                <a:lnTo>
                  <a:pt x="64" y="6"/>
                </a:lnTo>
                <a:lnTo>
                  <a:pt x="57" y="4"/>
                </a:lnTo>
                <a:lnTo>
                  <a:pt x="50" y="3"/>
                </a:lnTo>
                <a:lnTo>
                  <a:pt x="43" y="2"/>
                </a:lnTo>
                <a:lnTo>
                  <a:pt x="36" y="1"/>
                </a:lnTo>
                <a:lnTo>
                  <a:pt x="29" y="1"/>
                </a:lnTo>
                <a:lnTo>
                  <a:pt x="22" y="0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2" name="Freeform 29">
            <a:extLst>
              <a:ext uri="{FF2B5EF4-FFF2-40B4-BE49-F238E27FC236}">
                <a16:creationId xmlns:a16="http://schemas.microsoft.com/office/drawing/2014/main" id="{47C653FA-9058-924F-8398-E758E28A7E32}"/>
              </a:ext>
            </a:extLst>
          </p:cNvPr>
          <p:cNvSpPr>
            <a:spLocks/>
          </p:cNvSpPr>
          <p:nvPr/>
        </p:nvSpPr>
        <p:spPr bwMode="auto">
          <a:xfrm>
            <a:off x="1420813" y="3163888"/>
            <a:ext cx="187325" cy="225425"/>
          </a:xfrm>
          <a:custGeom>
            <a:avLst/>
            <a:gdLst>
              <a:gd name="T0" fmla="*/ 2147483646 w 413"/>
              <a:gd name="T1" fmla="*/ 0 h 482"/>
              <a:gd name="T2" fmla="*/ 2147483646 w 413"/>
              <a:gd name="T3" fmla="*/ 0 h 482"/>
              <a:gd name="T4" fmla="*/ 2147483646 w 413"/>
              <a:gd name="T5" fmla="*/ 2147483646 h 482"/>
              <a:gd name="T6" fmla="*/ 2147483646 w 413"/>
              <a:gd name="T7" fmla="*/ 2147483646 h 482"/>
              <a:gd name="T8" fmla="*/ 2147483646 w 413"/>
              <a:gd name="T9" fmla="*/ 2147483646 h 482"/>
              <a:gd name="T10" fmla="*/ 2147483646 w 413"/>
              <a:gd name="T11" fmla="*/ 2147483646 h 482"/>
              <a:gd name="T12" fmla="*/ 2147483646 w 413"/>
              <a:gd name="T13" fmla="*/ 2147483646 h 482"/>
              <a:gd name="T14" fmla="*/ 2147483646 w 413"/>
              <a:gd name="T15" fmla="*/ 2147483646 h 482"/>
              <a:gd name="T16" fmla="*/ 2147483646 w 413"/>
              <a:gd name="T17" fmla="*/ 2147483646 h 482"/>
              <a:gd name="T18" fmla="*/ 2147483646 w 413"/>
              <a:gd name="T19" fmla="*/ 2147483646 h 482"/>
              <a:gd name="T20" fmla="*/ 2147483646 w 413"/>
              <a:gd name="T21" fmla="*/ 2147483646 h 482"/>
              <a:gd name="T22" fmla="*/ 2147483646 w 413"/>
              <a:gd name="T23" fmla="*/ 2147483646 h 482"/>
              <a:gd name="T24" fmla="*/ 2147483646 w 413"/>
              <a:gd name="T25" fmla="*/ 2147483646 h 482"/>
              <a:gd name="T26" fmla="*/ 2147483646 w 413"/>
              <a:gd name="T27" fmla="*/ 2147483646 h 482"/>
              <a:gd name="T28" fmla="*/ 2147483646 w 413"/>
              <a:gd name="T29" fmla="*/ 2147483646 h 482"/>
              <a:gd name="T30" fmla="*/ 2147483646 w 413"/>
              <a:gd name="T31" fmla="*/ 2147483646 h 482"/>
              <a:gd name="T32" fmla="*/ 2147483646 w 413"/>
              <a:gd name="T33" fmla="*/ 2147483646 h 482"/>
              <a:gd name="T34" fmla="*/ 2147483646 w 413"/>
              <a:gd name="T35" fmla="*/ 2147483646 h 482"/>
              <a:gd name="T36" fmla="*/ 2147483646 w 413"/>
              <a:gd name="T37" fmla="*/ 2147483646 h 482"/>
              <a:gd name="T38" fmla="*/ 2147483646 w 413"/>
              <a:gd name="T39" fmla="*/ 2147483646 h 482"/>
              <a:gd name="T40" fmla="*/ 2147483646 w 413"/>
              <a:gd name="T41" fmla="*/ 2147483646 h 482"/>
              <a:gd name="T42" fmla="*/ 2147483646 w 413"/>
              <a:gd name="T43" fmla="*/ 2147483646 h 482"/>
              <a:gd name="T44" fmla="*/ 2147483646 w 413"/>
              <a:gd name="T45" fmla="*/ 2147483646 h 482"/>
              <a:gd name="T46" fmla="*/ 2147483646 w 413"/>
              <a:gd name="T47" fmla="*/ 2147483646 h 482"/>
              <a:gd name="T48" fmla="*/ 2147483646 w 413"/>
              <a:gd name="T49" fmla="*/ 2147483646 h 482"/>
              <a:gd name="T50" fmla="*/ 2147483646 w 413"/>
              <a:gd name="T51" fmla="*/ 2147483646 h 482"/>
              <a:gd name="T52" fmla="*/ 2147483646 w 413"/>
              <a:gd name="T53" fmla="*/ 2147483646 h 482"/>
              <a:gd name="T54" fmla="*/ 2147483646 w 413"/>
              <a:gd name="T55" fmla="*/ 2147483646 h 482"/>
              <a:gd name="T56" fmla="*/ 2147483646 w 413"/>
              <a:gd name="T57" fmla="*/ 2147483646 h 482"/>
              <a:gd name="T58" fmla="*/ 2147483646 w 413"/>
              <a:gd name="T59" fmla="*/ 2147483646 h 482"/>
              <a:gd name="T60" fmla="*/ 2147483646 w 413"/>
              <a:gd name="T61" fmla="*/ 2147483646 h 482"/>
              <a:gd name="T62" fmla="*/ 2147483646 w 413"/>
              <a:gd name="T63" fmla="*/ 2147483646 h 482"/>
              <a:gd name="T64" fmla="*/ 2147483646 w 413"/>
              <a:gd name="T65" fmla="*/ 2147483646 h 482"/>
              <a:gd name="T66" fmla="*/ 2147483646 w 413"/>
              <a:gd name="T67" fmla="*/ 2147483646 h 482"/>
              <a:gd name="T68" fmla="*/ 2147483646 w 413"/>
              <a:gd name="T69" fmla="*/ 2147483646 h 482"/>
              <a:gd name="T70" fmla="*/ 2147483646 w 413"/>
              <a:gd name="T71" fmla="*/ 2147483646 h 482"/>
              <a:gd name="T72" fmla="*/ 2147483646 w 413"/>
              <a:gd name="T73" fmla="*/ 2147483646 h 482"/>
              <a:gd name="T74" fmla="*/ 2147483646 w 413"/>
              <a:gd name="T75" fmla="*/ 2147483646 h 482"/>
              <a:gd name="T76" fmla="*/ 2147483646 w 413"/>
              <a:gd name="T77" fmla="*/ 2147483646 h 482"/>
              <a:gd name="T78" fmla="*/ 2147483646 w 413"/>
              <a:gd name="T79" fmla="*/ 2147483646 h 482"/>
              <a:gd name="T80" fmla="*/ 2147483646 w 413"/>
              <a:gd name="T81" fmla="*/ 2147483646 h 482"/>
              <a:gd name="T82" fmla="*/ 2147483646 w 413"/>
              <a:gd name="T83" fmla="*/ 2147483646 h 482"/>
              <a:gd name="T84" fmla="*/ 2147483646 w 413"/>
              <a:gd name="T85" fmla="*/ 2147483646 h 482"/>
              <a:gd name="T86" fmla="*/ 0 w 413"/>
              <a:gd name="T87" fmla="*/ 2147483646 h 482"/>
              <a:gd name="T88" fmla="*/ 0 w 413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3"/>
              <a:gd name="T136" fmla="*/ 0 h 482"/>
              <a:gd name="T137" fmla="*/ 413 w 413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3" h="482">
                <a:moveTo>
                  <a:pt x="413" y="0"/>
                </a:moveTo>
                <a:lnTo>
                  <a:pt x="406" y="0"/>
                </a:lnTo>
                <a:lnTo>
                  <a:pt x="399" y="0"/>
                </a:lnTo>
                <a:lnTo>
                  <a:pt x="392" y="0"/>
                </a:lnTo>
                <a:lnTo>
                  <a:pt x="385" y="1"/>
                </a:lnTo>
                <a:lnTo>
                  <a:pt x="378" y="1"/>
                </a:lnTo>
                <a:lnTo>
                  <a:pt x="371" y="2"/>
                </a:lnTo>
                <a:lnTo>
                  <a:pt x="363" y="3"/>
                </a:lnTo>
                <a:lnTo>
                  <a:pt x="355" y="4"/>
                </a:lnTo>
                <a:lnTo>
                  <a:pt x="348" y="6"/>
                </a:lnTo>
                <a:lnTo>
                  <a:pt x="341" y="7"/>
                </a:lnTo>
                <a:lnTo>
                  <a:pt x="334" y="8"/>
                </a:lnTo>
                <a:lnTo>
                  <a:pt x="328" y="9"/>
                </a:lnTo>
                <a:lnTo>
                  <a:pt x="321" y="11"/>
                </a:lnTo>
                <a:lnTo>
                  <a:pt x="314" y="14"/>
                </a:lnTo>
                <a:lnTo>
                  <a:pt x="306" y="15"/>
                </a:lnTo>
                <a:lnTo>
                  <a:pt x="299" y="17"/>
                </a:lnTo>
                <a:lnTo>
                  <a:pt x="292" y="20"/>
                </a:lnTo>
                <a:lnTo>
                  <a:pt x="285" y="22"/>
                </a:lnTo>
                <a:lnTo>
                  <a:pt x="279" y="26"/>
                </a:lnTo>
                <a:lnTo>
                  <a:pt x="272" y="28"/>
                </a:lnTo>
                <a:lnTo>
                  <a:pt x="265" y="32"/>
                </a:lnTo>
                <a:lnTo>
                  <a:pt x="258" y="34"/>
                </a:lnTo>
                <a:lnTo>
                  <a:pt x="251" y="38"/>
                </a:lnTo>
                <a:lnTo>
                  <a:pt x="245" y="41"/>
                </a:lnTo>
                <a:lnTo>
                  <a:pt x="238" y="45"/>
                </a:lnTo>
                <a:lnTo>
                  <a:pt x="232" y="48"/>
                </a:lnTo>
                <a:lnTo>
                  <a:pt x="226" y="52"/>
                </a:lnTo>
                <a:lnTo>
                  <a:pt x="219" y="55"/>
                </a:lnTo>
                <a:lnTo>
                  <a:pt x="213" y="60"/>
                </a:lnTo>
                <a:lnTo>
                  <a:pt x="206" y="64"/>
                </a:lnTo>
                <a:lnTo>
                  <a:pt x="200" y="68"/>
                </a:lnTo>
                <a:lnTo>
                  <a:pt x="194" y="72"/>
                </a:lnTo>
                <a:lnTo>
                  <a:pt x="188" y="77"/>
                </a:lnTo>
                <a:lnTo>
                  <a:pt x="182" y="82"/>
                </a:lnTo>
                <a:lnTo>
                  <a:pt x="176" y="86"/>
                </a:lnTo>
                <a:lnTo>
                  <a:pt x="170" y="91"/>
                </a:lnTo>
                <a:lnTo>
                  <a:pt x="164" y="96"/>
                </a:lnTo>
                <a:lnTo>
                  <a:pt x="159" y="102"/>
                </a:lnTo>
                <a:lnTo>
                  <a:pt x="152" y="107"/>
                </a:lnTo>
                <a:lnTo>
                  <a:pt x="147" y="112"/>
                </a:lnTo>
                <a:lnTo>
                  <a:pt x="141" y="117"/>
                </a:lnTo>
                <a:lnTo>
                  <a:pt x="136" y="123"/>
                </a:lnTo>
                <a:lnTo>
                  <a:pt x="131" y="129"/>
                </a:lnTo>
                <a:lnTo>
                  <a:pt x="126" y="135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6" y="159"/>
                </a:lnTo>
                <a:lnTo>
                  <a:pt x="100" y="165"/>
                </a:lnTo>
                <a:lnTo>
                  <a:pt x="96" y="172"/>
                </a:lnTo>
                <a:lnTo>
                  <a:pt x="91" y="178"/>
                </a:lnTo>
                <a:lnTo>
                  <a:pt x="87" y="185"/>
                </a:lnTo>
                <a:lnTo>
                  <a:pt x="82" y="191"/>
                </a:lnTo>
                <a:lnTo>
                  <a:pt x="78" y="198"/>
                </a:lnTo>
                <a:lnTo>
                  <a:pt x="74" y="205"/>
                </a:lnTo>
                <a:lnTo>
                  <a:pt x="70" y="212"/>
                </a:lnTo>
                <a:lnTo>
                  <a:pt x="66" y="219"/>
                </a:lnTo>
                <a:lnTo>
                  <a:pt x="62" y="226"/>
                </a:lnTo>
                <a:lnTo>
                  <a:pt x="59" y="234"/>
                </a:lnTo>
                <a:lnTo>
                  <a:pt x="55" y="241"/>
                </a:lnTo>
                <a:lnTo>
                  <a:pt x="52" y="248"/>
                </a:lnTo>
                <a:lnTo>
                  <a:pt x="47" y="255"/>
                </a:lnTo>
                <a:lnTo>
                  <a:pt x="44" y="263"/>
                </a:lnTo>
                <a:lnTo>
                  <a:pt x="41" y="270"/>
                </a:lnTo>
                <a:lnTo>
                  <a:pt x="38" y="278"/>
                </a:lnTo>
                <a:lnTo>
                  <a:pt x="35" y="286"/>
                </a:lnTo>
                <a:lnTo>
                  <a:pt x="32" y="293"/>
                </a:lnTo>
                <a:lnTo>
                  <a:pt x="29" y="301"/>
                </a:lnTo>
                <a:lnTo>
                  <a:pt x="27" y="308"/>
                </a:lnTo>
                <a:lnTo>
                  <a:pt x="24" y="317"/>
                </a:lnTo>
                <a:lnTo>
                  <a:pt x="22" y="325"/>
                </a:lnTo>
                <a:lnTo>
                  <a:pt x="19" y="332"/>
                </a:lnTo>
                <a:lnTo>
                  <a:pt x="17" y="341"/>
                </a:lnTo>
                <a:lnTo>
                  <a:pt x="15" y="349"/>
                </a:lnTo>
                <a:lnTo>
                  <a:pt x="13" y="357"/>
                </a:lnTo>
                <a:lnTo>
                  <a:pt x="12" y="365"/>
                </a:lnTo>
                <a:lnTo>
                  <a:pt x="10" y="374"/>
                </a:lnTo>
                <a:lnTo>
                  <a:pt x="8" y="382"/>
                </a:lnTo>
                <a:lnTo>
                  <a:pt x="7" y="389"/>
                </a:lnTo>
                <a:lnTo>
                  <a:pt x="6" y="398"/>
                </a:lnTo>
                <a:lnTo>
                  <a:pt x="5" y="406"/>
                </a:lnTo>
                <a:lnTo>
                  <a:pt x="4" y="414"/>
                </a:lnTo>
                <a:lnTo>
                  <a:pt x="3" y="424"/>
                </a:lnTo>
                <a:lnTo>
                  <a:pt x="2" y="432"/>
                </a:lnTo>
                <a:lnTo>
                  <a:pt x="1" y="440"/>
                </a:lnTo>
                <a:lnTo>
                  <a:pt x="1" y="449"/>
                </a:lnTo>
                <a:lnTo>
                  <a:pt x="0" y="457"/>
                </a:lnTo>
                <a:lnTo>
                  <a:pt x="0" y="465"/>
                </a:lnTo>
                <a:lnTo>
                  <a:pt x="0" y="474"/>
                </a:lnTo>
                <a:lnTo>
                  <a:pt x="0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3" name="Rectangle 30">
            <a:extLst>
              <a:ext uri="{FF2B5EF4-FFF2-40B4-BE49-F238E27FC236}">
                <a16:creationId xmlns:a16="http://schemas.microsoft.com/office/drawing/2014/main" id="{A2915C66-E3C8-3843-8A05-A1F07853F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3656013"/>
            <a:ext cx="9445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[ 1.... 10 ]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4" name="Freeform 31">
            <a:extLst>
              <a:ext uri="{FF2B5EF4-FFF2-40B4-BE49-F238E27FC236}">
                <a16:creationId xmlns:a16="http://schemas.microsoft.com/office/drawing/2014/main" id="{718446AC-AC83-7345-A607-7F8620FADE15}"/>
              </a:ext>
            </a:extLst>
          </p:cNvPr>
          <p:cNvSpPr>
            <a:spLocks/>
          </p:cNvSpPr>
          <p:nvPr/>
        </p:nvSpPr>
        <p:spPr bwMode="auto">
          <a:xfrm>
            <a:off x="2813050" y="2644775"/>
            <a:ext cx="1528763" cy="549275"/>
          </a:xfrm>
          <a:custGeom>
            <a:avLst/>
            <a:gdLst>
              <a:gd name="T0" fmla="*/ 0 w 3375"/>
              <a:gd name="T1" fmla="*/ 2147483646 h 1173"/>
              <a:gd name="T2" fmla="*/ 2147483646 w 3375"/>
              <a:gd name="T3" fmla="*/ 2147483646 h 1173"/>
              <a:gd name="T4" fmla="*/ 2147483646 w 3375"/>
              <a:gd name="T5" fmla="*/ 2147483646 h 1173"/>
              <a:gd name="T6" fmla="*/ 2147483646 w 3375"/>
              <a:gd name="T7" fmla="*/ 2147483646 h 1173"/>
              <a:gd name="T8" fmla="*/ 2147483646 w 3375"/>
              <a:gd name="T9" fmla="*/ 2147483646 h 1173"/>
              <a:gd name="T10" fmla="*/ 2147483646 w 3375"/>
              <a:gd name="T11" fmla="*/ 2147483646 h 1173"/>
              <a:gd name="T12" fmla="*/ 2147483646 w 3375"/>
              <a:gd name="T13" fmla="*/ 2147483646 h 1173"/>
              <a:gd name="T14" fmla="*/ 2147483646 w 3375"/>
              <a:gd name="T15" fmla="*/ 2147483646 h 1173"/>
              <a:gd name="T16" fmla="*/ 2147483646 w 3375"/>
              <a:gd name="T17" fmla="*/ 2147483646 h 1173"/>
              <a:gd name="T18" fmla="*/ 2147483646 w 3375"/>
              <a:gd name="T19" fmla="*/ 2147483646 h 1173"/>
              <a:gd name="T20" fmla="*/ 2147483646 w 3375"/>
              <a:gd name="T21" fmla="*/ 2147483646 h 1173"/>
              <a:gd name="T22" fmla="*/ 2147483646 w 3375"/>
              <a:gd name="T23" fmla="*/ 2147483646 h 1173"/>
              <a:gd name="T24" fmla="*/ 2147483646 w 3375"/>
              <a:gd name="T25" fmla="*/ 2147483646 h 1173"/>
              <a:gd name="T26" fmla="*/ 2147483646 w 3375"/>
              <a:gd name="T27" fmla="*/ 2147483646 h 1173"/>
              <a:gd name="T28" fmla="*/ 2147483646 w 3375"/>
              <a:gd name="T29" fmla="*/ 2147483646 h 1173"/>
              <a:gd name="T30" fmla="*/ 2147483646 w 3375"/>
              <a:gd name="T31" fmla="*/ 2147483646 h 1173"/>
              <a:gd name="T32" fmla="*/ 2147483646 w 3375"/>
              <a:gd name="T33" fmla="*/ 2147483646 h 1173"/>
              <a:gd name="T34" fmla="*/ 2147483646 w 3375"/>
              <a:gd name="T35" fmla="*/ 2147483646 h 1173"/>
              <a:gd name="T36" fmla="*/ 2147483646 w 3375"/>
              <a:gd name="T37" fmla="*/ 2147483646 h 1173"/>
              <a:gd name="T38" fmla="*/ 2147483646 w 3375"/>
              <a:gd name="T39" fmla="*/ 2147483646 h 1173"/>
              <a:gd name="T40" fmla="*/ 2147483646 w 3375"/>
              <a:gd name="T41" fmla="*/ 2147483646 h 1173"/>
              <a:gd name="T42" fmla="*/ 2147483646 w 3375"/>
              <a:gd name="T43" fmla="*/ 2147483646 h 1173"/>
              <a:gd name="T44" fmla="*/ 2147483646 w 3375"/>
              <a:gd name="T45" fmla="*/ 2147483646 h 1173"/>
              <a:gd name="T46" fmla="*/ 2147483646 w 3375"/>
              <a:gd name="T47" fmla="*/ 2147483646 h 1173"/>
              <a:gd name="T48" fmla="*/ 2147483646 w 3375"/>
              <a:gd name="T49" fmla="*/ 2147483646 h 1173"/>
              <a:gd name="T50" fmla="*/ 2147483646 w 3375"/>
              <a:gd name="T51" fmla="*/ 2147483646 h 1173"/>
              <a:gd name="T52" fmla="*/ 2147483646 w 3375"/>
              <a:gd name="T53" fmla="*/ 2147483646 h 1173"/>
              <a:gd name="T54" fmla="*/ 2147483646 w 3375"/>
              <a:gd name="T55" fmla="*/ 2147483646 h 1173"/>
              <a:gd name="T56" fmla="*/ 2147483646 w 3375"/>
              <a:gd name="T57" fmla="*/ 2147483646 h 1173"/>
              <a:gd name="T58" fmla="*/ 2147483646 w 3375"/>
              <a:gd name="T59" fmla="*/ 2147483646 h 1173"/>
              <a:gd name="T60" fmla="*/ 2147483646 w 3375"/>
              <a:gd name="T61" fmla="*/ 2147483646 h 1173"/>
              <a:gd name="T62" fmla="*/ 2147483646 w 3375"/>
              <a:gd name="T63" fmla="*/ 2147483646 h 1173"/>
              <a:gd name="T64" fmla="*/ 2147483646 w 3375"/>
              <a:gd name="T65" fmla="*/ 2147483646 h 1173"/>
              <a:gd name="T66" fmla="*/ 2147483646 w 3375"/>
              <a:gd name="T67" fmla="*/ 2147483646 h 1173"/>
              <a:gd name="T68" fmla="*/ 2147483646 w 3375"/>
              <a:gd name="T69" fmla="*/ 2147483646 h 1173"/>
              <a:gd name="T70" fmla="*/ 2147483646 w 3375"/>
              <a:gd name="T71" fmla="*/ 2147483646 h 1173"/>
              <a:gd name="T72" fmla="*/ 2147483646 w 3375"/>
              <a:gd name="T73" fmla="*/ 2147483646 h 1173"/>
              <a:gd name="T74" fmla="*/ 2147483646 w 3375"/>
              <a:gd name="T75" fmla="*/ 0 h 1173"/>
              <a:gd name="T76" fmla="*/ 2147483646 w 3375"/>
              <a:gd name="T77" fmla="*/ 0 h 11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375"/>
              <a:gd name="T118" fmla="*/ 0 h 1173"/>
              <a:gd name="T119" fmla="*/ 3375 w 3375"/>
              <a:gd name="T120" fmla="*/ 1173 h 117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375" h="1173">
                <a:moveTo>
                  <a:pt x="0" y="1173"/>
                </a:moveTo>
                <a:lnTo>
                  <a:pt x="12" y="1164"/>
                </a:lnTo>
                <a:lnTo>
                  <a:pt x="39" y="1150"/>
                </a:lnTo>
                <a:lnTo>
                  <a:pt x="86" y="1122"/>
                </a:lnTo>
                <a:lnTo>
                  <a:pt x="154" y="1086"/>
                </a:lnTo>
                <a:lnTo>
                  <a:pt x="244" y="1034"/>
                </a:lnTo>
                <a:lnTo>
                  <a:pt x="351" y="975"/>
                </a:lnTo>
                <a:lnTo>
                  <a:pt x="466" y="911"/>
                </a:lnTo>
                <a:lnTo>
                  <a:pt x="588" y="842"/>
                </a:lnTo>
                <a:lnTo>
                  <a:pt x="710" y="773"/>
                </a:lnTo>
                <a:lnTo>
                  <a:pt x="833" y="709"/>
                </a:lnTo>
                <a:lnTo>
                  <a:pt x="943" y="648"/>
                </a:lnTo>
                <a:lnTo>
                  <a:pt x="1050" y="594"/>
                </a:lnTo>
                <a:lnTo>
                  <a:pt x="1149" y="543"/>
                </a:lnTo>
                <a:lnTo>
                  <a:pt x="1243" y="501"/>
                </a:lnTo>
                <a:lnTo>
                  <a:pt x="1330" y="461"/>
                </a:lnTo>
                <a:lnTo>
                  <a:pt x="1413" y="424"/>
                </a:lnTo>
                <a:lnTo>
                  <a:pt x="1491" y="392"/>
                </a:lnTo>
                <a:lnTo>
                  <a:pt x="1571" y="363"/>
                </a:lnTo>
                <a:lnTo>
                  <a:pt x="1645" y="336"/>
                </a:lnTo>
                <a:lnTo>
                  <a:pt x="1725" y="309"/>
                </a:lnTo>
                <a:lnTo>
                  <a:pt x="1803" y="285"/>
                </a:lnTo>
                <a:lnTo>
                  <a:pt x="1883" y="262"/>
                </a:lnTo>
                <a:lnTo>
                  <a:pt x="1970" y="240"/>
                </a:lnTo>
                <a:lnTo>
                  <a:pt x="2060" y="216"/>
                </a:lnTo>
                <a:lnTo>
                  <a:pt x="2155" y="198"/>
                </a:lnTo>
                <a:lnTo>
                  <a:pt x="2257" y="176"/>
                </a:lnTo>
                <a:lnTo>
                  <a:pt x="2372" y="152"/>
                </a:lnTo>
                <a:lnTo>
                  <a:pt x="2491" y="134"/>
                </a:lnTo>
                <a:lnTo>
                  <a:pt x="2617" y="110"/>
                </a:lnTo>
                <a:lnTo>
                  <a:pt x="2747" y="92"/>
                </a:lnTo>
                <a:lnTo>
                  <a:pt x="2877" y="73"/>
                </a:lnTo>
                <a:lnTo>
                  <a:pt x="2999" y="51"/>
                </a:lnTo>
                <a:lnTo>
                  <a:pt x="3114" y="37"/>
                </a:lnTo>
                <a:lnTo>
                  <a:pt x="3208" y="24"/>
                </a:lnTo>
                <a:lnTo>
                  <a:pt x="3284" y="14"/>
                </a:lnTo>
                <a:lnTo>
                  <a:pt x="3331" y="5"/>
                </a:lnTo>
                <a:lnTo>
                  <a:pt x="3362" y="0"/>
                </a:lnTo>
                <a:lnTo>
                  <a:pt x="337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5" name="Freeform 32">
            <a:extLst>
              <a:ext uri="{FF2B5EF4-FFF2-40B4-BE49-F238E27FC236}">
                <a16:creationId xmlns:a16="http://schemas.microsoft.com/office/drawing/2014/main" id="{1E62EADA-8B0F-B544-A05E-C42CB7F8FF44}"/>
              </a:ext>
            </a:extLst>
          </p:cNvPr>
          <p:cNvSpPr>
            <a:spLocks/>
          </p:cNvSpPr>
          <p:nvPr/>
        </p:nvSpPr>
        <p:spPr bwMode="auto">
          <a:xfrm>
            <a:off x="2638425" y="3973513"/>
            <a:ext cx="1768475" cy="815975"/>
          </a:xfrm>
          <a:custGeom>
            <a:avLst/>
            <a:gdLst>
              <a:gd name="T0" fmla="*/ 0 w 3907"/>
              <a:gd name="T1" fmla="*/ 0 h 1735"/>
              <a:gd name="T2" fmla="*/ 2147483646 w 3907"/>
              <a:gd name="T3" fmla="*/ 2147483646 h 1735"/>
              <a:gd name="T4" fmla="*/ 2147483646 w 3907"/>
              <a:gd name="T5" fmla="*/ 2147483646 h 1735"/>
              <a:gd name="T6" fmla="*/ 2147483646 w 3907"/>
              <a:gd name="T7" fmla="*/ 2147483646 h 1735"/>
              <a:gd name="T8" fmla="*/ 2147483646 w 3907"/>
              <a:gd name="T9" fmla="*/ 2147483646 h 1735"/>
              <a:gd name="T10" fmla="*/ 2147483646 w 3907"/>
              <a:gd name="T11" fmla="*/ 2147483646 h 1735"/>
              <a:gd name="T12" fmla="*/ 2147483646 w 3907"/>
              <a:gd name="T13" fmla="*/ 2147483646 h 1735"/>
              <a:gd name="T14" fmla="*/ 2147483646 w 3907"/>
              <a:gd name="T15" fmla="*/ 2147483646 h 1735"/>
              <a:gd name="T16" fmla="*/ 2147483646 w 3907"/>
              <a:gd name="T17" fmla="*/ 2147483646 h 1735"/>
              <a:gd name="T18" fmla="*/ 2147483646 w 3907"/>
              <a:gd name="T19" fmla="*/ 2147483646 h 1735"/>
              <a:gd name="T20" fmla="*/ 2147483646 w 3907"/>
              <a:gd name="T21" fmla="*/ 2147483646 h 1735"/>
              <a:gd name="T22" fmla="*/ 2147483646 w 3907"/>
              <a:gd name="T23" fmla="*/ 2147483646 h 1735"/>
              <a:gd name="T24" fmla="*/ 2147483646 w 3907"/>
              <a:gd name="T25" fmla="*/ 2147483646 h 1735"/>
              <a:gd name="T26" fmla="*/ 2147483646 w 3907"/>
              <a:gd name="T27" fmla="*/ 2147483646 h 1735"/>
              <a:gd name="T28" fmla="*/ 2147483646 w 3907"/>
              <a:gd name="T29" fmla="*/ 2147483646 h 1735"/>
              <a:gd name="T30" fmla="*/ 2147483646 w 3907"/>
              <a:gd name="T31" fmla="*/ 2147483646 h 1735"/>
              <a:gd name="T32" fmla="*/ 2147483646 w 3907"/>
              <a:gd name="T33" fmla="*/ 2147483646 h 1735"/>
              <a:gd name="T34" fmla="*/ 2147483646 w 3907"/>
              <a:gd name="T35" fmla="*/ 2147483646 h 1735"/>
              <a:gd name="T36" fmla="*/ 2147483646 w 3907"/>
              <a:gd name="T37" fmla="*/ 2147483646 h 1735"/>
              <a:gd name="T38" fmla="*/ 2147483646 w 3907"/>
              <a:gd name="T39" fmla="*/ 2147483646 h 1735"/>
              <a:gd name="T40" fmla="*/ 2147483646 w 3907"/>
              <a:gd name="T41" fmla="*/ 2147483646 h 1735"/>
              <a:gd name="T42" fmla="*/ 2147483646 w 3907"/>
              <a:gd name="T43" fmla="*/ 2147483646 h 1735"/>
              <a:gd name="T44" fmla="*/ 2147483646 w 3907"/>
              <a:gd name="T45" fmla="*/ 2147483646 h 1735"/>
              <a:gd name="T46" fmla="*/ 2147483646 w 3907"/>
              <a:gd name="T47" fmla="*/ 2147483646 h 1735"/>
              <a:gd name="T48" fmla="*/ 2147483646 w 3907"/>
              <a:gd name="T49" fmla="*/ 2147483646 h 1735"/>
              <a:gd name="T50" fmla="*/ 2147483646 w 3907"/>
              <a:gd name="T51" fmla="*/ 2147483646 h 1735"/>
              <a:gd name="T52" fmla="*/ 2147483646 w 3907"/>
              <a:gd name="T53" fmla="*/ 2147483646 h 1735"/>
              <a:gd name="T54" fmla="*/ 2147483646 w 3907"/>
              <a:gd name="T55" fmla="*/ 2147483646 h 1735"/>
              <a:gd name="T56" fmla="*/ 2147483646 w 3907"/>
              <a:gd name="T57" fmla="*/ 2147483646 h 1735"/>
              <a:gd name="T58" fmla="*/ 2147483646 w 3907"/>
              <a:gd name="T59" fmla="*/ 2147483646 h 1735"/>
              <a:gd name="T60" fmla="*/ 2147483646 w 3907"/>
              <a:gd name="T61" fmla="*/ 2147483646 h 1735"/>
              <a:gd name="T62" fmla="*/ 2147483646 w 3907"/>
              <a:gd name="T63" fmla="*/ 2147483646 h 1735"/>
              <a:gd name="T64" fmla="*/ 2147483646 w 3907"/>
              <a:gd name="T65" fmla="*/ 2147483646 h 1735"/>
              <a:gd name="T66" fmla="*/ 2147483646 w 3907"/>
              <a:gd name="T67" fmla="*/ 2147483646 h 1735"/>
              <a:gd name="T68" fmla="*/ 2147483646 w 3907"/>
              <a:gd name="T69" fmla="*/ 2147483646 h 1735"/>
              <a:gd name="T70" fmla="*/ 2147483646 w 3907"/>
              <a:gd name="T71" fmla="*/ 2147483646 h 1735"/>
              <a:gd name="T72" fmla="*/ 2147483646 w 3907"/>
              <a:gd name="T73" fmla="*/ 2147483646 h 1735"/>
              <a:gd name="T74" fmla="*/ 2147483646 w 3907"/>
              <a:gd name="T75" fmla="*/ 2147483646 h 1735"/>
              <a:gd name="T76" fmla="*/ 2147483646 w 3907"/>
              <a:gd name="T77" fmla="*/ 2147483646 h 1735"/>
              <a:gd name="T78" fmla="*/ 2147483646 w 3907"/>
              <a:gd name="T79" fmla="*/ 2147483646 h 1735"/>
              <a:gd name="T80" fmla="*/ 2147483646 w 3907"/>
              <a:gd name="T81" fmla="*/ 2147483646 h 1735"/>
              <a:gd name="T82" fmla="*/ 2147483646 w 3907"/>
              <a:gd name="T83" fmla="*/ 2147483646 h 1735"/>
              <a:gd name="T84" fmla="*/ 2147483646 w 3907"/>
              <a:gd name="T85" fmla="*/ 2147483646 h 17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7"/>
              <a:gd name="T130" fmla="*/ 0 h 1735"/>
              <a:gd name="T131" fmla="*/ 3907 w 3907"/>
              <a:gd name="T132" fmla="*/ 1735 h 17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7" h="1735">
                <a:moveTo>
                  <a:pt x="0" y="0"/>
                </a:moveTo>
                <a:lnTo>
                  <a:pt x="3" y="5"/>
                </a:lnTo>
                <a:lnTo>
                  <a:pt x="12" y="19"/>
                </a:lnTo>
                <a:lnTo>
                  <a:pt x="32" y="42"/>
                </a:lnTo>
                <a:lnTo>
                  <a:pt x="55" y="79"/>
                </a:lnTo>
                <a:lnTo>
                  <a:pt x="91" y="125"/>
                </a:lnTo>
                <a:lnTo>
                  <a:pt x="138" y="180"/>
                </a:lnTo>
                <a:lnTo>
                  <a:pt x="189" y="249"/>
                </a:lnTo>
                <a:lnTo>
                  <a:pt x="252" y="327"/>
                </a:lnTo>
                <a:lnTo>
                  <a:pt x="324" y="410"/>
                </a:lnTo>
                <a:lnTo>
                  <a:pt x="399" y="497"/>
                </a:lnTo>
                <a:lnTo>
                  <a:pt x="482" y="590"/>
                </a:lnTo>
                <a:lnTo>
                  <a:pt x="568" y="681"/>
                </a:lnTo>
                <a:lnTo>
                  <a:pt x="663" y="774"/>
                </a:lnTo>
                <a:lnTo>
                  <a:pt x="762" y="865"/>
                </a:lnTo>
                <a:lnTo>
                  <a:pt x="868" y="957"/>
                </a:lnTo>
                <a:lnTo>
                  <a:pt x="986" y="1049"/>
                </a:lnTo>
                <a:lnTo>
                  <a:pt x="1117" y="1141"/>
                </a:lnTo>
                <a:lnTo>
                  <a:pt x="1255" y="1233"/>
                </a:lnTo>
                <a:lnTo>
                  <a:pt x="1409" y="1320"/>
                </a:lnTo>
                <a:lnTo>
                  <a:pt x="1575" y="1408"/>
                </a:lnTo>
                <a:lnTo>
                  <a:pt x="1749" y="1486"/>
                </a:lnTo>
                <a:lnTo>
                  <a:pt x="1926" y="1555"/>
                </a:lnTo>
                <a:lnTo>
                  <a:pt x="2100" y="1610"/>
                </a:lnTo>
                <a:lnTo>
                  <a:pt x="2266" y="1652"/>
                </a:lnTo>
                <a:lnTo>
                  <a:pt x="2424" y="1688"/>
                </a:lnTo>
                <a:lnTo>
                  <a:pt x="2574" y="1711"/>
                </a:lnTo>
                <a:lnTo>
                  <a:pt x="2715" y="1725"/>
                </a:lnTo>
                <a:lnTo>
                  <a:pt x="2850" y="1735"/>
                </a:lnTo>
                <a:lnTo>
                  <a:pt x="2977" y="1735"/>
                </a:lnTo>
                <a:lnTo>
                  <a:pt x="3099" y="1735"/>
                </a:lnTo>
                <a:lnTo>
                  <a:pt x="3217" y="1725"/>
                </a:lnTo>
                <a:lnTo>
                  <a:pt x="3331" y="1716"/>
                </a:lnTo>
                <a:lnTo>
                  <a:pt x="3434" y="1703"/>
                </a:lnTo>
                <a:lnTo>
                  <a:pt x="3536" y="1688"/>
                </a:lnTo>
                <a:lnTo>
                  <a:pt x="3623" y="1674"/>
                </a:lnTo>
                <a:lnTo>
                  <a:pt x="3702" y="1666"/>
                </a:lnTo>
                <a:lnTo>
                  <a:pt x="3770" y="1652"/>
                </a:lnTo>
                <a:lnTo>
                  <a:pt x="3825" y="1642"/>
                </a:lnTo>
                <a:lnTo>
                  <a:pt x="3860" y="1634"/>
                </a:lnTo>
                <a:lnTo>
                  <a:pt x="3888" y="1629"/>
                </a:lnTo>
                <a:lnTo>
                  <a:pt x="3899" y="1624"/>
                </a:lnTo>
                <a:lnTo>
                  <a:pt x="3907" y="162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6" name="Freeform 33">
            <a:extLst>
              <a:ext uri="{FF2B5EF4-FFF2-40B4-BE49-F238E27FC236}">
                <a16:creationId xmlns:a16="http://schemas.microsoft.com/office/drawing/2014/main" id="{7CB954EE-7008-514E-B4D8-577A54676442}"/>
              </a:ext>
            </a:extLst>
          </p:cNvPr>
          <p:cNvSpPr>
            <a:spLocks/>
          </p:cNvSpPr>
          <p:nvPr/>
        </p:nvSpPr>
        <p:spPr bwMode="auto">
          <a:xfrm>
            <a:off x="5049838" y="3065463"/>
            <a:ext cx="230187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7" name="Rectangle 34">
            <a:extLst>
              <a:ext uri="{FF2B5EF4-FFF2-40B4-BE49-F238E27FC236}">
                <a16:creationId xmlns:a16="http://schemas.microsoft.com/office/drawing/2014/main" id="{B66F24A3-4364-0841-AE7B-AF75E1F6C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3471863"/>
            <a:ext cx="5778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B &lt; 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8" name="Rectangle 35">
            <a:extLst>
              <a:ext uri="{FF2B5EF4-FFF2-40B4-BE49-F238E27FC236}">
                <a16:creationId xmlns:a16="http://schemas.microsoft.com/office/drawing/2014/main" id="{B78B6C08-C380-B242-8F51-3A85F12B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2319338"/>
            <a:ext cx="592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A &lt; 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9" name="Rectangle 36">
            <a:extLst>
              <a:ext uri="{FF2B5EF4-FFF2-40B4-BE49-F238E27FC236}">
                <a16:creationId xmlns:a16="http://schemas.microsoft.com/office/drawing/2014/main" id="{0F3AEA6D-87D1-C045-92A7-1FE5C1E1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3" y="1752600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0" name="Rectangle 37">
            <a:extLst>
              <a:ext uri="{FF2B5EF4-FFF2-40B4-BE49-F238E27FC236}">
                <a16:creationId xmlns:a16="http://schemas.microsoft.com/office/drawing/2014/main" id="{6BB6835A-BC6D-654A-805F-5D1D4A2C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2644775"/>
            <a:ext cx="174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1" name="Rectangle 38">
            <a:extLst>
              <a:ext uri="{FF2B5EF4-FFF2-40B4-BE49-F238E27FC236}">
                <a16:creationId xmlns:a16="http://schemas.microsoft.com/office/drawing/2014/main" id="{EFD320E7-BC85-2F45-A4C3-13C25888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27538"/>
            <a:ext cx="12906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2 &lt; C - A &lt; 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2" name="Rectangle 39">
            <a:extLst>
              <a:ext uri="{FF2B5EF4-FFF2-40B4-BE49-F238E27FC236}">
                <a16:creationId xmlns:a16="http://schemas.microsoft.com/office/drawing/2014/main" id="{3349DDF0-9EB2-B449-8749-1CF6EEC3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4916488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92">
            <a:extLst>
              <a:ext uri="{FF2B5EF4-FFF2-40B4-BE49-F238E27FC236}">
                <a16:creationId xmlns:a16="http://schemas.microsoft.com/office/drawing/2014/main" id="{27FE1864-A7E1-284E-B2A1-75A81DD44F3A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3360738"/>
            <a:ext cx="1597025" cy="727075"/>
            <a:chOff x="4219" y="2117"/>
            <a:chExt cx="1006" cy="458"/>
          </a:xfrm>
        </p:grpSpPr>
        <p:sp>
          <p:nvSpPr>
            <p:cNvPr id="90176" name="Rectangle 40">
              <a:extLst>
                <a:ext uri="{FF2B5EF4-FFF2-40B4-BE49-F238E27FC236}">
                  <a16:creationId xmlns:a16="http://schemas.microsoft.com/office/drawing/2014/main" id="{2B048233-12AE-254E-855E-7AAD2C563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2117"/>
              <a:ext cx="91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2- A: [ 2 .. 10 ]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7" name="Rectangle 41">
              <a:extLst>
                <a:ext uri="{FF2B5EF4-FFF2-40B4-BE49-F238E27FC236}">
                  <a16:creationId xmlns:a16="http://schemas.microsoft.com/office/drawing/2014/main" id="{9F397023-A3C5-804F-8316-26E03A70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93"/>
              <a:ext cx="73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C: [ 6 .. 14 ]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6602" name="Rectangle 42">
            <a:extLst>
              <a:ext uri="{FF2B5EF4-FFF2-40B4-BE49-F238E27FC236}">
                <a16:creationId xmlns:a16="http://schemas.microsoft.com/office/drawing/2014/main" id="{5286BC02-384C-424E-85C9-22E02730D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4510088"/>
            <a:ext cx="14335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3- B: [ 5 .. 13 ]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C80279F7-640A-3043-B14B-F7C16A81B5E7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2224088"/>
            <a:ext cx="1679575" cy="709612"/>
            <a:chOff x="4193" y="1401"/>
            <a:chExt cx="1058" cy="447"/>
          </a:xfrm>
        </p:grpSpPr>
        <p:sp>
          <p:nvSpPr>
            <p:cNvPr id="90174" name="Rectangle 43">
              <a:extLst>
                <a:ext uri="{FF2B5EF4-FFF2-40B4-BE49-F238E27FC236}">
                  <a16:creationId xmlns:a16="http://schemas.microsoft.com/office/drawing/2014/main" id="{1951646A-9CFB-524F-A4D2-F73380218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1666"/>
              <a:ext cx="7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C:  [ 6 .. 15 ]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5" name="Rectangle 44">
              <a:extLst>
                <a:ext uri="{FF2B5EF4-FFF2-40B4-BE49-F238E27FC236}">
                  <a16:creationId xmlns:a16="http://schemas.microsoft.com/office/drawing/2014/main" id="{6990CEB1-1E6A-8D4A-A1AE-EAF3B2B6C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1401"/>
              <a:ext cx="90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1- B: [ 5 .. 14 ]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6605" name="Freeform 45">
            <a:extLst>
              <a:ext uri="{FF2B5EF4-FFF2-40B4-BE49-F238E27FC236}">
                <a16:creationId xmlns:a16="http://schemas.microsoft.com/office/drawing/2014/main" id="{4D2D0953-6A09-C04C-B42B-918AB108E011}"/>
              </a:ext>
            </a:extLst>
          </p:cNvPr>
          <p:cNvSpPr>
            <a:spLocks/>
          </p:cNvSpPr>
          <p:nvPr/>
        </p:nvSpPr>
        <p:spPr bwMode="auto">
          <a:xfrm>
            <a:off x="5143500" y="3048000"/>
            <a:ext cx="230188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6" name="Freeform 56">
            <a:extLst>
              <a:ext uri="{FF2B5EF4-FFF2-40B4-BE49-F238E27FC236}">
                <a16:creationId xmlns:a16="http://schemas.microsoft.com/office/drawing/2014/main" id="{DC931991-7D13-634C-992B-18E095ABF0F9}"/>
              </a:ext>
            </a:extLst>
          </p:cNvPr>
          <p:cNvSpPr>
            <a:spLocks/>
          </p:cNvSpPr>
          <p:nvPr/>
        </p:nvSpPr>
        <p:spPr bwMode="auto">
          <a:xfrm>
            <a:off x="2600325" y="4049713"/>
            <a:ext cx="1768475" cy="815975"/>
          </a:xfrm>
          <a:custGeom>
            <a:avLst/>
            <a:gdLst>
              <a:gd name="T0" fmla="*/ 0 w 3907"/>
              <a:gd name="T1" fmla="*/ 0 h 1735"/>
              <a:gd name="T2" fmla="*/ 2147483646 w 3907"/>
              <a:gd name="T3" fmla="*/ 2147483646 h 1735"/>
              <a:gd name="T4" fmla="*/ 2147483646 w 3907"/>
              <a:gd name="T5" fmla="*/ 2147483646 h 1735"/>
              <a:gd name="T6" fmla="*/ 2147483646 w 3907"/>
              <a:gd name="T7" fmla="*/ 2147483646 h 1735"/>
              <a:gd name="T8" fmla="*/ 2147483646 w 3907"/>
              <a:gd name="T9" fmla="*/ 2147483646 h 1735"/>
              <a:gd name="T10" fmla="*/ 2147483646 w 3907"/>
              <a:gd name="T11" fmla="*/ 2147483646 h 1735"/>
              <a:gd name="T12" fmla="*/ 2147483646 w 3907"/>
              <a:gd name="T13" fmla="*/ 2147483646 h 1735"/>
              <a:gd name="T14" fmla="*/ 2147483646 w 3907"/>
              <a:gd name="T15" fmla="*/ 2147483646 h 1735"/>
              <a:gd name="T16" fmla="*/ 2147483646 w 3907"/>
              <a:gd name="T17" fmla="*/ 2147483646 h 1735"/>
              <a:gd name="T18" fmla="*/ 2147483646 w 3907"/>
              <a:gd name="T19" fmla="*/ 2147483646 h 1735"/>
              <a:gd name="T20" fmla="*/ 2147483646 w 3907"/>
              <a:gd name="T21" fmla="*/ 2147483646 h 1735"/>
              <a:gd name="T22" fmla="*/ 2147483646 w 3907"/>
              <a:gd name="T23" fmla="*/ 2147483646 h 1735"/>
              <a:gd name="T24" fmla="*/ 2147483646 w 3907"/>
              <a:gd name="T25" fmla="*/ 2147483646 h 1735"/>
              <a:gd name="T26" fmla="*/ 2147483646 w 3907"/>
              <a:gd name="T27" fmla="*/ 2147483646 h 1735"/>
              <a:gd name="T28" fmla="*/ 2147483646 w 3907"/>
              <a:gd name="T29" fmla="*/ 2147483646 h 1735"/>
              <a:gd name="T30" fmla="*/ 2147483646 w 3907"/>
              <a:gd name="T31" fmla="*/ 2147483646 h 1735"/>
              <a:gd name="T32" fmla="*/ 2147483646 w 3907"/>
              <a:gd name="T33" fmla="*/ 2147483646 h 1735"/>
              <a:gd name="T34" fmla="*/ 2147483646 w 3907"/>
              <a:gd name="T35" fmla="*/ 2147483646 h 1735"/>
              <a:gd name="T36" fmla="*/ 2147483646 w 3907"/>
              <a:gd name="T37" fmla="*/ 2147483646 h 1735"/>
              <a:gd name="T38" fmla="*/ 2147483646 w 3907"/>
              <a:gd name="T39" fmla="*/ 2147483646 h 1735"/>
              <a:gd name="T40" fmla="*/ 2147483646 w 3907"/>
              <a:gd name="T41" fmla="*/ 2147483646 h 1735"/>
              <a:gd name="T42" fmla="*/ 2147483646 w 3907"/>
              <a:gd name="T43" fmla="*/ 2147483646 h 1735"/>
              <a:gd name="T44" fmla="*/ 2147483646 w 3907"/>
              <a:gd name="T45" fmla="*/ 2147483646 h 1735"/>
              <a:gd name="T46" fmla="*/ 2147483646 w 3907"/>
              <a:gd name="T47" fmla="*/ 2147483646 h 1735"/>
              <a:gd name="T48" fmla="*/ 2147483646 w 3907"/>
              <a:gd name="T49" fmla="*/ 2147483646 h 1735"/>
              <a:gd name="T50" fmla="*/ 2147483646 w 3907"/>
              <a:gd name="T51" fmla="*/ 2147483646 h 1735"/>
              <a:gd name="T52" fmla="*/ 2147483646 w 3907"/>
              <a:gd name="T53" fmla="*/ 2147483646 h 1735"/>
              <a:gd name="T54" fmla="*/ 2147483646 w 3907"/>
              <a:gd name="T55" fmla="*/ 2147483646 h 1735"/>
              <a:gd name="T56" fmla="*/ 2147483646 w 3907"/>
              <a:gd name="T57" fmla="*/ 2147483646 h 1735"/>
              <a:gd name="T58" fmla="*/ 2147483646 w 3907"/>
              <a:gd name="T59" fmla="*/ 2147483646 h 1735"/>
              <a:gd name="T60" fmla="*/ 2147483646 w 3907"/>
              <a:gd name="T61" fmla="*/ 2147483646 h 1735"/>
              <a:gd name="T62" fmla="*/ 2147483646 w 3907"/>
              <a:gd name="T63" fmla="*/ 2147483646 h 1735"/>
              <a:gd name="T64" fmla="*/ 2147483646 w 3907"/>
              <a:gd name="T65" fmla="*/ 2147483646 h 1735"/>
              <a:gd name="T66" fmla="*/ 2147483646 w 3907"/>
              <a:gd name="T67" fmla="*/ 2147483646 h 1735"/>
              <a:gd name="T68" fmla="*/ 2147483646 w 3907"/>
              <a:gd name="T69" fmla="*/ 2147483646 h 1735"/>
              <a:gd name="T70" fmla="*/ 2147483646 w 3907"/>
              <a:gd name="T71" fmla="*/ 2147483646 h 1735"/>
              <a:gd name="T72" fmla="*/ 2147483646 w 3907"/>
              <a:gd name="T73" fmla="*/ 2147483646 h 1735"/>
              <a:gd name="T74" fmla="*/ 2147483646 w 3907"/>
              <a:gd name="T75" fmla="*/ 2147483646 h 1735"/>
              <a:gd name="T76" fmla="*/ 2147483646 w 3907"/>
              <a:gd name="T77" fmla="*/ 2147483646 h 1735"/>
              <a:gd name="T78" fmla="*/ 2147483646 w 3907"/>
              <a:gd name="T79" fmla="*/ 2147483646 h 1735"/>
              <a:gd name="T80" fmla="*/ 2147483646 w 3907"/>
              <a:gd name="T81" fmla="*/ 2147483646 h 1735"/>
              <a:gd name="T82" fmla="*/ 2147483646 w 3907"/>
              <a:gd name="T83" fmla="*/ 2147483646 h 1735"/>
              <a:gd name="T84" fmla="*/ 2147483646 w 3907"/>
              <a:gd name="T85" fmla="*/ 2147483646 h 17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7"/>
              <a:gd name="T130" fmla="*/ 0 h 1735"/>
              <a:gd name="T131" fmla="*/ 3907 w 3907"/>
              <a:gd name="T132" fmla="*/ 1735 h 17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7" h="1735">
                <a:moveTo>
                  <a:pt x="0" y="0"/>
                </a:moveTo>
                <a:lnTo>
                  <a:pt x="3" y="5"/>
                </a:lnTo>
                <a:lnTo>
                  <a:pt x="12" y="19"/>
                </a:lnTo>
                <a:lnTo>
                  <a:pt x="32" y="42"/>
                </a:lnTo>
                <a:lnTo>
                  <a:pt x="55" y="79"/>
                </a:lnTo>
                <a:lnTo>
                  <a:pt x="91" y="125"/>
                </a:lnTo>
                <a:lnTo>
                  <a:pt x="138" y="180"/>
                </a:lnTo>
                <a:lnTo>
                  <a:pt x="189" y="249"/>
                </a:lnTo>
                <a:lnTo>
                  <a:pt x="252" y="327"/>
                </a:lnTo>
                <a:lnTo>
                  <a:pt x="324" y="410"/>
                </a:lnTo>
                <a:lnTo>
                  <a:pt x="399" y="497"/>
                </a:lnTo>
                <a:lnTo>
                  <a:pt x="482" y="590"/>
                </a:lnTo>
                <a:lnTo>
                  <a:pt x="568" y="681"/>
                </a:lnTo>
                <a:lnTo>
                  <a:pt x="663" y="774"/>
                </a:lnTo>
                <a:lnTo>
                  <a:pt x="762" y="865"/>
                </a:lnTo>
                <a:lnTo>
                  <a:pt x="868" y="957"/>
                </a:lnTo>
                <a:lnTo>
                  <a:pt x="986" y="1049"/>
                </a:lnTo>
                <a:lnTo>
                  <a:pt x="1117" y="1141"/>
                </a:lnTo>
                <a:lnTo>
                  <a:pt x="1255" y="1233"/>
                </a:lnTo>
                <a:lnTo>
                  <a:pt x="1409" y="1320"/>
                </a:lnTo>
                <a:lnTo>
                  <a:pt x="1575" y="1408"/>
                </a:lnTo>
                <a:lnTo>
                  <a:pt x="1749" y="1486"/>
                </a:lnTo>
                <a:lnTo>
                  <a:pt x="1926" y="1555"/>
                </a:lnTo>
                <a:lnTo>
                  <a:pt x="2100" y="1610"/>
                </a:lnTo>
                <a:lnTo>
                  <a:pt x="2266" y="1652"/>
                </a:lnTo>
                <a:lnTo>
                  <a:pt x="2424" y="1688"/>
                </a:lnTo>
                <a:lnTo>
                  <a:pt x="2574" y="1711"/>
                </a:lnTo>
                <a:lnTo>
                  <a:pt x="2715" y="1725"/>
                </a:lnTo>
                <a:lnTo>
                  <a:pt x="2850" y="1735"/>
                </a:lnTo>
                <a:lnTo>
                  <a:pt x="2977" y="1735"/>
                </a:lnTo>
                <a:lnTo>
                  <a:pt x="3099" y="1735"/>
                </a:lnTo>
                <a:lnTo>
                  <a:pt x="3217" y="1725"/>
                </a:lnTo>
                <a:lnTo>
                  <a:pt x="3331" y="1716"/>
                </a:lnTo>
                <a:lnTo>
                  <a:pt x="3434" y="1703"/>
                </a:lnTo>
                <a:lnTo>
                  <a:pt x="3536" y="1688"/>
                </a:lnTo>
                <a:lnTo>
                  <a:pt x="3623" y="1674"/>
                </a:lnTo>
                <a:lnTo>
                  <a:pt x="3702" y="1666"/>
                </a:lnTo>
                <a:lnTo>
                  <a:pt x="3770" y="1652"/>
                </a:lnTo>
                <a:lnTo>
                  <a:pt x="3825" y="1642"/>
                </a:lnTo>
                <a:lnTo>
                  <a:pt x="3860" y="1634"/>
                </a:lnTo>
                <a:lnTo>
                  <a:pt x="3888" y="1629"/>
                </a:lnTo>
                <a:lnTo>
                  <a:pt x="3899" y="1624"/>
                </a:lnTo>
                <a:lnTo>
                  <a:pt x="3907" y="1624"/>
                </a:lnTo>
              </a:path>
            </a:pathLst>
          </a:cu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7" name="Freeform 67">
            <a:extLst>
              <a:ext uri="{FF2B5EF4-FFF2-40B4-BE49-F238E27FC236}">
                <a16:creationId xmlns:a16="http://schemas.microsoft.com/office/drawing/2014/main" id="{73E8EB55-902D-B04B-9693-3D1C277BED50}"/>
              </a:ext>
            </a:extLst>
          </p:cNvPr>
          <p:cNvSpPr>
            <a:spLocks/>
          </p:cNvSpPr>
          <p:nvPr/>
        </p:nvSpPr>
        <p:spPr bwMode="auto">
          <a:xfrm>
            <a:off x="4953000" y="3086100"/>
            <a:ext cx="230188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75">
            <a:extLst>
              <a:ext uri="{FF2B5EF4-FFF2-40B4-BE49-F238E27FC236}">
                <a16:creationId xmlns:a16="http://schemas.microsoft.com/office/drawing/2014/main" id="{CBA8958D-2669-2047-8CE4-1D60D36542C5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428875"/>
            <a:ext cx="828675" cy="390525"/>
            <a:chOff x="3192" y="1530"/>
            <a:chExt cx="522" cy="246"/>
          </a:xfrm>
        </p:grpSpPr>
        <p:sp>
          <p:nvSpPr>
            <p:cNvPr id="90172" name="Text Box 50">
              <a:extLst>
                <a:ext uri="{FF2B5EF4-FFF2-40B4-BE49-F238E27FC236}">
                  <a16:creationId xmlns:a16="http://schemas.microsoft.com/office/drawing/2014/main" id="{659CA22C-158A-2E4B-84C8-8D3E665D8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" y="1530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3" name="Line 73">
              <a:extLst>
                <a:ext uri="{FF2B5EF4-FFF2-40B4-BE49-F238E27FC236}">
                  <a16:creationId xmlns:a16="http://schemas.microsoft.com/office/drawing/2014/main" id="{136DEE90-A7EC-6B45-B52E-D9B2B58ED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776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7">
            <a:extLst>
              <a:ext uri="{FF2B5EF4-FFF2-40B4-BE49-F238E27FC236}">
                <a16:creationId xmlns:a16="http://schemas.microsoft.com/office/drawing/2014/main" id="{EC1A4045-4C1C-3B43-A1A1-7B5AA15079F3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209800"/>
            <a:ext cx="828675" cy="381000"/>
            <a:chOff x="3168" y="1392"/>
            <a:chExt cx="522" cy="240"/>
          </a:xfrm>
        </p:grpSpPr>
        <p:sp>
          <p:nvSpPr>
            <p:cNvPr id="90170" name="Text Box 72">
              <a:extLst>
                <a:ext uri="{FF2B5EF4-FFF2-40B4-BE49-F238E27FC236}">
                  <a16:creationId xmlns:a16="http://schemas.microsoft.com/office/drawing/2014/main" id="{62109001-A7B0-3D4A-9DE8-ED6BF0B18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392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1" name="Line 76">
              <a:extLst>
                <a:ext uri="{FF2B5EF4-FFF2-40B4-BE49-F238E27FC236}">
                  <a16:creationId xmlns:a16="http://schemas.microsoft.com/office/drawing/2014/main" id="{962BAD3B-5E66-2846-B644-3AEE19FF6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632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9">
            <a:extLst>
              <a:ext uri="{FF2B5EF4-FFF2-40B4-BE49-F238E27FC236}">
                <a16:creationId xmlns:a16="http://schemas.microsoft.com/office/drawing/2014/main" id="{84545000-1DDF-5A4F-8B60-AAD4BB9A7632}"/>
              </a:ext>
            </a:extLst>
          </p:cNvPr>
          <p:cNvGrpSpPr>
            <a:grpSpLocks/>
          </p:cNvGrpSpPr>
          <p:nvPr/>
        </p:nvGrpSpPr>
        <p:grpSpPr bwMode="auto">
          <a:xfrm>
            <a:off x="4705350" y="4600575"/>
            <a:ext cx="828675" cy="428625"/>
            <a:chOff x="2964" y="2898"/>
            <a:chExt cx="522" cy="270"/>
          </a:xfrm>
        </p:grpSpPr>
        <p:sp>
          <p:nvSpPr>
            <p:cNvPr id="90168" name="Text Box 55">
              <a:extLst>
                <a:ext uri="{FF2B5EF4-FFF2-40B4-BE49-F238E27FC236}">
                  <a16:creationId xmlns:a16="http://schemas.microsoft.com/office/drawing/2014/main" id="{D7311A03-FBEA-644A-85DE-0447F78A0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" y="2898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9" name="Line 78">
              <a:extLst>
                <a:ext uri="{FF2B5EF4-FFF2-40B4-BE49-F238E27FC236}">
                  <a16:creationId xmlns:a16="http://schemas.microsoft.com/office/drawing/2014/main" id="{9CAD2357-FC5B-AF46-BC7E-D2B3EADF7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16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9">
            <a:extLst>
              <a:ext uri="{FF2B5EF4-FFF2-40B4-BE49-F238E27FC236}">
                <a16:creationId xmlns:a16="http://schemas.microsoft.com/office/drawing/2014/main" id="{8D6DE5FF-4E48-6D4B-AFEA-5E79AFBD5F4D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362325"/>
            <a:ext cx="828675" cy="447675"/>
            <a:chOff x="1020" y="2118"/>
            <a:chExt cx="522" cy="282"/>
          </a:xfrm>
        </p:grpSpPr>
        <p:sp>
          <p:nvSpPr>
            <p:cNvPr id="90166" name="Text Box 61">
              <a:extLst>
                <a:ext uri="{FF2B5EF4-FFF2-40B4-BE49-F238E27FC236}">
                  <a16:creationId xmlns:a16="http://schemas.microsoft.com/office/drawing/2014/main" id="{14547AC1-524F-3F48-A770-94634108D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18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7" name="Line 88">
              <a:extLst>
                <a:ext uri="{FF2B5EF4-FFF2-40B4-BE49-F238E27FC236}">
                  <a16:creationId xmlns:a16="http://schemas.microsoft.com/office/drawing/2014/main" id="{69F5928A-91F7-E242-AF1E-8E2AA5852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400"/>
              <a:ext cx="192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91">
            <a:extLst>
              <a:ext uri="{FF2B5EF4-FFF2-40B4-BE49-F238E27FC236}">
                <a16:creationId xmlns:a16="http://schemas.microsoft.com/office/drawing/2014/main" id="{6674FC3B-E654-9149-80BD-023FC1E78E79}"/>
              </a:ext>
            </a:extLst>
          </p:cNvPr>
          <p:cNvGrpSpPr>
            <a:grpSpLocks/>
          </p:cNvGrpSpPr>
          <p:nvPr/>
        </p:nvGrpSpPr>
        <p:grpSpPr bwMode="auto">
          <a:xfrm>
            <a:off x="5162550" y="4581525"/>
            <a:ext cx="790575" cy="447675"/>
            <a:chOff x="3252" y="2886"/>
            <a:chExt cx="498" cy="282"/>
          </a:xfrm>
        </p:grpSpPr>
        <p:sp>
          <p:nvSpPr>
            <p:cNvPr id="90164" name="Text Box 66">
              <a:extLst>
                <a:ext uri="{FF2B5EF4-FFF2-40B4-BE49-F238E27FC236}">
                  <a16:creationId xmlns:a16="http://schemas.microsoft.com/office/drawing/2014/main" id="{E54D9839-B297-1442-9852-E87C1CBD5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" y="2886"/>
              <a:ext cx="4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5" name="Line 90">
              <a:extLst>
                <a:ext uri="{FF2B5EF4-FFF2-40B4-BE49-F238E27FC236}">
                  <a16:creationId xmlns:a16="http://schemas.microsoft.com/office/drawing/2014/main" id="{BA525790-5DC1-7F4B-B19C-F7282B6DB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168"/>
              <a:ext cx="192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4">
            <a:extLst>
              <a:ext uri="{FF2B5EF4-FFF2-40B4-BE49-F238E27FC236}">
                <a16:creationId xmlns:a16="http://schemas.microsoft.com/office/drawing/2014/main" id="{2E621035-51EE-DC4F-8ECE-289331769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2162" name="Slide Number Placeholder 5">
            <a:extLst>
              <a:ext uri="{FF2B5EF4-FFF2-40B4-BE49-F238E27FC236}">
                <a16:creationId xmlns:a16="http://schemas.microsoft.com/office/drawing/2014/main" id="{F3C5E9E5-DC85-3C43-81FD-0511DA99E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D911D5-C780-724D-B952-153673AC8E1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99332173-85B4-7444-9AC8-BD5890646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Constraint Checking</a:t>
            </a: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8B8C9DE-61F7-CF40-A578-C9E83755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Arc-consistency: every combination of two adjacent variables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3-consistency, </a:t>
            </a:r>
            <a:r>
              <a:rPr lang="en-US" altLang="en-US" sz="2000" i="1">
                <a:solidFill>
                  <a:srgbClr val="000000"/>
                </a:solidFill>
              </a:rPr>
              <a:t>k</a:t>
            </a:r>
            <a:r>
              <a:rPr lang="en-US" altLang="en-US" sz="2000">
                <a:solidFill>
                  <a:srgbClr val="000000"/>
                </a:solidFill>
              </a:rPr>
              <a:t>-consistency  (</a:t>
            </a:r>
            <a:r>
              <a:rPr lang="en-US" altLang="en-US" sz="2000" i="1">
                <a:solidFill>
                  <a:srgbClr val="000000"/>
                </a:solidFill>
              </a:rPr>
              <a:t>k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sym typeface="Symbol" pitchFamily="2" charset="2"/>
              </a:rPr>
              <a:t> </a:t>
            </a:r>
            <a:r>
              <a:rPr lang="en-US" altLang="en-US" sz="2000" i="1">
                <a:solidFill>
                  <a:srgbClr val="000000"/>
                </a:solidFill>
                <a:sym typeface="Symbol" pitchFamily="2" charset="2"/>
              </a:rPr>
              <a:t>n</a:t>
            </a:r>
            <a:r>
              <a:rPr lang="en-US" altLang="en-US" sz="2000">
                <a:solidFill>
                  <a:srgbClr val="000000"/>
                </a:solidFill>
              </a:rPr>
              <a:t>)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Constraint filtering, constraint checking, etc..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Eliminate non-acceptable tuples </a:t>
            </a:r>
            <a:r>
              <a:rPr lang="en-US" altLang="en-US" sz="2000" u="sng">
                <a:solidFill>
                  <a:srgbClr val="000000"/>
                </a:solidFill>
              </a:rPr>
              <a:t>prior</a:t>
            </a:r>
            <a:r>
              <a:rPr lang="en-US" altLang="en-US" sz="2000">
                <a:solidFill>
                  <a:srgbClr val="000000"/>
                </a:solidFill>
              </a:rPr>
              <a:t> to search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 b="1">
                <a:solidFill>
                  <a:srgbClr val="000000"/>
                </a:solidFill>
              </a:rPr>
              <a:t>Warning</a:t>
            </a:r>
            <a:r>
              <a:rPr lang="en-US" altLang="en-US" sz="2000">
                <a:solidFill>
                  <a:srgbClr val="000000"/>
                </a:solidFill>
              </a:rPr>
              <a:t>: arc-consistency does not solve the problem</a:t>
            </a:r>
          </a:p>
          <a:p>
            <a:pPr eaLnBrk="1" hangingPunct="1"/>
            <a:endParaRPr lang="en-US" altLang="en-US"/>
          </a:p>
        </p:txBody>
      </p:sp>
      <p:pic>
        <p:nvPicPr>
          <p:cNvPr id="92165" name="Picture 4" descr="waltz-bad">
            <a:extLst>
              <a:ext uri="{FF2B5EF4-FFF2-40B4-BE49-F238E27FC236}">
                <a16:creationId xmlns:a16="http://schemas.microsoft.com/office/drawing/2014/main" id="{E964155F-6B59-9140-BEF7-11258694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33375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6" name="Object 5">
            <a:extLst>
              <a:ext uri="{FF2B5EF4-FFF2-40B4-BE49-F238E27FC236}">
                <a16:creationId xmlns:a16="http://schemas.microsoft.com/office/drawing/2014/main" id="{26F17872-C9B3-7149-9FD7-377C8B27EA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9700" y="4800600"/>
          <a:ext cx="19685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Equation" r:id="rId5" imgW="1054100" imgH="203200" progId="Equation.3">
                  <p:embed/>
                </p:oleObj>
              </mc:Choice>
              <mc:Fallback>
                <p:oleObj name="Equation" r:id="rId5" imgW="10541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4800600"/>
                        <a:ext cx="19685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Rectangle 6">
            <a:extLst>
              <a:ext uri="{FF2B5EF4-FFF2-40B4-BE49-F238E27FC236}">
                <a16:creationId xmlns:a16="http://schemas.microsoft.com/office/drawing/2014/main" id="{A4104CA8-042A-8143-B3A9-246045DED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62513"/>
            <a:ext cx="22288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 typeface="Symbol" pitchFamily="2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still is not a solution!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>
            <a:extLst>
              <a:ext uri="{FF2B5EF4-FFF2-40B4-BE49-F238E27FC236}">
                <a16:creationId xmlns:a16="http://schemas.microsoft.com/office/drawing/2014/main" id="{6AEDD161-4276-F64A-9B5C-C5155B64F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4210" name="Slide Number Placeholder 5">
            <a:extLst>
              <a:ext uri="{FF2B5EF4-FFF2-40B4-BE49-F238E27FC236}">
                <a16:creationId xmlns:a16="http://schemas.microsoft.com/office/drawing/2014/main" id="{8DA0D136-9FBA-6244-BF56-6AFC7F55E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848D67-DD2B-2C43-8DF6-B1C119C867F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10AD82F-FF9B-F244-91F3-7626B655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Systematic Search</a:t>
            </a:r>
            <a:endParaRPr lang="en-US" altLang="en-US" sz="4800"/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798DEB7-215A-404A-ADF2-53E62C997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Starting from a root node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Consider all values for a variable V</a:t>
            </a:r>
            <a:r>
              <a:rPr lang="en-US" altLang="en-US" sz="2000" baseline="-25000"/>
              <a:t>1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For every value for V</a:t>
            </a:r>
            <a:r>
              <a:rPr lang="en-US" altLang="en-US" sz="2000" baseline="-25000"/>
              <a:t>1</a:t>
            </a:r>
            <a:r>
              <a:rPr lang="en-US" altLang="en-US" sz="2000"/>
              <a:t>, consider all values for V</a:t>
            </a:r>
            <a:r>
              <a:rPr lang="en-US" altLang="en-US" sz="2000" baseline="-25000"/>
              <a:t>2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etc..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baseline="-25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For </a:t>
            </a:r>
            <a:r>
              <a:rPr lang="en-US" altLang="en-US" sz="2000" i="1"/>
              <a:t>n</a:t>
            </a:r>
            <a:r>
              <a:rPr lang="en-US" altLang="en-US" sz="2000"/>
              <a:t> variables, each of  domain size </a:t>
            </a:r>
            <a:r>
              <a:rPr lang="en-US" altLang="en-US" sz="2000" i="1"/>
              <a:t>d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Maximum depth? 					</a:t>
            </a:r>
            <a:r>
              <a:rPr lang="en-US" altLang="en-US" sz="2000" i="1"/>
              <a:t>fixed!</a:t>
            </a:r>
            <a:r>
              <a:rPr lang="en-US" altLang="en-US" sz="200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/>
              <a:t>Maximum number of paths?       </a:t>
            </a:r>
            <a:r>
              <a:rPr lang="en-US" altLang="en-US" sz="2000" i="1"/>
              <a:t>size of search space, size of CSP</a:t>
            </a:r>
            <a:endParaRPr lang="en-US" altLang="en-US"/>
          </a:p>
        </p:txBody>
      </p:sp>
      <p:pic>
        <p:nvPicPr>
          <p:cNvPr id="94213" name="Picture 4" descr="search">
            <a:extLst>
              <a:ext uri="{FF2B5EF4-FFF2-40B4-BE49-F238E27FC236}">
                <a16:creationId xmlns:a16="http://schemas.microsoft.com/office/drawing/2014/main" id="{604B0C28-CC38-3D46-8EE1-0271F1ECE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51088"/>
            <a:ext cx="36576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oter Placeholder 4">
            <a:extLst>
              <a:ext uri="{FF2B5EF4-FFF2-40B4-BE49-F238E27FC236}">
                <a16:creationId xmlns:a16="http://schemas.microsoft.com/office/drawing/2014/main" id="{C27D91DF-4E42-D24F-B788-5584740DC2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6258" name="Slide Number Placeholder 5">
            <a:extLst>
              <a:ext uri="{FF2B5EF4-FFF2-40B4-BE49-F238E27FC236}">
                <a16:creationId xmlns:a16="http://schemas.microsoft.com/office/drawing/2014/main" id="{13437119-69BA-AC42-87A2-726393FCB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D1BD6-A7E9-E243-910A-D54366EC368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39A31E41-285D-E245-AA8F-BFC10169E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Systematic search: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  <a:r>
              <a:rPr lang="en-US" altLang="en-US" sz="4000" b="0">
                <a:solidFill>
                  <a:srgbClr val="FF0000"/>
                </a:solidFill>
              </a:rPr>
              <a:t>Back-checking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1DE6C1D1-9ACE-544B-A9ED-DFE107AF3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Systematic search generates </a:t>
            </a:r>
            <a:r>
              <a:rPr lang="en-US" altLang="en-US" sz="2000" i="1">
                <a:solidFill>
                  <a:srgbClr val="000000"/>
                </a:solidFill>
              </a:rPr>
              <a:t>d</a:t>
            </a:r>
            <a:r>
              <a:rPr lang="en-US" altLang="en-US" sz="2000" i="1" baseline="30000">
                <a:solidFill>
                  <a:srgbClr val="000000"/>
                </a:solidFill>
              </a:rPr>
              <a:t>n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</a:rPr>
              <a:t>possibilities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Are all possibilities acceptable?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Expand a partial solution only when it is consistent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This yields early pruning of inconsistent paths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/>
          </a:p>
        </p:txBody>
      </p:sp>
      <p:pic>
        <p:nvPicPr>
          <p:cNvPr id="96261" name="Picture 4" descr="search">
            <a:extLst>
              <a:ext uri="{FF2B5EF4-FFF2-40B4-BE49-F238E27FC236}">
                <a16:creationId xmlns:a16="http://schemas.microsoft.com/office/drawing/2014/main" id="{22D8802F-4CD1-EC42-A0DB-FC5CD3CE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3505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 descr="pruning">
            <a:extLst>
              <a:ext uri="{FF2B5EF4-FFF2-40B4-BE49-F238E27FC236}">
                <a16:creationId xmlns:a16="http://schemas.microsoft.com/office/drawing/2014/main" id="{6F100223-14B2-9A48-95B6-354BFF16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1242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oter Placeholder 4">
            <a:extLst>
              <a:ext uri="{FF2B5EF4-FFF2-40B4-BE49-F238E27FC236}">
                <a16:creationId xmlns:a16="http://schemas.microsoft.com/office/drawing/2014/main" id="{EF12BB7A-6824-3B4F-AA0D-7468C657B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8306" name="Slide Number Placeholder 5">
            <a:extLst>
              <a:ext uri="{FF2B5EF4-FFF2-40B4-BE49-F238E27FC236}">
                <a16:creationId xmlns:a16="http://schemas.microsoft.com/office/drawing/2014/main" id="{02B4E373-6DD7-BA4D-B6B8-0A99D4B18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3CD74D-24C6-5F4A-8E56-0EDCA2E455B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C176108-CBFF-9842-AF51-36F305271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Systematic search: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Chronological backtracking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F9D26A29-9105-8043-A835-E52AE1A24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if only </a:t>
            </a:r>
            <a:r>
              <a:rPr lang="en-US" altLang="en-US" sz="2400" u="sng">
                <a:solidFill>
                  <a:srgbClr val="000000"/>
                </a:solidFill>
              </a:rPr>
              <a:t>one</a:t>
            </a:r>
            <a:r>
              <a:rPr lang="en-US" altLang="en-US" sz="2400">
                <a:solidFill>
                  <a:srgbClr val="000000"/>
                </a:solidFill>
              </a:rPr>
              <a:t> solution is needed?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Depth-first search &amp; Chronological backtracking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00"/>
                </a:solidFill>
              </a:rPr>
              <a:t>DFS</a:t>
            </a:r>
            <a:r>
              <a:rPr lang="en-US" altLang="en-US" sz="2400">
                <a:solidFill>
                  <a:srgbClr val="000000"/>
                </a:solidFill>
              </a:rPr>
              <a:t>: Soundness? Completeness?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98309" name="Picture 4" descr="chrnological-backtrack">
            <a:extLst>
              <a:ext uri="{FF2B5EF4-FFF2-40B4-BE49-F238E27FC236}">
                <a16:creationId xmlns:a16="http://schemas.microsoft.com/office/drawing/2014/main" id="{A601E88B-AC87-6D47-8E60-0C230891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2809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5" descr="pruning">
            <a:extLst>
              <a:ext uri="{FF2B5EF4-FFF2-40B4-BE49-F238E27FC236}">
                <a16:creationId xmlns:a16="http://schemas.microsoft.com/office/drawing/2014/main" id="{36AAF10E-DB86-2149-8BF0-4EA643F8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1242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4">
            <a:extLst>
              <a:ext uri="{FF2B5EF4-FFF2-40B4-BE49-F238E27FC236}">
                <a16:creationId xmlns:a16="http://schemas.microsoft.com/office/drawing/2014/main" id="{5C1885A1-A73F-4D4D-B798-00C1CE53F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185274FA-76B6-9F45-8B8A-234985840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E32C47-BD5F-854E-95F8-60EDA2ED773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E07BD1B5-72B0-6245-A626-6E496BD64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Motivating example </a:t>
            </a:r>
            <a:r>
              <a:rPr lang="en-US" altLang="en-US" sz="4000" b="0"/>
              <a:t>(cont’d)</a:t>
            </a:r>
          </a:p>
        </p:txBody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A3E26157-9B36-2B42-BB26-06F204967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648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Given</a:t>
            </a:r>
            <a:endParaRPr lang="en-US" altLang="en-US" sz="2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A set of variables: 4 courses at UNL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For each variable, a set of choices (values)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A set of constraints that restrict the combinations of values the variables can take at the same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Questions</a:t>
            </a:r>
            <a:endParaRPr lang="en-US" altLang="en-US" sz="2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Does a solution exist? (classical decision problem)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How two or more solutions differ?  How to change specific choices without perturbing the solution?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If there is no solution, what are the sources of conflicts?   Which constraints should be retracted?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etc.</a:t>
            </a:r>
            <a:endParaRPr lang="en-US" altLang="en-US" sz="3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4">
            <a:extLst>
              <a:ext uri="{FF2B5EF4-FFF2-40B4-BE49-F238E27FC236}">
                <a16:creationId xmlns:a16="http://schemas.microsoft.com/office/drawing/2014/main" id="{91F229C3-E076-6D41-932A-45A90BE59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0354" name="Slide Number Placeholder 5">
            <a:extLst>
              <a:ext uri="{FF2B5EF4-FFF2-40B4-BE49-F238E27FC236}">
                <a16:creationId xmlns:a16="http://schemas.microsoft.com/office/drawing/2014/main" id="{BA072C3A-CF15-0441-B538-510CB72B9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B2A4BC-FE9A-274C-9B79-1202BD01BEF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6D329AEB-B9E4-7345-AA24-72155FFE6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Systematic search: </a:t>
            </a:r>
            <a:r>
              <a:rPr lang="en-US" altLang="en-US" sz="2800">
                <a:solidFill>
                  <a:srgbClr val="FF0000"/>
                </a:solidFill>
              </a:rPr>
              <a:t>Intelligent backtracking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BC9D927-A7FD-9B47-97CA-61CC95EC7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if the reason for failure was higher up in the tree? 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Backtrack to source of conflict !!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400">
                <a:solidFill>
                  <a:srgbClr val="000000"/>
                </a:solidFill>
              </a:rPr>
              <a:t>  Backjumping, conflict-directed backjumping, etc.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endParaRPr lang="en-US" altLang="en-US"/>
          </a:p>
        </p:txBody>
      </p:sp>
      <p:pic>
        <p:nvPicPr>
          <p:cNvPr id="100357" name="Picture 4" descr="chrnological-backtrack">
            <a:extLst>
              <a:ext uri="{FF2B5EF4-FFF2-40B4-BE49-F238E27FC236}">
                <a16:creationId xmlns:a16="http://schemas.microsoft.com/office/drawing/2014/main" id="{E887311A-6949-074B-8E94-87C74E57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2809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5" descr="intelligent-backtracking">
            <a:extLst>
              <a:ext uri="{FF2B5EF4-FFF2-40B4-BE49-F238E27FC236}">
                <a16:creationId xmlns:a16="http://schemas.microsoft.com/office/drawing/2014/main" id="{3CC7058C-C55E-FE43-BB46-331D7F94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8194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4">
            <a:extLst>
              <a:ext uri="{FF2B5EF4-FFF2-40B4-BE49-F238E27FC236}">
                <a16:creationId xmlns:a16="http://schemas.microsoft.com/office/drawing/2014/main" id="{DF3088B8-3C36-C745-A1AE-46453ADDC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2402" name="Slide Number Placeholder 5">
            <a:extLst>
              <a:ext uri="{FF2B5EF4-FFF2-40B4-BE49-F238E27FC236}">
                <a16:creationId xmlns:a16="http://schemas.microsoft.com/office/drawing/2014/main" id="{26AC5D8C-F040-D643-B8CD-6F3E13B46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EEC83D-D699-1A4D-896E-0B3BF0644B3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7A3EF09-EBFD-914D-BCCC-4E9056644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Systematic search:</a:t>
            </a:r>
            <a:r>
              <a:rPr lang="en-US" altLang="en-US"/>
              <a:t> </a:t>
            </a:r>
            <a:r>
              <a:rPr lang="en-US" altLang="en-US" sz="2800">
                <a:solidFill>
                  <a:srgbClr val="FF0000"/>
                </a:solidFill>
              </a:rPr>
              <a:t>Ordering heuristics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D277FF83-489A-3A4D-8B26-C5EDEA952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Which variable to expand first?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Heuristics:</a:t>
            </a:r>
          </a:p>
          <a:p>
            <a:pPr lvl="1" eaLnBrk="1" hangingPunct="1"/>
            <a:r>
              <a:rPr lang="en-US" altLang="en-US" sz="1800">
                <a:solidFill>
                  <a:srgbClr val="000000"/>
                </a:solidFill>
              </a:rPr>
              <a:t>most constrained variable first (reduce branching factor) </a:t>
            </a:r>
          </a:p>
          <a:p>
            <a:pPr lvl="1" eaLnBrk="1" hangingPunct="1"/>
            <a:r>
              <a:rPr lang="en-US" altLang="en-US" sz="1800">
                <a:solidFill>
                  <a:srgbClr val="000000"/>
                </a:solidFill>
              </a:rPr>
              <a:t>most promising value first (find quickly first solution)  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102405" name="Object 4">
            <a:extLst>
              <a:ext uri="{FF2B5EF4-FFF2-40B4-BE49-F238E27FC236}">
                <a16:creationId xmlns:a16="http://schemas.microsoft.com/office/drawing/2014/main" id="{EDEA697E-2DF2-BA43-BEC8-379FA31A8F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600200"/>
          <a:ext cx="586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Equation" r:id="rId4" imgW="2476500" imgH="241300" progId="Equation.3">
                  <p:embed/>
                </p:oleObj>
              </mc:Choice>
              <mc:Fallback>
                <p:oleObj name="Equation" r:id="rId4" imgW="24765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586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5">
            <a:extLst>
              <a:ext uri="{FF2B5EF4-FFF2-40B4-BE49-F238E27FC236}">
                <a16:creationId xmlns:a16="http://schemas.microsoft.com/office/drawing/2014/main" id="{001BBA5A-063C-9744-B508-0878A79B09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981200"/>
          <a:ext cx="7008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Equation" r:id="rId6" imgW="2882900" imgH="215900" progId="Equation.3">
                  <p:embed/>
                </p:oleObj>
              </mc:Choice>
              <mc:Fallback>
                <p:oleObj name="Equation" r:id="rId6" imgW="28829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70088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6">
            <a:extLst>
              <a:ext uri="{FF2B5EF4-FFF2-40B4-BE49-F238E27FC236}">
                <a16:creationId xmlns:a16="http://schemas.microsoft.com/office/drawing/2014/main" id="{BF957B08-B042-0A40-A493-5C47DB8780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953000"/>
          <a:ext cx="70278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4" name="Equation" r:id="rId8" imgW="3619500" imgH="457200" progId="Equation.3">
                  <p:embed/>
                </p:oleObj>
              </mc:Choice>
              <mc:Fallback>
                <p:oleObj name="Equation" r:id="rId8" imgW="36195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7027863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8" name="Picture 7" descr="ordering">
            <a:extLst>
              <a:ext uri="{FF2B5EF4-FFF2-40B4-BE49-F238E27FC236}">
                <a16:creationId xmlns:a16="http://schemas.microsoft.com/office/drawing/2014/main" id="{D05418D7-35B3-984D-8E7E-E14029B0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434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4">
            <a:extLst>
              <a:ext uri="{FF2B5EF4-FFF2-40B4-BE49-F238E27FC236}">
                <a16:creationId xmlns:a16="http://schemas.microsoft.com/office/drawing/2014/main" id="{13AF62A6-FB0D-FE41-9190-55D34EF13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4450" name="Slide Number Placeholder 5">
            <a:extLst>
              <a:ext uri="{FF2B5EF4-FFF2-40B4-BE49-F238E27FC236}">
                <a16:creationId xmlns:a16="http://schemas.microsoft.com/office/drawing/2014/main" id="{5AD3ABF6-7B51-BB4B-879A-402090309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C88B46-837A-574A-9900-C0ACD779199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96ED6239-4F39-9B45-BE1D-9C4C63DDD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4000"/>
              <a:t>Systematic search: </a:t>
            </a:r>
            <a:r>
              <a:rPr lang="en-US" altLang="en-US" sz="3600">
                <a:solidFill>
                  <a:srgbClr val="FF0000"/>
                </a:solidFill>
              </a:rPr>
              <a:t>Back-checking</a:t>
            </a:r>
            <a:br>
              <a:rPr lang="en-US" altLang="en-US">
                <a:solidFill>
                  <a:srgbClr val="000000"/>
                </a:solidFill>
              </a:rPr>
            </a:b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79D8AE1-E8D9-A245-84FA-646CFE506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02163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Search tree with only backtrack search?</a:t>
            </a:r>
          </a:p>
        </p:txBody>
      </p:sp>
      <p:sp>
        <p:nvSpPr>
          <p:cNvPr id="104453" name="Text Box 144">
            <a:extLst>
              <a:ext uri="{FF2B5EF4-FFF2-40B4-BE49-F238E27FC236}">
                <a16:creationId xmlns:a16="http://schemas.microsoft.com/office/drawing/2014/main" id="{806AE451-BC18-1A48-BE4C-CF071A01F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Root node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04454" name="Group 223">
            <a:extLst>
              <a:ext uri="{FF2B5EF4-FFF2-40B4-BE49-F238E27FC236}">
                <a16:creationId xmlns:a16="http://schemas.microsoft.com/office/drawing/2014/main" id="{8841DA03-347E-DA41-AA0B-78FF6C98321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336" y="1632"/>
            <a:chExt cx="1152" cy="1152"/>
          </a:xfrm>
        </p:grpSpPr>
        <p:sp>
          <p:nvSpPr>
            <p:cNvPr id="104700" name="Rectangle 215">
              <a:extLst>
                <a:ext uri="{FF2B5EF4-FFF2-40B4-BE49-F238E27FC236}">
                  <a16:creationId xmlns:a16="http://schemas.microsoft.com/office/drawing/2014/main" id="{64095C41-AA76-494D-BAF4-11537296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1" name="Rectangle 216">
              <a:extLst>
                <a:ext uri="{FF2B5EF4-FFF2-40B4-BE49-F238E27FC236}">
                  <a16:creationId xmlns:a16="http://schemas.microsoft.com/office/drawing/2014/main" id="{BE8B89F4-B0F5-F24D-825F-A4CF577B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3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2" name="Rectangle 217">
              <a:extLst>
                <a:ext uri="{FF2B5EF4-FFF2-40B4-BE49-F238E27FC236}">
                  <a16:creationId xmlns:a16="http://schemas.microsoft.com/office/drawing/2014/main" id="{30A87276-C878-174C-AF27-02ECE72E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3" name="Rectangle 218">
              <a:extLst>
                <a:ext uri="{FF2B5EF4-FFF2-40B4-BE49-F238E27FC236}">
                  <a16:creationId xmlns:a16="http://schemas.microsoft.com/office/drawing/2014/main" id="{4FBB6925-15F0-F443-A9AF-EAE3E7F19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4" name="Rectangle 219">
              <a:extLst>
                <a:ext uri="{FF2B5EF4-FFF2-40B4-BE49-F238E27FC236}">
                  <a16:creationId xmlns:a16="http://schemas.microsoft.com/office/drawing/2014/main" id="{E4BAB19E-96B3-9F4A-AFA3-001504251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5" name="Rectangle 220">
              <a:extLst>
                <a:ext uri="{FF2B5EF4-FFF2-40B4-BE49-F238E27FC236}">
                  <a16:creationId xmlns:a16="http://schemas.microsoft.com/office/drawing/2014/main" id="{88114D47-8AEC-9E4D-A22E-FA1B8750C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20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6" name="Rectangle 221">
              <a:extLst>
                <a:ext uri="{FF2B5EF4-FFF2-40B4-BE49-F238E27FC236}">
                  <a16:creationId xmlns:a16="http://schemas.microsoft.com/office/drawing/2014/main" id="{0059E8E1-2957-2740-B769-FBE4BE79C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7" name="Rectangle 222">
              <a:extLst>
                <a:ext uri="{FF2B5EF4-FFF2-40B4-BE49-F238E27FC236}">
                  <a16:creationId xmlns:a16="http://schemas.microsoft.com/office/drawing/2014/main" id="{5CABA8E5-9B2F-7F4B-B7C1-EA98F9D32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49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4455" name="Group 228">
            <a:extLst>
              <a:ext uri="{FF2B5EF4-FFF2-40B4-BE49-F238E27FC236}">
                <a16:creationId xmlns:a16="http://schemas.microsoft.com/office/drawing/2014/main" id="{B2974CAD-5DE4-444C-B24F-A2A6DA74C9B3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981200"/>
            <a:ext cx="304800" cy="304800"/>
            <a:chOff x="3360" y="1248"/>
            <a:chExt cx="192" cy="192"/>
          </a:xfrm>
        </p:grpSpPr>
        <p:sp>
          <p:nvSpPr>
            <p:cNvPr id="104698" name="Oval 226">
              <a:extLst>
                <a:ext uri="{FF2B5EF4-FFF2-40B4-BE49-F238E27FC236}">
                  <a16:creationId xmlns:a16="http://schemas.microsoft.com/office/drawing/2014/main" id="{52A938B0-F1B0-0440-833D-F6CB8130B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699" name="Rectangle 227">
              <a:extLst>
                <a:ext uri="{FF2B5EF4-FFF2-40B4-BE49-F238E27FC236}">
                  <a16:creationId xmlns:a16="http://schemas.microsoft.com/office/drawing/2014/main" id="{C06B0E97-C2CD-C440-8755-B3A614A79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86"/>
              <a:ext cx="1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57">
            <a:extLst>
              <a:ext uri="{FF2B5EF4-FFF2-40B4-BE49-F238E27FC236}">
                <a16:creationId xmlns:a16="http://schemas.microsoft.com/office/drawing/2014/main" id="{BFA1D5B1-23D1-C845-8BC9-AD6228C60A5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895600"/>
            <a:ext cx="1219200" cy="533400"/>
            <a:chOff x="1584" y="1824"/>
            <a:chExt cx="768" cy="336"/>
          </a:xfrm>
        </p:grpSpPr>
        <p:grpSp>
          <p:nvGrpSpPr>
            <p:cNvPr id="104691" name="Group 250">
              <a:extLst>
                <a:ext uri="{FF2B5EF4-FFF2-40B4-BE49-F238E27FC236}">
                  <a16:creationId xmlns:a16="http://schemas.microsoft.com/office/drawing/2014/main" id="{AB01750A-5967-9045-9946-4BE049CB3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968"/>
              <a:ext cx="192" cy="192"/>
              <a:chOff x="3360" y="1248"/>
              <a:chExt cx="192" cy="192"/>
            </a:xfrm>
          </p:grpSpPr>
          <p:sp>
            <p:nvSpPr>
              <p:cNvPr id="104696" name="Oval 251">
                <a:extLst>
                  <a:ext uri="{FF2B5EF4-FFF2-40B4-BE49-F238E27FC236}">
                    <a16:creationId xmlns:a16="http://schemas.microsoft.com/office/drawing/2014/main" id="{4B55E27B-2F4C-6D44-A5E3-2F42C0C3B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97" name="Rectangle 252">
                <a:extLst>
                  <a:ext uri="{FF2B5EF4-FFF2-40B4-BE49-F238E27FC236}">
                    <a16:creationId xmlns:a16="http://schemas.microsoft.com/office/drawing/2014/main" id="{60B81E7C-DA0B-8643-AEA9-5574278C1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92" name="Group 290">
              <a:extLst>
                <a:ext uri="{FF2B5EF4-FFF2-40B4-BE49-F238E27FC236}">
                  <a16:creationId xmlns:a16="http://schemas.microsoft.com/office/drawing/2014/main" id="{24EF723E-8A8B-A64C-85AE-E0D2C442F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16"/>
              <a:ext cx="96" cy="96"/>
              <a:chOff x="2256" y="2928"/>
              <a:chExt cx="96" cy="96"/>
            </a:xfrm>
          </p:grpSpPr>
          <p:sp>
            <p:nvSpPr>
              <p:cNvPr id="104694" name="Line 288">
                <a:extLst>
                  <a:ext uri="{FF2B5EF4-FFF2-40B4-BE49-F238E27FC236}">
                    <a16:creationId xmlns:a16="http://schemas.microsoft.com/office/drawing/2014/main" id="{A98AD925-284F-D549-B70D-30828A442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95" name="Line 289">
                <a:extLst>
                  <a:ext uri="{FF2B5EF4-FFF2-40B4-BE49-F238E27FC236}">
                    <a16:creationId xmlns:a16="http://schemas.microsoft.com/office/drawing/2014/main" id="{B3458C86-97E1-8040-A30A-6E50F2685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93" name="Line 340">
              <a:extLst>
                <a:ext uri="{FF2B5EF4-FFF2-40B4-BE49-F238E27FC236}">
                  <a16:creationId xmlns:a16="http://schemas.microsoft.com/office/drawing/2014/main" id="{41BD3ABA-480A-CC43-BEF7-D07ABE433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824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58">
            <a:extLst>
              <a:ext uri="{FF2B5EF4-FFF2-40B4-BE49-F238E27FC236}">
                <a16:creationId xmlns:a16="http://schemas.microsoft.com/office/drawing/2014/main" id="{31941E94-9AD7-C749-BD4B-F07A9AE5D3B9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895600"/>
            <a:ext cx="457200" cy="533400"/>
            <a:chOff x="2064" y="1824"/>
            <a:chExt cx="288" cy="336"/>
          </a:xfrm>
        </p:grpSpPr>
        <p:grpSp>
          <p:nvGrpSpPr>
            <p:cNvPr id="104684" name="Group 253">
              <a:extLst>
                <a:ext uri="{FF2B5EF4-FFF2-40B4-BE49-F238E27FC236}">
                  <a16:creationId xmlns:a16="http://schemas.microsoft.com/office/drawing/2014/main" id="{0B8A3BF8-FF43-5B4C-A136-26623E48B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68"/>
              <a:ext cx="192" cy="192"/>
              <a:chOff x="3360" y="1248"/>
              <a:chExt cx="192" cy="192"/>
            </a:xfrm>
          </p:grpSpPr>
          <p:sp>
            <p:nvSpPr>
              <p:cNvPr id="104689" name="Oval 254">
                <a:extLst>
                  <a:ext uri="{FF2B5EF4-FFF2-40B4-BE49-F238E27FC236}">
                    <a16:creationId xmlns:a16="http://schemas.microsoft.com/office/drawing/2014/main" id="{FB1FD7B8-CFDE-0F40-BD9A-E972416FE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90" name="Rectangle 255">
                <a:extLst>
                  <a:ext uri="{FF2B5EF4-FFF2-40B4-BE49-F238E27FC236}">
                    <a16:creationId xmlns:a16="http://schemas.microsoft.com/office/drawing/2014/main" id="{BC0D9B6E-4897-DC4E-BC66-D1594831E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85" name="Group 291">
              <a:extLst>
                <a:ext uri="{FF2B5EF4-FFF2-40B4-BE49-F238E27FC236}">
                  <a16:creationId xmlns:a16="http://schemas.microsoft.com/office/drawing/2014/main" id="{0997A7BD-102C-2041-8016-C58F6356C4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016"/>
              <a:ext cx="96" cy="96"/>
              <a:chOff x="2256" y="2928"/>
              <a:chExt cx="96" cy="96"/>
            </a:xfrm>
          </p:grpSpPr>
          <p:sp>
            <p:nvSpPr>
              <p:cNvPr id="104687" name="Line 292">
                <a:extLst>
                  <a:ext uri="{FF2B5EF4-FFF2-40B4-BE49-F238E27FC236}">
                    <a16:creationId xmlns:a16="http://schemas.microsoft.com/office/drawing/2014/main" id="{F9CC74F8-CC26-3545-AADE-8CE911F4C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88" name="Line 293">
                <a:extLst>
                  <a:ext uri="{FF2B5EF4-FFF2-40B4-BE49-F238E27FC236}">
                    <a16:creationId xmlns:a16="http://schemas.microsoft.com/office/drawing/2014/main" id="{95DCB88B-2A4D-A746-B163-98D24F51D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86" name="Line 341">
              <a:extLst>
                <a:ext uri="{FF2B5EF4-FFF2-40B4-BE49-F238E27FC236}">
                  <a16:creationId xmlns:a16="http://schemas.microsoft.com/office/drawing/2014/main" id="{DF04A94A-5885-0D4A-8779-C9755C4AE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60">
            <a:extLst>
              <a:ext uri="{FF2B5EF4-FFF2-40B4-BE49-F238E27FC236}">
                <a16:creationId xmlns:a16="http://schemas.microsoft.com/office/drawing/2014/main" id="{5E8F739C-3EE1-184A-8E64-F14CD23981BE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895600"/>
            <a:ext cx="1295400" cy="533400"/>
            <a:chOff x="2352" y="1824"/>
            <a:chExt cx="816" cy="336"/>
          </a:xfrm>
        </p:grpSpPr>
        <p:grpSp>
          <p:nvGrpSpPr>
            <p:cNvPr id="104680" name="Group 259">
              <a:extLst>
                <a:ext uri="{FF2B5EF4-FFF2-40B4-BE49-F238E27FC236}">
                  <a16:creationId xmlns:a16="http://schemas.microsoft.com/office/drawing/2014/main" id="{5BEF6D55-4E44-EE43-8478-7CE5233CE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968"/>
              <a:ext cx="192" cy="192"/>
              <a:chOff x="3360" y="1248"/>
              <a:chExt cx="192" cy="192"/>
            </a:xfrm>
          </p:grpSpPr>
          <p:sp>
            <p:nvSpPr>
              <p:cNvPr id="104682" name="Oval 260">
                <a:extLst>
                  <a:ext uri="{FF2B5EF4-FFF2-40B4-BE49-F238E27FC236}">
                    <a16:creationId xmlns:a16="http://schemas.microsoft.com/office/drawing/2014/main" id="{AD30861B-D2C1-5C47-81F6-DB4395637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83" name="Rectangle 261">
                <a:extLst>
                  <a:ext uri="{FF2B5EF4-FFF2-40B4-BE49-F238E27FC236}">
                    <a16:creationId xmlns:a16="http://schemas.microsoft.com/office/drawing/2014/main" id="{BE8E50E3-654B-644E-9810-AC9962A3D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4681" name="Line 343">
              <a:extLst>
                <a:ext uri="{FF2B5EF4-FFF2-40B4-BE49-F238E27FC236}">
                  <a16:creationId xmlns:a16="http://schemas.microsoft.com/office/drawing/2014/main" id="{180D1764-8E14-A549-9A58-C97AE349F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65">
            <a:extLst>
              <a:ext uri="{FF2B5EF4-FFF2-40B4-BE49-F238E27FC236}">
                <a16:creationId xmlns:a16="http://schemas.microsoft.com/office/drawing/2014/main" id="{4F22476B-293C-4748-AD17-A4085ABE128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457200" cy="457200"/>
            <a:chOff x="2784" y="2160"/>
            <a:chExt cx="288" cy="288"/>
          </a:xfrm>
        </p:grpSpPr>
        <p:grpSp>
          <p:nvGrpSpPr>
            <p:cNvPr id="104673" name="Group 274">
              <a:extLst>
                <a:ext uri="{FF2B5EF4-FFF2-40B4-BE49-F238E27FC236}">
                  <a16:creationId xmlns:a16="http://schemas.microsoft.com/office/drawing/2014/main" id="{B3A4F839-7B98-BC4F-97A6-7145CBDEB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256"/>
              <a:ext cx="192" cy="192"/>
              <a:chOff x="3360" y="1248"/>
              <a:chExt cx="192" cy="192"/>
            </a:xfrm>
          </p:grpSpPr>
          <p:sp>
            <p:nvSpPr>
              <p:cNvPr id="104678" name="Oval 275">
                <a:extLst>
                  <a:ext uri="{FF2B5EF4-FFF2-40B4-BE49-F238E27FC236}">
                    <a16:creationId xmlns:a16="http://schemas.microsoft.com/office/drawing/2014/main" id="{AB210E26-173A-354A-B71E-D8B5A1242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79" name="Rectangle 276">
                <a:extLst>
                  <a:ext uri="{FF2B5EF4-FFF2-40B4-BE49-F238E27FC236}">
                    <a16:creationId xmlns:a16="http://schemas.microsoft.com/office/drawing/2014/main" id="{F65E5D6B-E17A-C54D-82E1-7992BB964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74" name="Group 312">
              <a:extLst>
                <a:ext uri="{FF2B5EF4-FFF2-40B4-BE49-F238E27FC236}">
                  <a16:creationId xmlns:a16="http://schemas.microsoft.com/office/drawing/2014/main" id="{C7B86D08-184B-494E-8DEF-3ACB880F9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304"/>
              <a:ext cx="96" cy="96"/>
              <a:chOff x="2256" y="2928"/>
              <a:chExt cx="96" cy="96"/>
            </a:xfrm>
          </p:grpSpPr>
          <p:sp>
            <p:nvSpPr>
              <p:cNvPr id="104676" name="Line 313">
                <a:extLst>
                  <a:ext uri="{FF2B5EF4-FFF2-40B4-BE49-F238E27FC236}">
                    <a16:creationId xmlns:a16="http://schemas.microsoft.com/office/drawing/2014/main" id="{4EA76EC1-318E-7E41-9461-42FD23CB8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77" name="Line 314">
                <a:extLst>
                  <a:ext uri="{FF2B5EF4-FFF2-40B4-BE49-F238E27FC236}">
                    <a16:creationId xmlns:a16="http://schemas.microsoft.com/office/drawing/2014/main" id="{6AD29481-1FC1-A44E-A325-D50585F65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75" name="Line 344">
              <a:extLst>
                <a:ext uri="{FF2B5EF4-FFF2-40B4-BE49-F238E27FC236}">
                  <a16:creationId xmlns:a16="http://schemas.microsoft.com/office/drawing/2014/main" id="{595E9F04-E79E-FA41-85D1-7C543FC2F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16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71">
            <a:extLst>
              <a:ext uri="{FF2B5EF4-FFF2-40B4-BE49-F238E27FC236}">
                <a16:creationId xmlns:a16="http://schemas.microsoft.com/office/drawing/2014/main" id="{0C2E335E-B81A-6546-99E3-3580786BAC08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29000"/>
            <a:ext cx="304800" cy="457200"/>
            <a:chOff x="3072" y="2160"/>
            <a:chExt cx="192" cy="288"/>
          </a:xfrm>
        </p:grpSpPr>
        <p:grpSp>
          <p:nvGrpSpPr>
            <p:cNvPr id="104666" name="Group 277">
              <a:extLst>
                <a:ext uri="{FF2B5EF4-FFF2-40B4-BE49-F238E27FC236}">
                  <a16:creationId xmlns:a16="http://schemas.microsoft.com/office/drawing/2014/main" id="{0503D97C-B3BF-4C49-BFEE-E20245A05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256"/>
              <a:ext cx="192" cy="192"/>
              <a:chOff x="3360" y="1248"/>
              <a:chExt cx="192" cy="192"/>
            </a:xfrm>
          </p:grpSpPr>
          <p:sp>
            <p:nvSpPr>
              <p:cNvPr id="104671" name="Oval 278">
                <a:extLst>
                  <a:ext uri="{FF2B5EF4-FFF2-40B4-BE49-F238E27FC236}">
                    <a16:creationId xmlns:a16="http://schemas.microsoft.com/office/drawing/2014/main" id="{9DB6F8B1-52C6-1841-88EC-F88D13E70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72" name="Rectangle 279">
                <a:extLst>
                  <a:ext uri="{FF2B5EF4-FFF2-40B4-BE49-F238E27FC236}">
                    <a16:creationId xmlns:a16="http://schemas.microsoft.com/office/drawing/2014/main" id="{1A02FCAB-1CA4-B248-BB0D-2DDFCE9A2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67" name="Group 306">
              <a:extLst>
                <a:ext uri="{FF2B5EF4-FFF2-40B4-BE49-F238E27FC236}">
                  <a16:creationId xmlns:a16="http://schemas.microsoft.com/office/drawing/2014/main" id="{CC59D96C-7FA0-0548-83DB-A2CB8DD4A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304"/>
              <a:ext cx="96" cy="96"/>
              <a:chOff x="2256" y="2928"/>
              <a:chExt cx="96" cy="96"/>
            </a:xfrm>
          </p:grpSpPr>
          <p:sp>
            <p:nvSpPr>
              <p:cNvPr id="104669" name="Line 307">
                <a:extLst>
                  <a:ext uri="{FF2B5EF4-FFF2-40B4-BE49-F238E27FC236}">
                    <a16:creationId xmlns:a16="http://schemas.microsoft.com/office/drawing/2014/main" id="{C98F0FB1-B665-4E41-98E2-33B9303E0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70" name="Line 308">
                <a:extLst>
                  <a:ext uri="{FF2B5EF4-FFF2-40B4-BE49-F238E27FC236}">
                    <a16:creationId xmlns:a16="http://schemas.microsoft.com/office/drawing/2014/main" id="{5557DFEA-9936-7C4B-B125-59265C270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68" name="Line 346">
              <a:extLst>
                <a:ext uri="{FF2B5EF4-FFF2-40B4-BE49-F238E27FC236}">
                  <a16:creationId xmlns:a16="http://schemas.microsoft.com/office/drawing/2014/main" id="{A48D4DC4-E899-454B-9314-6A59A35C0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72">
            <a:extLst>
              <a:ext uri="{FF2B5EF4-FFF2-40B4-BE49-F238E27FC236}">
                <a16:creationId xmlns:a16="http://schemas.microsoft.com/office/drawing/2014/main" id="{7E63CE71-6929-984C-94E6-24E98625276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29000"/>
            <a:ext cx="457200" cy="457200"/>
            <a:chOff x="3072" y="2160"/>
            <a:chExt cx="288" cy="288"/>
          </a:xfrm>
        </p:grpSpPr>
        <p:grpSp>
          <p:nvGrpSpPr>
            <p:cNvPr id="104659" name="Group 280">
              <a:extLst>
                <a:ext uri="{FF2B5EF4-FFF2-40B4-BE49-F238E27FC236}">
                  <a16:creationId xmlns:a16="http://schemas.microsoft.com/office/drawing/2014/main" id="{372B319A-1EDB-9145-B747-BA76DFAF2E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56"/>
              <a:ext cx="192" cy="192"/>
              <a:chOff x="3360" y="1248"/>
              <a:chExt cx="192" cy="192"/>
            </a:xfrm>
          </p:grpSpPr>
          <p:sp>
            <p:nvSpPr>
              <p:cNvPr id="104664" name="Oval 281">
                <a:extLst>
                  <a:ext uri="{FF2B5EF4-FFF2-40B4-BE49-F238E27FC236}">
                    <a16:creationId xmlns:a16="http://schemas.microsoft.com/office/drawing/2014/main" id="{E3593B43-619C-304B-83AD-7AE3B11A3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65" name="Rectangle 282">
                <a:extLst>
                  <a:ext uri="{FF2B5EF4-FFF2-40B4-BE49-F238E27FC236}">
                    <a16:creationId xmlns:a16="http://schemas.microsoft.com/office/drawing/2014/main" id="{1C4104FA-E084-3B4E-B54C-957280E0F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04660" name="Group 309">
              <a:extLst>
                <a:ext uri="{FF2B5EF4-FFF2-40B4-BE49-F238E27FC236}">
                  <a16:creationId xmlns:a16="http://schemas.microsoft.com/office/drawing/2014/main" id="{A7266029-D172-F74A-BFC9-89BB55CFB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304"/>
              <a:ext cx="96" cy="96"/>
              <a:chOff x="2256" y="2928"/>
              <a:chExt cx="96" cy="96"/>
            </a:xfrm>
          </p:grpSpPr>
          <p:sp>
            <p:nvSpPr>
              <p:cNvPr id="104662" name="Line 310">
                <a:extLst>
                  <a:ext uri="{FF2B5EF4-FFF2-40B4-BE49-F238E27FC236}">
                    <a16:creationId xmlns:a16="http://schemas.microsoft.com/office/drawing/2014/main" id="{0788F0EA-966A-DD4F-AC8A-BDE5CD649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63" name="Line 311">
                <a:extLst>
                  <a:ext uri="{FF2B5EF4-FFF2-40B4-BE49-F238E27FC236}">
                    <a16:creationId xmlns:a16="http://schemas.microsoft.com/office/drawing/2014/main" id="{B8B83E4B-3736-9D46-B1F8-5E8CF4583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61" name="Line 347">
              <a:extLst>
                <a:ext uri="{FF2B5EF4-FFF2-40B4-BE49-F238E27FC236}">
                  <a16:creationId xmlns:a16="http://schemas.microsoft.com/office/drawing/2014/main" id="{11F7A17F-2C13-774C-9B3D-76B0C1296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361">
            <a:extLst>
              <a:ext uri="{FF2B5EF4-FFF2-40B4-BE49-F238E27FC236}">
                <a16:creationId xmlns:a16="http://schemas.microsoft.com/office/drawing/2014/main" id="{E9A2DC28-02EB-724C-A892-6628F0AED31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429000"/>
            <a:ext cx="381000" cy="457200"/>
            <a:chOff x="2400" y="2160"/>
            <a:chExt cx="240" cy="288"/>
          </a:xfrm>
        </p:grpSpPr>
        <p:grpSp>
          <p:nvGrpSpPr>
            <p:cNvPr id="104652" name="Group 262">
              <a:extLst>
                <a:ext uri="{FF2B5EF4-FFF2-40B4-BE49-F238E27FC236}">
                  <a16:creationId xmlns:a16="http://schemas.microsoft.com/office/drawing/2014/main" id="{76240741-6A58-C44D-A4AB-AA65FA8E7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256"/>
              <a:ext cx="192" cy="192"/>
              <a:chOff x="3360" y="1248"/>
              <a:chExt cx="192" cy="192"/>
            </a:xfrm>
          </p:grpSpPr>
          <p:sp>
            <p:nvSpPr>
              <p:cNvPr id="104657" name="Oval 263">
                <a:extLst>
                  <a:ext uri="{FF2B5EF4-FFF2-40B4-BE49-F238E27FC236}">
                    <a16:creationId xmlns:a16="http://schemas.microsoft.com/office/drawing/2014/main" id="{8466D188-44EE-1149-8D21-92C3630A9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58" name="Rectangle 264">
                <a:extLst>
                  <a:ext uri="{FF2B5EF4-FFF2-40B4-BE49-F238E27FC236}">
                    <a16:creationId xmlns:a16="http://schemas.microsoft.com/office/drawing/2014/main" id="{3C1AE1D4-2E54-094A-A8DD-07CA620A5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53" name="Group 294">
              <a:extLst>
                <a:ext uri="{FF2B5EF4-FFF2-40B4-BE49-F238E27FC236}">
                  <a16:creationId xmlns:a16="http://schemas.microsoft.com/office/drawing/2014/main" id="{F14146DA-3396-9B4E-8E58-72B68F852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304"/>
              <a:ext cx="96" cy="96"/>
              <a:chOff x="2256" y="2928"/>
              <a:chExt cx="96" cy="96"/>
            </a:xfrm>
          </p:grpSpPr>
          <p:sp>
            <p:nvSpPr>
              <p:cNvPr id="104655" name="Line 295">
                <a:extLst>
                  <a:ext uri="{FF2B5EF4-FFF2-40B4-BE49-F238E27FC236}">
                    <a16:creationId xmlns:a16="http://schemas.microsoft.com/office/drawing/2014/main" id="{16909295-DBE0-DA44-8BE7-4690547D2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56" name="Line 296">
                <a:extLst>
                  <a:ext uri="{FF2B5EF4-FFF2-40B4-BE49-F238E27FC236}">
                    <a16:creationId xmlns:a16="http://schemas.microsoft.com/office/drawing/2014/main" id="{EA157964-4CD6-504C-AEE4-65355AE8C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54" name="Line 348">
              <a:extLst>
                <a:ext uri="{FF2B5EF4-FFF2-40B4-BE49-F238E27FC236}">
                  <a16:creationId xmlns:a16="http://schemas.microsoft.com/office/drawing/2014/main" id="{E10368E4-54DE-D442-8FD8-7B51C36EE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1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362">
            <a:extLst>
              <a:ext uri="{FF2B5EF4-FFF2-40B4-BE49-F238E27FC236}">
                <a16:creationId xmlns:a16="http://schemas.microsoft.com/office/drawing/2014/main" id="{53421A5C-6B53-6049-9485-BA9A38B65DB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429000"/>
            <a:ext cx="304800" cy="457200"/>
            <a:chOff x="2496" y="2160"/>
            <a:chExt cx="192" cy="288"/>
          </a:xfrm>
        </p:grpSpPr>
        <p:grpSp>
          <p:nvGrpSpPr>
            <p:cNvPr id="104645" name="Group 265">
              <a:extLst>
                <a:ext uri="{FF2B5EF4-FFF2-40B4-BE49-F238E27FC236}">
                  <a16:creationId xmlns:a16="http://schemas.microsoft.com/office/drawing/2014/main" id="{6F4E3F8B-9A43-9940-8186-BD34B17CD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256"/>
              <a:ext cx="192" cy="192"/>
              <a:chOff x="3360" y="1248"/>
              <a:chExt cx="192" cy="192"/>
            </a:xfrm>
          </p:grpSpPr>
          <p:sp>
            <p:nvSpPr>
              <p:cNvPr id="104650" name="Oval 266">
                <a:extLst>
                  <a:ext uri="{FF2B5EF4-FFF2-40B4-BE49-F238E27FC236}">
                    <a16:creationId xmlns:a16="http://schemas.microsoft.com/office/drawing/2014/main" id="{56426396-4A7D-774E-9629-92ACE0290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51" name="Rectangle 267">
                <a:extLst>
                  <a:ext uri="{FF2B5EF4-FFF2-40B4-BE49-F238E27FC236}">
                    <a16:creationId xmlns:a16="http://schemas.microsoft.com/office/drawing/2014/main" id="{06FDCAFA-9901-5F4B-8ADB-6C376D2A7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46" name="Group 297">
              <a:extLst>
                <a:ext uri="{FF2B5EF4-FFF2-40B4-BE49-F238E27FC236}">
                  <a16:creationId xmlns:a16="http://schemas.microsoft.com/office/drawing/2014/main" id="{DF57B818-56A4-7143-A573-3249FDA8E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04"/>
              <a:ext cx="96" cy="96"/>
              <a:chOff x="2256" y="2928"/>
              <a:chExt cx="96" cy="96"/>
            </a:xfrm>
          </p:grpSpPr>
          <p:sp>
            <p:nvSpPr>
              <p:cNvPr id="104648" name="Line 298">
                <a:extLst>
                  <a:ext uri="{FF2B5EF4-FFF2-40B4-BE49-F238E27FC236}">
                    <a16:creationId xmlns:a16="http://schemas.microsoft.com/office/drawing/2014/main" id="{E204E5EA-9E4F-D442-935C-BC7777704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49" name="Line 299">
                <a:extLst>
                  <a:ext uri="{FF2B5EF4-FFF2-40B4-BE49-F238E27FC236}">
                    <a16:creationId xmlns:a16="http://schemas.microsoft.com/office/drawing/2014/main" id="{97A97C4C-163D-DA40-B314-1CBACB599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47" name="Line 349">
              <a:extLst>
                <a:ext uri="{FF2B5EF4-FFF2-40B4-BE49-F238E27FC236}">
                  <a16:creationId xmlns:a16="http://schemas.microsoft.com/office/drawing/2014/main" id="{DE7738AC-9D32-6249-82EE-98AA7B8C4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63">
            <a:extLst>
              <a:ext uri="{FF2B5EF4-FFF2-40B4-BE49-F238E27FC236}">
                <a16:creationId xmlns:a16="http://schemas.microsoft.com/office/drawing/2014/main" id="{838B54C6-5761-7B41-B41E-059D97849BF4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429000"/>
            <a:ext cx="304800" cy="457200"/>
            <a:chOff x="2592" y="2160"/>
            <a:chExt cx="192" cy="288"/>
          </a:xfrm>
        </p:grpSpPr>
        <p:grpSp>
          <p:nvGrpSpPr>
            <p:cNvPr id="104638" name="Group 268">
              <a:extLst>
                <a:ext uri="{FF2B5EF4-FFF2-40B4-BE49-F238E27FC236}">
                  <a16:creationId xmlns:a16="http://schemas.microsoft.com/office/drawing/2014/main" id="{330E5120-10B7-6A4C-A636-BC146313A0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256"/>
              <a:ext cx="192" cy="192"/>
              <a:chOff x="3360" y="1248"/>
              <a:chExt cx="192" cy="192"/>
            </a:xfrm>
          </p:grpSpPr>
          <p:sp>
            <p:nvSpPr>
              <p:cNvPr id="104643" name="Oval 269">
                <a:extLst>
                  <a:ext uri="{FF2B5EF4-FFF2-40B4-BE49-F238E27FC236}">
                    <a16:creationId xmlns:a16="http://schemas.microsoft.com/office/drawing/2014/main" id="{B5E6596A-5325-1446-B127-09B6A21C9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44" name="Rectangle 270">
                <a:extLst>
                  <a:ext uri="{FF2B5EF4-FFF2-40B4-BE49-F238E27FC236}">
                    <a16:creationId xmlns:a16="http://schemas.microsoft.com/office/drawing/2014/main" id="{840520B5-5363-544E-BD1F-E8380A7BC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39" name="Group 300">
              <a:extLst>
                <a:ext uri="{FF2B5EF4-FFF2-40B4-BE49-F238E27FC236}">
                  <a16:creationId xmlns:a16="http://schemas.microsoft.com/office/drawing/2014/main" id="{E873AD7A-F28E-DB46-80E4-B8EBBED57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304"/>
              <a:ext cx="96" cy="96"/>
              <a:chOff x="2256" y="2928"/>
              <a:chExt cx="96" cy="96"/>
            </a:xfrm>
          </p:grpSpPr>
          <p:sp>
            <p:nvSpPr>
              <p:cNvPr id="104641" name="Line 301">
                <a:extLst>
                  <a:ext uri="{FF2B5EF4-FFF2-40B4-BE49-F238E27FC236}">
                    <a16:creationId xmlns:a16="http://schemas.microsoft.com/office/drawing/2014/main" id="{99D5C458-D8EB-3541-A25E-2E276EEE0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42" name="Line 302">
                <a:extLst>
                  <a:ext uri="{FF2B5EF4-FFF2-40B4-BE49-F238E27FC236}">
                    <a16:creationId xmlns:a16="http://schemas.microsoft.com/office/drawing/2014/main" id="{BB54E5BD-2EBA-1540-868B-5311074A2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40" name="Line 350">
              <a:extLst>
                <a:ext uri="{FF2B5EF4-FFF2-40B4-BE49-F238E27FC236}">
                  <a16:creationId xmlns:a16="http://schemas.microsoft.com/office/drawing/2014/main" id="{2F93FBF8-66BE-BB43-9A1A-A9532F49E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64">
            <a:extLst>
              <a:ext uri="{FF2B5EF4-FFF2-40B4-BE49-F238E27FC236}">
                <a16:creationId xmlns:a16="http://schemas.microsoft.com/office/drawing/2014/main" id="{23512D1A-EAE1-3E4E-86F0-9C77559BFFA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429000"/>
            <a:ext cx="381000" cy="457200"/>
            <a:chOff x="2640" y="2160"/>
            <a:chExt cx="240" cy="288"/>
          </a:xfrm>
        </p:grpSpPr>
        <p:grpSp>
          <p:nvGrpSpPr>
            <p:cNvPr id="104631" name="Group 271">
              <a:extLst>
                <a:ext uri="{FF2B5EF4-FFF2-40B4-BE49-F238E27FC236}">
                  <a16:creationId xmlns:a16="http://schemas.microsoft.com/office/drawing/2014/main" id="{EA256F0A-44F5-9244-ABED-84320A7BC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56"/>
              <a:ext cx="192" cy="192"/>
              <a:chOff x="3360" y="1248"/>
              <a:chExt cx="192" cy="192"/>
            </a:xfrm>
          </p:grpSpPr>
          <p:sp>
            <p:nvSpPr>
              <p:cNvPr id="104636" name="Oval 272">
                <a:extLst>
                  <a:ext uri="{FF2B5EF4-FFF2-40B4-BE49-F238E27FC236}">
                    <a16:creationId xmlns:a16="http://schemas.microsoft.com/office/drawing/2014/main" id="{EAB33159-6A71-3646-8FAF-B896240C2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37" name="Rectangle 273">
                <a:extLst>
                  <a:ext uri="{FF2B5EF4-FFF2-40B4-BE49-F238E27FC236}">
                    <a16:creationId xmlns:a16="http://schemas.microsoft.com/office/drawing/2014/main" id="{D4CBC145-ABE3-FC4D-8648-3A409F1CB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04632" name="Group 303">
              <a:extLst>
                <a:ext uri="{FF2B5EF4-FFF2-40B4-BE49-F238E27FC236}">
                  <a16:creationId xmlns:a16="http://schemas.microsoft.com/office/drawing/2014/main" id="{71321735-A631-874F-A424-0EFE71230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304"/>
              <a:ext cx="96" cy="96"/>
              <a:chOff x="2256" y="2928"/>
              <a:chExt cx="96" cy="96"/>
            </a:xfrm>
          </p:grpSpPr>
          <p:sp>
            <p:nvSpPr>
              <p:cNvPr id="104634" name="Line 304">
                <a:extLst>
                  <a:ext uri="{FF2B5EF4-FFF2-40B4-BE49-F238E27FC236}">
                    <a16:creationId xmlns:a16="http://schemas.microsoft.com/office/drawing/2014/main" id="{C84C0709-CC91-AD48-AA6B-EAC2F4CCA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35" name="Line 305">
                <a:extLst>
                  <a:ext uri="{FF2B5EF4-FFF2-40B4-BE49-F238E27FC236}">
                    <a16:creationId xmlns:a16="http://schemas.microsoft.com/office/drawing/2014/main" id="{E87139F3-8EF5-AD44-ACBF-827D65B8F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33" name="Line 351">
              <a:extLst>
                <a:ext uri="{FF2B5EF4-FFF2-40B4-BE49-F238E27FC236}">
                  <a16:creationId xmlns:a16="http://schemas.microsoft.com/office/drawing/2014/main" id="{05DFC189-65FB-1443-B2F2-640F0AC9A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367">
            <a:extLst>
              <a:ext uri="{FF2B5EF4-FFF2-40B4-BE49-F238E27FC236}">
                <a16:creationId xmlns:a16="http://schemas.microsoft.com/office/drawing/2014/main" id="{B84BC387-23EF-7545-9D15-BF3F313F01BB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886200"/>
            <a:ext cx="381000" cy="457200"/>
            <a:chOff x="2784" y="2448"/>
            <a:chExt cx="240" cy="288"/>
          </a:xfrm>
        </p:grpSpPr>
        <p:grpSp>
          <p:nvGrpSpPr>
            <p:cNvPr id="104624" name="Group 315">
              <a:extLst>
                <a:ext uri="{FF2B5EF4-FFF2-40B4-BE49-F238E27FC236}">
                  <a16:creationId xmlns:a16="http://schemas.microsoft.com/office/drawing/2014/main" id="{CF604482-931F-774F-A8AF-E7E07DAFA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544"/>
              <a:ext cx="192" cy="192"/>
              <a:chOff x="3360" y="1248"/>
              <a:chExt cx="192" cy="192"/>
            </a:xfrm>
          </p:grpSpPr>
          <p:sp>
            <p:nvSpPr>
              <p:cNvPr id="104629" name="Oval 316">
                <a:extLst>
                  <a:ext uri="{FF2B5EF4-FFF2-40B4-BE49-F238E27FC236}">
                    <a16:creationId xmlns:a16="http://schemas.microsoft.com/office/drawing/2014/main" id="{49FE7A6B-E96B-D144-8558-08AB7CF66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30" name="Rectangle 317">
                <a:extLst>
                  <a:ext uri="{FF2B5EF4-FFF2-40B4-BE49-F238E27FC236}">
                    <a16:creationId xmlns:a16="http://schemas.microsoft.com/office/drawing/2014/main" id="{AEAE3343-DCA2-4940-B741-959D43754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25" name="Group 324">
              <a:extLst>
                <a:ext uri="{FF2B5EF4-FFF2-40B4-BE49-F238E27FC236}">
                  <a16:creationId xmlns:a16="http://schemas.microsoft.com/office/drawing/2014/main" id="{77E14C62-52F2-B04C-89FE-95F1D9F78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592"/>
              <a:ext cx="96" cy="96"/>
              <a:chOff x="2256" y="2928"/>
              <a:chExt cx="96" cy="96"/>
            </a:xfrm>
          </p:grpSpPr>
          <p:sp>
            <p:nvSpPr>
              <p:cNvPr id="104627" name="Line 325">
                <a:extLst>
                  <a:ext uri="{FF2B5EF4-FFF2-40B4-BE49-F238E27FC236}">
                    <a16:creationId xmlns:a16="http://schemas.microsoft.com/office/drawing/2014/main" id="{D2FA0E55-DBAE-7D41-BE90-9BC202155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28" name="Line 326">
                <a:extLst>
                  <a:ext uri="{FF2B5EF4-FFF2-40B4-BE49-F238E27FC236}">
                    <a16:creationId xmlns:a16="http://schemas.microsoft.com/office/drawing/2014/main" id="{84D4624A-711A-034F-A935-65E9ABB99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26" name="Line 352">
              <a:extLst>
                <a:ext uri="{FF2B5EF4-FFF2-40B4-BE49-F238E27FC236}">
                  <a16:creationId xmlns:a16="http://schemas.microsoft.com/office/drawing/2014/main" id="{F3CC6987-B02B-D94E-9EE7-59EE10548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1" name="Group 368">
            <a:extLst>
              <a:ext uri="{FF2B5EF4-FFF2-40B4-BE49-F238E27FC236}">
                <a16:creationId xmlns:a16="http://schemas.microsoft.com/office/drawing/2014/main" id="{01EC3716-168F-614C-8671-0EE65D0C3D1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886200"/>
            <a:ext cx="304800" cy="457200"/>
            <a:chOff x="2880" y="2448"/>
            <a:chExt cx="192" cy="288"/>
          </a:xfrm>
        </p:grpSpPr>
        <p:grpSp>
          <p:nvGrpSpPr>
            <p:cNvPr id="104617" name="Group 318">
              <a:extLst>
                <a:ext uri="{FF2B5EF4-FFF2-40B4-BE49-F238E27FC236}">
                  <a16:creationId xmlns:a16="http://schemas.microsoft.com/office/drawing/2014/main" id="{763ECD6B-AB69-3242-B0FD-6CCD37461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92" cy="192"/>
              <a:chOff x="3360" y="1248"/>
              <a:chExt cx="192" cy="192"/>
            </a:xfrm>
          </p:grpSpPr>
          <p:sp>
            <p:nvSpPr>
              <p:cNvPr id="104622" name="Oval 319">
                <a:extLst>
                  <a:ext uri="{FF2B5EF4-FFF2-40B4-BE49-F238E27FC236}">
                    <a16:creationId xmlns:a16="http://schemas.microsoft.com/office/drawing/2014/main" id="{DAEC16F8-08C0-2A47-A516-5FAA62182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23" name="Rectangle 320">
                <a:extLst>
                  <a:ext uri="{FF2B5EF4-FFF2-40B4-BE49-F238E27FC236}">
                    <a16:creationId xmlns:a16="http://schemas.microsoft.com/office/drawing/2014/main" id="{EC872A90-3EA8-344B-A967-1C24C3AF1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18" name="Group 327">
              <a:extLst>
                <a:ext uri="{FF2B5EF4-FFF2-40B4-BE49-F238E27FC236}">
                  <a16:creationId xmlns:a16="http://schemas.microsoft.com/office/drawing/2014/main" id="{EE6E49D1-D351-7B43-95B9-C24427ACF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592"/>
              <a:ext cx="96" cy="96"/>
              <a:chOff x="2256" y="2928"/>
              <a:chExt cx="96" cy="96"/>
            </a:xfrm>
          </p:grpSpPr>
          <p:sp>
            <p:nvSpPr>
              <p:cNvPr id="104620" name="Line 328">
                <a:extLst>
                  <a:ext uri="{FF2B5EF4-FFF2-40B4-BE49-F238E27FC236}">
                    <a16:creationId xmlns:a16="http://schemas.microsoft.com/office/drawing/2014/main" id="{99A5F49F-F0BE-9D49-A779-8094FAE10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21" name="Line 329">
                <a:extLst>
                  <a:ext uri="{FF2B5EF4-FFF2-40B4-BE49-F238E27FC236}">
                    <a16:creationId xmlns:a16="http://schemas.microsoft.com/office/drawing/2014/main" id="{AE93EFDD-2B7A-CD43-918F-A87B3CA33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19" name="Line 353">
              <a:extLst>
                <a:ext uri="{FF2B5EF4-FFF2-40B4-BE49-F238E27FC236}">
                  <a16:creationId xmlns:a16="http://schemas.microsoft.com/office/drawing/2014/main" id="{F8107E9C-63C4-0E48-ADAD-BAE4E5C47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4" name="Group 369">
            <a:extLst>
              <a:ext uri="{FF2B5EF4-FFF2-40B4-BE49-F238E27FC236}">
                <a16:creationId xmlns:a16="http://schemas.microsoft.com/office/drawing/2014/main" id="{FF839BE9-5AB2-EE4C-B1FE-6ABFA4E89D7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86200"/>
            <a:ext cx="304800" cy="457200"/>
            <a:chOff x="2976" y="2448"/>
            <a:chExt cx="192" cy="288"/>
          </a:xfrm>
        </p:grpSpPr>
        <p:grpSp>
          <p:nvGrpSpPr>
            <p:cNvPr id="104610" name="Group 321">
              <a:extLst>
                <a:ext uri="{FF2B5EF4-FFF2-40B4-BE49-F238E27FC236}">
                  <a16:creationId xmlns:a16="http://schemas.microsoft.com/office/drawing/2014/main" id="{F09BCE5C-BE60-A943-97D8-02C07D859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544"/>
              <a:ext cx="192" cy="192"/>
              <a:chOff x="3360" y="1248"/>
              <a:chExt cx="192" cy="192"/>
            </a:xfrm>
          </p:grpSpPr>
          <p:sp>
            <p:nvSpPr>
              <p:cNvPr id="104615" name="Oval 322">
                <a:extLst>
                  <a:ext uri="{FF2B5EF4-FFF2-40B4-BE49-F238E27FC236}">
                    <a16:creationId xmlns:a16="http://schemas.microsoft.com/office/drawing/2014/main" id="{D6414DDA-1EE9-124E-B743-62C13F19E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16" name="Rectangle 323">
                <a:extLst>
                  <a:ext uri="{FF2B5EF4-FFF2-40B4-BE49-F238E27FC236}">
                    <a16:creationId xmlns:a16="http://schemas.microsoft.com/office/drawing/2014/main" id="{AF23F035-2EF1-E647-95B6-55B946007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11" name="Group 330">
              <a:extLst>
                <a:ext uri="{FF2B5EF4-FFF2-40B4-BE49-F238E27FC236}">
                  <a16:creationId xmlns:a16="http://schemas.microsoft.com/office/drawing/2014/main" id="{F87BDB5B-6D55-A149-8782-75979D7F9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96" cy="96"/>
              <a:chOff x="2256" y="2928"/>
              <a:chExt cx="96" cy="96"/>
            </a:xfrm>
          </p:grpSpPr>
          <p:sp>
            <p:nvSpPr>
              <p:cNvPr id="104613" name="Line 331">
                <a:extLst>
                  <a:ext uri="{FF2B5EF4-FFF2-40B4-BE49-F238E27FC236}">
                    <a16:creationId xmlns:a16="http://schemas.microsoft.com/office/drawing/2014/main" id="{C2375D5B-2654-AB4F-B893-E43FB6690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14" name="Line 332">
                <a:extLst>
                  <a:ext uri="{FF2B5EF4-FFF2-40B4-BE49-F238E27FC236}">
                    <a16:creationId xmlns:a16="http://schemas.microsoft.com/office/drawing/2014/main" id="{C06FCFEB-7052-3C4C-B936-32E28A01D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12" name="Line 354">
              <a:extLst>
                <a:ext uri="{FF2B5EF4-FFF2-40B4-BE49-F238E27FC236}">
                  <a16:creationId xmlns:a16="http://schemas.microsoft.com/office/drawing/2014/main" id="{E58D8368-6D1D-BA48-9CDE-DAFA3E7C5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7" name="Group 370">
            <a:extLst>
              <a:ext uri="{FF2B5EF4-FFF2-40B4-BE49-F238E27FC236}">
                <a16:creationId xmlns:a16="http://schemas.microsoft.com/office/drawing/2014/main" id="{E9368C77-1CD2-B34D-8C99-2C1205AE23A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86200"/>
            <a:ext cx="381000" cy="457200"/>
            <a:chOff x="3024" y="2448"/>
            <a:chExt cx="240" cy="288"/>
          </a:xfrm>
        </p:grpSpPr>
        <p:grpSp>
          <p:nvGrpSpPr>
            <p:cNvPr id="104603" name="Group 333">
              <a:extLst>
                <a:ext uri="{FF2B5EF4-FFF2-40B4-BE49-F238E27FC236}">
                  <a16:creationId xmlns:a16="http://schemas.microsoft.com/office/drawing/2014/main" id="{9C5440BF-E77A-D143-994B-8F0D6289F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592"/>
              <a:ext cx="96" cy="96"/>
              <a:chOff x="2256" y="2928"/>
              <a:chExt cx="96" cy="96"/>
            </a:xfrm>
          </p:grpSpPr>
          <p:sp>
            <p:nvSpPr>
              <p:cNvPr id="104608" name="Line 334">
                <a:extLst>
                  <a:ext uri="{FF2B5EF4-FFF2-40B4-BE49-F238E27FC236}">
                    <a16:creationId xmlns:a16="http://schemas.microsoft.com/office/drawing/2014/main" id="{F3AE055F-FE06-4D40-AC64-6744CBE9E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09" name="Line 335">
                <a:extLst>
                  <a:ext uri="{FF2B5EF4-FFF2-40B4-BE49-F238E27FC236}">
                    <a16:creationId xmlns:a16="http://schemas.microsoft.com/office/drawing/2014/main" id="{95CB2346-DC7B-7942-BFB9-6C74371CA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604" name="Group 336">
              <a:extLst>
                <a:ext uri="{FF2B5EF4-FFF2-40B4-BE49-F238E27FC236}">
                  <a16:creationId xmlns:a16="http://schemas.microsoft.com/office/drawing/2014/main" id="{5C2F1BF3-C679-304D-A99A-75D316F1D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544"/>
              <a:ext cx="192" cy="192"/>
              <a:chOff x="3360" y="1248"/>
              <a:chExt cx="192" cy="192"/>
            </a:xfrm>
          </p:grpSpPr>
          <p:sp>
            <p:nvSpPr>
              <p:cNvPr id="104606" name="Oval 337">
                <a:extLst>
                  <a:ext uri="{FF2B5EF4-FFF2-40B4-BE49-F238E27FC236}">
                    <a16:creationId xmlns:a16="http://schemas.microsoft.com/office/drawing/2014/main" id="{042D6E2C-ECEE-5948-B3C1-0581AC16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07" name="Rectangle 338">
                <a:extLst>
                  <a:ext uri="{FF2B5EF4-FFF2-40B4-BE49-F238E27FC236}">
                    <a16:creationId xmlns:a16="http://schemas.microsoft.com/office/drawing/2014/main" id="{C1C58F55-7D5C-9F43-8EF7-94A4C04A0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4605" name="Line 355">
              <a:extLst>
                <a:ext uri="{FF2B5EF4-FFF2-40B4-BE49-F238E27FC236}">
                  <a16:creationId xmlns:a16="http://schemas.microsoft.com/office/drawing/2014/main" id="{18EA3B48-1E94-204A-B233-1F3571D06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70" name="Group 562">
            <a:extLst>
              <a:ext uri="{FF2B5EF4-FFF2-40B4-BE49-F238E27FC236}">
                <a16:creationId xmlns:a16="http://schemas.microsoft.com/office/drawing/2014/main" id="{92EA6EA3-34A6-7048-8105-06511C454AD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5029200" cy="698500"/>
            <a:chOff x="192" y="1440"/>
            <a:chExt cx="3168" cy="440"/>
          </a:xfrm>
        </p:grpSpPr>
        <p:grpSp>
          <p:nvGrpSpPr>
            <p:cNvPr id="104597" name="Group 356">
              <a:extLst>
                <a:ext uri="{FF2B5EF4-FFF2-40B4-BE49-F238E27FC236}">
                  <a16:creationId xmlns:a16="http://schemas.microsoft.com/office/drawing/2014/main" id="{A66FFE4F-2D2A-984B-9CEF-4031A5FDA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440"/>
              <a:ext cx="1248" cy="384"/>
              <a:chOff x="2256" y="1440"/>
              <a:chExt cx="1248" cy="384"/>
            </a:xfrm>
          </p:grpSpPr>
          <p:grpSp>
            <p:nvGrpSpPr>
              <p:cNvPr id="104599" name="Group 229">
                <a:extLst>
                  <a:ext uri="{FF2B5EF4-FFF2-40B4-BE49-F238E27FC236}">
                    <a16:creationId xmlns:a16="http://schemas.microsoft.com/office/drawing/2014/main" id="{8F99575D-7AA2-EA4D-94AB-23F359D8D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1632"/>
                <a:ext cx="192" cy="192"/>
                <a:chOff x="3360" y="1248"/>
                <a:chExt cx="192" cy="192"/>
              </a:xfrm>
            </p:grpSpPr>
            <p:sp>
              <p:nvSpPr>
                <p:cNvPr id="104601" name="Oval 230">
                  <a:extLst>
                    <a:ext uri="{FF2B5EF4-FFF2-40B4-BE49-F238E27FC236}">
                      <a16:creationId xmlns:a16="http://schemas.microsoft.com/office/drawing/2014/main" id="{4C2E68A3-1011-7D46-9EEA-2BC62C456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602" name="Rectangle 231">
                  <a:extLst>
                    <a:ext uri="{FF2B5EF4-FFF2-40B4-BE49-F238E27FC236}">
                      <a16:creationId xmlns:a16="http://schemas.microsoft.com/office/drawing/2014/main" id="{BCD5B018-466C-464E-9459-D576F23DF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4600" name="Line 339">
                <a:extLst>
                  <a:ext uri="{FF2B5EF4-FFF2-40B4-BE49-F238E27FC236}">
                    <a16:creationId xmlns:a16="http://schemas.microsoft.com/office/drawing/2014/main" id="{CE1E8C56-2B4A-3348-930B-08587F272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440"/>
                <a:ext cx="115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98" name="Rectangle 373">
              <a:extLst>
                <a:ext uri="{FF2B5EF4-FFF2-40B4-BE49-F238E27FC236}">
                  <a16:creationId xmlns:a16="http://schemas.microsoft.com/office/drawing/2014/main" id="{EDE9E8C5-7556-E64D-9582-389747F0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0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373" name="Group 563">
            <a:extLst>
              <a:ext uri="{FF2B5EF4-FFF2-40B4-BE49-F238E27FC236}">
                <a16:creationId xmlns:a16="http://schemas.microsoft.com/office/drawing/2014/main" id="{27162CFE-89A8-3945-8A79-5A7F56F9A27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895600"/>
            <a:ext cx="2895600" cy="533400"/>
            <a:chOff x="768" y="1824"/>
            <a:chExt cx="1824" cy="336"/>
          </a:xfrm>
        </p:grpSpPr>
        <p:grpSp>
          <p:nvGrpSpPr>
            <p:cNvPr id="104591" name="Group 359">
              <a:extLst>
                <a:ext uri="{FF2B5EF4-FFF2-40B4-BE49-F238E27FC236}">
                  <a16:creationId xmlns:a16="http://schemas.microsoft.com/office/drawing/2014/main" id="{D7CD638B-8D8F-534A-BB26-FB9A136AE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824"/>
              <a:ext cx="384" cy="336"/>
              <a:chOff x="2352" y="1824"/>
              <a:chExt cx="384" cy="336"/>
            </a:xfrm>
          </p:grpSpPr>
          <p:grpSp>
            <p:nvGrpSpPr>
              <p:cNvPr id="104593" name="Group 256">
                <a:extLst>
                  <a:ext uri="{FF2B5EF4-FFF2-40B4-BE49-F238E27FC236}">
                    <a16:creationId xmlns:a16="http://schemas.microsoft.com/office/drawing/2014/main" id="{47BB8BE2-AEAD-B043-AB05-1BC51CC65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4" y="1968"/>
                <a:ext cx="192" cy="192"/>
                <a:chOff x="3360" y="1248"/>
                <a:chExt cx="192" cy="192"/>
              </a:xfrm>
            </p:grpSpPr>
            <p:sp>
              <p:nvSpPr>
                <p:cNvPr id="104595" name="Oval 257">
                  <a:extLst>
                    <a:ext uri="{FF2B5EF4-FFF2-40B4-BE49-F238E27FC236}">
                      <a16:creationId xmlns:a16="http://schemas.microsoft.com/office/drawing/2014/main" id="{7AEEEF68-FD7B-174C-99AC-720F1079E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96" name="Rectangle 258">
                  <a:extLst>
                    <a:ext uri="{FF2B5EF4-FFF2-40B4-BE49-F238E27FC236}">
                      <a16:creationId xmlns:a16="http://schemas.microsoft.com/office/drawing/2014/main" id="{ACEFE4E8-2417-224C-B26B-5E84FA95F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4594" name="Line 342">
                <a:extLst>
                  <a:ext uri="{FF2B5EF4-FFF2-40B4-BE49-F238E27FC236}">
                    <a16:creationId xmlns:a16="http://schemas.microsoft.com/office/drawing/2014/main" id="{95548A13-B940-204D-8650-F02823D60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92" name="Rectangle 374">
              <a:extLst>
                <a:ext uri="{FF2B5EF4-FFF2-40B4-BE49-F238E27FC236}">
                  <a16:creationId xmlns:a16="http://schemas.microsoft.com/office/drawing/2014/main" id="{A734F7D7-810F-974E-8153-4448AC2D2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8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sp>
        <p:nvSpPr>
          <p:cNvPr id="142711" name="Rectangle 375">
            <a:extLst>
              <a:ext uri="{FF2B5EF4-FFF2-40B4-BE49-F238E27FC236}">
                <a16:creationId xmlns:a16="http://schemas.microsoft.com/office/drawing/2014/main" id="{442BCE74-57CA-954B-948A-E6257BA6B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5436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</a:t>
            </a:r>
          </a:p>
        </p:txBody>
      </p:sp>
      <p:grpSp>
        <p:nvGrpSpPr>
          <p:cNvPr id="100376" name="Group 565">
            <a:extLst>
              <a:ext uri="{FF2B5EF4-FFF2-40B4-BE49-F238E27FC236}">
                <a16:creationId xmlns:a16="http://schemas.microsoft.com/office/drawing/2014/main" id="{3DE80181-77F5-6044-8EE2-19E9FEC5CCE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9000"/>
            <a:ext cx="3962400" cy="457200"/>
            <a:chOff x="480" y="2160"/>
            <a:chExt cx="2496" cy="288"/>
          </a:xfrm>
        </p:grpSpPr>
        <p:grpSp>
          <p:nvGrpSpPr>
            <p:cNvPr id="104585" name="Group 366">
              <a:extLst>
                <a:ext uri="{FF2B5EF4-FFF2-40B4-BE49-F238E27FC236}">
                  <a16:creationId xmlns:a16="http://schemas.microsoft.com/office/drawing/2014/main" id="{A82A8F29-D980-204F-81C2-39EEE93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160"/>
              <a:ext cx="192" cy="288"/>
              <a:chOff x="2928" y="2160"/>
              <a:chExt cx="192" cy="288"/>
            </a:xfrm>
          </p:grpSpPr>
          <p:grpSp>
            <p:nvGrpSpPr>
              <p:cNvPr id="104587" name="Group 284">
                <a:extLst>
                  <a:ext uri="{FF2B5EF4-FFF2-40B4-BE49-F238E27FC236}">
                    <a16:creationId xmlns:a16="http://schemas.microsoft.com/office/drawing/2014/main" id="{2B2F8695-0EE4-B046-926F-20CD3D05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256"/>
                <a:ext cx="192" cy="192"/>
                <a:chOff x="3360" y="1248"/>
                <a:chExt cx="192" cy="192"/>
              </a:xfrm>
            </p:grpSpPr>
            <p:sp>
              <p:nvSpPr>
                <p:cNvPr id="104589" name="Oval 285">
                  <a:extLst>
                    <a:ext uri="{FF2B5EF4-FFF2-40B4-BE49-F238E27FC236}">
                      <a16:creationId xmlns:a16="http://schemas.microsoft.com/office/drawing/2014/main" id="{48D118E3-42BA-4943-B81C-32137F72D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90" name="Rectangle 286">
                  <a:extLst>
                    <a:ext uri="{FF2B5EF4-FFF2-40B4-BE49-F238E27FC236}">
                      <a16:creationId xmlns:a16="http://schemas.microsoft.com/office/drawing/2014/main" id="{66F8DBD1-A850-5F49-9BB3-F694D33CF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104588" name="Line 345">
                <a:extLst>
                  <a:ext uri="{FF2B5EF4-FFF2-40B4-BE49-F238E27FC236}">
                    <a16:creationId xmlns:a16="http://schemas.microsoft.com/office/drawing/2014/main" id="{8352DBDC-B6FF-2245-B818-31831F822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216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86" name="Rectangle 376">
              <a:extLst>
                <a:ext uri="{FF2B5EF4-FFF2-40B4-BE49-F238E27FC236}">
                  <a16:creationId xmlns:a16="http://schemas.microsoft.com/office/drawing/2014/main" id="{0297773E-5CEC-684C-B3EA-7A19F6030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7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379" name="Group 561">
            <a:extLst>
              <a:ext uri="{FF2B5EF4-FFF2-40B4-BE49-F238E27FC236}">
                <a16:creationId xmlns:a16="http://schemas.microsoft.com/office/drawing/2014/main" id="{CB8B80CD-B95C-F940-8F23-FE573C3FDA2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24200"/>
            <a:ext cx="2819400" cy="304800"/>
            <a:chOff x="816" y="1968"/>
            <a:chExt cx="1776" cy="192"/>
          </a:xfrm>
        </p:grpSpPr>
        <p:grpSp>
          <p:nvGrpSpPr>
            <p:cNvPr id="104579" name="Group 380">
              <a:extLst>
                <a:ext uri="{FF2B5EF4-FFF2-40B4-BE49-F238E27FC236}">
                  <a16:creationId xmlns:a16="http://schemas.microsoft.com/office/drawing/2014/main" id="{467E926A-BE2F-4043-BDA0-BEEE243C3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968"/>
              <a:ext cx="192" cy="192"/>
              <a:chOff x="4560" y="1584"/>
              <a:chExt cx="144" cy="144"/>
            </a:xfrm>
          </p:grpSpPr>
          <p:sp>
            <p:nvSpPr>
              <p:cNvPr id="104583" name="Line 381">
                <a:extLst>
                  <a:ext uri="{FF2B5EF4-FFF2-40B4-BE49-F238E27FC236}">
                    <a16:creationId xmlns:a16="http://schemas.microsoft.com/office/drawing/2014/main" id="{90794E2D-E59D-0E4F-8111-AD6C25204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4" name="Line 382">
                <a:extLst>
                  <a:ext uri="{FF2B5EF4-FFF2-40B4-BE49-F238E27FC236}">
                    <a16:creationId xmlns:a16="http://schemas.microsoft.com/office/drawing/2014/main" id="{60A79B06-E2B7-804C-8F18-3A88BCD73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80" name="Group 389">
              <a:extLst>
                <a:ext uri="{FF2B5EF4-FFF2-40B4-BE49-F238E27FC236}">
                  <a16:creationId xmlns:a16="http://schemas.microsoft.com/office/drawing/2014/main" id="{CFB038E2-C103-A649-972B-E75F388B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968"/>
              <a:ext cx="192" cy="192"/>
              <a:chOff x="4560" y="1584"/>
              <a:chExt cx="144" cy="144"/>
            </a:xfrm>
          </p:grpSpPr>
          <p:sp>
            <p:nvSpPr>
              <p:cNvPr id="104581" name="Line 390">
                <a:extLst>
                  <a:ext uri="{FF2B5EF4-FFF2-40B4-BE49-F238E27FC236}">
                    <a16:creationId xmlns:a16="http://schemas.microsoft.com/office/drawing/2014/main" id="{B9C0B23F-102E-D241-A471-FE0ED041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2" name="Line 391">
                <a:extLst>
                  <a:ext uri="{FF2B5EF4-FFF2-40B4-BE49-F238E27FC236}">
                    <a16:creationId xmlns:a16="http://schemas.microsoft.com/office/drawing/2014/main" id="{7CA8B40E-22DD-BB49-93AC-181FE9897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382" name="Group 564">
            <a:extLst>
              <a:ext uri="{FF2B5EF4-FFF2-40B4-BE49-F238E27FC236}">
                <a16:creationId xmlns:a16="http://schemas.microsoft.com/office/drawing/2014/main" id="{30A0BA84-3330-C74E-9E61-886C383B41A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581400"/>
            <a:ext cx="3886200" cy="304800"/>
            <a:chOff x="528" y="2256"/>
            <a:chExt cx="2448" cy="192"/>
          </a:xfrm>
        </p:grpSpPr>
        <p:grpSp>
          <p:nvGrpSpPr>
            <p:cNvPr id="104573" name="Group 386">
              <a:extLst>
                <a:ext uri="{FF2B5EF4-FFF2-40B4-BE49-F238E27FC236}">
                  <a16:creationId xmlns:a16="http://schemas.microsoft.com/office/drawing/2014/main" id="{E7F07FF8-68A7-164A-BB98-7E5180BF7B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256"/>
              <a:ext cx="192" cy="192"/>
              <a:chOff x="4560" y="1584"/>
              <a:chExt cx="144" cy="144"/>
            </a:xfrm>
          </p:grpSpPr>
          <p:sp>
            <p:nvSpPr>
              <p:cNvPr id="104577" name="Line 387">
                <a:extLst>
                  <a:ext uri="{FF2B5EF4-FFF2-40B4-BE49-F238E27FC236}">
                    <a16:creationId xmlns:a16="http://schemas.microsoft.com/office/drawing/2014/main" id="{9A5CBAE4-8BE9-D647-953B-2BA8A4B71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8" name="Line 388">
                <a:extLst>
                  <a:ext uri="{FF2B5EF4-FFF2-40B4-BE49-F238E27FC236}">
                    <a16:creationId xmlns:a16="http://schemas.microsoft.com/office/drawing/2014/main" id="{4D0E7979-A5BA-824C-8447-CED8FCC02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74" name="Group 392">
              <a:extLst>
                <a:ext uri="{FF2B5EF4-FFF2-40B4-BE49-F238E27FC236}">
                  <a16:creationId xmlns:a16="http://schemas.microsoft.com/office/drawing/2014/main" id="{2212E7D4-E32A-CD49-8094-57C393F28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256"/>
              <a:ext cx="192" cy="192"/>
              <a:chOff x="4560" y="1584"/>
              <a:chExt cx="144" cy="144"/>
            </a:xfrm>
          </p:grpSpPr>
          <p:sp>
            <p:nvSpPr>
              <p:cNvPr id="104575" name="Line 393">
                <a:extLst>
                  <a:ext uri="{FF2B5EF4-FFF2-40B4-BE49-F238E27FC236}">
                    <a16:creationId xmlns:a16="http://schemas.microsoft.com/office/drawing/2014/main" id="{BD125074-C8EC-9548-9293-EC38124D0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6" name="Line 394">
                <a:extLst>
                  <a:ext uri="{FF2B5EF4-FFF2-40B4-BE49-F238E27FC236}">
                    <a16:creationId xmlns:a16="http://schemas.microsoft.com/office/drawing/2014/main" id="{54BD72D7-2858-2A40-A350-A2E6F586B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385" name="Group 395">
            <a:extLst>
              <a:ext uri="{FF2B5EF4-FFF2-40B4-BE49-F238E27FC236}">
                <a16:creationId xmlns:a16="http://schemas.microsoft.com/office/drawing/2014/main" id="{C80552D9-48A1-CF4D-9C19-D66A6EA73E9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667000"/>
            <a:ext cx="1676400" cy="1676400"/>
            <a:chOff x="4560" y="1584"/>
            <a:chExt cx="144" cy="144"/>
          </a:xfrm>
        </p:grpSpPr>
        <p:sp>
          <p:nvSpPr>
            <p:cNvPr id="104571" name="Line 396">
              <a:extLst>
                <a:ext uri="{FF2B5EF4-FFF2-40B4-BE49-F238E27FC236}">
                  <a16:creationId xmlns:a16="http://schemas.microsoft.com/office/drawing/2014/main" id="{97547336-9E17-5E43-A0B6-5BDF3525B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584"/>
              <a:ext cx="144" cy="14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72" name="Line 397">
              <a:extLst>
                <a:ext uri="{FF2B5EF4-FFF2-40B4-BE49-F238E27FC236}">
                  <a16:creationId xmlns:a16="http://schemas.microsoft.com/office/drawing/2014/main" id="{92D753C3-1A62-AD4A-BC8C-002330BC9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1584"/>
              <a:ext cx="144" cy="14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86" name="Group 432">
            <a:extLst>
              <a:ext uri="{FF2B5EF4-FFF2-40B4-BE49-F238E27FC236}">
                <a16:creationId xmlns:a16="http://schemas.microsoft.com/office/drawing/2014/main" id="{EF0458F9-2FFE-4A49-A1B0-00247D6E3F3F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819400"/>
            <a:ext cx="1219200" cy="533400"/>
            <a:chOff x="1584" y="1824"/>
            <a:chExt cx="768" cy="336"/>
          </a:xfrm>
        </p:grpSpPr>
        <p:grpSp>
          <p:nvGrpSpPr>
            <p:cNvPr id="104564" name="Group 433">
              <a:extLst>
                <a:ext uri="{FF2B5EF4-FFF2-40B4-BE49-F238E27FC236}">
                  <a16:creationId xmlns:a16="http://schemas.microsoft.com/office/drawing/2014/main" id="{D11A4359-2805-CC4F-BE7D-20D11543EE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968"/>
              <a:ext cx="192" cy="192"/>
              <a:chOff x="3360" y="1248"/>
              <a:chExt cx="192" cy="192"/>
            </a:xfrm>
          </p:grpSpPr>
          <p:sp>
            <p:nvSpPr>
              <p:cNvPr id="104569" name="Oval 434">
                <a:extLst>
                  <a:ext uri="{FF2B5EF4-FFF2-40B4-BE49-F238E27FC236}">
                    <a16:creationId xmlns:a16="http://schemas.microsoft.com/office/drawing/2014/main" id="{4E5F3A5E-B196-4F41-93D2-34B953A37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70" name="Rectangle 435">
                <a:extLst>
                  <a:ext uri="{FF2B5EF4-FFF2-40B4-BE49-F238E27FC236}">
                    <a16:creationId xmlns:a16="http://schemas.microsoft.com/office/drawing/2014/main" id="{C088DDE0-ED7F-2342-A4CD-C28230815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565" name="Group 436">
              <a:extLst>
                <a:ext uri="{FF2B5EF4-FFF2-40B4-BE49-F238E27FC236}">
                  <a16:creationId xmlns:a16="http://schemas.microsoft.com/office/drawing/2014/main" id="{985B844E-5676-4C43-BB7A-776C8D7AB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16"/>
              <a:ext cx="96" cy="96"/>
              <a:chOff x="2256" y="2928"/>
              <a:chExt cx="96" cy="96"/>
            </a:xfrm>
          </p:grpSpPr>
          <p:sp>
            <p:nvSpPr>
              <p:cNvPr id="104567" name="Line 437">
                <a:extLst>
                  <a:ext uri="{FF2B5EF4-FFF2-40B4-BE49-F238E27FC236}">
                    <a16:creationId xmlns:a16="http://schemas.microsoft.com/office/drawing/2014/main" id="{B7886BFF-7D65-1E46-A0BB-232301263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8" name="Line 438">
                <a:extLst>
                  <a:ext uri="{FF2B5EF4-FFF2-40B4-BE49-F238E27FC236}">
                    <a16:creationId xmlns:a16="http://schemas.microsoft.com/office/drawing/2014/main" id="{CA93C0F7-625A-6C42-B976-BD8DCCB46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66" name="Line 439">
              <a:extLst>
                <a:ext uri="{FF2B5EF4-FFF2-40B4-BE49-F238E27FC236}">
                  <a16:creationId xmlns:a16="http://schemas.microsoft.com/office/drawing/2014/main" id="{35DC93F3-B136-B34B-B642-7D9363227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824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89" name="Group 440">
            <a:extLst>
              <a:ext uri="{FF2B5EF4-FFF2-40B4-BE49-F238E27FC236}">
                <a16:creationId xmlns:a16="http://schemas.microsoft.com/office/drawing/2014/main" id="{43667740-CD60-4646-B5D4-D9687C657FB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819400"/>
            <a:ext cx="457200" cy="533400"/>
            <a:chOff x="2064" y="1824"/>
            <a:chExt cx="288" cy="336"/>
          </a:xfrm>
        </p:grpSpPr>
        <p:grpSp>
          <p:nvGrpSpPr>
            <p:cNvPr id="104557" name="Group 441">
              <a:extLst>
                <a:ext uri="{FF2B5EF4-FFF2-40B4-BE49-F238E27FC236}">
                  <a16:creationId xmlns:a16="http://schemas.microsoft.com/office/drawing/2014/main" id="{A96FD71D-8481-E74C-A795-D755660FD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68"/>
              <a:ext cx="192" cy="192"/>
              <a:chOff x="3360" y="1248"/>
              <a:chExt cx="192" cy="192"/>
            </a:xfrm>
          </p:grpSpPr>
          <p:sp>
            <p:nvSpPr>
              <p:cNvPr id="104562" name="Oval 442">
                <a:extLst>
                  <a:ext uri="{FF2B5EF4-FFF2-40B4-BE49-F238E27FC236}">
                    <a16:creationId xmlns:a16="http://schemas.microsoft.com/office/drawing/2014/main" id="{8AAD4E5C-8C31-A44F-90A9-0FB20C610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63" name="Rectangle 443">
                <a:extLst>
                  <a:ext uri="{FF2B5EF4-FFF2-40B4-BE49-F238E27FC236}">
                    <a16:creationId xmlns:a16="http://schemas.microsoft.com/office/drawing/2014/main" id="{A01DC6D8-DAA5-9945-B458-A2A7C6A02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558" name="Group 444">
              <a:extLst>
                <a:ext uri="{FF2B5EF4-FFF2-40B4-BE49-F238E27FC236}">
                  <a16:creationId xmlns:a16="http://schemas.microsoft.com/office/drawing/2014/main" id="{B582E00E-6999-1B43-815D-711C60F82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016"/>
              <a:ext cx="96" cy="96"/>
              <a:chOff x="2256" y="2928"/>
              <a:chExt cx="96" cy="96"/>
            </a:xfrm>
          </p:grpSpPr>
          <p:sp>
            <p:nvSpPr>
              <p:cNvPr id="104560" name="Line 445">
                <a:extLst>
                  <a:ext uri="{FF2B5EF4-FFF2-40B4-BE49-F238E27FC236}">
                    <a16:creationId xmlns:a16="http://schemas.microsoft.com/office/drawing/2014/main" id="{603CF904-9E22-D244-B55F-F855148CE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1" name="Line 446">
                <a:extLst>
                  <a:ext uri="{FF2B5EF4-FFF2-40B4-BE49-F238E27FC236}">
                    <a16:creationId xmlns:a16="http://schemas.microsoft.com/office/drawing/2014/main" id="{2F8A7A2F-CB7A-B742-8757-83FCF6CFA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59" name="Line 447">
              <a:extLst>
                <a:ext uri="{FF2B5EF4-FFF2-40B4-BE49-F238E27FC236}">
                  <a16:creationId xmlns:a16="http://schemas.microsoft.com/office/drawing/2014/main" id="{7F0B8A4D-FF53-054F-B71B-08A8F6DA9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92" name="Group 529">
            <a:extLst>
              <a:ext uri="{FF2B5EF4-FFF2-40B4-BE49-F238E27FC236}">
                <a16:creationId xmlns:a16="http://schemas.microsoft.com/office/drawing/2014/main" id="{71BC0CC0-0F65-774D-BE93-C57EF8F17457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2819400"/>
            <a:ext cx="685800" cy="533400"/>
            <a:chOff x="4752" y="1776"/>
            <a:chExt cx="432" cy="336"/>
          </a:xfrm>
        </p:grpSpPr>
        <p:grpSp>
          <p:nvGrpSpPr>
            <p:cNvPr id="104549" name="Group 474">
              <a:extLst>
                <a:ext uri="{FF2B5EF4-FFF2-40B4-BE49-F238E27FC236}">
                  <a16:creationId xmlns:a16="http://schemas.microsoft.com/office/drawing/2014/main" id="{6C9471E1-DDDE-8946-9009-911A28D51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776"/>
              <a:ext cx="432" cy="336"/>
              <a:chOff x="4752" y="1776"/>
              <a:chExt cx="432" cy="336"/>
            </a:xfrm>
          </p:grpSpPr>
          <p:sp>
            <p:nvSpPr>
              <p:cNvPr id="104553" name="Line 452">
                <a:extLst>
                  <a:ext uri="{FF2B5EF4-FFF2-40B4-BE49-F238E27FC236}">
                    <a16:creationId xmlns:a16="http://schemas.microsoft.com/office/drawing/2014/main" id="{F0ECBC3A-86C1-804E-9A5C-6AC4B22AE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776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4554" name="Group 464">
                <a:extLst>
                  <a:ext uri="{FF2B5EF4-FFF2-40B4-BE49-F238E27FC236}">
                    <a16:creationId xmlns:a16="http://schemas.microsoft.com/office/drawing/2014/main" id="{2E34C36F-B342-9144-96D5-5E6952EA5C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2" y="1920"/>
                <a:ext cx="192" cy="192"/>
                <a:chOff x="3360" y="1248"/>
                <a:chExt cx="192" cy="192"/>
              </a:xfrm>
            </p:grpSpPr>
            <p:sp>
              <p:nvSpPr>
                <p:cNvPr id="104555" name="Oval 465">
                  <a:extLst>
                    <a:ext uri="{FF2B5EF4-FFF2-40B4-BE49-F238E27FC236}">
                      <a16:creationId xmlns:a16="http://schemas.microsoft.com/office/drawing/2014/main" id="{ECC57EA7-6860-BC41-9A6E-6ED82E98D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56" name="Rectangle 466">
                  <a:extLst>
                    <a:ext uri="{FF2B5EF4-FFF2-40B4-BE49-F238E27FC236}">
                      <a16:creationId xmlns:a16="http://schemas.microsoft.com/office/drawing/2014/main" id="{946FAAD7-2B5A-7848-B336-C717A48C0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104550" name="Group 467">
              <a:extLst>
                <a:ext uri="{FF2B5EF4-FFF2-40B4-BE49-F238E27FC236}">
                  <a16:creationId xmlns:a16="http://schemas.microsoft.com/office/drawing/2014/main" id="{9AEE2C0A-4D19-5F49-AF17-6B385E380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968"/>
              <a:ext cx="96" cy="96"/>
              <a:chOff x="2256" y="2928"/>
              <a:chExt cx="96" cy="96"/>
            </a:xfrm>
          </p:grpSpPr>
          <p:sp>
            <p:nvSpPr>
              <p:cNvPr id="104551" name="Line 468">
                <a:extLst>
                  <a:ext uri="{FF2B5EF4-FFF2-40B4-BE49-F238E27FC236}">
                    <a16:creationId xmlns:a16="http://schemas.microsoft.com/office/drawing/2014/main" id="{ECF060F2-2943-0245-9843-A3BAD9B7E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52" name="Line 469">
                <a:extLst>
                  <a:ext uri="{FF2B5EF4-FFF2-40B4-BE49-F238E27FC236}">
                    <a16:creationId xmlns:a16="http://schemas.microsoft.com/office/drawing/2014/main" id="{433114BC-9464-AC49-932A-2B56E71CE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403" name="Group 531">
            <a:extLst>
              <a:ext uri="{FF2B5EF4-FFF2-40B4-BE49-F238E27FC236}">
                <a16:creationId xmlns:a16="http://schemas.microsoft.com/office/drawing/2014/main" id="{87D237F6-5C26-7A4F-B815-6569221814CA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886200"/>
            <a:ext cx="381000" cy="457200"/>
            <a:chOff x="2784" y="2448"/>
            <a:chExt cx="240" cy="288"/>
          </a:xfrm>
        </p:grpSpPr>
        <p:grpSp>
          <p:nvGrpSpPr>
            <p:cNvPr id="104542" name="Group 532">
              <a:extLst>
                <a:ext uri="{FF2B5EF4-FFF2-40B4-BE49-F238E27FC236}">
                  <a16:creationId xmlns:a16="http://schemas.microsoft.com/office/drawing/2014/main" id="{48D30B6F-8AB1-E042-9445-228C9B7EE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544"/>
              <a:ext cx="192" cy="192"/>
              <a:chOff x="3360" y="1248"/>
              <a:chExt cx="192" cy="192"/>
            </a:xfrm>
          </p:grpSpPr>
          <p:sp>
            <p:nvSpPr>
              <p:cNvPr id="104547" name="Oval 533">
                <a:extLst>
                  <a:ext uri="{FF2B5EF4-FFF2-40B4-BE49-F238E27FC236}">
                    <a16:creationId xmlns:a16="http://schemas.microsoft.com/office/drawing/2014/main" id="{A238D2F8-7A87-F044-9432-42E8A4FAA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48" name="Rectangle 534">
                <a:extLst>
                  <a:ext uri="{FF2B5EF4-FFF2-40B4-BE49-F238E27FC236}">
                    <a16:creationId xmlns:a16="http://schemas.microsoft.com/office/drawing/2014/main" id="{1EBFF6CC-AC60-9C4A-965F-AE7855F24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543" name="Group 535">
              <a:extLst>
                <a:ext uri="{FF2B5EF4-FFF2-40B4-BE49-F238E27FC236}">
                  <a16:creationId xmlns:a16="http://schemas.microsoft.com/office/drawing/2014/main" id="{05C55129-E22D-7A42-B9A4-921E3F01B4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592"/>
              <a:ext cx="96" cy="96"/>
              <a:chOff x="2256" y="2928"/>
              <a:chExt cx="96" cy="96"/>
            </a:xfrm>
          </p:grpSpPr>
          <p:sp>
            <p:nvSpPr>
              <p:cNvPr id="104545" name="Line 536">
                <a:extLst>
                  <a:ext uri="{FF2B5EF4-FFF2-40B4-BE49-F238E27FC236}">
                    <a16:creationId xmlns:a16="http://schemas.microsoft.com/office/drawing/2014/main" id="{920A910E-320B-FD4D-87B0-3BE8DA16B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46" name="Line 537">
                <a:extLst>
                  <a:ext uri="{FF2B5EF4-FFF2-40B4-BE49-F238E27FC236}">
                    <a16:creationId xmlns:a16="http://schemas.microsoft.com/office/drawing/2014/main" id="{7AF5D0C9-95CF-3548-94AB-4B42FD818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44" name="Line 538">
              <a:extLst>
                <a:ext uri="{FF2B5EF4-FFF2-40B4-BE49-F238E27FC236}">
                  <a16:creationId xmlns:a16="http://schemas.microsoft.com/office/drawing/2014/main" id="{BD862CC9-B343-C049-B916-C5A733A42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413" name="Group 539">
            <a:extLst>
              <a:ext uri="{FF2B5EF4-FFF2-40B4-BE49-F238E27FC236}">
                <a16:creationId xmlns:a16="http://schemas.microsoft.com/office/drawing/2014/main" id="{92519696-2992-A84C-A2C6-E81F6F37788E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886200"/>
            <a:ext cx="304800" cy="457200"/>
            <a:chOff x="2880" y="2448"/>
            <a:chExt cx="192" cy="288"/>
          </a:xfrm>
        </p:grpSpPr>
        <p:grpSp>
          <p:nvGrpSpPr>
            <p:cNvPr id="104535" name="Group 540">
              <a:extLst>
                <a:ext uri="{FF2B5EF4-FFF2-40B4-BE49-F238E27FC236}">
                  <a16:creationId xmlns:a16="http://schemas.microsoft.com/office/drawing/2014/main" id="{59D7F4CF-B4D5-4E4E-A95B-3FF7E8171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92" cy="192"/>
              <a:chOff x="3360" y="1248"/>
              <a:chExt cx="192" cy="192"/>
            </a:xfrm>
          </p:grpSpPr>
          <p:sp>
            <p:nvSpPr>
              <p:cNvPr id="104540" name="Oval 541">
                <a:extLst>
                  <a:ext uri="{FF2B5EF4-FFF2-40B4-BE49-F238E27FC236}">
                    <a16:creationId xmlns:a16="http://schemas.microsoft.com/office/drawing/2014/main" id="{DB7BFDDF-039B-D644-A493-38CBDFC1A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41" name="Rectangle 542">
                <a:extLst>
                  <a:ext uri="{FF2B5EF4-FFF2-40B4-BE49-F238E27FC236}">
                    <a16:creationId xmlns:a16="http://schemas.microsoft.com/office/drawing/2014/main" id="{B14FE893-BD94-2C44-83C4-C5B8B9DCF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536" name="Group 543">
              <a:extLst>
                <a:ext uri="{FF2B5EF4-FFF2-40B4-BE49-F238E27FC236}">
                  <a16:creationId xmlns:a16="http://schemas.microsoft.com/office/drawing/2014/main" id="{39182F2C-5C5B-C04E-94D6-F3665014E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592"/>
              <a:ext cx="96" cy="96"/>
              <a:chOff x="2256" y="2928"/>
              <a:chExt cx="96" cy="96"/>
            </a:xfrm>
          </p:grpSpPr>
          <p:sp>
            <p:nvSpPr>
              <p:cNvPr id="104538" name="Line 544">
                <a:extLst>
                  <a:ext uri="{FF2B5EF4-FFF2-40B4-BE49-F238E27FC236}">
                    <a16:creationId xmlns:a16="http://schemas.microsoft.com/office/drawing/2014/main" id="{D8A0821F-04C0-5C40-A4FE-0D6AF5162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39" name="Line 545">
                <a:extLst>
                  <a:ext uri="{FF2B5EF4-FFF2-40B4-BE49-F238E27FC236}">
                    <a16:creationId xmlns:a16="http://schemas.microsoft.com/office/drawing/2014/main" id="{DCA2F527-24AF-B040-B1B9-587CD76D1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37" name="Line 546">
              <a:extLst>
                <a:ext uri="{FF2B5EF4-FFF2-40B4-BE49-F238E27FC236}">
                  <a16:creationId xmlns:a16="http://schemas.microsoft.com/office/drawing/2014/main" id="{00918A23-DE1E-9C4E-97F4-EE8D71A92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428" name="Group 573">
            <a:extLst>
              <a:ext uri="{FF2B5EF4-FFF2-40B4-BE49-F238E27FC236}">
                <a16:creationId xmlns:a16="http://schemas.microsoft.com/office/drawing/2014/main" id="{E23D70E1-D03F-5D45-AF36-6855DACDC63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4419600" cy="838200"/>
            <a:chOff x="240" y="1632"/>
            <a:chExt cx="2784" cy="528"/>
          </a:xfrm>
        </p:grpSpPr>
        <p:grpSp>
          <p:nvGrpSpPr>
            <p:cNvPr id="104522" name="Group 569">
              <a:extLst>
                <a:ext uri="{FF2B5EF4-FFF2-40B4-BE49-F238E27FC236}">
                  <a16:creationId xmlns:a16="http://schemas.microsoft.com/office/drawing/2014/main" id="{7E086884-206E-3943-B1D8-C086A7B5D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0"/>
              <a:ext cx="2784" cy="480"/>
              <a:chOff x="240" y="1680"/>
              <a:chExt cx="2784" cy="480"/>
            </a:xfrm>
          </p:grpSpPr>
          <p:grpSp>
            <p:nvGrpSpPr>
              <p:cNvPr id="104526" name="Group 379">
                <a:extLst>
                  <a:ext uri="{FF2B5EF4-FFF2-40B4-BE49-F238E27FC236}">
                    <a16:creationId xmlns:a16="http://schemas.microsoft.com/office/drawing/2014/main" id="{FB0CD8E5-35E3-DD4D-8015-7D62618E3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680"/>
                <a:ext cx="192" cy="192"/>
                <a:chOff x="4560" y="1584"/>
                <a:chExt cx="144" cy="144"/>
              </a:xfrm>
            </p:grpSpPr>
            <p:sp>
              <p:nvSpPr>
                <p:cNvPr id="104533" name="Line 377">
                  <a:extLst>
                    <a:ext uri="{FF2B5EF4-FFF2-40B4-BE49-F238E27FC236}">
                      <a16:creationId xmlns:a16="http://schemas.microsoft.com/office/drawing/2014/main" id="{C7293D84-785C-1B4D-A9A3-1FBF058F6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4" name="Line 378">
                  <a:extLst>
                    <a:ext uri="{FF2B5EF4-FFF2-40B4-BE49-F238E27FC236}">
                      <a16:creationId xmlns:a16="http://schemas.microsoft.com/office/drawing/2014/main" id="{322B97F9-D935-8F4F-91FF-312609BFED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527" name="Group 383">
                <a:extLst>
                  <a:ext uri="{FF2B5EF4-FFF2-40B4-BE49-F238E27FC236}">
                    <a16:creationId xmlns:a16="http://schemas.microsoft.com/office/drawing/2014/main" id="{1AF285E5-03C3-B844-848B-15E3976B3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1968"/>
                <a:ext cx="192" cy="192"/>
                <a:chOff x="4560" y="1584"/>
                <a:chExt cx="144" cy="144"/>
              </a:xfrm>
            </p:grpSpPr>
            <p:sp>
              <p:nvSpPr>
                <p:cNvPr id="104531" name="Line 384">
                  <a:extLst>
                    <a:ext uri="{FF2B5EF4-FFF2-40B4-BE49-F238E27FC236}">
                      <a16:creationId xmlns:a16="http://schemas.microsoft.com/office/drawing/2014/main" id="{628F303C-3F8A-5442-8646-D7B90FC10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2" name="Line 385">
                  <a:extLst>
                    <a:ext uri="{FF2B5EF4-FFF2-40B4-BE49-F238E27FC236}">
                      <a16:creationId xmlns:a16="http://schemas.microsoft.com/office/drawing/2014/main" id="{8AF08B93-B202-034C-8060-6A4626E38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528" name="Group 566">
                <a:extLst>
                  <a:ext uri="{FF2B5EF4-FFF2-40B4-BE49-F238E27FC236}">
                    <a16:creationId xmlns:a16="http://schemas.microsoft.com/office/drawing/2014/main" id="{D33A6E55-0935-9841-9CFC-99A53EDD0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2" y="1968"/>
                <a:ext cx="192" cy="192"/>
                <a:chOff x="4560" y="1584"/>
                <a:chExt cx="144" cy="144"/>
              </a:xfrm>
            </p:grpSpPr>
            <p:sp>
              <p:nvSpPr>
                <p:cNvPr id="104529" name="Line 567">
                  <a:extLst>
                    <a:ext uri="{FF2B5EF4-FFF2-40B4-BE49-F238E27FC236}">
                      <a16:creationId xmlns:a16="http://schemas.microsoft.com/office/drawing/2014/main" id="{528D845D-AC77-484F-BEEF-7C72BFB5E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0" name="Line 568">
                  <a:extLst>
                    <a:ext uri="{FF2B5EF4-FFF2-40B4-BE49-F238E27FC236}">
                      <a16:creationId xmlns:a16="http://schemas.microsoft.com/office/drawing/2014/main" id="{3184E654-713B-B549-AF49-529B69C65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4523" name="Group 570">
              <a:extLst>
                <a:ext uri="{FF2B5EF4-FFF2-40B4-BE49-F238E27FC236}">
                  <a16:creationId xmlns:a16="http://schemas.microsoft.com/office/drawing/2014/main" id="{1AF34C23-0518-DB41-BFA6-C5A431413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632"/>
              <a:ext cx="192" cy="192"/>
              <a:chOff x="4560" y="1584"/>
              <a:chExt cx="144" cy="144"/>
            </a:xfrm>
          </p:grpSpPr>
          <p:sp>
            <p:nvSpPr>
              <p:cNvPr id="104524" name="Line 571">
                <a:extLst>
                  <a:ext uri="{FF2B5EF4-FFF2-40B4-BE49-F238E27FC236}">
                    <a16:creationId xmlns:a16="http://schemas.microsoft.com/office/drawing/2014/main" id="{EC54DDC9-163C-5449-8BC4-A590B8630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5" name="Line 572">
                <a:extLst>
                  <a:ext uri="{FF2B5EF4-FFF2-40B4-BE49-F238E27FC236}">
                    <a16:creationId xmlns:a16="http://schemas.microsoft.com/office/drawing/2014/main" id="{D337A667-7674-E34C-82A0-D70585774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447" name="Group 556">
            <a:extLst>
              <a:ext uri="{FF2B5EF4-FFF2-40B4-BE49-F238E27FC236}">
                <a16:creationId xmlns:a16="http://schemas.microsoft.com/office/drawing/2014/main" id="{E9F227C7-D094-A541-957B-5837A6E2CBC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1488" y="2688"/>
            <a:chExt cx="1152" cy="1152"/>
          </a:xfrm>
        </p:grpSpPr>
        <p:sp>
          <p:nvSpPr>
            <p:cNvPr id="104514" name="Rectangle 548">
              <a:extLst>
                <a:ext uri="{FF2B5EF4-FFF2-40B4-BE49-F238E27FC236}">
                  <a16:creationId xmlns:a16="http://schemas.microsoft.com/office/drawing/2014/main" id="{F5360D61-AE19-0645-A728-B676B986A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5" name="Rectangle 549">
              <a:extLst>
                <a:ext uri="{FF2B5EF4-FFF2-40B4-BE49-F238E27FC236}">
                  <a16:creationId xmlns:a16="http://schemas.microsoft.com/office/drawing/2014/main" id="{5BA225EF-D311-5447-A7E8-D78B641C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115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6" name="Rectangle 550">
              <a:extLst>
                <a:ext uri="{FF2B5EF4-FFF2-40B4-BE49-F238E27FC236}">
                  <a16:creationId xmlns:a16="http://schemas.microsoft.com/office/drawing/2014/main" id="{A9707A4E-2C56-334F-8E88-B94837709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7" name="Rectangle 551">
              <a:extLst>
                <a:ext uri="{FF2B5EF4-FFF2-40B4-BE49-F238E27FC236}">
                  <a16:creationId xmlns:a16="http://schemas.microsoft.com/office/drawing/2014/main" id="{25EBC711-C9C1-5A49-911B-73F58428F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8" name="Rectangle 552">
              <a:extLst>
                <a:ext uri="{FF2B5EF4-FFF2-40B4-BE49-F238E27FC236}">
                  <a16:creationId xmlns:a16="http://schemas.microsoft.com/office/drawing/2014/main" id="{30F1BAE4-00FC-6A48-97AF-51AAC5ED9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9" name="Rectangle 553">
              <a:extLst>
                <a:ext uri="{FF2B5EF4-FFF2-40B4-BE49-F238E27FC236}">
                  <a16:creationId xmlns:a16="http://schemas.microsoft.com/office/drawing/2014/main" id="{D60C3FB1-3D80-F641-8FE4-645C1FA95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20" name="Rectangle 554">
              <a:extLst>
                <a:ext uri="{FF2B5EF4-FFF2-40B4-BE49-F238E27FC236}">
                  <a16:creationId xmlns:a16="http://schemas.microsoft.com/office/drawing/2014/main" id="{D556E7C2-725B-AF4C-986D-C48811877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21" name="Rectangle 555">
              <a:extLst>
                <a:ext uri="{FF2B5EF4-FFF2-40B4-BE49-F238E27FC236}">
                  <a16:creationId xmlns:a16="http://schemas.microsoft.com/office/drawing/2014/main" id="{98C43764-5FEA-3A41-B5F4-B315E0987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55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0448" name="Group 575">
            <a:extLst>
              <a:ext uri="{FF2B5EF4-FFF2-40B4-BE49-F238E27FC236}">
                <a16:creationId xmlns:a16="http://schemas.microsoft.com/office/drawing/2014/main" id="{70BD1ACA-2A5E-6447-89DF-705CF334BC4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86000"/>
            <a:ext cx="6705600" cy="685800"/>
            <a:chOff x="480" y="1440"/>
            <a:chExt cx="4224" cy="432"/>
          </a:xfrm>
        </p:grpSpPr>
        <p:grpSp>
          <p:nvGrpSpPr>
            <p:cNvPr id="104508" name="Group 462">
              <a:extLst>
                <a:ext uri="{FF2B5EF4-FFF2-40B4-BE49-F238E27FC236}">
                  <a16:creationId xmlns:a16="http://schemas.microsoft.com/office/drawing/2014/main" id="{76CE271F-FA21-FC4D-9ABF-4F32A6992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440"/>
              <a:ext cx="1344" cy="336"/>
              <a:chOff x="3504" y="1440"/>
              <a:chExt cx="1344" cy="336"/>
            </a:xfrm>
          </p:grpSpPr>
          <p:grpSp>
            <p:nvGrpSpPr>
              <p:cNvPr id="104510" name="Group 402">
                <a:extLst>
                  <a:ext uri="{FF2B5EF4-FFF2-40B4-BE49-F238E27FC236}">
                    <a16:creationId xmlns:a16="http://schemas.microsoft.com/office/drawing/2014/main" id="{08D000FA-488B-AC42-B4E7-736810232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1584"/>
                <a:ext cx="192" cy="192"/>
                <a:chOff x="4752" y="1584"/>
                <a:chExt cx="192" cy="192"/>
              </a:xfrm>
            </p:grpSpPr>
            <p:sp>
              <p:nvSpPr>
                <p:cNvPr id="104512" name="Oval 399">
                  <a:extLst>
                    <a:ext uri="{FF2B5EF4-FFF2-40B4-BE49-F238E27FC236}">
                      <a16:creationId xmlns:a16="http://schemas.microsoft.com/office/drawing/2014/main" id="{8C866621-58CA-3F4E-B6B8-70E9F2384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1584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13" name="Rectangle 400">
                  <a:extLst>
                    <a:ext uri="{FF2B5EF4-FFF2-40B4-BE49-F238E27FC236}">
                      <a16:creationId xmlns:a16="http://schemas.microsoft.com/office/drawing/2014/main" id="{EBAE6126-1CE4-1E42-92E4-3F7957416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1622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104511" name="Line 461">
                <a:extLst>
                  <a:ext uri="{FF2B5EF4-FFF2-40B4-BE49-F238E27FC236}">
                    <a16:creationId xmlns:a16="http://schemas.microsoft.com/office/drawing/2014/main" id="{A9043DDD-D3BD-2843-BCB0-FD454F6C9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1440"/>
                <a:ext cx="12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09" name="Rectangle 557">
              <a:extLst>
                <a:ext uri="{FF2B5EF4-FFF2-40B4-BE49-F238E27FC236}">
                  <a16:creationId xmlns:a16="http://schemas.microsoft.com/office/drawing/2014/main" id="{1EDCB227-5631-B04C-BD97-55B40124C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99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59" name="Group 576">
            <a:extLst>
              <a:ext uri="{FF2B5EF4-FFF2-40B4-BE49-F238E27FC236}">
                <a16:creationId xmlns:a16="http://schemas.microsoft.com/office/drawing/2014/main" id="{5B3D498D-257B-B64B-AF86-74FA375C64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6934200" cy="579438"/>
            <a:chOff x="1056" y="1776"/>
            <a:chExt cx="4368" cy="365"/>
          </a:xfrm>
        </p:grpSpPr>
        <p:grpSp>
          <p:nvGrpSpPr>
            <p:cNvPr id="104502" name="Group 453">
              <a:extLst>
                <a:ext uri="{FF2B5EF4-FFF2-40B4-BE49-F238E27FC236}">
                  <a16:creationId xmlns:a16="http://schemas.microsoft.com/office/drawing/2014/main" id="{143D2699-BE60-B14D-8E0D-82BBA4856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776"/>
              <a:ext cx="816" cy="336"/>
              <a:chOff x="2352" y="1824"/>
              <a:chExt cx="816" cy="336"/>
            </a:xfrm>
          </p:grpSpPr>
          <p:grpSp>
            <p:nvGrpSpPr>
              <p:cNvPr id="104504" name="Group 454">
                <a:extLst>
                  <a:ext uri="{FF2B5EF4-FFF2-40B4-BE49-F238E27FC236}">
                    <a16:creationId xmlns:a16="http://schemas.microsoft.com/office/drawing/2014/main" id="{0E479F32-9F25-6240-AE2B-59F0482B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968"/>
                <a:ext cx="192" cy="192"/>
                <a:chOff x="3360" y="1248"/>
                <a:chExt cx="192" cy="192"/>
              </a:xfrm>
            </p:grpSpPr>
            <p:sp>
              <p:nvSpPr>
                <p:cNvPr id="104506" name="Oval 455">
                  <a:extLst>
                    <a:ext uri="{FF2B5EF4-FFF2-40B4-BE49-F238E27FC236}">
                      <a16:creationId xmlns:a16="http://schemas.microsoft.com/office/drawing/2014/main" id="{B639C98A-7CBB-4F4E-9005-FB37C7AAF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07" name="Rectangle 456">
                  <a:extLst>
                    <a:ext uri="{FF2B5EF4-FFF2-40B4-BE49-F238E27FC236}">
                      <a16:creationId xmlns:a16="http://schemas.microsoft.com/office/drawing/2014/main" id="{09F1B3B3-A7F1-254D-9D9A-DC05A4CDF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104505" name="Line 457">
                <a:extLst>
                  <a:ext uri="{FF2B5EF4-FFF2-40B4-BE49-F238E27FC236}">
                    <a16:creationId xmlns:a16="http://schemas.microsoft.com/office/drawing/2014/main" id="{C6B2868D-23C2-E84D-B9A5-2B2B602E7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72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03" name="Rectangle 558">
              <a:extLst>
                <a:ext uri="{FF2B5EF4-FFF2-40B4-BE49-F238E27FC236}">
                  <a16:creationId xmlns:a16="http://schemas.microsoft.com/office/drawing/2014/main" id="{1BE9936A-3B38-894D-B47C-C7F23226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69" name="Group 577">
            <a:extLst>
              <a:ext uri="{FF2B5EF4-FFF2-40B4-BE49-F238E27FC236}">
                <a16:creationId xmlns:a16="http://schemas.microsoft.com/office/drawing/2014/main" id="{FF82FF39-E298-0348-882F-293E6F818B6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52800"/>
            <a:ext cx="8153400" cy="533400"/>
            <a:chOff x="192" y="2112"/>
            <a:chExt cx="5136" cy="336"/>
          </a:xfrm>
        </p:grpSpPr>
        <p:grpSp>
          <p:nvGrpSpPr>
            <p:cNvPr id="104496" name="Group 528">
              <a:extLst>
                <a:ext uri="{FF2B5EF4-FFF2-40B4-BE49-F238E27FC236}">
                  <a16:creationId xmlns:a16="http://schemas.microsoft.com/office/drawing/2014/main" id="{474A755B-A85A-964F-A1E2-240E48DF7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112"/>
              <a:ext cx="240" cy="336"/>
              <a:chOff x="5232" y="2112"/>
              <a:chExt cx="240" cy="336"/>
            </a:xfrm>
          </p:grpSpPr>
          <p:grpSp>
            <p:nvGrpSpPr>
              <p:cNvPr id="104498" name="Group 521">
                <a:extLst>
                  <a:ext uri="{FF2B5EF4-FFF2-40B4-BE49-F238E27FC236}">
                    <a16:creationId xmlns:a16="http://schemas.microsoft.com/office/drawing/2014/main" id="{F4334A99-CE60-CB4D-B40E-C8325E649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2256"/>
                <a:ext cx="192" cy="192"/>
                <a:chOff x="4032" y="2688"/>
                <a:chExt cx="192" cy="192"/>
              </a:xfrm>
            </p:grpSpPr>
            <p:sp>
              <p:nvSpPr>
                <p:cNvPr id="104500" name="Oval 516">
                  <a:extLst>
                    <a:ext uri="{FF2B5EF4-FFF2-40B4-BE49-F238E27FC236}">
                      <a16:creationId xmlns:a16="http://schemas.microsoft.com/office/drawing/2014/main" id="{4FB53DEE-0411-704B-99C2-0C0096107E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68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01" name="Rectangle 517">
                  <a:extLst>
                    <a:ext uri="{FF2B5EF4-FFF2-40B4-BE49-F238E27FC236}">
                      <a16:creationId xmlns:a16="http://schemas.microsoft.com/office/drawing/2014/main" id="{A263700A-1798-8F49-80B5-9CEB22E8E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72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4499" name="Line 527">
                <a:extLst>
                  <a:ext uri="{FF2B5EF4-FFF2-40B4-BE49-F238E27FC236}">
                    <a16:creationId xmlns:a16="http://schemas.microsoft.com/office/drawing/2014/main" id="{D124EFAA-BD49-F148-A399-72D843311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112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497" name="Rectangle 559">
              <a:extLst>
                <a:ext uri="{FF2B5EF4-FFF2-40B4-BE49-F238E27FC236}">
                  <a16:creationId xmlns:a16="http://schemas.microsoft.com/office/drawing/2014/main" id="{B2BBF16A-F757-8843-82B6-05DF5823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79" name="Group 578">
            <a:extLst>
              <a:ext uri="{FF2B5EF4-FFF2-40B4-BE49-F238E27FC236}">
                <a16:creationId xmlns:a16="http://schemas.microsoft.com/office/drawing/2014/main" id="{18EC0887-184D-864F-A5AB-9C35E8E9593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886200"/>
            <a:ext cx="7391400" cy="457200"/>
            <a:chOff x="768" y="2448"/>
            <a:chExt cx="4656" cy="288"/>
          </a:xfrm>
        </p:grpSpPr>
        <p:grpSp>
          <p:nvGrpSpPr>
            <p:cNvPr id="104491" name="Group 524">
              <a:extLst>
                <a:ext uri="{FF2B5EF4-FFF2-40B4-BE49-F238E27FC236}">
                  <a16:creationId xmlns:a16="http://schemas.microsoft.com/office/drawing/2014/main" id="{B3A4BE52-796C-464F-93E5-76B5964AA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2544"/>
              <a:ext cx="192" cy="192"/>
              <a:chOff x="4032" y="2688"/>
              <a:chExt cx="192" cy="192"/>
            </a:xfrm>
          </p:grpSpPr>
          <p:sp>
            <p:nvSpPr>
              <p:cNvPr id="104494" name="Oval 525">
                <a:extLst>
                  <a:ext uri="{FF2B5EF4-FFF2-40B4-BE49-F238E27FC236}">
                    <a16:creationId xmlns:a16="http://schemas.microsoft.com/office/drawing/2014/main" id="{DF768186-95BA-FB44-8AC1-39AA1FF59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495" name="Rectangle 526">
                <a:extLst>
                  <a:ext uri="{FF2B5EF4-FFF2-40B4-BE49-F238E27FC236}">
                    <a16:creationId xmlns:a16="http://schemas.microsoft.com/office/drawing/2014/main" id="{F7B0CFE0-79A3-524C-B45A-B79ACB866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72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04492" name="Line 530">
              <a:extLst>
                <a:ext uri="{FF2B5EF4-FFF2-40B4-BE49-F238E27FC236}">
                  <a16:creationId xmlns:a16="http://schemas.microsoft.com/office/drawing/2014/main" id="{EB8CF2A2-D6DD-9B40-B637-3E6E48B4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3" name="Rectangle 560">
              <a:extLst>
                <a:ext uri="{FF2B5EF4-FFF2-40B4-BE49-F238E27FC236}">
                  <a16:creationId xmlns:a16="http://schemas.microsoft.com/office/drawing/2014/main" id="{605AC899-5885-514A-A50C-1C9DF60C0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44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85" name="Group 581">
            <a:extLst>
              <a:ext uri="{FF2B5EF4-FFF2-40B4-BE49-F238E27FC236}">
                <a16:creationId xmlns:a16="http://schemas.microsoft.com/office/drawing/2014/main" id="{CDA74DD8-34C7-3946-982F-89229C7F249B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4495800"/>
            <a:ext cx="1900238" cy="747713"/>
            <a:chOff x="4320" y="2832"/>
            <a:chExt cx="1197" cy="471"/>
          </a:xfrm>
        </p:grpSpPr>
        <p:sp>
          <p:nvSpPr>
            <p:cNvPr id="104489" name="Rectangle 579">
              <a:extLst>
                <a:ext uri="{FF2B5EF4-FFF2-40B4-BE49-F238E27FC236}">
                  <a16:creationId xmlns:a16="http://schemas.microsoft.com/office/drawing/2014/main" id="{01C1923E-51AE-8441-9F67-8E3345F82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832"/>
              <a:ext cx="6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Solution!</a:t>
              </a:r>
            </a:p>
          </p:txBody>
        </p:sp>
        <p:sp>
          <p:nvSpPr>
            <p:cNvPr id="104490" name="Rectangle 580">
              <a:extLst>
                <a:ext uri="{FF2B5EF4-FFF2-40B4-BE49-F238E27FC236}">
                  <a16:creationId xmlns:a16="http://schemas.microsoft.com/office/drawing/2014/main" id="{6C8AE73C-DFDE-6847-A51C-2988F8F47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72"/>
              <a:ext cx="1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26 nodes visited.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4">
            <a:extLst>
              <a:ext uri="{FF2B5EF4-FFF2-40B4-BE49-F238E27FC236}">
                <a16:creationId xmlns:a16="http://schemas.microsoft.com/office/drawing/2014/main" id="{6CD1C0F3-9D37-4B4F-B738-97A7056938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6498" name="Slide Number Placeholder 5">
            <a:extLst>
              <a:ext uri="{FF2B5EF4-FFF2-40B4-BE49-F238E27FC236}">
                <a16:creationId xmlns:a16="http://schemas.microsoft.com/office/drawing/2014/main" id="{0A569D59-B5E8-224B-99DA-A4ADAE9E7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3DA7A1-D358-924C-8E2C-28B74DE6DA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FE483D44-DAD6-A04A-974F-802F64697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595313"/>
          </a:xfrm>
        </p:spPr>
        <p:txBody>
          <a:bodyPr/>
          <a:lstStyle/>
          <a:p>
            <a:pPr eaLnBrk="1" hangingPunct="1"/>
            <a:r>
              <a:rPr lang="en-US" altLang="en-US" sz="3600"/>
              <a:t>Systematic search: </a:t>
            </a:r>
            <a:r>
              <a:rPr lang="en-US" altLang="en-US" sz="3200">
                <a:solidFill>
                  <a:srgbClr val="FF0000"/>
                </a:solidFill>
              </a:rPr>
              <a:t>Forward checking</a:t>
            </a:r>
            <a:br>
              <a:rPr lang="en-US" altLang="en-US" sz="3600">
                <a:solidFill>
                  <a:srgbClr val="000000"/>
                </a:solidFill>
              </a:rPr>
            </a:br>
            <a:endParaRPr lang="en-US" altLang="en-US" sz="3600">
              <a:solidFill>
                <a:srgbClr val="000000"/>
              </a:solidFill>
            </a:endParaRPr>
          </a:p>
        </p:txBody>
      </p:sp>
      <p:grpSp>
        <p:nvGrpSpPr>
          <p:cNvPr id="106500" name="Group 101">
            <a:extLst>
              <a:ext uri="{FF2B5EF4-FFF2-40B4-BE49-F238E27FC236}">
                <a16:creationId xmlns:a16="http://schemas.microsoft.com/office/drawing/2014/main" id="{12EA2256-0969-C046-A90C-E7301C9708E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1488" y="2688"/>
            <a:chExt cx="1152" cy="1152"/>
          </a:xfrm>
        </p:grpSpPr>
        <p:sp>
          <p:nvSpPr>
            <p:cNvPr id="106600" name="Rectangle 102">
              <a:extLst>
                <a:ext uri="{FF2B5EF4-FFF2-40B4-BE49-F238E27FC236}">
                  <a16:creationId xmlns:a16="http://schemas.microsoft.com/office/drawing/2014/main" id="{5DDB78D8-C412-1845-A94E-D00DEC9D4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1" name="Rectangle 103">
              <a:extLst>
                <a:ext uri="{FF2B5EF4-FFF2-40B4-BE49-F238E27FC236}">
                  <a16:creationId xmlns:a16="http://schemas.microsoft.com/office/drawing/2014/main" id="{EB2C7CDD-8F51-1B48-8689-9D5F5A89F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115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2" name="Rectangle 104">
              <a:extLst>
                <a:ext uri="{FF2B5EF4-FFF2-40B4-BE49-F238E27FC236}">
                  <a16:creationId xmlns:a16="http://schemas.microsoft.com/office/drawing/2014/main" id="{2B95E6B7-87A7-CB41-AEB8-39F11543F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3" name="Rectangle 105">
              <a:extLst>
                <a:ext uri="{FF2B5EF4-FFF2-40B4-BE49-F238E27FC236}">
                  <a16:creationId xmlns:a16="http://schemas.microsoft.com/office/drawing/2014/main" id="{6F16DFDB-1389-E346-BA33-A47A945B4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4" name="Rectangle 106">
              <a:extLst>
                <a:ext uri="{FF2B5EF4-FFF2-40B4-BE49-F238E27FC236}">
                  <a16:creationId xmlns:a16="http://schemas.microsoft.com/office/drawing/2014/main" id="{3B888F59-C2AE-724E-B445-94232277E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5" name="Rectangle 107">
              <a:extLst>
                <a:ext uri="{FF2B5EF4-FFF2-40B4-BE49-F238E27FC236}">
                  <a16:creationId xmlns:a16="http://schemas.microsoft.com/office/drawing/2014/main" id="{834503D7-7B4B-F44A-B225-96687AA1C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6" name="Rectangle 108">
              <a:extLst>
                <a:ext uri="{FF2B5EF4-FFF2-40B4-BE49-F238E27FC236}">
                  <a16:creationId xmlns:a16="http://schemas.microsoft.com/office/drawing/2014/main" id="{720C2E42-DB32-8B45-B988-009A76EA8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7" name="Rectangle 109">
              <a:extLst>
                <a:ext uri="{FF2B5EF4-FFF2-40B4-BE49-F238E27FC236}">
                  <a16:creationId xmlns:a16="http://schemas.microsoft.com/office/drawing/2014/main" id="{2D40BA83-C1C1-B34C-809B-589FB23A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55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6501" name="Text Box 110">
            <a:extLst>
              <a:ext uri="{FF2B5EF4-FFF2-40B4-BE49-F238E27FC236}">
                <a16:creationId xmlns:a16="http://schemas.microsoft.com/office/drawing/2014/main" id="{DE760012-A397-D04E-AA30-06ABF2AE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Root node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06502" name="Group 111">
            <a:extLst>
              <a:ext uri="{FF2B5EF4-FFF2-40B4-BE49-F238E27FC236}">
                <a16:creationId xmlns:a16="http://schemas.microsoft.com/office/drawing/2014/main" id="{9D8202E7-4CCF-AA45-B3E2-A72C05E1FDD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981200"/>
            <a:ext cx="304800" cy="304800"/>
            <a:chOff x="3360" y="1248"/>
            <a:chExt cx="192" cy="192"/>
          </a:xfrm>
        </p:grpSpPr>
        <p:sp>
          <p:nvSpPr>
            <p:cNvPr id="106598" name="Oval 112">
              <a:extLst>
                <a:ext uri="{FF2B5EF4-FFF2-40B4-BE49-F238E27FC236}">
                  <a16:creationId xmlns:a16="http://schemas.microsoft.com/office/drawing/2014/main" id="{8B1AB9FE-BCAA-8147-B9F6-8113E3786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599" name="Rectangle 113">
              <a:extLst>
                <a:ext uri="{FF2B5EF4-FFF2-40B4-BE49-F238E27FC236}">
                  <a16:creationId xmlns:a16="http://schemas.microsoft.com/office/drawing/2014/main" id="{6DAA2F9D-3F83-104F-B0A0-5653DC31E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86"/>
              <a:ext cx="1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14">
            <a:extLst>
              <a:ext uri="{FF2B5EF4-FFF2-40B4-BE49-F238E27FC236}">
                <a16:creationId xmlns:a16="http://schemas.microsoft.com/office/drawing/2014/main" id="{F1319B87-5982-804F-A2EC-D9429870401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5029200" cy="698500"/>
            <a:chOff x="192" y="1440"/>
            <a:chExt cx="3168" cy="440"/>
          </a:xfrm>
        </p:grpSpPr>
        <p:grpSp>
          <p:nvGrpSpPr>
            <p:cNvPr id="106592" name="Group 115">
              <a:extLst>
                <a:ext uri="{FF2B5EF4-FFF2-40B4-BE49-F238E27FC236}">
                  <a16:creationId xmlns:a16="http://schemas.microsoft.com/office/drawing/2014/main" id="{8786A22F-9A44-4740-BC7B-84A6CDFF3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440"/>
              <a:ext cx="1248" cy="384"/>
              <a:chOff x="2256" y="1440"/>
              <a:chExt cx="1248" cy="384"/>
            </a:xfrm>
          </p:grpSpPr>
          <p:grpSp>
            <p:nvGrpSpPr>
              <p:cNvPr id="106594" name="Group 116">
                <a:extLst>
                  <a:ext uri="{FF2B5EF4-FFF2-40B4-BE49-F238E27FC236}">
                    <a16:creationId xmlns:a16="http://schemas.microsoft.com/office/drawing/2014/main" id="{9406FA55-406C-C645-8302-667414D8E2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1632"/>
                <a:ext cx="192" cy="192"/>
                <a:chOff x="3360" y="1248"/>
                <a:chExt cx="192" cy="192"/>
              </a:xfrm>
            </p:grpSpPr>
            <p:sp>
              <p:nvSpPr>
                <p:cNvPr id="106596" name="Oval 117">
                  <a:extLst>
                    <a:ext uri="{FF2B5EF4-FFF2-40B4-BE49-F238E27FC236}">
                      <a16:creationId xmlns:a16="http://schemas.microsoft.com/office/drawing/2014/main" id="{9B095FDC-0F4C-CE47-BE7D-CE2463552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97" name="Rectangle 118">
                  <a:extLst>
                    <a:ext uri="{FF2B5EF4-FFF2-40B4-BE49-F238E27FC236}">
                      <a16:creationId xmlns:a16="http://schemas.microsoft.com/office/drawing/2014/main" id="{2BB132F3-A0DF-B24B-BC8D-B1F312512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6595" name="Line 119">
                <a:extLst>
                  <a:ext uri="{FF2B5EF4-FFF2-40B4-BE49-F238E27FC236}">
                    <a16:creationId xmlns:a16="http://schemas.microsoft.com/office/drawing/2014/main" id="{C91036AE-95BE-5248-94EF-806510EF0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440"/>
                <a:ext cx="115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593" name="Rectangle 120">
              <a:extLst>
                <a:ext uri="{FF2B5EF4-FFF2-40B4-BE49-F238E27FC236}">
                  <a16:creationId xmlns:a16="http://schemas.microsoft.com/office/drawing/2014/main" id="{C3B8E257-8DD5-ED48-8F46-F14440EB2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0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7" name="Group 147">
            <a:extLst>
              <a:ext uri="{FF2B5EF4-FFF2-40B4-BE49-F238E27FC236}">
                <a16:creationId xmlns:a16="http://schemas.microsoft.com/office/drawing/2014/main" id="{CA6B05D4-B717-CA4C-B7F9-866FF438FBB8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895600"/>
            <a:ext cx="2743200" cy="546100"/>
            <a:chOff x="768" y="1824"/>
            <a:chExt cx="1728" cy="344"/>
          </a:xfrm>
        </p:grpSpPr>
        <p:grpSp>
          <p:nvGrpSpPr>
            <p:cNvPr id="106587" name="Group 137">
              <a:extLst>
                <a:ext uri="{FF2B5EF4-FFF2-40B4-BE49-F238E27FC236}">
                  <a16:creationId xmlns:a16="http://schemas.microsoft.com/office/drawing/2014/main" id="{D20FAC46-5356-1048-BB88-08D468240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968"/>
              <a:ext cx="192" cy="192"/>
              <a:chOff x="3360" y="1248"/>
              <a:chExt cx="192" cy="192"/>
            </a:xfrm>
          </p:grpSpPr>
          <p:sp>
            <p:nvSpPr>
              <p:cNvPr id="106590" name="Oval 138">
                <a:extLst>
                  <a:ext uri="{FF2B5EF4-FFF2-40B4-BE49-F238E27FC236}">
                    <a16:creationId xmlns:a16="http://schemas.microsoft.com/office/drawing/2014/main" id="{4F296C5F-AF42-9E46-89A6-E2411D717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91" name="Rectangle 139">
                <a:extLst>
                  <a:ext uri="{FF2B5EF4-FFF2-40B4-BE49-F238E27FC236}">
                    <a16:creationId xmlns:a16="http://schemas.microsoft.com/office/drawing/2014/main" id="{38761A1B-4B34-3749-9FCA-111409A8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06588" name="Line 140">
              <a:extLst>
                <a:ext uri="{FF2B5EF4-FFF2-40B4-BE49-F238E27FC236}">
                  <a16:creationId xmlns:a16="http://schemas.microsoft.com/office/drawing/2014/main" id="{4ED953E4-8894-124F-93C0-1A0D49631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9" name="Rectangle 141">
              <a:extLst>
                <a:ext uri="{FF2B5EF4-FFF2-40B4-BE49-F238E27FC236}">
                  <a16:creationId xmlns:a16="http://schemas.microsoft.com/office/drawing/2014/main" id="{A363369F-6876-5947-A4DE-28BF6AFC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9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9" name="Group 168">
            <a:extLst>
              <a:ext uri="{FF2B5EF4-FFF2-40B4-BE49-F238E27FC236}">
                <a16:creationId xmlns:a16="http://schemas.microsoft.com/office/drawing/2014/main" id="{EA0F80FC-2D59-4D4C-AEEC-E2FA08A148B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895600"/>
            <a:ext cx="3048000" cy="1358900"/>
            <a:chOff x="816" y="1824"/>
            <a:chExt cx="1920" cy="856"/>
          </a:xfrm>
        </p:grpSpPr>
        <p:grpSp>
          <p:nvGrpSpPr>
            <p:cNvPr id="106573" name="Group 166">
              <a:extLst>
                <a:ext uri="{FF2B5EF4-FFF2-40B4-BE49-F238E27FC236}">
                  <a16:creationId xmlns:a16="http://schemas.microsoft.com/office/drawing/2014/main" id="{D518F6F4-2D9E-4347-990C-95DF484D6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824"/>
              <a:ext cx="1920" cy="344"/>
              <a:chOff x="816" y="1824"/>
              <a:chExt cx="1920" cy="344"/>
            </a:xfrm>
          </p:grpSpPr>
          <p:sp>
            <p:nvSpPr>
              <p:cNvPr id="106575" name="Rectangle 154">
                <a:extLst>
                  <a:ext uri="{FF2B5EF4-FFF2-40B4-BE49-F238E27FC236}">
                    <a16:creationId xmlns:a16="http://schemas.microsoft.com/office/drawing/2014/main" id="{64989577-B625-A84C-832A-784A9A78C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995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Q</a:t>
                </a:r>
              </a:p>
            </p:txBody>
          </p:sp>
          <p:grpSp>
            <p:nvGrpSpPr>
              <p:cNvPr id="106576" name="Group 164">
                <a:extLst>
                  <a:ext uri="{FF2B5EF4-FFF2-40B4-BE49-F238E27FC236}">
                    <a16:creationId xmlns:a16="http://schemas.microsoft.com/office/drawing/2014/main" id="{1DB02264-3C63-9F4F-8C32-6E5440B33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824"/>
                <a:ext cx="1920" cy="336"/>
                <a:chOff x="816" y="1824"/>
                <a:chExt cx="1920" cy="336"/>
              </a:xfrm>
            </p:grpSpPr>
            <p:grpSp>
              <p:nvGrpSpPr>
                <p:cNvPr id="106577" name="Group 148">
                  <a:extLst>
                    <a:ext uri="{FF2B5EF4-FFF2-40B4-BE49-F238E27FC236}">
                      <a16:creationId xmlns:a16="http://schemas.microsoft.com/office/drawing/2014/main" id="{AC79111A-6322-E940-A248-311406B88F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44" y="1968"/>
                  <a:ext cx="192" cy="192"/>
                  <a:chOff x="3360" y="1248"/>
                  <a:chExt cx="192" cy="192"/>
                </a:xfrm>
              </p:grpSpPr>
              <p:sp>
                <p:nvSpPr>
                  <p:cNvPr id="106585" name="Oval 149">
                    <a:extLst>
                      <a:ext uri="{FF2B5EF4-FFF2-40B4-BE49-F238E27FC236}">
                        <a16:creationId xmlns:a16="http://schemas.microsoft.com/office/drawing/2014/main" id="{F77E30D9-E401-EB40-8D20-D8CB8CDE16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248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6586" name="Rectangle 150">
                    <a:extLst>
                      <a:ext uri="{FF2B5EF4-FFF2-40B4-BE49-F238E27FC236}">
                        <a16:creationId xmlns:a16="http://schemas.microsoft.com/office/drawing/2014/main" id="{1DB3EDCD-E666-3F42-B8DB-CA1272AA07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286"/>
                    <a:ext cx="192" cy="1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 anchorCtr="1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200">
                        <a:latin typeface="Arial" panose="020B0604020202020204" pitchFamily="34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106578" name="Line 151">
                  <a:extLst>
                    <a:ext uri="{FF2B5EF4-FFF2-40B4-BE49-F238E27FC236}">
                      <a16:creationId xmlns:a16="http://schemas.microsoft.com/office/drawing/2014/main" id="{395E9BD5-C6C7-FB4C-BB87-BCFD5543C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208" y="1824"/>
                  <a:ext cx="432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6579" name="Group 158">
                  <a:extLst>
                    <a:ext uri="{FF2B5EF4-FFF2-40B4-BE49-F238E27FC236}">
                      <a16:creationId xmlns:a16="http://schemas.microsoft.com/office/drawing/2014/main" id="{82B0F719-1A18-9745-B5C5-E111EFCF0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1968"/>
                  <a:ext cx="192" cy="192"/>
                  <a:chOff x="4560" y="1584"/>
                  <a:chExt cx="144" cy="144"/>
                </a:xfrm>
              </p:grpSpPr>
              <p:sp>
                <p:nvSpPr>
                  <p:cNvPr id="106583" name="Line 159">
                    <a:extLst>
                      <a:ext uri="{FF2B5EF4-FFF2-40B4-BE49-F238E27FC236}">
                        <a16:creationId xmlns:a16="http://schemas.microsoft.com/office/drawing/2014/main" id="{F59AA531-7B7F-A64E-BF3E-B0DBAA0E85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84" name="Line 160">
                    <a:extLst>
                      <a:ext uri="{FF2B5EF4-FFF2-40B4-BE49-F238E27FC236}">
                        <a16:creationId xmlns:a16="http://schemas.microsoft.com/office/drawing/2014/main" id="{CB37F07A-0792-FD43-9E1C-BEABE89F01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80" name="Group 161">
                  <a:extLst>
                    <a:ext uri="{FF2B5EF4-FFF2-40B4-BE49-F238E27FC236}">
                      <a16:creationId xmlns:a16="http://schemas.microsoft.com/office/drawing/2014/main" id="{62614CB9-92C4-E44E-A85E-F7D2D4F6E7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4" y="1968"/>
                  <a:ext cx="192" cy="192"/>
                  <a:chOff x="4560" y="1584"/>
                  <a:chExt cx="144" cy="144"/>
                </a:xfrm>
              </p:grpSpPr>
              <p:sp>
                <p:nvSpPr>
                  <p:cNvPr id="106581" name="Line 162">
                    <a:extLst>
                      <a:ext uri="{FF2B5EF4-FFF2-40B4-BE49-F238E27FC236}">
                        <a16:creationId xmlns:a16="http://schemas.microsoft.com/office/drawing/2014/main" id="{0B820C4E-4EE5-6F4B-9041-36390E54D8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82" name="Line 163">
                    <a:extLst>
                      <a:ext uri="{FF2B5EF4-FFF2-40B4-BE49-F238E27FC236}">
                        <a16:creationId xmlns:a16="http://schemas.microsoft.com/office/drawing/2014/main" id="{43147DDF-3A34-F640-AF28-4E2FB515FB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6574" name="Rectangle 167">
              <a:extLst>
                <a:ext uri="{FF2B5EF4-FFF2-40B4-BE49-F238E27FC236}">
                  <a16:creationId xmlns:a16="http://schemas.microsoft.com/office/drawing/2014/main" id="{BA05F678-091E-7047-AF2B-A85DF844B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160"/>
              <a:ext cx="7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Domain Wipe Out V</a:t>
              </a:r>
              <a:r>
                <a:rPr lang="en-US" altLang="en-US" sz="1600" baseline="-25000"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Group 174">
            <a:extLst>
              <a:ext uri="{FF2B5EF4-FFF2-40B4-BE49-F238E27FC236}">
                <a16:creationId xmlns:a16="http://schemas.microsoft.com/office/drawing/2014/main" id="{2FF3CC3B-ACE0-E946-B12E-E705325B54B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9000"/>
            <a:ext cx="3505200" cy="457200"/>
            <a:chOff x="480" y="2160"/>
            <a:chExt cx="2208" cy="288"/>
          </a:xfrm>
        </p:grpSpPr>
        <p:grpSp>
          <p:nvGrpSpPr>
            <p:cNvPr id="106568" name="Group 169">
              <a:extLst>
                <a:ext uri="{FF2B5EF4-FFF2-40B4-BE49-F238E27FC236}">
                  <a16:creationId xmlns:a16="http://schemas.microsoft.com/office/drawing/2014/main" id="{D1DE952A-D2A9-3E42-97B3-B24BE5546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256"/>
              <a:ext cx="192" cy="192"/>
              <a:chOff x="3360" y="1248"/>
              <a:chExt cx="192" cy="192"/>
            </a:xfrm>
          </p:grpSpPr>
          <p:sp>
            <p:nvSpPr>
              <p:cNvPr id="106571" name="Oval 170">
                <a:extLst>
                  <a:ext uri="{FF2B5EF4-FFF2-40B4-BE49-F238E27FC236}">
                    <a16:creationId xmlns:a16="http://schemas.microsoft.com/office/drawing/2014/main" id="{9EBEC275-7840-6043-9F77-07CB3651F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72" name="Rectangle 171">
                <a:extLst>
                  <a:ext uri="{FF2B5EF4-FFF2-40B4-BE49-F238E27FC236}">
                    <a16:creationId xmlns:a16="http://schemas.microsoft.com/office/drawing/2014/main" id="{D439D580-6A53-DB44-82D1-AF437452E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6569" name="Line 172">
              <a:extLst>
                <a:ext uri="{FF2B5EF4-FFF2-40B4-BE49-F238E27FC236}">
                  <a16:creationId xmlns:a16="http://schemas.microsoft.com/office/drawing/2014/main" id="{9A92FAAB-8B1A-8F44-8F0D-89A90878D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0" name="Rectangle 173">
              <a:extLst>
                <a:ext uri="{FF2B5EF4-FFF2-40B4-BE49-F238E27FC236}">
                  <a16:creationId xmlns:a16="http://schemas.microsoft.com/office/drawing/2014/main" id="{E1F33604-FEED-D440-842F-12B6C3637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7" name="Group 197">
            <a:extLst>
              <a:ext uri="{FF2B5EF4-FFF2-40B4-BE49-F238E27FC236}">
                <a16:creationId xmlns:a16="http://schemas.microsoft.com/office/drawing/2014/main" id="{4D7C3BDA-D0E5-3F4C-9A4C-66F1308F3C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4572000" cy="2197100"/>
            <a:chOff x="240" y="1632"/>
            <a:chExt cx="2880" cy="1384"/>
          </a:xfrm>
        </p:grpSpPr>
        <p:grpSp>
          <p:nvGrpSpPr>
            <p:cNvPr id="106546" name="Group 190">
              <a:extLst>
                <a:ext uri="{FF2B5EF4-FFF2-40B4-BE49-F238E27FC236}">
                  <a16:creationId xmlns:a16="http://schemas.microsoft.com/office/drawing/2014/main" id="{A3BAEC49-9C87-BB4C-9CD5-88E69CF95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632"/>
              <a:ext cx="2592" cy="1384"/>
              <a:chOff x="528" y="1632"/>
              <a:chExt cx="2592" cy="1384"/>
            </a:xfrm>
          </p:grpSpPr>
          <p:grpSp>
            <p:nvGrpSpPr>
              <p:cNvPr id="106553" name="Group 186">
                <a:extLst>
                  <a:ext uri="{FF2B5EF4-FFF2-40B4-BE49-F238E27FC236}">
                    <a16:creationId xmlns:a16="http://schemas.microsoft.com/office/drawing/2014/main" id="{B0E80EBF-4A0C-0F46-B79B-2D5C7F3DF3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1968"/>
                <a:ext cx="2592" cy="1048"/>
                <a:chOff x="528" y="1968"/>
                <a:chExt cx="2592" cy="1048"/>
              </a:xfrm>
            </p:grpSpPr>
            <p:grpSp>
              <p:nvGrpSpPr>
                <p:cNvPr id="106557" name="Group 184">
                  <a:extLst>
                    <a:ext uri="{FF2B5EF4-FFF2-40B4-BE49-F238E27FC236}">
                      <a16:creationId xmlns:a16="http://schemas.microsoft.com/office/drawing/2014/main" id="{BED10453-0DA2-CA4B-97F8-572C70FEA7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1968"/>
                  <a:ext cx="2208" cy="480"/>
                  <a:chOff x="528" y="1968"/>
                  <a:chExt cx="2208" cy="480"/>
                </a:xfrm>
              </p:grpSpPr>
              <p:grpSp>
                <p:nvGrpSpPr>
                  <p:cNvPr id="106559" name="Group 175">
                    <a:extLst>
                      <a:ext uri="{FF2B5EF4-FFF2-40B4-BE49-F238E27FC236}">
                        <a16:creationId xmlns:a16="http://schemas.microsoft.com/office/drawing/2014/main" id="{0459B1B1-4787-FE48-A2A8-071B0F61DF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44" y="1968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6" name="Line 176">
                      <a:extLst>
                        <a:ext uri="{FF2B5EF4-FFF2-40B4-BE49-F238E27FC236}">
                          <a16:creationId xmlns:a16="http://schemas.microsoft.com/office/drawing/2014/main" id="{0849DD30-DF80-0242-A612-2E6DA91EC7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7" name="Line 177">
                      <a:extLst>
                        <a:ext uri="{FF2B5EF4-FFF2-40B4-BE49-F238E27FC236}">
                          <a16:creationId xmlns:a16="http://schemas.microsoft.com/office/drawing/2014/main" id="{1168B954-96BC-854E-A4D8-74201BA5FA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560" name="Group 178">
                    <a:extLst>
                      <a:ext uri="{FF2B5EF4-FFF2-40B4-BE49-F238E27FC236}">
                        <a16:creationId xmlns:a16="http://schemas.microsoft.com/office/drawing/2014/main" id="{39D7FD77-08CD-0D44-B92A-2CBFB1329C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256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4" name="Line 179">
                      <a:extLst>
                        <a:ext uri="{FF2B5EF4-FFF2-40B4-BE49-F238E27FC236}">
                          <a16:creationId xmlns:a16="http://schemas.microsoft.com/office/drawing/2014/main" id="{1B4CED6B-3EC3-EB4E-8148-ABCACDE8BC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5" name="Line 180">
                      <a:extLst>
                        <a:ext uri="{FF2B5EF4-FFF2-40B4-BE49-F238E27FC236}">
                          <a16:creationId xmlns:a16="http://schemas.microsoft.com/office/drawing/2014/main" id="{B6F2DB4D-2100-534D-A35A-3543D89F25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561" name="Group 181">
                    <a:extLst>
                      <a:ext uri="{FF2B5EF4-FFF2-40B4-BE49-F238E27FC236}">
                        <a16:creationId xmlns:a16="http://schemas.microsoft.com/office/drawing/2014/main" id="{C453CE35-FB44-314B-BCEF-785B4FA2CF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8" y="2256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2" name="Line 182">
                      <a:extLst>
                        <a:ext uri="{FF2B5EF4-FFF2-40B4-BE49-F238E27FC236}">
                          <a16:creationId xmlns:a16="http://schemas.microsoft.com/office/drawing/2014/main" id="{782B26DA-6E39-104D-92C6-48429A0650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3" name="Line 183">
                      <a:extLst>
                        <a:ext uri="{FF2B5EF4-FFF2-40B4-BE49-F238E27FC236}">
                          <a16:creationId xmlns:a16="http://schemas.microsoft.com/office/drawing/2014/main" id="{AA491A17-52C0-9344-84D2-59B5658645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6558" name="Rectangle 185">
                  <a:extLst>
                    <a:ext uri="{FF2B5EF4-FFF2-40B4-BE49-F238E27FC236}">
                      <a16:creationId xmlns:a16="http://schemas.microsoft.com/office/drawing/2014/main" id="{EF218C11-3CD6-D747-A829-735354BBE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496"/>
                  <a:ext cx="768" cy="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600">
                      <a:latin typeface="Arial" panose="020B0604020202020204" pitchFamily="34" charset="0"/>
                    </a:rPr>
                    <a:t>Domain Wipe Out V</a:t>
                  </a:r>
                  <a:r>
                    <a:rPr lang="en-US" altLang="en-US" sz="1600" baseline="-250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106554" name="Group 187">
                <a:extLst>
                  <a:ext uri="{FF2B5EF4-FFF2-40B4-BE49-F238E27FC236}">
                    <a16:creationId xmlns:a16="http://schemas.microsoft.com/office/drawing/2014/main" id="{AB017824-1263-1548-8E5E-E9582E8A72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632"/>
                <a:ext cx="192" cy="192"/>
                <a:chOff x="4560" y="1584"/>
                <a:chExt cx="144" cy="144"/>
              </a:xfrm>
            </p:grpSpPr>
            <p:sp>
              <p:nvSpPr>
                <p:cNvPr id="106555" name="Line 188">
                  <a:extLst>
                    <a:ext uri="{FF2B5EF4-FFF2-40B4-BE49-F238E27FC236}">
                      <a16:creationId xmlns:a16="http://schemas.microsoft.com/office/drawing/2014/main" id="{0C060D0A-C122-E64C-BF46-E3E71526D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56" name="Line 189">
                  <a:extLst>
                    <a:ext uri="{FF2B5EF4-FFF2-40B4-BE49-F238E27FC236}">
                      <a16:creationId xmlns:a16="http://schemas.microsoft.com/office/drawing/2014/main" id="{EBDB6255-0C18-8342-9208-E0E14F141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6547" name="Group 191">
              <a:extLst>
                <a:ext uri="{FF2B5EF4-FFF2-40B4-BE49-F238E27FC236}">
                  <a16:creationId xmlns:a16="http://schemas.microsoft.com/office/drawing/2014/main" id="{C899E929-1C21-A141-8CBA-8FE04609A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68"/>
              <a:ext cx="192" cy="192"/>
              <a:chOff x="4560" y="1584"/>
              <a:chExt cx="144" cy="144"/>
            </a:xfrm>
          </p:grpSpPr>
          <p:sp>
            <p:nvSpPr>
              <p:cNvPr id="106551" name="Line 192">
                <a:extLst>
                  <a:ext uri="{FF2B5EF4-FFF2-40B4-BE49-F238E27FC236}">
                    <a16:creationId xmlns:a16="http://schemas.microsoft.com/office/drawing/2014/main" id="{FFCC1709-7242-064A-AC24-84E4E3AC8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52" name="Line 193">
                <a:extLst>
                  <a:ext uri="{FF2B5EF4-FFF2-40B4-BE49-F238E27FC236}">
                    <a16:creationId xmlns:a16="http://schemas.microsoft.com/office/drawing/2014/main" id="{DA32C5AC-6ABC-C846-9B70-87EA29695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548" name="Group 194">
              <a:extLst>
                <a:ext uri="{FF2B5EF4-FFF2-40B4-BE49-F238E27FC236}">
                  <a16:creationId xmlns:a16="http://schemas.microsoft.com/office/drawing/2014/main" id="{18A4081E-21FE-EC46-A954-72501B77C3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0"/>
              <a:ext cx="192" cy="192"/>
              <a:chOff x="4560" y="1584"/>
              <a:chExt cx="144" cy="144"/>
            </a:xfrm>
          </p:grpSpPr>
          <p:sp>
            <p:nvSpPr>
              <p:cNvPr id="106549" name="Line 195">
                <a:extLst>
                  <a:ext uri="{FF2B5EF4-FFF2-40B4-BE49-F238E27FC236}">
                    <a16:creationId xmlns:a16="http://schemas.microsoft.com/office/drawing/2014/main" id="{1AB4A65E-596B-8C45-BFBA-1D9518810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50" name="Line 196">
                <a:extLst>
                  <a:ext uri="{FF2B5EF4-FFF2-40B4-BE49-F238E27FC236}">
                    <a16:creationId xmlns:a16="http://schemas.microsoft.com/office/drawing/2014/main" id="{B3093F70-344F-4C49-BCDC-F9C9D55ED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12">
            <a:extLst>
              <a:ext uri="{FF2B5EF4-FFF2-40B4-BE49-F238E27FC236}">
                <a16:creationId xmlns:a16="http://schemas.microsoft.com/office/drawing/2014/main" id="{BEDE2F36-1475-0449-BD51-6046CFD676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7239000" cy="2133600"/>
            <a:chOff x="192" y="1440"/>
            <a:chExt cx="4560" cy="1344"/>
          </a:xfrm>
        </p:grpSpPr>
        <p:grpSp>
          <p:nvGrpSpPr>
            <p:cNvPr id="106532" name="Group 198">
              <a:extLst>
                <a:ext uri="{FF2B5EF4-FFF2-40B4-BE49-F238E27FC236}">
                  <a16:creationId xmlns:a16="http://schemas.microsoft.com/office/drawing/2014/main" id="{32050770-0B3D-9E40-8ABD-0CC9BC8F5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632"/>
              <a:ext cx="1152" cy="1152"/>
              <a:chOff x="1488" y="2688"/>
              <a:chExt cx="1152" cy="1152"/>
            </a:xfrm>
          </p:grpSpPr>
          <p:sp>
            <p:nvSpPr>
              <p:cNvPr id="106538" name="Rectangle 199">
                <a:extLst>
                  <a:ext uri="{FF2B5EF4-FFF2-40B4-BE49-F238E27FC236}">
                    <a16:creationId xmlns:a16="http://schemas.microsoft.com/office/drawing/2014/main" id="{C96A4CF0-7848-FA47-ABB3-3DBB0E8EC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9" name="Rectangle 200">
                <a:extLst>
                  <a:ext uri="{FF2B5EF4-FFF2-40B4-BE49-F238E27FC236}">
                    <a16:creationId xmlns:a16="http://schemas.microsoft.com/office/drawing/2014/main" id="{CF5F60C2-D3FF-D24C-92B1-5CAB22D72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688"/>
                <a:ext cx="115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0" name="Rectangle 201">
                <a:extLst>
                  <a:ext uri="{FF2B5EF4-FFF2-40B4-BE49-F238E27FC236}">
                    <a16:creationId xmlns:a16="http://schemas.microsoft.com/office/drawing/2014/main" id="{139A4905-622B-614C-870A-8B7763D87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1" name="Rectangle 202">
                <a:extLst>
                  <a:ext uri="{FF2B5EF4-FFF2-40B4-BE49-F238E27FC236}">
                    <a16:creationId xmlns:a16="http://schemas.microsoft.com/office/drawing/2014/main" id="{A1FF4090-9305-F443-A311-B00B18746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2" name="Rectangle 203">
                <a:extLst>
                  <a:ext uri="{FF2B5EF4-FFF2-40B4-BE49-F238E27FC236}">
                    <a16:creationId xmlns:a16="http://schemas.microsoft.com/office/drawing/2014/main" id="{33A2D63A-0A59-4B46-AD42-E6A4047D7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3" name="Rectangle 204">
                <a:extLst>
                  <a:ext uri="{FF2B5EF4-FFF2-40B4-BE49-F238E27FC236}">
                    <a16:creationId xmlns:a16="http://schemas.microsoft.com/office/drawing/2014/main" id="{BAF82C3F-76DC-1F4E-BD50-182AEA192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976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4" name="Rectangle 205">
                <a:extLst>
                  <a:ext uri="{FF2B5EF4-FFF2-40B4-BE49-F238E27FC236}">
                    <a16:creationId xmlns:a16="http://schemas.microsoft.com/office/drawing/2014/main" id="{360CCBA3-E375-AF48-BEC4-A0DD5F629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264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5" name="Rectangle 206">
                <a:extLst>
                  <a:ext uri="{FF2B5EF4-FFF2-40B4-BE49-F238E27FC236}">
                    <a16:creationId xmlns:a16="http://schemas.microsoft.com/office/drawing/2014/main" id="{DDB42D93-3D6F-164B-9C8F-AB946D1A2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6533" name="Group 207">
              <a:extLst>
                <a:ext uri="{FF2B5EF4-FFF2-40B4-BE49-F238E27FC236}">
                  <a16:creationId xmlns:a16="http://schemas.microsoft.com/office/drawing/2014/main" id="{762D1138-67D4-6F41-A49E-E0FDA93D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1584"/>
              <a:ext cx="192" cy="192"/>
              <a:chOff x="3360" y="1248"/>
              <a:chExt cx="192" cy="192"/>
            </a:xfrm>
          </p:grpSpPr>
          <p:sp>
            <p:nvSpPr>
              <p:cNvPr id="106536" name="Oval 208">
                <a:extLst>
                  <a:ext uri="{FF2B5EF4-FFF2-40B4-BE49-F238E27FC236}">
                    <a16:creationId xmlns:a16="http://schemas.microsoft.com/office/drawing/2014/main" id="{24F94945-286E-D948-97A0-7BF953906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7" name="Rectangle 209">
                <a:extLst>
                  <a:ext uri="{FF2B5EF4-FFF2-40B4-BE49-F238E27FC236}">
                    <a16:creationId xmlns:a16="http://schemas.microsoft.com/office/drawing/2014/main" id="{40AC7EAC-5079-4742-B6BC-5F7DCC688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6534" name="Line 210">
              <a:extLst>
                <a:ext uri="{FF2B5EF4-FFF2-40B4-BE49-F238E27FC236}">
                  <a16:creationId xmlns:a16="http://schemas.microsoft.com/office/drawing/2014/main" id="{D150450A-CF72-4548-A990-18EDADD52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0" y="1440"/>
              <a:ext cx="12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35" name="Rectangle 211">
              <a:extLst>
                <a:ext uri="{FF2B5EF4-FFF2-40B4-BE49-F238E27FC236}">
                  <a16:creationId xmlns:a16="http://schemas.microsoft.com/office/drawing/2014/main" id="{E62C7BF5-3429-A145-A040-71180CE92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80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30" name="Group 227">
            <a:extLst>
              <a:ext uri="{FF2B5EF4-FFF2-40B4-BE49-F238E27FC236}">
                <a16:creationId xmlns:a16="http://schemas.microsoft.com/office/drawing/2014/main" id="{DD2499CF-3BA9-F74F-91B8-7AE7B81BA8D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6172200" cy="579438"/>
            <a:chOff x="1056" y="1776"/>
            <a:chExt cx="3888" cy="365"/>
          </a:xfrm>
        </p:grpSpPr>
        <p:grpSp>
          <p:nvGrpSpPr>
            <p:cNvPr id="106527" name="Group 213">
              <a:extLst>
                <a:ext uri="{FF2B5EF4-FFF2-40B4-BE49-F238E27FC236}">
                  <a16:creationId xmlns:a16="http://schemas.microsoft.com/office/drawing/2014/main" id="{7990304F-D809-8343-800F-AA18E669E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920"/>
              <a:ext cx="192" cy="192"/>
              <a:chOff x="3360" y="1248"/>
              <a:chExt cx="192" cy="192"/>
            </a:xfrm>
          </p:grpSpPr>
          <p:sp>
            <p:nvSpPr>
              <p:cNvPr id="106530" name="Oval 214">
                <a:extLst>
                  <a:ext uri="{FF2B5EF4-FFF2-40B4-BE49-F238E27FC236}">
                    <a16:creationId xmlns:a16="http://schemas.microsoft.com/office/drawing/2014/main" id="{1896234D-691F-E347-8380-FD876603B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1" name="Rectangle 215">
                <a:extLst>
                  <a:ext uri="{FF2B5EF4-FFF2-40B4-BE49-F238E27FC236}">
                    <a16:creationId xmlns:a16="http://schemas.microsoft.com/office/drawing/2014/main" id="{660FD7BA-8FC7-2B4D-9DC1-CDB026EE0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6528" name="Line 216">
              <a:extLst>
                <a:ext uri="{FF2B5EF4-FFF2-40B4-BE49-F238E27FC236}">
                  <a16:creationId xmlns:a16="http://schemas.microsoft.com/office/drawing/2014/main" id="{A7C03A1A-AA5F-444D-81AE-92E9EB233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6" y="177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9" name="Rectangle 226">
              <a:extLst>
                <a:ext uri="{FF2B5EF4-FFF2-40B4-BE49-F238E27FC236}">
                  <a16:creationId xmlns:a16="http://schemas.microsoft.com/office/drawing/2014/main" id="{3B7D4D94-A9CC-4E4D-AE97-95CB7ABF2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2400" name="Group 229">
            <a:extLst>
              <a:ext uri="{FF2B5EF4-FFF2-40B4-BE49-F238E27FC236}">
                <a16:creationId xmlns:a16="http://schemas.microsoft.com/office/drawing/2014/main" id="{DD9FE6EE-BCAD-064D-8824-7C5F326099E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52800"/>
            <a:ext cx="7391400" cy="533400"/>
            <a:chOff x="192" y="2112"/>
            <a:chExt cx="4656" cy="336"/>
          </a:xfrm>
        </p:grpSpPr>
        <p:grpSp>
          <p:nvGrpSpPr>
            <p:cNvPr id="106522" name="Group 217">
              <a:extLst>
                <a:ext uri="{FF2B5EF4-FFF2-40B4-BE49-F238E27FC236}">
                  <a16:creationId xmlns:a16="http://schemas.microsoft.com/office/drawing/2014/main" id="{660AA394-6A72-404C-A71F-6B605EF42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256"/>
              <a:ext cx="192" cy="192"/>
              <a:chOff x="3360" y="1248"/>
              <a:chExt cx="192" cy="192"/>
            </a:xfrm>
          </p:grpSpPr>
          <p:sp>
            <p:nvSpPr>
              <p:cNvPr id="106525" name="Oval 218">
                <a:extLst>
                  <a:ext uri="{FF2B5EF4-FFF2-40B4-BE49-F238E27FC236}">
                    <a16:creationId xmlns:a16="http://schemas.microsoft.com/office/drawing/2014/main" id="{9F3B27EC-E210-0B4E-9E40-6C9791582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26" name="Rectangle 219">
                <a:extLst>
                  <a:ext uri="{FF2B5EF4-FFF2-40B4-BE49-F238E27FC236}">
                    <a16:creationId xmlns:a16="http://schemas.microsoft.com/office/drawing/2014/main" id="{29C13504-B620-0F47-BE7F-5AA200EAC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6523" name="Line 220">
              <a:extLst>
                <a:ext uri="{FF2B5EF4-FFF2-40B4-BE49-F238E27FC236}">
                  <a16:creationId xmlns:a16="http://schemas.microsoft.com/office/drawing/2014/main" id="{E1EA9856-777B-2D4F-9495-7F569ABEA2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11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4" name="Rectangle 228">
              <a:extLst>
                <a:ext uri="{FF2B5EF4-FFF2-40B4-BE49-F238E27FC236}">
                  <a16:creationId xmlns:a16="http://schemas.microsoft.com/office/drawing/2014/main" id="{B0246790-AD1B-A549-BE9F-EDFEFB76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2" name="Group 235">
            <a:extLst>
              <a:ext uri="{FF2B5EF4-FFF2-40B4-BE49-F238E27FC236}">
                <a16:creationId xmlns:a16="http://schemas.microsoft.com/office/drawing/2014/main" id="{65743DB7-7CF0-4047-A4C1-873871DE8C1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886200"/>
            <a:ext cx="7473950" cy="1357313"/>
            <a:chOff x="768" y="2448"/>
            <a:chExt cx="4708" cy="855"/>
          </a:xfrm>
        </p:grpSpPr>
        <p:grpSp>
          <p:nvGrpSpPr>
            <p:cNvPr id="106513" name="Group 231">
              <a:extLst>
                <a:ext uri="{FF2B5EF4-FFF2-40B4-BE49-F238E27FC236}">
                  <a16:creationId xmlns:a16="http://schemas.microsoft.com/office/drawing/2014/main" id="{FAB9C6A0-E9B2-1A49-B37F-183165F12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4080" cy="336"/>
              <a:chOff x="768" y="2448"/>
              <a:chExt cx="4080" cy="336"/>
            </a:xfrm>
          </p:grpSpPr>
          <p:grpSp>
            <p:nvGrpSpPr>
              <p:cNvPr id="106517" name="Group 221">
                <a:extLst>
                  <a:ext uri="{FF2B5EF4-FFF2-40B4-BE49-F238E27FC236}">
                    <a16:creationId xmlns:a16="http://schemas.microsoft.com/office/drawing/2014/main" id="{A329500D-0A66-5544-A525-5F598EB73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2592"/>
                <a:ext cx="192" cy="192"/>
                <a:chOff x="3360" y="1248"/>
                <a:chExt cx="192" cy="192"/>
              </a:xfrm>
            </p:grpSpPr>
            <p:sp>
              <p:nvSpPr>
                <p:cNvPr id="106520" name="Oval 222">
                  <a:extLst>
                    <a:ext uri="{FF2B5EF4-FFF2-40B4-BE49-F238E27FC236}">
                      <a16:creationId xmlns:a16="http://schemas.microsoft.com/office/drawing/2014/main" id="{2BCF12B6-DA8E-6447-8DC8-892FD0A04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21" name="Rectangle 223">
                  <a:extLst>
                    <a:ext uri="{FF2B5EF4-FFF2-40B4-BE49-F238E27FC236}">
                      <a16:creationId xmlns:a16="http://schemas.microsoft.com/office/drawing/2014/main" id="{BA9A13AD-80F0-DF4B-8788-D1A429F0E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6518" name="Line 224">
                <a:extLst>
                  <a:ext uri="{FF2B5EF4-FFF2-40B4-BE49-F238E27FC236}">
                    <a16:creationId xmlns:a16="http://schemas.microsoft.com/office/drawing/2014/main" id="{65639303-D50D-F34C-B681-6EA59F340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56" y="244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19" name="Rectangle 230">
                <a:extLst>
                  <a:ext uri="{FF2B5EF4-FFF2-40B4-BE49-F238E27FC236}">
                    <a16:creationId xmlns:a16="http://schemas.microsoft.com/office/drawing/2014/main" id="{968286C0-B0B6-3E49-B630-AC7E7FC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544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Q</a:t>
                </a:r>
              </a:p>
            </p:txBody>
          </p:sp>
        </p:grpSp>
        <p:grpSp>
          <p:nvGrpSpPr>
            <p:cNvPr id="106514" name="Group 232">
              <a:extLst>
                <a:ext uri="{FF2B5EF4-FFF2-40B4-BE49-F238E27FC236}">
                  <a16:creationId xmlns:a16="http://schemas.microsoft.com/office/drawing/2014/main" id="{D3D85609-87D0-CC4D-97E8-657C7D182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832"/>
              <a:ext cx="1156" cy="471"/>
              <a:chOff x="4320" y="2832"/>
              <a:chExt cx="1156" cy="471"/>
            </a:xfrm>
          </p:grpSpPr>
          <p:sp>
            <p:nvSpPr>
              <p:cNvPr id="106515" name="Rectangle 233">
                <a:extLst>
                  <a:ext uri="{FF2B5EF4-FFF2-40B4-BE49-F238E27FC236}">
                    <a16:creationId xmlns:a16="http://schemas.microsoft.com/office/drawing/2014/main" id="{5F7E8779-3CE4-BB43-A92E-C072890B9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6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Solution!</a:t>
                </a:r>
              </a:p>
            </p:txBody>
          </p:sp>
          <p:sp>
            <p:nvSpPr>
              <p:cNvPr id="106516" name="Rectangle 234">
                <a:extLst>
                  <a:ext uri="{FF2B5EF4-FFF2-40B4-BE49-F238E27FC236}">
                    <a16:creationId xmlns:a16="http://schemas.microsoft.com/office/drawing/2014/main" id="{02F0F0CF-242D-414C-8AD7-B79AABD49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72"/>
                <a:ext cx="11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8 nodes visited.</a:t>
                </a:r>
              </a:p>
            </p:txBody>
          </p:sp>
        </p:grpSp>
      </p:grpSp>
      <p:sp>
        <p:nvSpPr>
          <p:cNvPr id="106512" name="Rectangle 236">
            <a:extLst>
              <a:ext uri="{FF2B5EF4-FFF2-40B4-BE49-F238E27FC236}">
                <a16:creationId xmlns:a16="http://schemas.microsoft.com/office/drawing/2014/main" id="{D96304E9-41AB-354C-94A2-22C4D4471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12001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Search Tree with domains filter by Forward Check</a:t>
            </a:r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oter Placeholder 4">
            <a:extLst>
              <a:ext uri="{FF2B5EF4-FFF2-40B4-BE49-F238E27FC236}">
                <a16:creationId xmlns:a16="http://schemas.microsoft.com/office/drawing/2014/main" id="{052B6884-90FE-CD46-A411-87D6F6A92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E5F2A11F-73C8-E84F-8EA9-10E52CFF39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575C88-0869-914D-A1DA-79998017A69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2171F987-F2C7-8543-AFAA-D6EBB413E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Improving BT search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E031F8A5-9196-D24A-B7C0-91A23504A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/>
              <a:t>General purpose methods for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Variable, value ordering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Improving backtracking: intelligent backtracking avoids repeating failure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Look-ahead techniques: propagate constraints as variables are instantiated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ooter Placeholder 4">
            <a:extLst>
              <a:ext uri="{FF2B5EF4-FFF2-40B4-BE49-F238E27FC236}">
                <a16:creationId xmlns:a16="http://schemas.microsoft.com/office/drawing/2014/main" id="{5930030E-7A1F-5C49-940C-753A62069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9570" name="Slide Number Placeholder 5">
            <a:extLst>
              <a:ext uri="{FF2B5EF4-FFF2-40B4-BE49-F238E27FC236}">
                <a16:creationId xmlns:a16="http://schemas.microsoft.com/office/drawing/2014/main" id="{A46D77D1-410B-6B4E-9A40-2785B4969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4D4CC3-92D3-0F42-971D-EE22547C707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3D702479-E0D3-3A4D-8AFF-9736B3CE4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Search-tree branching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DB38E3C-EBED-7649-9355-9C2C052B1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K-way branching</a:t>
            </a:r>
          </a:p>
          <a:p>
            <a:pPr lvl="1" eaLnBrk="1" hangingPunct="1"/>
            <a:r>
              <a:rPr lang="en-US" altLang="en-US" sz="2400"/>
              <a:t>One branch for every value in the domain</a:t>
            </a:r>
          </a:p>
          <a:p>
            <a:pPr eaLnBrk="1" hangingPunct="1"/>
            <a:r>
              <a:rPr lang="en-US" altLang="en-US" sz="2800"/>
              <a:t>Binary branching</a:t>
            </a:r>
          </a:p>
          <a:p>
            <a:pPr lvl="1" eaLnBrk="1" hangingPunct="1"/>
            <a:r>
              <a:rPr lang="en-US" altLang="en-US" sz="2400"/>
              <a:t>One branch for the first value</a:t>
            </a:r>
          </a:p>
          <a:p>
            <a:pPr lvl="1" eaLnBrk="1" hangingPunct="1"/>
            <a:r>
              <a:rPr lang="en-US" altLang="en-US" sz="2400"/>
              <a:t>One branch for all the remaining values in the domain</a:t>
            </a:r>
          </a:p>
          <a:p>
            <a:pPr lvl="1" eaLnBrk="1" hangingPunct="1"/>
            <a:r>
              <a:rPr lang="en-US" altLang="en-US" sz="2400"/>
              <a:t>Used in commercial constraint solvers: ILOG, Eclipse</a:t>
            </a:r>
          </a:p>
          <a:p>
            <a:pPr eaLnBrk="1" hangingPunct="1"/>
            <a:r>
              <a:rPr lang="en-US" altLang="en-US" sz="2800"/>
              <a:t>Have different behaviors (e.g., </a:t>
            </a:r>
            <a:r>
              <a:rPr lang="en-US" altLang="en-US" sz="2400"/>
              <a:t>WRT value ordering heuristics </a:t>
            </a:r>
            <a:r>
              <a:rPr lang="en-US" altLang="en-US" sz="2400">
                <a:hlinkClick r:id="rId2"/>
              </a:rPr>
              <a:t>[Smith, IJCAI 95]</a:t>
            </a:r>
            <a:r>
              <a:rPr lang="en-US" altLang="en-US" sz="2800"/>
              <a:t>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oter Placeholder 4">
            <a:extLst>
              <a:ext uri="{FF2B5EF4-FFF2-40B4-BE49-F238E27FC236}">
                <a16:creationId xmlns:a16="http://schemas.microsoft.com/office/drawing/2014/main" id="{015D254D-EFF7-6540-93D5-CBDCFA7077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F97624B5-7079-094A-BEA6-AE093B7A5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9B6561-A8B1-CF45-896E-27ECAA2ADBE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24A015A4-0B32-964B-8DD0-88C7D626D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sz="4000"/>
              <a:t>Summary of backtrack search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C0096C4D-1EB0-C64D-B661-9528B2363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1143000"/>
            <a:ext cx="7797800" cy="462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Constructive, systematic, exhaustive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In general sound  and complete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Back-checking: expands nodes consistent with past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Backtracking: Chronological vs. intelligent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Ordering heuristics: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Static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Dynamic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Dynamic variable-value pairs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Looking ahead: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Partial look-ahead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Forward checking (FC)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Directional arc-consistency (DAC)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Full (a.k.a. Maintaining Arc-consistency or MAC)</a:t>
            </a:r>
            <a:endParaRPr lang="en-US" altLang="en-US" sz="2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oter Placeholder 4">
            <a:extLst>
              <a:ext uri="{FF2B5EF4-FFF2-40B4-BE49-F238E27FC236}">
                <a16:creationId xmlns:a16="http://schemas.microsoft.com/office/drawing/2014/main" id="{AD59AF7B-2C92-6D43-9A79-B535DCF7C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2642" name="Slide Number Placeholder 5">
            <a:extLst>
              <a:ext uri="{FF2B5EF4-FFF2-40B4-BE49-F238E27FC236}">
                <a16:creationId xmlns:a16="http://schemas.microsoft.com/office/drawing/2014/main" id="{9C5DD58F-6ECA-0D43-95A4-7071DC336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3BABAD-FBF0-6D47-A596-AA2BB02DBD4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C8D4948D-E1CB-5A4F-94C8-A8D5B803E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/>
            <a:r>
              <a:rPr lang="en-US" altLang="en-US" sz="3600"/>
              <a:t>CSP: a decision problem </a:t>
            </a:r>
            <a:r>
              <a:rPr lang="en-US" altLang="en-US" sz="2800"/>
              <a:t>(NP-complete)</a:t>
            </a:r>
            <a:endParaRPr lang="en-US" altLang="en-US" sz="3200"/>
          </a:p>
        </p:txBody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C6CAEFB-F8EC-E949-B14B-BA6205C01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900" y="1384300"/>
            <a:ext cx="8458200" cy="42846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Modeling</a:t>
            </a:r>
            <a:r>
              <a:rPr lang="en-US" altLang="en-US" sz="2600">
                <a:solidFill>
                  <a:srgbClr val="000000"/>
                </a:solidFill>
              </a:rPr>
              <a:t>: abstraction and reformulation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Preprocessing techniques</a:t>
            </a:r>
            <a:r>
              <a:rPr lang="en-US" altLang="en-US" sz="2600">
                <a:solidFill>
                  <a:srgbClr val="000000"/>
                </a:solidFill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eliminate non-acceptable tuples </a:t>
            </a:r>
            <a:r>
              <a:rPr lang="en-US" altLang="en-US" sz="2200" u="sng">
                <a:solidFill>
                  <a:srgbClr val="000000"/>
                </a:solidFill>
              </a:rPr>
              <a:t>prior</a:t>
            </a:r>
            <a:r>
              <a:rPr lang="en-US" altLang="en-US" sz="2200">
                <a:solidFill>
                  <a:srgbClr val="000000"/>
                </a:solidFill>
              </a:rPr>
              <a:t> to search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Systematic search</a:t>
            </a:r>
            <a:r>
              <a:rPr lang="en-US" altLang="en-US" sz="2600">
                <a:solidFill>
                  <a:srgbClr val="000000"/>
                </a:solidFill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potentially </a:t>
            </a:r>
            <a:r>
              <a:rPr lang="en-US" altLang="en-US" sz="2200" i="1">
                <a:solidFill>
                  <a:srgbClr val="000000"/>
                </a:solidFill>
              </a:rPr>
              <a:t>d</a:t>
            </a:r>
            <a:r>
              <a:rPr lang="en-US" altLang="en-US" sz="2200" i="1" baseline="30000">
                <a:solidFill>
                  <a:srgbClr val="000000"/>
                </a:solidFill>
              </a:rPr>
              <a:t>n</a:t>
            </a:r>
            <a:r>
              <a:rPr lang="en-US" altLang="en-US" sz="2200">
                <a:solidFill>
                  <a:srgbClr val="000000"/>
                </a:solidFill>
              </a:rPr>
              <a:t> paths of fixed lengths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chronological backtracking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intelligent backtracking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variable/value ordering heuristics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Search ‘hybrids:’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Mixing  consistency checking with search: look-ahead strategies</a:t>
            </a:r>
            <a:endParaRPr lang="en-US" altLang="en-US" sz="3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oter Placeholder 4">
            <a:extLst>
              <a:ext uri="{FF2B5EF4-FFF2-40B4-BE49-F238E27FC236}">
                <a16:creationId xmlns:a16="http://schemas.microsoft.com/office/drawing/2014/main" id="{C2BDBC20-566A-2642-8FE1-C4DFC9CC0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4690" name="Slide Number Placeholder 5">
            <a:extLst>
              <a:ext uri="{FF2B5EF4-FFF2-40B4-BE49-F238E27FC236}">
                <a16:creationId xmlns:a16="http://schemas.microsoft.com/office/drawing/2014/main" id="{B43B43B7-B044-C94B-8D5F-62A95B3C8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20089C-1D75-A544-8821-170923CA8D1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5F80A070-586F-0647-82F8-9A286D92B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sz="4000" b="0">
                <a:solidFill>
                  <a:srgbClr val="000000"/>
                </a:solidFill>
              </a:rPr>
              <a:t> </a:t>
            </a:r>
            <a:r>
              <a:rPr lang="en-US" altLang="en-US" sz="4000"/>
              <a:t>Non-Systematic Search</a:t>
            </a:r>
          </a:p>
        </p:txBody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ED3EDE64-4812-EB4C-96E9-DA925D029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12825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Iterative repair, local search: </a:t>
            </a:r>
            <a:r>
              <a:rPr lang="en-US" altLang="en-US" sz="2800">
                <a:solidFill>
                  <a:srgbClr val="000000"/>
                </a:solidFill>
              </a:rPr>
              <a:t>modifies a global but inconsistent solution to decrease the number of violated constraints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Examples</a:t>
            </a:r>
            <a:r>
              <a:rPr lang="en-US" altLang="en-US" sz="3600">
                <a:solidFill>
                  <a:srgbClr val="000000"/>
                </a:solidFill>
              </a:rPr>
              <a:t>: </a:t>
            </a:r>
            <a:r>
              <a:rPr lang="en-US" altLang="en-US" sz="2800">
                <a:solidFill>
                  <a:srgbClr val="000000"/>
                </a:solidFill>
              </a:rPr>
              <a:t>Hill climbing, taboo search, simulated annealing, GSAT, WalkSAT, Genetic Algorithms, Swarm intelligence, etc.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Features</a:t>
            </a:r>
            <a:r>
              <a:rPr lang="en-US" altLang="en-US" sz="3600">
                <a:solidFill>
                  <a:srgbClr val="000000"/>
                </a:solidFill>
              </a:rPr>
              <a:t>: </a:t>
            </a:r>
            <a:r>
              <a:rPr lang="en-US" altLang="en-US" sz="2800" u="sng">
                <a:solidFill>
                  <a:srgbClr val="000000"/>
                </a:solidFill>
              </a:rPr>
              <a:t>Incomplete &amp; not sound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Advantage: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anytime algorithm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Shortcoming: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cannot tell that no solution exists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4">
            <a:extLst>
              <a:ext uri="{FF2B5EF4-FFF2-40B4-BE49-F238E27FC236}">
                <a16:creationId xmlns:a16="http://schemas.microsoft.com/office/drawing/2014/main" id="{BC6B3435-513C-B54E-9965-C21B6B3D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6738" name="Slide Number Placeholder 5">
            <a:extLst>
              <a:ext uri="{FF2B5EF4-FFF2-40B4-BE49-F238E27FC236}">
                <a16:creationId xmlns:a16="http://schemas.microsoft.com/office/drawing/2014/main" id="{BCF737C9-47B1-8B46-A9CB-5D7E9366F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365EEA-2396-ED4D-9FD8-234D55D182D1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14EE2E4-F27E-9A41-94B0-71717B45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Outline of CSP 101</a:t>
            </a:r>
          </a:p>
        </p:txBody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6FD475BC-CE6E-6A44-91B4-BCBF56BB0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82000" cy="434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n-US" altLang="en-US" sz="2800">
                <a:solidFill>
                  <a:schemeClr val="bg2"/>
                </a:solidFill>
              </a:rPr>
              <a:t>We have seen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Motivating example, application areas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CSP: Definition, representation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Some simple modeling examples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More on definition and formal characterization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Basic solving techniques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n-US" altLang="en-US" sz="2800" b="1">
                <a:solidFill>
                  <a:srgbClr val="A50021"/>
                </a:solidFill>
              </a:rPr>
              <a:t>We will move to 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A50021"/>
                </a:solidFill>
              </a:rPr>
              <a:t>Arc consistency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A50021"/>
                </a:solidFill>
              </a:rPr>
              <a:t>Backtrack search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Advanced solving techniques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Issues &amp; research directions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>
            <a:extLst>
              <a:ext uri="{FF2B5EF4-FFF2-40B4-BE49-F238E27FC236}">
                <a16:creationId xmlns:a16="http://schemas.microsoft.com/office/drawing/2014/main" id="{9A777C72-73AC-1144-BA4E-959F839E6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A5C4DDEC-DA64-574B-BFC7-5FBFCF8E6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3FBECE-F2BB-374C-BDD4-69C1D8638FF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9D689E7-F7C4-5148-BD04-C4E59CDB3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Practical applications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C060967-D15A-1843-8675-FD7ACF4AF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Radio resource management (RRM)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Databases (computing joins, view updates)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Temporal and spatial reasoning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Planning, scheduling, resource allocation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Design and configuration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Graphics, visualization, interfaces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Hardware verification and software engineering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HC Interaction and decision support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Molecular biology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Robotics, machine vision and computational linguistics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Transportation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Qualitative and diagnostic reasoning</a:t>
            </a:r>
            <a:endParaRPr lang="en-US" alt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100819F5-C853-6F49-BB05-8BD55D8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11125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Adapted from E.C. Freuder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4">
            <a:extLst>
              <a:ext uri="{FF2B5EF4-FFF2-40B4-BE49-F238E27FC236}">
                <a16:creationId xmlns:a16="http://schemas.microsoft.com/office/drawing/2014/main" id="{CF9E2893-5037-1A41-9EE3-A58741943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8786" name="Slide Number Placeholder 5">
            <a:extLst>
              <a:ext uri="{FF2B5EF4-FFF2-40B4-BE49-F238E27FC236}">
                <a16:creationId xmlns:a16="http://schemas.microsoft.com/office/drawing/2014/main" id="{0EBA83F0-A72C-DB4A-A015-82E4BFBE3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05B564-A07B-F241-8874-268A18CF5B9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F7404A9-6837-9D43-B75D-642305932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Take-Away Message</a:t>
            </a:r>
            <a:endParaRPr lang="en-US" altLang="en-US" sz="4800"/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3A6845F9-AC06-704A-BF15-4E6465B25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8610600" cy="20113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CP = Modeling + Inference + Search</a:t>
            </a:r>
          </a:p>
        </p:txBody>
      </p:sp>
      <p:sp>
        <p:nvSpPr>
          <p:cNvPr id="118789" name="TextBox 1">
            <a:extLst>
              <a:ext uri="{FF2B5EF4-FFF2-40B4-BE49-F238E27FC236}">
                <a16:creationId xmlns:a16="http://schemas.microsoft.com/office/drawing/2014/main" id="{4686E334-B8F7-B440-8176-8150BADCE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327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Systematic (chronological backtracking, with/without intelligence, etc.) or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Non-systematic (hill climbing, taboo, etc.)</a:t>
            </a:r>
          </a:p>
        </p:txBody>
      </p:sp>
      <p:sp>
        <p:nvSpPr>
          <p:cNvPr id="118790" name="TextBox 6">
            <a:extLst>
              <a:ext uri="{FF2B5EF4-FFF2-40B4-BE49-F238E27FC236}">
                <a16:creationId xmlns:a16="http://schemas.microsoft.com/office/drawing/2014/main" id="{536493F9-5BD9-CC48-B043-59DD81B7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Enforcing consistency (filtering) and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Propagation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(E.g., AC, PC, etc.)</a:t>
            </a:r>
          </a:p>
        </p:txBody>
      </p:sp>
      <p:sp>
        <p:nvSpPr>
          <p:cNvPr id="118791" name="TextBox 7">
            <a:extLst>
              <a:ext uri="{FF2B5EF4-FFF2-40B4-BE49-F238E27FC236}">
                <a16:creationId xmlns:a16="http://schemas.microsoft.com/office/drawing/2014/main" id="{AA9AB5D8-8289-844A-A8E3-607C57384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Variables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Domains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Constraints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Query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A15EA4-38A1-4749-AEB7-650586A2D866}"/>
              </a:ext>
            </a:extLst>
          </p:cNvPr>
          <p:cNvCxnSpPr/>
          <p:nvPr/>
        </p:nvCxnSpPr>
        <p:spPr>
          <a:xfrm flipH="1">
            <a:off x="4114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A893F9-1EAA-1B41-9075-38B7C1047F8E}"/>
              </a:ext>
            </a:extLst>
          </p:cNvPr>
          <p:cNvCxnSpPr/>
          <p:nvPr/>
        </p:nvCxnSpPr>
        <p:spPr>
          <a:xfrm flipH="1">
            <a:off x="6362700" y="23622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12D6C9-3751-F244-B24F-E191C2ED9201}"/>
              </a:ext>
            </a:extLst>
          </p:cNvPr>
          <p:cNvCxnSpPr/>
          <p:nvPr/>
        </p:nvCxnSpPr>
        <p:spPr>
          <a:xfrm flipH="1">
            <a:off x="2209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E3F8FE0-4B32-D143-9DCD-DE456408E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Practical Application (I)</a:t>
            </a:r>
          </a:p>
        </p:txBody>
      </p:sp>
      <p:sp>
        <p:nvSpPr>
          <p:cNvPr id="18434" name="Content Placeholder 5">
            <a:extLst>
              <a:ext uri="{FF2B5EF4-FFF2-40B4-BE49-F238E27FC236}">
                <a16:creationId xmlns:a16="http://schemas.microsoft.com/office/drawing/2014/main" id="{75F8B817-8792-C84B-8C06-5A56EF5817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8458200" cy="4678362"/>
          </a:xfrm>
        </p:spPr>
        <p:txBody>
          <a:bodyPr/>
          <a:lstStyle/>
          <a:p>
            <a:r>
              <a:rPr lang="en-US" altLang="en-US" sz="2800"/>
              <a:t>Netherlands have one of most dense railroad networks in the world, with 5,500 trains per day </a:t>
            </a:r>
          </a:p>
          <a:p>
            <a:r>
              <a:rPr lang="en-US" altLang="en-US" sz="2800"/>
              <a:t>In 2009, the entire timetable has been redesigned from scratch (via OR techniques and Constraint Programming) </a:t>
            </a:r>
          </a:p>
          <a:p>
            <a:r>
              <a:rPr lang="en-US" altLang="en-US" sz="2800"/>
              <a:t>More robust schedule </a:t>
            </a:r>
          </a:p>
          <a:p>
            <a:r>
              <a:rPr lang="en-US" altLang="en-US" sz="2800"/>
              <a:t>More effective </a:t>
            </a:r>
          </a:p>
          <a:p>
            <a:r>
              <a:rPr lang="en-US" altLang="en-US" sz="2800"/>
              <a:t>Profit increase: ~$75M </a:t>
            </a:r>
          </a:p>
        </p:txBody>
      </p:sp>
      <p:sp>
        <p:nvSpPr>
          <p:cNvPr id="18435" name="Footer Placeholder 2">
            <a:extLst>
              <a:ext uri="{FF2B5EF4-FFF2-40B4-BE49-F238E27FC236}">
                <a16:creationId xmlns:a16="http://schemas.microsoft.com/office/drawing/2014/main" id="{9DC02E55-8103-D349-9032-B8AE7E56C2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B52C365-2011-2840-B1C3-351CEE503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090567-02FA-F24A-B1D7-EFEC5C8384F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C5FF500E-A690-1346-8B38-466438A5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1125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Borrowed from Milano&amp;Lombardi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38" name="Picture 8" descr="Screen Shot 2015-08-26 at 11.55.35 AM 1.png">
            <a:extLst>
              <a:ext uri="{FF2B5EF4-FFF2-40B4-BE49-F238E27FC236}">
                <a16:creationId xmlns:a16="http://schemas.microsoft.com/office/drawing/2014/main" id="{A800DE26-A5A8-CA4D-A49F-6945D05B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7338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A9DBABE-CD9B-C94F-84FA-D0CDAB8FC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Practical Application (II)</a:t>
            </a:r>
          </a:p>
        </p:txBody>
      </p:sp>
      <p:sp>
        <p:nvSpPr>
          <p:cNvPr id="19458" name="Content Placeholder 5">
            <a:extLst>
              <a:ext uri="{FF2B5EF4-FFF2-40B4-BE49-F238E27FC236}">
                <a16:creationId xmlns:a16="http://schemas.microsoft.com/office/drawing/2014/main" id="{B4024E88-FAD1-5045-BC3C-710A7432A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6172200" cy="4678362"/>
          </a:xfrm>
        </p:spPr>
        <p:txBody>
          <a:bodyPr/>
          <a:lstStyle/>
          <a:p>
            <a:r>
              <a:rPr lang="en-US" altLang="en-US" sz="2800"/>
              <a:t>The port of Singapore is one of the world’s largest container hubs </a:t>
            </a:r>
          </a:p>
          <a:p>
            <a:r>
              <a:rPr lang="en-US" altLang="en-US" sz="2800"/>
              <a:t>200 shipping lines with connections to 600 ports in 123 countries </a:t>
            </a:r>
          </a:p>
          <a:p>
            <a:r>
              <a:rPr lang="en-US" altLang="en-US" sz="2800"/>
              <a:t>Yard locations and loading plans must be assigned under a large number of operational and safety requirements </a:t>
            </a:r>
          </a:p>
          <a:p>
            <a:r>
              <a:rPr lang="en-US" altLang="en-US" sz="2800"/>
              <a:t>The Yard planning system, based on CP is assisting the job</a:t>
            </a:r>
          </a:p>
        </p:txBody>
      </p:sp>
      <p:sp>
        <p:nvSpPr>
          <p:cNvPr id="19459" name="Footer Placeholder 2">
            <a:extLst>
              <a:ext uri="{FF2B5EF4-FFF2-40B4-BE49-F238E27FC236}">
                <a16:creationId xmlns:a16="http://schemas.microsoft.com/office/drawing/2014/main" id="{0BCF9BFB-2AFD-B144-BFF0-E6321D0220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7DD36AD-B0CE-4A42-8E15-32C65D387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121CBB-8A5A-2A4F-B3B0-41CA39C1AF1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365AAB85-383F-B74E-9ED5-B6524A6E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1125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Borrowed from Milano&amp;Lombardi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8" descr="Screen Shot 2015-08-26 at 11.55.14 AM.png">
            <a:extLst>
              <a:ext uri="{FF2B5EF4-FFF2-40B4-BE49-F238E27FC236}">
                <a16:creationId xmlns:a16="http://schemas.microsoft.com/office/drawing/2014/main" id="{B1968584-EA25-9B49-AB8A-CA3855FE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3828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>
            <a:extLst>
              <a:ext uri="{FF2B5EF4-FFF2-40B4-BE49-F238E27FC236}">
                <a16:creationId xmlns:a16="http://schemas.microsoft.com/office/drawing/2014/main" id="{A8B96343-A093-F34C-9820-D555A0D84F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72CB2DE8-6EF4-9A40-856D-CC86D8B0A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FFAA58-B671-5946-975C-7CD78F9C01A2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30C834B-A77E-5E47-8543-79514C27B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Constraint Processing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37A14DF-B166-2A4D-B09F-F0ED809DF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3810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is about 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Solving a decision problem…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… While allowing the user to state </a:t>
            </a:r>
            <a:r>
              <a:rPr lang="en-US" altLang="en-US" sz="2400" u="sng">
                <a:solidFill>
                  <a:srgbClr val="000000"/>
                </a:solidFill>
              </a:rPr>
              <a:t>arbitrary</a:t>
            </a:r>
            <a:r>
              <a:rPr lang="en-US" altLang="en-US" sz="2400">
                <a:solidFill>
                  <a:srgbClr val="000000"/>
                </a:solidFill>
              </a:rPr>
              <a:t> constraints in an expressive way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Providing concise and high-level feedback about alternatives and conflicts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CP = Model + Constraint Reasoning + 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We will learn what these are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Related areas: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AI, OR, Algorithmic, DB, TCS, Prog. Languages, etc.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SystLabLectureTemplate">
  <a:themeElements>
    <a:clrScheme name="ConSystLabLectur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ystLabLectureTemplate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ystLabLectur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C:\WINDOWS\TEMPOR~1\CONTENT.IE5\KDQNO5QJ\CSP-CO~2.POT</Template>
  <TotalTime>8007</TotalTime>
  <Words>2895</Words>
  <Application>Microsoft Macintosh PowerPoint</Application>
  <PresentationFormat>On-screen Show (4:3)</PresentationFormat>
  <Paragraphs>926</Paragraphs>
  <Slides>60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宋体</vt:lpstr>
      <vt:lpstr>Helvetica</vt:lpstr>
      <vt:lpstr>Wingdings</vt:lpstr>
      <vt:lpstr>Symbol</vt:lpstr>
      <vt:lpstr>Times New Roman</vt:lpstr>
      <vt:lpstr>Lucida Grande</vt:lpstr>
      <vt:lpstr>Courier New</vt:lpstr>
      <vt:lpstr>ConSystLabLectureTemplate</vt:lpstr>
      <vt:lpstr>Microsoft Equation 3.0</vt:lpstr>
      <vt:lpstr>PowerPoint Presentation</vt:lpstr>
      <vt:lpstr>Take Away Message</vt:lpstr>
      <vt:lpstr>Outline</vt:lpstr>
      <vt:lpstr>Motivating example</vt:lpstr>
      <vt:lpstr>Motivating example (cont’d)</vt:lpstr>
      <vt:lpstr>Practical applications</vt:lpstr>
      <vt:lpstr>Real Practical Application (I)</vt:lpstr>
      <vt:lpstr>Real Practical Application (II)</vt:lpstr>
      <vt:lpstr>Constraint Processing</vt:lpstr>
      <vt:lpstr>Power of Constraints Processing</vt:lpstr>
      <vt:lpstr>Outline</vt:lpstr>
      <vt:lpstr>Defining a problem</vt:lpstr>
      <vt:lpstr>Definition of a CSP</vt:lpstr>
      <vt:lpstr>Different Queries Yield Different Problems</vt:lpstr>
      <vt:lpstr>Domain Types</vt:lpstr>
      <vt:lpstr>CSP Representation (I)</vt:lpstr>
      <vt:lpstr>CSP Representation (II)</vt:lpstr>
      <vt:lpstr>Constraint Definition</vt:lpstr>
      <vt:lpstr>Relation Definition</vt:lpstr>
      <vt:lpstr>Constraint Implementation</vt:lpstr>
      <vt:lpstr>Outline</vt:lpstr>
      <vt:lpstr>Example II: Temporal reasoning</vt:lpstr>
      <vt:lpstr>Example III:  Map coloring</vt:lpstr>
      <vt:lpstr>Example III:  Map coloring (cont’d)</vt:lpstr>
      <vt:lpstr>Example IV:  Resource Allocation</vt:lpstr>
      <vt:lpstr>Example IV:  RA (cont’d)</vt:lpstr>
      <vt:lpstr>Example V: Cryptarithmetic puzzles</vt:lpstr>
      <vt:lpstr>Example VI:  Product Configuration</vt:lpstr>
      <vt:lpstr>Example VII:  Puzzle</vt:lpstr>
      <vt:lpstr>Example VII:  Puzzle (cont’d)</vt:lpstr>
      <vt:lpstr>Constraint types: examples</vt:lpstr>
      <vt:lpstr>More examples</vt:lpstr>
      <vt:lpstr>Outline</vt:lpstr>
      <vt:lpstr>Representation (again)</vt:lpstr>
      <vt:lpstr>Complexity of CSP</vt:lpstr>
      <vt:lpstr>Proving NP-completeness</vt:lpstr>
      <vt:lpstr>What is SAT?</vt:lpstr>
      <vt:lpstr>CSP is NP-Complete</vt:lpstr>
      <vt:lpstr>Problem Reduction</vt:lpstr>
      <vt:lpstr>CSP into SAT (cont.)</vt:lpstr>
      <vt:lpstr>Outline</vt:lpstr>
      <vt:lpstr>How to solve a CSP?</vt:lpstr>
      <vt:lpstr>Before starting search! </vt:lpstr>
      <vt:lpstr> Importance of Modeling</vt:lpstr>
      <vt:lpstr>Constraint Checking</vt:lpstr>
      <vt:lpstr>Constraint Checking</vt:lpstr>
      <vt:lpstr>Systematic Search</vt:lpstr>
      <vt:lpstr>Systematic search: Back-checking</vt:lpstr>
      <vt:lpstr>Systematic search: Chronological backtracking</vt:lpstr>
      <vt:lpstr>Systematic search: Intelligent backtracking</vt:lpstr>
      <vt:lpstr>Systematic search: Ordering heuristics</vt:lpstr>
      <vt:lpstr>Systematic search: Back-checking </vt:lpstr>
      <vt:lpstr>Systematic search: Forward checking </vt:lpstr>
      <vt:lpstr>Improving BT search</vt:lpstr>
      <vt:lpstr>Search-tree branching</vt:lpstr>
      <vt:lpstr>Summary of backtrack search</vt:lpstr>
      <vt:lpstr>CSP: a decision problem (NP-complete)</vt:lpstr>
      <vt:lpstr> Non-Systematic Search</vt:lpstr>
      <vt:lpstr>Outline of CSP 101</vt:lpstr>
      <vt:lpstr>Take-Away Message</vt:lpstr>
    </vt:vector>
  </TitlesOfParts>
  <Company>Anderson Speciality Woods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Constraint Processing  CSCE421/821, Fall 2003</dc:title>
  <dc:creator>Catherine Lee Anderson</dc:creator>
  <cp:lastModifiedBy>Microsoft Office User</cp:lastModifiedBy>
  <cp:revision>326</cp:revision>
  <dcterms:created xsi:type="dcterms:W3CDTF">2011-09-20T23:54:34Z</dcterms:created>
  <dcterms:modified xsi:type="dcterms:W3CDTF">2019-01-07T01:26:10Z</dcterms:modified>
</cp:coreProperties>
</file>