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50000" autoAdjust="0"/>
  </p:normalViewPr>
  <p:slideViewPr>
    <p:cSldViewPr snapToGrid="0">
      <p:cViewPr varScale="1">
        <p:scale>
          <a:sx n="104" d="100"/>
          <a:sy n="104" d="100"/>
        </p:scale>
        <p:origin x="11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Constraint </a:t>
            </a:r>
            <a:r>
              <a:rPr lang="en-US" sz="360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CSCE421/821, Spring 2019</a:t>
            </a: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>
                <a:solidFill>
                  <a:srgbClr val="0062AC"/>
                </a:solidFill>
              </a:rPr>
              <a:t>choueiry</a:t>
            </a:r>
            <a:r>
              <a:rPr lang="en-US" sz="3600" b="1">
                <a:solidFill>
                  <a:srgbClr val="0062AC"/>
                </a:solidFill>
              </a:rPr>
              <a:t>/S19-421-821</a:t>
            </a:r>
            <a:r>
              <a:rPr lang="en-US" sz="3600" b="1" dirty="0">
                <a:solidFill>
                  <a:srgbClr val="0062AC"/>
                </a:solidFill>
              </a:rPr>
              <a:t>/</a:t>
            </a:r>
            <a:endParaRPr lang="en-US" sz="3600" dirty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1"/>
                </a:solidFill>
              </a:rPr>
              <a:t>Berthe</a:t>
            </a:r>
            <a:r>
              <a:rPr lang="en-US" dirty="0">
                <a:solidFill>
                  <a:schemeClr val="tx1"/>
                </a:solidFill>
              </a:rPr>
              <a:t> Y. Choueiry (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-we-</a:t>
            </a:r>
            <a:r>
              <a:rPr lang="en-US" dirty="0" err="1">
                <a:solidFill>
                  <a:schemeClr val="tx1"/>
                </a:solidFill>
              </a:rPr>
              <a:t>ri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  <a:p>
            <a:r>
              <a:rPr lang="en-US" dirty="0"/>
              <a:t>Graphical Models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Always specify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r>
              <a:rPr lang="en-US" dirty="0"/>
              <a:t>Main representations</a:t>
            </a:r>
          </a:p>
          <a:p>
            <a:pPr lvl="1"/>
            <a:r>
              <a:rPr lang="en-US" dirty="0"/>
              <a:t>Binary CSPs</a:t>
            </a:r>
          </a:p>
          <a:p>
            <a:pPr lvl="2"/>
            <a:r>
              <a:rPr lang="en-US" dirty="0"/>
              <a:t>Graph (for binary CSPs)</a:t>
            </a:r>
          </a:p>
          <a:p>
            <a:pPr lvl="2"/>
            <a:r>
              <a:rPr lang="en-US" dirty="0"/>
              <a:t>Microstructure (supports)</a:t>
            </a:r>
          </a:p>
          <a:p>
            <a:pPr lvl="2"/>
            <a:r>
              <a:rPr lang="en-US" dirty="0"/>
              <a:t>Co-microstructure (conflicts)</a:t>
            </a:r>
          </a:p>
          <a:p>
            <a:pPr lvl="1"/>
            <a:r>
              <a:rPr lang="en-US" dirty="0"/>
              <a:t>Non-binary CSPs</a:t>
            </a:r>
          </a:p>
          <a:p>
            <a:pPr lvl="2"/>
            <a:r>
              <a:rPr lang="en-US" dirty="0" err="1"/>
              <a:t>Hypergraph</a:t>
            </a:r>
            <a:endParaRPr lang="en-US" dirty="0"/>
          </a:p>
          <a:p>
            <a:pPr lvl="2"/>
            <a:r>
              <a:rPr lang="en-US" dirty="0"/>
              <a:t>Primal graph</a:t>
            </a:r>
          </a:p>
          <a:p>
            <a:pPr lvl="1"/>
            <a:r>
              <a:rPr lang="en-US" dirty="0"/>
              <a:t>Dual graph</a:t>
            </a:r>
          </a:p>
          <a:p>
            <a:pPr lvl="1"/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>
                <a:cs typeface="宋体" charset="-122"/>
              </a:rPr>
              <a:t>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sz="2000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>
                <a:cs typeface="宋体" charset="-122"/>
              </a:rPr>
              <a:t>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CSPs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No 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Supports</a:t>
            </a:r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</a:t>
            </a:r>
            <a:r>
              <a:rPr lang="en-US" dirty="0" err="1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Hypergraph</a:t>
            </a:r>
            <a:r>
              <a:rPr lang="en-US" dirty="0"/>
              <a:t> (non-binary CSP)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</a:t>
            </a:r>
            <a:r>
              <a:rPr lang="en-US" dirty="0"/>
              <a:t>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Primal graph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Primal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/>
              <a:t> </a:t>
            </a:r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3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4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6</a:t>
              </a: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399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宋体</vt:lpstr>
      <vt:lpstr>Arial</vt:lpstr>
      <vt:lpstr>Calibri</vt:lpstr>
      <vt:lpstr>Helvetica</vt:lpstr>
      <vt:lpstr>Symbol</vt:lpstr>
      <vt:lpstr>Times</vt:lpstr>
      <vt:lpstr>Times New Roman</vt:lpstr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Microsoft Office User</cp:lastModifiedBy>
  <cp:revision>41</cp:revision>
  <dcterms:created xsi:type="dcterms:W3CDTF">2012-09-14T19:55:34Z</dcterms:created>
  <dcterms:modified xsi:type="dcterms:W3CDTF">2019-01-07T01:01:23Z</dcterms:modified>
</cp:coreProperties>
</file>