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compatMode="1" strictFirstAndLastChars="0" saveSubsetFonts="1">
  <p:sldMasterIdLst>
    <p:sldMasterId id="2147483648" r:id="rId1"/>
  </p:sldMasterIdLst>
  <p:notesMasterIdLst>
    <p:notesMasterId r:id="rId27"/>
  </p:notesMasterIdLst>
  <p:handoutMasterIdLst>
    <p:handoutMasterId r:id="rId28"/>
  </p:handoutMasterIdLst>
  <p:sldIdLst>
    <p:sldId id="277" r:id="rId2"/>
    <p:sldId id="278" r:id="rId3"/>
    <p:sldId id="279" r:id="rId4"/>
    <p:sldId id="280" r:id="rId5"/>
    <p:sldId id="281" r:id="rId6"/>
    <p:sldId id="282" r:id="rId7"/>
    <p:sldId id="283" r:id="rId8"/>
    <p:sldId id="284" r:id="rId9"/>
    <p:sldId id="285" r:id="rId10"/>
    <p:sldId id="287" r:id="rId11"/>
    <p:sldId id="288" r:id="rId12"/>
    <p:sldId id="289" r:id="rId13"/>
    <p:sldId id="290" r:id="rId14"/>
    <p:sldId id="316" r:id="rId15"/>
    <p:sldId id="286" r:id="rId16"/>
    <p:sldId id="291" r:id="rId17"/>
    <p:sldId id="292" r:id="rId18"/>
    <p:sldId id="315" r:id="rId19"/>
    <p:sldId id="293" r:id="rId20"/>
    <p:sldId id="308" r:id="rId21"/>
    <p:sldId id="295" r:id="rId22"/>
    <p:sldId id="296" r:id="rId23"/>
    <p:sldId id="297" r:id="rId24"/>
    <p:sldId id="298" r:id="rId25"/>
    <p:sldId id="309" r:id="rId26"/>
  </p:sldIdLst>
  <p:sldSz cx="9144000" cy="6858000" type="screen4x3"/>
  <p:notesSz cx="6950075" cy="9236075"/>
  <p:defaultTextStyle>
    <a:defPPr>
      <a:defRPr lang="zh-CN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Helvetica" pitchFamily="2" charset="0"/>
        <a:ea typeface="宋体" panose="02010600030101010101" pitchFamily="2" charset="-122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Helvetica" pitchFamily="2" charset="0"/>
        <a:ea typeface="宋体" panose="02010600030101010101" pitchFamily="2" charset="-122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Helvetica" pitchFamily="2" charset="0"/>
        <a:ea typeface="宋体" panose="02010600030101010101" pitchFamily="2" charset="-122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Helvetica" pitchFamily="2" charset="0"/>
        <a:ea typeface="宋体" panose="02010600030101010101" pitchFamily="2" charset="-122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Helvetica" pitchFamily="2" charset="0"/>
        <a:ea typeface="宋体" panose="02010600030101010101" pitchFamily="2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Helvetica" pitchFamily="2" charset="0"/>
        <a:ea typeface="宋体" panose="02010600030101010101" pitchFamily="2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Helvetica" pitchFamily="2" charset="0"/>
        <a:ea typeface="宋体" panose="02010600030101010101" pitchFamily="2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Helvetica" pitchFamily="2" charset="0"/>
        <a:ea typeface="宋体" panose="02010600030101010101" pitchFamily="2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Helvetica" pitchFamily="2" charset="0"/>
        <a:ea typeface="宋体" panose="02010600030101010101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5"/>
    <p:restoredTop sz="94666"/>
  </p:normalViewPr>
  <p:slideViewPr>
    <p:cSldViewPr>
      <p:cViewPr varScale="1">
        <p:scale>
          <a:sx n="98" d="100"/>
          <a:sy n="98" d="100"/>
        </p:scale>
        <p:origin x="1288" y="1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>
            <a:extLst>
              <a:ext uri="{FF2B5EF4-FFF2-40B4-BE49-F238E27FC236}">
                <a16:creationId xmlns:a16="http://schemas.microsoft.com/office/drawing/2014/main" id="{4A70339C-D8DB-6E48-8612-29CE421D1EF8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114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79" tIns="46240" rIns="92479" bIns="46240" numCol="1" anchor="t" anchorCtr="0" compatLnSpc="1">
            <a:prstTxWarp prst="textNoShape">
              <a:avLst/>
            </a:prstTxWarp>
          </a:bodyPr>
          <a:lstStyle>
            <a:lvl1pPr algn="l" defTabSz="925513" eaLnBrk="1" hangingPunct="1">
              <a:spcBef>
                <a:spcPct val="0"/>
              </a:spcBef>
              <a:buClrTx/>
              <a:defRPr sz="1200">
                <a:latin typeface="Arial" charset="0"/>
                <a:ea typeface="宋体" charset="-122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7891" name="Rectangle 3">
            <a:extLst>
              <a:ext uri="{FF2B5EF4-FFF2-40B4-BE49-F238E27FC236}">
                <a16:creationId xmlns:a16="http://schemas.microsoft.com/office/drawing/2014/main" id="{967F8508-2411-B849-9471-D77D9DF56F33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37000" y="0"/>
            <a:ext cx="30114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79" tIns="46240" rIns="92479" bIns="46240" numCol="1" anchor="t" anchorCtr="0" compatLnSpc="1">
            <a:prstTxWarp prst="textNoShape">
              <a:avLst/>
            </a:prstTxWarp>
          </a:bodyPr>
          <a:lstStyle>
            <a:lvl1pPr algn="r" defTabSz="925513" eaLnBrk="1" hangingPunct="1">
              <a:spcBef>
                <a:spcPct val="0"/>
              </a:spcBef>
              <a:buClrTx/>
              <a:defRPr sz="1200">
                <a:latin typeface="Arial" charset="0"/>
                <a:ea typeface="宋体" charset="-122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7892" name="Rectangle 4">
            <a:extLst>
              <a:ext uri="{FF2B5EF4-FFF2-40B4-BE49-F238E27FC236}">
                <a16:creationId xmlns:a16="http://schemas.microsoft.com/office/drawing/2014/main" id="{E8E6297E-2787-EA44-866A-1388C51B2DCC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772525"/>
            <a:ext cx="30114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79" tIns="46240" rIns="92479" bIns="46240" numCol="1" anchor="b" anchorCtr="0" compatLnSpc="1">
            <a:prstTxWarp prst="textNoShape">
              <a:avLst/>
            </a:prstTxWarp>
          </a:bodyPr>
          <a:lstStyle>
            <a:lvl1pPr algn="l" defTabSz="925513" eaLnBrk="1" hangingPunct="1">
              <a:spcBef>
                <a:spcPct val="0"/>
              </a:spcBef>
              <a:buClrTx/>
              <a:defRPr sz="1200">
                <a:latin typeface="Arial" charset="0"/>
                <a:ea typeface="宋体" charset="-122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7893" name="Rectangle 5">
            <a:extLst>
              <a:ext uri="{FF2B5EF4-FFF2-40B4-BE49-F238E27FC236}">
                <a16:creationId xmlns:a16="http://schemas.microsoft.com/office/drawing/2014/main" id="{E31793CC-DF63-884D-9BF6-66552C58084E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37000" y="8772525"/>
            <a:ext cx="30114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79" tIns="46240" rIns="92479" bIns="46240" numCol="1" anchor="b" anchorCtr="0" compatLnSpc="1">
            <a:prstTxWarp prst="textNoShape">
              <a:avLst/>
            </a:prstTxWarp>
          </a:bodyPr>
          <a:lstStyle>
            <a:lvl1pPr algn="r" defTabSz="925513" eaLnBrk="1" hangingPunct="1">
              <a:spcBef>
                <a:spcPct val="0"/>
              </a:spcBef>
              <a:buClrTx/>
              <a:defRPr sz="1200" smtClean="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9B165D0C-8B79-DD4F-9935-7FF98EBB9EF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16C14107-EF6D-4F41-9BC0-B4846CD28FAC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114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79" tIns="46240" rIns="92479" bIns="46240" numCol="1" anchor="t" anchorCtr="0" compatLnSpc="1">
            <a:prstTxWarp prst="textNoShape">
              <a:avLst/>
            </a:prstTxWarp>
          </a:bodyPr>
          <a:lstStyle>
            <a:lvl1pPr algn="l" defTabSz="925513" eaLnBrk="1" hangingPunct="1">
              <a:spcBef>
                <a:spcPct val="0"/>
              </a:spcBef>
              <a:buClrTx/>
              <a:defRPr sz="1200">
                <a:latin typeface="Arial" charset="0"/>
                <a:ea typeface="宋体" charset="-122"/>
                <a:cs typeface="+mn-cs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F7C6D34A-531B-EA49-8C62-9960CF4FAE3C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937000" y="0"/>
            <a:ext cx="30114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79" tIns="46240" rIns="92479" bIns="46240" numCol="1" anchor="t" anchorCtr="0" compatLnSpc="1">
            <a:prstTxWarp prst="textNoShape">
              <a:avLst/>
            </a:prstTxWarp>
          </a:bodyPr>
          <a:lstStyle>
            <a:lvl1pPr algn="r" defTabSz="925513" eaLnBrk="1" hangingPunct="1">
              <a:spcBef>
                <a:spcPct val="0"/>
              </a:spcBef>
              <a:buClrTx/>
              <a:defRPr sz="1200">
                <a:latin typeface="Arial" charset="0"/>
                <a:ea typeface="宋体" charset="-122"/>
                <a:cs typeface="+mn-cs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3316" name="Rectangle 4">
            <a:extLst>
              <a:ext uri="{FF2B5EF4-FFF2-40B4-BE49-F238E27FC236}">
                <a16:creationId xmlns:a16="http://schemas.microsoft.com/office/drawing/2014/main" id="{60D05145-1080-8C48-B8D0-B104AB5B4C97}"/>
              </a:ext>
            </a:extLst>
          </p:cNvPr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65225" y="692150"/>
            <a:ext cx="4618038" cy="34639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7" name="Rectangle 5">
            <a:extLst>
              <a:ext uri="{FF2B5EF4-FFF2-40B4-BE49-F238E27FC236}">
                <a16:creationId xmlns:a16="http://schemas.microsoft.com/office/drawing/2014/main" id="{AB9F39F4-09C6-AB46-B6EA-345551417A66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95325" y="4387850"/>
            <a:ext cx="5559425" cy="4156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79" tIns="46240" rIns="92479" bIns="4624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noProof="0"/>
              <a:t>Click to edit Master text styles</a:t>
            </a:r>
          </a:p>
          <a:p>
            <a:pPr lvl="1"/>
            <a:r>
              <a:rPr lang="en-US" altLang="zh-CN" noProof="0"/>
              <a:t>Second level</a:t>
            </a:r>
          </a:p>
          <a:p>
            <a:pPr lvl="2"/>
            <a:r>
              <a:rPr lang="en-US" altLang="zh-CN" noProof="0"/>
              <a:t>Third level</a:t>
            </a:r>
          </a:p>
          <a:p>
            <a:pPr lvl="3"/>
            <a:r>
              <a:rPr lang="en-US" altLang="zh-CN" noProof="0"/>
              <a:t>Fourth level</a:t>
            </a:r>
          </a:p>
          <a:p>
            <a:pPr lvl="4"/>
            <a:r>
              <a:rPr lang="en-US" altLang="zh-CN" noProof="0"/>
              <a:t>Fifth level</a:t>
            </a:r>
          </a:p>
        </p:txBody>
      </p:sp>
      <p:sp>
        <p:nvSpPr>
          <p:cNvPr id="3078" name="Rectangle 6">
            <a:extLst>
              <a:ext uri="{FF2B5EF4-FFF2-40B4-BE49-F238E27FC236}">
                <a16:creationId xmlns:a16="http://schemas.microsoft.com/office/drawing/2014/main" id="{64E8C9ED-B512-DF45-A86B-14C98945300A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772525"/>
            <a:ext cx="30114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79" tIns="46240" rIns="92479" bIns="46240" numCol="1" anchor="b" anchorCtr="0" compatLnSpc="1">
            <a:prstTxWarp prst="textNoShape">
              <a:avLst/>
            </a:prstTxWarp>
          </a:bodyPr>
          <a:lstStyle>
            <a:lvl1pPr algn="l" defTabSz="925513" eaLnBrk="1" hangingPunct="1">
              <a:spcBef>
                <a:spcPct val="0"/>
              </a:spcBef>
              <a:buClrTx/>
              <a:defRPr sz="1200">
                <a:latin typeface="Arial" charset="0"/>
                <a:ea typeface="宋体" charset="-122"/>
                <a:cs typeface="+mn-cs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079" name="Rectangle 7">
            <a:extLst>
              <a:ext uri="{FF2B5EF4-FFF2-40B4-BE49-F238E27FC236}">
                <a16:creationId xmlns:a16="http://schemas.microsoft.com/office/drawing/2014/main" id="{B19230AC-1D6B-3D41-AC66-9882D17C25D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37000" y="8772525"/>
            <a:ext cx="30114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79" tIns="46240" rIns="92479" bIns="46240" numCol="1" anchor="b" anchorCtr="0" compatLnSpc="1">
            <a:prstTxWarp prst="textNoShape">
              <a:avLst/>
            </a:prstTxWarp>
          </a:bodyPr>
          <a:lstStyle>
            <a:lvl1pPr algn="r" defTabSz="925513" eaLnBrk="1" hangingPunct="1">
              <a:spcBef>
                <a:spcPct val="0"/>
              </a:spcBef>
              <a:buClrTx/>
              <a:defRPr sz="1200" smtClean="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D60990AC-63A4-4B47-97A9-059520D98223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charset="-122"/>
        <a:cs typeface="宋体" charset="-122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charset="-122"/>
        <a:cs typeface="宋体" charset="-122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charset="-122"/>
        <a:cs typeface="宋体" charset="-122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charset="-122"/>
        <a:cs typeface="宋体" charset="-122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charset="-122"/>
        <a:cs typeface="宋体" charset="-122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15C1B50-6032-0141-84FB-E681E839348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spcBef>
                <a:spcPct val="20000"/>
              </a:spcBef>
              <a:buClr>
                <a:srgbClr val="3A65BC"/>
              </a:buClr>
              <a:defRPr>
                <a:latin typeface="Helvetica" charset="0"/>
                <a:ea typeface="宋体" charset="0"/>
                <a:cs typeface="宋体" charset="0"/>
              </a:defRPr>
            </a:lvl1pPr>
          </a:lstStyle>
          <a:p>
            <a:pPr>
              <a:defRPr/>
            </a:pPr>
            <a:r>
              <a:rPr lang="en-US"/>
              <a:t>Sep 20, 2005</a:t>
            </a:r>
            <a:endParaRPr lang="en-US" altLang="zh-C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3C873EF-5B30-BB41-97A6-D35AF32139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BT: A Theoretical Evaluation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269608-B37F-9B46-B91F-2D62835339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3A69DAB4-97A8-0C4A-93BF-FF618F51F110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9675253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20D6836-CB61-CF4C-8AF7-E720ED65EAE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spcBef>
                <a:spcPct val="20000"/>
              </a:spcBef>
              <a:buClr>
                <a:srgbClr val="3A65BC"/>
              </a:buClr>
              <a:defRPr>
                <a:latin typeface="Helvetica" charset="0"/>
                <a:ea typeface="宋体" charset="0"/>
                <a:cs typeface="宋体" charset="0"/>
              </a:defRPr>
            </a:lvl1pPr>
          </a:lstStyle>
          <a:p>
            <a:pPr>
              <a:defRPr/>
            </a:pPr>
            <a:r>
              <a:rPr lang="en-US"/>
              <a:t>Sep 20, 2005</a:t>
            </a:r>
            <a:endParaRPr lang="en-US" altLang="zh-C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90C163-222E-8744-AE72-7CBCD8CDC9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BT: A Theoretical Evaluation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03A0B34-8823-C44F-A232-ACE22A601B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C0F329ED-B3DD-4A42-BE09-2B573874E326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6066968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0350" y="304800"/>
            <a:ext cx="207645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1000" y="304800"/>
            <a:ext cx="607695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CF3F9AE-0C43-7049-9F49-F644D281383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spcBef>
                <a:spcPct val="20000"/>
              </a:spcBef>
              <a:buClr>
                <a:srgbClr val="3A65BC"/>
              </a:buClr>
              <a:defRPr>
                <a:latin typeface="Helvetica" charset="0"/>
                <a:ea typeface="宋体" charset="0"/>
                <a:cs typeface="宋体" charset="0"/>
              </a:defRPr>
            </a:lvl1pPr>
          </a:lstStyle>
          <a:p>
            <a:pPr>
              <a:defRPr/>
            </a:pPr>
            <a:r>
              <a:rPr lang="en-US"/>
              <a:t>Sep 20, 2005</a:t>
            </a:r>
            <a:endParaRPr lang="en-US" altLang="zh-C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02A17B-3CC4-004D-BD3E-222ABB2A9D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BT: A Theoretical Evaluation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230AED0-D478-9445-84EF-0179E20516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B4448C19-F034-E147-A113-EB969F2E472F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0373765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39ED607A-36C2-3045-9DB7-1B7A9C757EEB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BT: A Theoretical Evaluation</a:t>
            </a:r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14120343-2D20-C142-8CF2-34733930A202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532B34-566D-B746-9816-F4E9B0E8741E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6394832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88FA65-78CB-B140-BC2B-C8E3CDAABE9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spcBef>
                <a:spcPct val="20000"/>
              </a:spcBef>
              <a:buClr>
                <a:srgbClr val="3A65BC"/>
              </a:buClr>
              <a:defRPr>
                <a:latin typeface="Helvetica" charset="0"/>
                <a:ea typeface="宋体" charset="0"/>
                <a:cs typeface="宋体" charset="0"/>
              </a:defRPr>
            </a:lvl1pPr>
          </a:lstStyle>
          <a:p>
            <a:pPr>
              <a:defRPr/>
            </a:pPr>
            <a:r>
              <a:rPr lang="en-US"/>
              <a:t>Sep 20, 2005</a:t>
            </a:r>
            <a:endParaRPr lang="en-US" altLang="zh-C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E5D9952-065F-8748-A6DE-E0E98BEEDE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BT: A Theoretical Evaluation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85E1D4-2591-A248-B63F-E6F3B5A04A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BE191ABE-4BA3-E74F-9D54-A92C11C75B7D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702283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65238"/>
            <a:ext cx="4038600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65238"/>
            <a:ext cx="4038600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A74B387-AFB6-EE45-95D6-4F8314F77CE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spcBef>
                <a:spcPct val="20000"/>
              </a:spcBef>
              <a:buClr>
                <a:srgbClr val="3A65BC"/>
              </a:buClr>
              <a:defRPr>
                <a:latin typeface="Helvetica" charset="0"/>
                <a:ea typeface="宋体" charset="0"/>
                <a:cs typeface="宋体" charset="0"/>
              </a:defRPr>
            </a:lvl1pPr>
          </a:lstStyle>
          <a:p>
            <a:pPr>
              <a:defRPr/>
            </a:pPr>
            <a:r>
              <a:rPr lang="en-US"/>
              <a:t>Sep 20, 2005</a:t>
            </a:r>
            <a:endParaRPr lang="en-US" altLang="zh-C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3ED55FB-6481-3043-8482-DE8818C5A3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BT: A Theoretical Evaluation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1E867FF-1F56-6249-B428-8FC9F4F861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3D1B254D-1FA7-1A4E-8496-355C2832691C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8243552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31ECB5B-90C0-B544-AD74-AB540A192EB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spcBef>
                <a:spcPct val="20000"/>
              </a:spcBef>
              <a:buClr>
                <a:srgbClr val="3A65BC"/>
              </a:buClr>
              <a:defRPr>
                <a:latin typeface="Helvetica" charset="0"/>
                <a:ea typeface="宋体" charset="0"/>
                <a:cs typeface="宋体" charset="0"/>
              </a:defRPr>
            </a:lvl1pPr>
          </a:lstStyle>
          <a:p>
            <a:pPr>
              <a:defRPr/>
            </a:pPr>
            <a:r>
              <a:rPr lang="en-US"/>
              <a:t>Sep 20, 2005</a:t>
            </a:r>
            <a:endParaRPr lang="en-US" altLang="zh-C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DB73B2E-5FAD-D149-B137-FAF052C808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BT: A Theoretical Evaluation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F2E55CE-3DF3-7945-82B7-3FF3C2D056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C7FD835-40C1-744E-BBA9-E5F209199760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7511573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249BAB3-A7B0-EA4B-B989-FE2C41ECE0F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spcBef>
                <a:spcPct val="20000"/>
              </a:spcBef>
              <a:buClr>
                <a:srgbClr val="3A65BC"/>
              </a:buClr>
              <a:defRPr>
                <a:latin typeface="Helvetica" charset="0"/>
                <a:ea typeface="宋体" charset="0"/>
                <a:cs typeface="宋体" charset="0"/>
              </a:defRPr>
            </a:lvl1pPr>
          </a:lstStyle>
          <a:p>
            <a:pPr>
              <a:defRPr/>
            </a:pPr>
            <a:r>
              <a:rPr lang="en-US"/>
              <a:t>Sep 20, 2005</a:t>
            </a:r>
            <a:endParaRPr lang="en-US" altLang="zh-C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2AFB10E-F26E-D24C-97E2-54AB7AC100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BT: A Theoretical Evaluation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093CF0F-3AAF-E84F-B359-F672B52F8A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25AE703-DFD0-F64F-97E1-B71B4EE573F4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2135661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4C81089-6FE3-914E-8B01-F7A162E742D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spcBef>
                <a:spcPct val="20000"/>
              </a:spcBef>
              <a:buClr>
                <a:srgbClr val="3A65BC"/>
              </a:buClr>
              <a:defRPr>
                <a:latin typeface="Helvetica" charset="0"/>
                <a:ea typeface="宋体" charset="0"/>
                <a:cs typeface="宋体" charset="0"/>
              </a:defRPr>
            </a:lvl1pPr>
          </a:lstStyle>
          <a:p>
            <a:pPr>
              <a:defRPr/>
            </a:pPr>
            <a:r>
              <a:rPr lang="en-US"/>
              <a:t>Sep 20, 2005</a:t>
            </a:r>
            <a:endParaRPr lang="en-US" altLang="zh-C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8AE2706-8F40-8E42-9CF1-516B88DAD1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BT: A Theoretical Evaluation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174A39B-5A85-6040-8575-F52C4D79E9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4B539894-2E7A-3644-B52B-EA44D43038E4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9272115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B692E26-B216-2143-B781-7831281DAF7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spcBef>
                <a:spcPct val="20000"/>
              </a:spcBef>
              <a:buClr>
                <a:srgbClr val="3A65BC"/>
              </a:buClr>
              <a:defRPr>
                <a:latin typeface="Helvetica" charset="0"/>
                <a:ea typeface="宋体" charset="0"/>
                <a:cs typeface="宋体" charset="0"/>
              </a:defRPr>
            </a:lvl1pPr>
          </a:lstStyle>
          <a:p>
            <a:pPr>
              <a:defRPr/>
            </a:pPr>
            <a:r>
              <a:rPr lang="en-US"/>
              <a:t>Sep 20, 2005</a:t>
            </a:r>
            <a:endParaRPr lang="en-US" altLang="zh-C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22E9102-B333-EB46-AC61-467D5F14EE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BT: A Theoretical Evaluation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D0EE8BC-DAC8-9F45-8968-D872089108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BD8E5B1-A0E9-0648-A3A0-05C8E2B2A921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9297906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3DE36F7-CBA7-5C4D-B786-BBC0014C816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spcBef>
                <a:spcPct val="20000"/>
              </a:spcBef>
              <a:buClr>
                <a:srgbClr val="3A65BC"/>
              </a:buClr>
              <a:defRPr>
                <a:latin typeface="Helvetica" charset="0"/>
                <a:ea typeface="宋体" charset="0"/>
                <a:cs typeface="宋体" charset="0"/>
              </a:defRPr>
            </a:lvl1pPr>
          </a:lstStyle>
          <a:p>
            <a:pPr>
              <a:defRPr/>
            </a:pPr>
            <a:r>
              <a:rPr lang="en-US"/>
              <a:t>Sep 20, 2005</a:t>
            </a:r>
            <a:endParaRPr lang="en-US" altLang="zh-C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79DEED8-50BD-A54B-B8A6-8EF1A95F12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BT: A Theoretical Evaluation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22CE4AD-F7AA-C04F-B133-3F4F63AE3B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67D7153-E654-DA49-BE0B-EF661332F297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8521295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2C97AD89-3096-2346-80D9-AB8E17A12B7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304800"/>
            <a:ext cx="82296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CFB92BE6-D245-6340-B93B-8C32DD71151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265238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2A496A81-3D40-1F49-86D2-DFAE5C5214D9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spcBef>
                <a:spcPct val="0"/>
              </a:spcBef>
              <a:buClrTx/>
              <a:defRPr sz="1400">
                <a:latin typeface="Arial" charset="0"/>
                <a:ea typeface="宋体" charset="-122"/>
                <a:cs typeface="+mn-cs"/>
              </a:defRPr>
            </a:lvl1pPr>
          </a:lstStyle>
          <a:p>
            <a:pPr>
              <a:defRPr/>
            </a:pPr>
            <a:r>
              <a:rPr lang="en-US" altLang="zh-CN"/>
              <a:t>BT: A Theoretical Evaluation</a:t>
            </a:r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F53266D6-4F7D-B24C-AC16-E0419814F29B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spcBef>
                <a:spcPct val="0"/>
              </a:spcBef>
              <a:buClrTx/>
              <a:defRPr sz="1400" smtClean="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0A7E48A2-A0B5-6A47-8358-FB042EC6FAF5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  <p:sp>
        <p:nvSpPr>
          <p:cNvPr id="2" name="Line 7">
            <a:extLst>
              <a:ext uri="{FF2B5EF4-FFF2-40B4-BE49-F238E27FC236}">
                <a16:creationId xmlns:a16="http://schemas.microsoft.com/office/drawing/2014/main" id="{3BDD544B-BF33-F14B-A1E5-B608A3B54A90}"/>
              </a:ext>
            </a:extLst>
          </p:cNvPr>
          <p:cNvSpPr>
            <a:spLocks noChangeShapeType="1"/>
          </p:cNvSpPr>
          <p:nvPr/>
        </p:nvSpPr>
        <p:spPr bwMode="auto">
          <a:xfrm>
            <a:off x="609600" y="1066800"/>
            <a:ext cx="7696200" cy="0"/>
          </a:xfrm>
          <a:prstGeom prst="line">
            <a:avLst/>
          </a:prstGeom>
          <a:noFill/>
          <a:ln w="50800">
            <a:solidFill>
              <a:srgbClr val="3A65B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31" name="Line 8">
            <a:extLst>
              <a:ext uri="{FF2B5EF4-FFF2-40B4-BE49-F238E27FC236}">
                <a16:creationId xmlns:a16="http://schemas.microsoft.com/office/drawing/2014/main" id="{B7B18CF3-B74F-9440-9F8C-7D1F7602E032}"/>
              </a:ext>
            </a:extLst>
          </p:cNvPr>
          <p:cNvSpPr>
            <a:spLocks noChangeShapeType="1"/>
          </p:cNvSpPr>
          <p:nvPr/>
        </p:nvSpPr>
        <p:spPr bwMode="auto">
          <a:xfrm>
            <a:off x="762000" y="5943600"/>
            <a:ext cx="6324600" cy="0"/>
          </a:xfrm>
          <a:prstGeom prst="line">
            <a:avLst/>
          </a:prstGeom>
          <a:noFill/>
          <a:ln w="50800">
            <a:solidFill>
              <a:srgbClr val="3A65B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1032" name="Picture 10" descr="UNL logo">
            <a:extLst>
              <a:ext uri="{FF2B5EF4-FFF2-40B4-BE49-F238E27FC236}">
                <a16:creationId xmlns:a16="http://schemas.microsoft.com/office/drawing/2014/main" id="{BF7A7530-2D62-5C4F-A0F5-891B9736629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5200" y="5713413"/>
            <a:ext cx="1295400" cy="534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5" name="Text Box 11">
            <a:extLst>
              <a:ext uri="{FF2B5EF4-FFF2-40B4-BE49-F238E27FC236}">
                <a16:creationId xmlns:a16="http://schemas.microsoft.com/office/drawing/2014/main" id="{3F73F45C-7FD2-154C-AD1C-9215A8300CE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5943600"/>
            <a:ext cx="48006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Helvetica" charset="0"/>
                <a:ea typeface="宋体" charset="0"/>
                <a:cs typeface="宋体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Helvetica" charset="0"/>
                <a:ea typeface="宋体" charset="0"/>
                <a:cs typeface="宋体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Helvetica" charset="0"/>
                <a:ea typeface="宋体" charset="0"/>
                <a:cs typeface="宋体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Helvetica" charset="0"/>
                <a:ea typeface="宋体" charset="0"/>
                <a:cs typeface="宋体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Helvetica" charset="0"/>
                <a:ea typeface="宋体" charset="0"/>
                <a:cs typeface="宋体" charset="0"/>
              </a:defRPr>
            </a:lvl5pPr>
            <a:lvl6pPr marL="457200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Helvetica" charset="0"/>
                <a:ea typeface="宋体" charset="0"/>
                <a:cs typeface="宋体" charset="0"/>
              </a:defRPr>
            </a:lvl6pPr>
            <a:lvl7pPr marL="914400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Helvetica" charset="0"/>
                <a:ea typeface="宋体" charset="0"/>
                <a:cs typeface="宋体" charset="0"/>
              </a:defRPr>
            </a:lvl7pPr>
            <a:lvl8pPr marL="1371600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Helvetica" charset="0"/>
                <a:ea typeface="宋体" charset="0"/>
                <a:cs typeface="宋体" charset="0"/>
              </a:defRPr>
            </a:lvl8pPr>
            <a:lvl9pPr marL="1828800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Helvetica" charset="0"/>
                <a:ea typeface="宋体" charset="0"/>
                <a:cs typeface="宋体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sz="1200" i="1">
                <a:solidFill>
                  <a:srgbClr val="3A65BC"/>
                </a:solidFill>
                <a:latin typeface="Arial" charset="0"/>
              </a:rPr>
              <a:t>Foundations of Constraint Processing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83" r:id="rId1"/>
    <p:sldLayoutId id="2147483882" r:id="rId2"/>
    <p:sldLayoutId id="2147483884" r:id="rId3"/>
    <p:sldLayoutId id="2147483885" r:id="rId4"/>
    <p:sldLayoutId id="2147483886" r:id="rId5"/>
    <p:sldLayoutId id="2147483887" r:id="rId6"/>
    <p:sldLayoutId id="2147483888" r:id="rId7"/>
    <p:sldLayoutId id="2147483889" r:id="rId8"/>
    <p:sldLayoutId id="2147483890" r:id="rId9"/>
    <p:sldLayoutId id="2147483891" r:id="rId10"/>
    <p:sldLayoutId id="2147483892" r:id="rId11"/>
  </p:sldLayoutIdLst>
  <p:hf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3A65BC"/>
          </a:solidFill>
          <a:latin typeface="+mj-lt"/>
          <a:ea typeface="+mj-ea"/>
          <a:cs typeface="宋体" charset="-122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3A65BC"/>
          </a:solidFill>
          <a:latin typeface="Helvetica" pitchFamily="34" charset="0"/>
          <a:ea typeface="宋体" charset="-122"/>
          <a:cs typeface="宋体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3A65BC"/>
          </a:solidFill>
          <a:latin typeface="Helvetica" pitchFamily="34" charset="0"/>
          <a:ea typeface="宋体" charset="-122"/>
          <a:cs typeface="宋体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3A65BC"/>
          </a:solidFill>
          <a:latin typeface="Helvetica" pitchFamily="34" charset="0"/>
          <a:ea typeface="宋体" charset="-122"/>
          <a:cs typeface="宋体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3A65BC"/>
          </a:solidFill>
          <a:latin typeface="Helvetica" pitchFamily="34" charset="0"/>
          <a:ea typeface="宋体" charset="-122"/>
          <a:cs typeface="宋体" charset="-122"/>
        </a:defRPr>
      </a:lvl5pPr>
      <a:lvl6pPr marL="457200" algn="l" rtl="0" fontAlgn="base">
        <a:spcBef>
          <a:spcPct val="0"/>
        </a:spcBef>
        <a:spcAft>
          <a:spcPct val="0"/>
        </a:spcAft>
        <a:defRPr sz="4400" b="1">
          <a:solidFill>
            <a:srgbClr val="3A65BC"/>
          </a:solidFill>
          <a:latin typeface="Helvetica" pitchFamily="34" charset="0"/>
          <a:ea typeface="宋体" charset="-122"/>
        </a:defRPr>
      </a:lvl6pPr>
      <a:lvl7pPr marL="914400" algn="l" rtl="0" fontAlgn="base">
        <a:spcBef>
          <a:spcPct val="0"/>
        </a:spcBef>
        <a:spcAft>
          <a:spcPct val="0"/>
        </a:spcAft>
        <a:defRPr sz="4400" b="1">
          <a:solidFill>
            <a:srgbClr val="3A65BC"/>
          </a:solidFill>
          <a:latin typeface="Helvetica" pitchFamily="34" charset="0"/>
          <a:ea typeface="宋体" charset="-122"/>
        </a:defRPr>
      </a:lvl7pPr>
      <a:lvl8pPr marL="1371600" algn="l" rtl="0" fontAlgn="base">
        <a:spcBef>
          <a:spcPct val="0"/>
        </a:spcBef>
        <a:spcAft>
          <a:spcPct val="0"/>
        </a:spcAft>
        <a:defRPr sz="4400" b="1">
          <a:solidFill>
            <a:srgbClr val="3A65BC"/>
          </a:solidFill>
          <a:latin typeface="Helvetica" pitchFamily="34" charset="0"/>
          <a:ea typeface="宋体" charset="-122"/>
        </a:defRPr>
      </a:lvl8pPr>
      <a:lvl9pPr marL="1828800" algn="l" rtl="0" fontAlgn="base">
        <a:spcBef>
          <a:spcPct val="0"/>
        </a:spcBef>
        <a:spcAft>
          <a:spcPct val="0"/>
        </a:spcAft>
        <a:defRPr sz="4400" b="1">
          <a:solidFill>
            <a:srgbClr val="3A65BC"/>
          </a:solidFill>
          <a:latin typeface="Helvetica" pitchFamily="34" charset="0"/>
          <a:ea typeface="宋体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3A65BC"/>
        </a:buClr>
        <a:buChar char="•"/>
        <a:defRPr sz="3200">
          <a:solidFill>
            <a:schemeClr val="tx1"/>
          </a:solidFill>
          <a:latin typeface="+mn-lt"/>
          <a:ea typeface="+mn-ea"/>
          <a:cs typeface="宋体" charset="-122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3A65BC"/>
        </a:buClr>
        <a:buChar char="–"/>
        <a:defRPr sz="2800">
          <a:solidFill>
            <a:schemeClr val="tx1"/>
          </a:solidFill>
          <a:latin typeface="+mn-lt"/>
          <a:ea typeface="+mn-ea"/>
          <a:cs typeface="宋体" charset="-122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3A65BC"/>
        </a:buClr>
        <a:buChar char="•"/>
        <a:defRPr sz="2400">
          <a:solidFill>
            <a:schemeClr val="tx1"/>
          </a:solidFill>
          <a:latin typeface="+mn-lt"/>
          <a:ea typeface="+mn-ea"/>
          <a:cs typeface="宋体" charset="-122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3A65BC"/>
        </a:buClr>
        <a:buChar char="–"/>
        <a:defRPr sz="2000">
          <a:solidFill>
            <a:schemeClr val="tx1"/>
          </a:solidFill>
          <a:latin typeface="+mn-lt"/>
          <a:ea typeface="+mn-ea"/>
          <a:cs typeface="宋体" charset="-122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3A65BC"/>
        </a:buClr>
        <a:buChar char="»"/>
        <a:defRPr sz="2000">
          <a:solidFill>
            <a:schemeClr val="tx1"/>
          </a:solidFill>
          <a:latin typeface="+mn-lt"/>
          <a:ea typeface="+mn-ea"/>
          <a:cs typeface="宋体" charset="-122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3A65BC"/>
        </a:buClr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3A65BC"/>
        </a:buClr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3A65BC"/>
        </a:buClr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3A65BC"/>
        </a:buClr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Footer Placeholder 4">
            <a:extLst>
              <a:ext uri="{FF2B5EF4-FFF2-40B4-BE49-F238E27FC236}">
                <a16:creationId xmlns:a16="http://schemas.microsoft.com/office/drawing/2014/main" id="{F7CFF065-3588-3243-90C7-5399111368D7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zh-CN" sz="1400">
                <a:latin typeface="Arial" panose="020B0604020202020204" pitchFamily="34" charset="0"/>
              </a:rPr>
              <a:t>BT: A Theoretical Evaluation</a:t>
            </a:r>
          </a:p>
        </p:txBody>
      </p:sp>
      <p:sp>
        <p:nvSpPr>
          <p:cNvPr id="15362" name="Slide Number Placeholder 5">
            <a:extLst>
              <a:ext uri="{FF2B5EF4-FFF2-40B4-BE49-F238E27FC236}">
                <a16:creationId xmlns:a16="http://schemas.microsoft.com/office/drawing/2014/main" id="{0682AF96-A242-5441-AA01-D9093AB5581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6C1E2F5E-BF18-514D-ACE1-501B5443F3FB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1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15363" name="Rectangle 2">
            <a:extLst>
              <a:ext uri="{FF2B5EF4-FFF2-40B4-BE49-F238E27FC236}">
                <a16:creationId xmlns:a16="http://schemas.microsoft.com/office/drawing/2014/main" id="{DE3A9252-A7F7-3F43-96E8-4D1F2BACC2D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33400" y="2971800"/>
            <a:ext cx="8077200" cy="2332038"/>
          </a:xfrm>
        </p:spPr>
        <p:txBody>
          <a:bodyPr/>
          <a:lstStyle/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en-US" altLang="en-US" sz="2400" b="1"/>
              <a:t>Foundations of Constraint Processing</a:t>
            </a:r>
            <a:r>
              <a:rPr lang="en-US" altLang="en-US" sz="2000" b="1"/>
              <a:t> </a:t>
            </a:r>
          </a:p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en-US" altLang="en-US" sz="2000" b="1"/>
              <a:t>CSCE421/821, Spring 2019</a:t>
            </a:r>
          </a:p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en-US" altLang="en-US" sz="1600" b="1">
                <a:solidFill>
                  <a:schemeClr val="accent2"/>
                </a:solidFill>
              </a:rPr>
              <a:t>www.cse.unl.edu/~choueiry/S19-421-821/</a:t>
            </a:r>
          </a:p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en-US" altLang="en-US" sz="1600" b="1">
                <a:solidFill>
                  <a:schemeClr val="accent2"/>
                </a:solidFill>
              </a:rPr>
              <a:t>All questions to Piazza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altLang="en-US" sz="1600"/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altLang="en-US" sz="1600"/>
          </a:p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en-US" altLang="en-US" sz="1400"/>
              <a:t>Berthe Y. Choueiry (Shu-we-ri)</a:t>
            </a:r>
          </a:p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en-US" altLang="en-US" sz="1400"/>
              <a:t>Avery Hall, Room 360</a:t>
            </a:r>
          </a:p>
          <a:p>
            <a:pPr algn="ctr" eaLnBrk="1" hangingPunct="1">
              <a:lnSpc>
                <a:spcPct val="90000"/>
              </a:lnSpc>
              <a:buFontTx/>
              <a:buNone/>
            </a:pPr>
            <a:endParaRPr lang="en-US" altLang="en-US" sz="1400"/>
          </a:p>
        </p:txBody>
      </p:sp>
      <p:sp>
        <p:nvSpPr>
          <p:cNvPr id="15364" name="Text Box 4">
            <a:extLst>
              <a:ext uri="{FF2B5EF4-FFF2-40B4-BE49-F238E27FC236}">
                <a16:creationId xmlns:a16="http://schemas.microsoft.com/office/drawing/2014/main" id="{022674AF-81A7-5342-9C58-BAC266642C1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1139825"/>
            <a:ext cx="8229600" cy="1831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FontTx/>
              <a:buNone/>
            </a:pPr>
            <a:r>
              <a:rPr lang="en-US" altLang="en-US" sz="3600" b="1">
                <a:solidFill>
                  <a:srgbClr val="3A65BC"/>
                </a:solidFill>
                <a:latin typeface="Arial" panose="020B0604020202020204" pitchFamily="34" charset="0"/>
              </a:rPr>
              <a:t>Intelligent Backtracking Algorithms: A Theoretical Evaluation</a:t>
            </a:r>
          </a:p>
          <a:p>
            <a:pPr eaLnBrk="1" hangingPunct="1">
              <a:spcBef>
                <a:spcPct val="50000"/>
              </a:spcBef>
              <a:buClrTx/>
              <a:buFontTx/>
              <a:buNone/>
            </a:pPr>
            <a:endParaRPr lang="en-US" altLang="en-US" sz="2800" b="1">
              <a:solidFill>
                <a:srgbClr val="3A65BC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Footer Placeholder 4">
            <a:extLst>
              <a:ext uri="{FF2B5EF4-FFF2-40B4-BE49-F238E27FC236}">
                <a16:creationId xmlns:a16="http://schemas.microsoft.com/office/drawing/2014/main" id="{9E145D3E-D673-5B41-BA85-47AEC4E8E6D7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zh-CN" sz="1400">
                <a:latin typeface="Arial" panose="020B0604020202020204" pitchFamily="34" charset="0"/>
              </a:rPr>
              <a:t>BT: A Theoretical Evaluation</a:t>
            </a:r>
          </a:p>
        </p:txBody>
      </p:sp>
      <p:sp>
        <p:nvSpPr>
          <p:cNvPr id="24578" name="Slide Number Placeholder 5">
            <a:extLst>
              <a:ext uri="{FF2B5EF4-FFF2-40B4-BE49-F238E27FC236}">
                <a16:creationId xmlns:a16="http://schemas.microsoft.com/office/drawing/2014/main" id="{5E90D752-11F7-FA4B-A9D3-158B754689B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DC6A3F65-C063-E94C-B82E-AC3C58806BCB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10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24579" name="Rectangle 2">
            <a:extLst>
              <a:ext uri="{FF2B5EF4-FFF2-40B4-BE49-F238E27FC236}">
                <a16:creationId xmlns:a16="http://schemas.microsoft.com/office/drawing/2014/main" id="{35D84166-E316-6847-9C8A-A53C773DCD6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Chronological backtracking</a:t>
            </a:r>
          </a:p>
        </p:txBody>
      </p:sp>
      <p:sp>
        <p:nvSpPr>
          <p:cNvPr id="24580" name="Oval 261">
            <a:extLst>
              <a:ext uri="{FF2B5EF4-FFF2-40B4-BE49-F238E27FC236}">
                <a16:creationId xmlns:a16="http://schemas.microsoft.com/office/drawing/2014/main" id="{0815FCF8-71BD-7848-B142-EC08FCA618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19600" y="5181600"/>
            <a:ext cx="152400" cy="152400"/>
          </a:xfrm>
          <a:prstGeom prst="ellipse">
            <a:avLst/>
          </a:prstGeom>
          <a:solidFill>
            <a:schemeClr val="tx2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buFontTx/>
              <a:buNone/>
            </a:pPr>
            <a:endParaRPr lang="en-US" altLang="en-US" sz="1800"/>
          </a:p>
        </p:txBody>
      </p:sp>
      <p:sp>
        <p:nvSpPr>
          <p:cNvPr id="24581" name="Oval 262">
            <a:extLst>
              <a:ext uri="{FF2B5EF4-FFF2-40B4-BE49-F238E27FC236}">
                <a16:creationId xmlns:a16="http://schemas.microsoft.com/office/drawing/2014/main" id="{8DEA8C4C-19AD-144D-8639-5852AA6E517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19600" y="5410200"/>
            <a:ext cx="152400" cy="152400"/>
          </a:xfrm>
          <a:prstGeom prst="ellips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buFontTx/>
              <a:buNone/>
            </a:pPr>
            <a:endParaRPr lang="en-US" altLang="en-US" sz="1800"/>
          </a:p>
        </p:txBody>
      </p:sp>
      <p:sp>
        <p:nvSpPr>
          <p:cNvPr id="24582" name="Text Box 263">
            <a:extLst>
              <a:ext uri="{FF2B5EF4-FFF2-40B4-BE49-F238E27FC236}">
                <a16:creationId xmlns:a16="http://schemas.microsoft.com/office/drawing/2014/main" id="{4A747FF3-412F-EE49-AE8A-2DDB065CE13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70175" y="5281613"/>
            <a:ext cx="17526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buFontTx/>
              <a:buNone/>
            </a:pPr>
            <a:r>
              <a:rPr lang="en-US" altLang="en-US" sz="1600"/>
              <a:t>Consistent nodes</a:t>
            </a:r>
          </a:p>
        </p:txBody>
      </p:sp>
      <p:sp>
        <p:nvSpPr>
          <p:cNvPr id="24583" name="Text Box 264">
            <a:extLst>
              <a:ext uri="{FF2B5EF4-FFF2-40B4-BE49-F238E27FC236}">
                <a16:creationId xmlns:a16="http://schemas.microsoft.com/office/drawing/2014/main" id="{16C6A461-5483-0244-95BB-E1BECB11B0A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52700" y="5072063"/>
            <a:ext cx="1878013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buFontTx/>
              <a:buNone/>
            </a:pPr>
            <a:r>
              <a:rPr lang="en-US" altLang="en-US" sz="1600"/>
              <a:t>Inconsistent nodes</a:t>
            </a:r>
          </a:p>
        </p:txBody>
      </p:sp>
      <p:sp>
        <p:nvSpPr>
          <p:cNvPr id="24584" name="Text Box 265">
            <a:extLst>
              <a:ext uri="{FF2B5EF4-FFF2-40B4-BE49-F238E27FC236}">
                <a16:creationId xmlns:a16="http://schemas.microsoft.com/office/drawing/2014/main" id="{A2260E31-E2E5-3540-B9A9-ADBD0EEE965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05600" y="4953000"/>
            <a:ext cx="1447800" cy="730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buFontTx/>
              <a:buNone/>
            </a:pPr>
            <a:r>
              <a:rPr lang="en-US" altLang="en-US" sz="1400"/>
              <a:t>Denotes queen responsible for exclusion</a:t>
            </a:r>
          </a:p>
        </p:txBody>
      </p:sp>
      <p:sp>
        <p:nvSpPr>
          <p:cNvPr id="24585" name="Text Box 268">
            <a:extLst>
              <a:ext uri="{FF2B5EF4-FFF2-40B4-BE49-F238E27FC236}">
                <a16:creationId xmlns:a16="http://schemas.microsoft.com/office/drawing/2014/main" id="{A8F30BB7-E393-564E-8D5F-FEE9942766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81800" y="1524000"/>
            <a:ext cx="1447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buFontTx/>
              <a:buNone/>
            </a:pPr>
            <a:r>
              <a:rPr lang="en-US" altLang="en-US" sz="1400"/>
              <a:t>First queen</a:t>
            </a:r>
          </a:p>
        </p:txBody>
      </p:sp>
      <p:sp>
        <p:nvSpPr>
          <p:cNvPr id="24586" name="Freeform 269">
            <a:extLst>
              <a:ext uri="{FF2B5EF4-FFF2-40B4-BE49-F238E27FC236}">
                <a16:creationId xmlns:a16="http://schemas.microsoft.com/office/drawing/2014/main" id="{A2D9E5C0-E3D3-3044-9367-FC51AB3857F1}"/>
              </a:ext>
            </a:extLst>
          </p:cNvPr>
          <p:cNvSpPr>
            <a:spLocks/>
          </p:cNvSpPr>
          <p:nvPr/>
        </p:nvSpPr>
        <p:spPr bwMode="auto">
          <a:xfrm>
            <a:off x="6629400" y="1739900"/>
            <a:ext cx="520700" cy="1155700"/>
          </a:xfrm>
          <a:custGeom>
            <a:avLst/>
            <a:gdLst>
              <a:gd name="T0" fmla="*/ 2147483646 w 328"/>
              <a:gd name="T1" fmla="*/ 2147483646 h 728"/>
              <a:gd name="T2" fmla="*/ 2147483646 w 328"/>
              <a:gd name="T3" fmla="*/ 2147483646 h 728"/>
              <a:gd name="T4" fmla="*/ 2147483646 w 328"/>
              <a:gd name="T5" fmla="*/ 2147483646 h 728"/>
              <a:gd name="T6" fmla="*/ 0 w 328"/>
              <a:gd name="T7" fmla="*/ 2147483646 h 728"/>
              <a:gd name="T8" fmla="*/ 0 60000 65536"/>
              <a:gd name="T9" fmla="*/ 0 60000 65536"/>
              <a:gd name="T10" fmla="*/ 0 60000 65536"/>
              <a:gd name="T11" fmla="*/ 0 60000 65536"/>
              <a:gd name="T12" fmla="*/ 0 w 328"/>
              <a:gd name="T13" fmla="*/ 0 h 728"/>
              <a:gd name="T14" fmla="*/ 328 w 328"/>
              <a:gd name="T15" fmla="*/ 728 h 728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328" h="728">
                <a:moveTo>
                  <a:pt x="288" y="8"/>
                </a:moveTo>
                <a:cubicBezTo>
                  <a:pt x="308" y="4"/>
                  <a:pt x="328" y="0"/>
                  <a:pt x="288" y="56"/>
                </a:cubicBezTo>
                <a:cubicBezTo>
                  <a:pt x="248" y="112"/>
                  <a:pt x="96" y="232"/>
                  <a:pt x="48" y="344"/>
                </a:cubicBezTo>
                <a:cubicBezTo>
                  <a:pt x="0" y="456"/>
                  <a:pt x="0" y="592"/>
                  <a:pt x="0" y="728"/>
                </a:cubicBezTo>
              </a:path>
            </a:pathLst>
          </a:cu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24587" name="Group 273">
            <a:extLst>
              <a:ext uri="{FF2B5EF4-FFF2-40B4-BE49-F238E27FC236}">
                <a16:creationId xmlns:a16="http://schemas.microsoft.com/office/drawing/2014/main" id="{C6D588D5-1EBC-3047-8B13-8E71D82F8D5D}"/>
              </a:ext>
            </a:extLst>
          </p:cNvPr>
          <p:cNvGrpSpPr>
            <a:grpSpLocks/>
          </p:cNvGrpSpPr>
          <p:nvPr/>
        </p:nvGrpSpPr>
        <p:grpSpPr bwMode="auto">
          <a:xfrm>
            <a:off x="146050" y="1752600"/>
            <a:ext cx="5873750" cy="3300413"/>
            <a:chOff x="92" y="1104"/>
            <a:chExt cx="3700" cy="2079"/>
          </a:xfrm>
        </p:grpSpPr>
        <p:sp>
          <p:nvSpPr>
            <p:cNvPr id="24655" name="Line 169">
              <a:extLst>
                <a:ext uri="{FF2B5EF4-FFF2-40B4-BE49-F238E27FC236}">
                  <a16:creationId xmlns:a16="http://schemas.microsoft.com/office/drawing/2014/main" id="{82A23379-55DD-FD4D-A437-410C8BCC86D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8" y="3072"/>
              <a:ext cx="3504" cy="0"/>
            </a:xfrm>
            <a:prstGeom prst="line">
              <a:avLst/>
            </a:prstGeom>
            <a:noFill/>
            <a:ln w="19050" cap="rnd">
              <a:solidFill>
                <a:schemeClr val="tx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656" name="Line 170">
              <a:extLst>
                <a:ext uri="{FF2B5EF4-FFF2-40B4-BE49-F238E27FC236}">
                  <a16:creationId xmlns:a16="http://schemas.microsoft.com/office/drawing/2014/main" id="{6B49C2F3-1D62-FA44-8CE7-666F43246CE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8" y="2640"/>
              <a:ext cx="3504" cy="0"/>
            </a:xfrm>
            <a:prstGeom prst="line">
              <a:avLst/>
            </a:prstGeom>
            <a:noFill/>
            <a:ln w="19050" cap="rnd">
              <a:solidFill>
                <a:schemeClr val="tx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657" name="Line 171">
              <a:extLst>
                <a:ext uri="{FF2B5EF4-FFF2-40B4-BE49-F238E27FC236}">
                  <a16:creationId xmlns:a16="http://schemas.microsoft.com/office/drawing/2014/main" id="{CB396CBD-5608-4147-B50A-0DBB7934CEC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8" y="2208"/>
              <a:ext cx="3504" cy="0"/>
            </a:xfrm>
            <a:prstGeom prst="line">
              <a:avLst/>
            </a:prstGeom>
            <a:noFill/>
            <a:ln w="19050" cap="rnd">
              <a:solidFill>
                <a:schemeClr val="tx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658" name="Line 172">
              <a:extLst>
                <a:ext uri="{FF2B5EF4-FFF2-40B4-BE49-F238E27FC236}">
                  <a16:creationId xmlns:a16="http://schemas.microsoft.com/office/drawing/2014/main" id="{0EEE0070-3B40-884A-9EF8-78B0C655DF7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8" y="1776"/>
              <a:ext cx="3504" cy="0"/>
            </a:xfrm>
            <a:prstGeom prst="line">
              <a:avLst/>
            </a:prstGeom>
            <a:noFill/>
            <a:ln w="19050" cap="rnd">
              <a:solidFill>
                <a:schemeClr val="tx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659" name="Text Box 175">
              <a:extLst>
                <a:ext uri="{FF2B5EF4-FFF2-40B4-BE49-F238E27FC236}">
                  <a16:creationId xmlns:a16="http://schemas.microsoft.com/office/drawing/2014/main" id="{599CF24D-E290-E34D-BF4C-6FCBDB47918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2" y="1224"/>
              <a:ext cx="196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buFontTx/>
                <a:buNone/>
              </a:pPr>
              <a:r>
                <a:rPr lang="en-US" altLang="en-US" sz="1800"/>
                <a:t>2</a:t>
              </a:r>
            </a:p>
          </p:txBody>
        </p:sp>
        <p:sp>
          <p:nvSpPr>
            <p:cNvPr id="24660" name="Text Box 176">
              <a:extLst>
                <a:ext uri="{FF2B5EF4-FFF2-40B4-BE49-F238E27FC236}">
                  <a16:creationId xmlns:a16="http://schemas.microsoft.com/office/drawing/2014/main" id="{F52A5BD2-F31D-1F45-A756-51DC4A513CB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2" y="1648"/>
              <a:ext cx="196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buFontTx/>
                <a:buNone/>
              </a:pPr>
              <a:r>
                <a:rPr lang="en-US" altLang="en-US" sz="1800"/>
                <a:t>3</a:t>
              </a:r>
            </a:p>
          </p:txBody>
        </p:sp>
        <p:sp>
          <p:nvSpPr>
            <p:cNvPr id="24661" name="Text Box 177">
              <a:extLst>
                <a:ext uri="{FF2B5EF4-FFF2-40B4-BE49-F238E27FC236}">
                  <a16:creationId xmlns:a16="http://schemas.microsoft.com/office/drawing/2014/main" id="{68CCCE78-AD04-224C-A47D-B7FAA675A6C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0" y="2064"/>
              <a:ext cx="196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buFontTx/>
                <a:buNone/>
              </a:pPr>
              <a:r>
                <a:rPr lang="en-US" altLang="en-US" sz="1800"/>
                <a:t>4</a:t>
              </a:r>
            </a:p>
          </p:txBody>
        </p:sp>
        <p:sp>
          <p:nvSpPr>
            <p:cNvPr id="24662" name="Text Box 178">
              <a:extLst>
                <a:ext uri="{FF2B5EF4-FFF2-40B4-BE49-F238E27FC236}">
                  <a16:creationId xmlns:a16="http://schemas.microsoft.com/office/drawing/2014/main" id="{B71852BD-75B0-FA4A-B8B8-86C06D44780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4" y="2520"/>
              <a:ext cx="196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buFontTx/>
                <a:buNone/>
              </a:pPr>
              <a:r>
                <a:rPr lang="en-US" altLang="en-US" sz="1800"/>
                <a:t>5</a:t>
              </a:r>
            </a:p>
          </p:txBody>
        </p:sp>
        <p:sp>
          <p:nvSpPr>
            <p:cNvPr id="24663" name="Text Box 179">
              <a:extLst>
                <a:ext uri="{FF2B5EF4-FFF2-40B4-BE49-F238E27FC236}">
                  <a16:creationId xmlns:a16="http://schemas.microsoft.com/office/drawing/2014/main" id="{0759721A-A43D-E841-AD5E-BF7B5C39069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2" y="2952"/>
              <a:ext cx="196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buFontTx/>
                <a:buNone/>
              </a:pPr>
              <a:r>
                <a:rPr lang="en-US" altLang="en-US" sz="1800"/>
                <a:t>6</a:t>
              </a:r>
            </a:p>
          </p:txBody>
        </p:sp>
        <p:sp>
          <p:nvSpPr>
            <p:cNvPr id="24664" name="Oval 181">
              <a:extLst>
                <a:ext uri="{FF2B5EF4-FFF2-40B4-BE49-F238E27FC236}">
                  <a16:creationId xmlns:a16="http://schemas.microsoft.com/office/drawing/2014/main" id="{29D0F410-BD50-7F44-B43B-FA9CA2D747A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6" y="3024"/>
              <a:ext cx="96" cy="96"/>
            </a:xfrm>
            <a:prstGeom prst="ellipse">
              <a:avLst/>
            </a:prstGeom>
            <a:solidFill>
              <a:schemeClr val="tx2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24665" name="Oval 182">
              <a:extLst>
                <a:ext uri="{FF2B5EF4-FFF2-40B4-BE49-F238E27FC236}">
                  <a16:creationId xmlns:a16="http://schemas.microsoft.com/office/drawing/2014/main" id="{843B0EC9-78D1-3F49-97EE-9848AFE421D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4" y="3032"/>
              <a:ext cx="96" cy="96"/>
            </a:xfrm>
            <a:prstGeom prst="ellipse">
              <a:avLst/>
            </a:prstGeom>
            <a:solidFill>
              <a:schemeClr val="tx2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24666" name="Oval 183">
              <a:extLst>
                <a:ext uri="{FF2B5EF4-FFF2-40B4-BE49-F238E27FC236}">
                  <a16:creationId xmlns:a16="http://schemas.microsoft.com/office/drawing/2014/main" id="{0ED05888-EF1E-2E4B-997A-FEEAE2F11C2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56" y="3032"/>
              <a:ext cx="96" cy="96"/>
            </a:xfrm>
            <a:prstGeom prst="ellipse">
              <a:avLst/>
            </a:prstGeom>
            <a:solidFill>
              <a:schemeClr val="tx2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24667" name="Oval 184">
              <a:extLst>
                <a:ext uri="{FF2B5EF4-FFF2-40B4-BE49-F238E27FC236}">
                  <a16:creationId xmlns:a16="http://schemas.microsoft.com/office/drawing/2014/main" id="{B4C1CF38-0570-BA41-8EF1-A7D73943FAF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08" y="3032"/>
              <a:ext cx="96" cy="96"/>
            </a:xfrm>
            <a:prstGeom prst="ellipse">
              <a:avLst/>
            </a:prstGeom>
            <a:solidFill>
              <a:schemeClr val="tx2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24668" name="Oval 185">
              <a:extLst>
                <a:ext uri="{FF2B5EF4-FFF2-40B4-BE49-F238E27FC236}">
                  <a16:creationId xmlns:a16="http://schemas.microsoft.com/office/drawing/2014/main" id="{236850E8-7940-3A43-9DE2-BC991B65E80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36" y="3032"/>
              <a:ext cx="96" cy="96"/>
            </a:xfrm>
            <a:prstGeom prst="ellipse">
              <a:avLst/>
            </a:prstGeom>
            <a:solidFill>
              <a:schemeClr val="tx2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24669" name="Oval 186">
              <a:extLst>
                <a:ext uri="{FF2B5EF4-FFF2-40B4-BE49-F238E27FC236}">
                  <a16:creationId xmlns:a16="http://schemas.microsoft.com/office/drawing/2014/main" id="{841E0EB1-437E-3F4A-8882-68A812C80FE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72" y="3032"/>
              <a:ext cx="96" cy="96"/>
            </a:xfrm>
            <a:prstGeom prst="ellipse">
              <a:avLst/>
            </a:prstGeom>
            <a:solidFill>
              <a:schemeClr val="tx2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24670" name="Oval 187">
              <a:extLst>
                <a:ext uri="{FF2B5EF4-FFF2-40B4-BE49-F238E27FC236}">
                  <a16:creationId xmlns:a16="http://schemas.microsoft.com/office/drawing/2014/main" id="{51685D7C-5E18-B147-A15D-3BE70B6C3C0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6" y="2600"/>
              <a:ext cx="96" cy="96"/>
            </a:xfrm>
            <a:prstGeom prst="ellipse">
              <a:avLst/>
            </a:prstGeom>
            <a:solidFill>
              <a:schemeClr val="tx2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24671" name="Oval 188">
              <a:extLst>
                <a:ext uri="{FF2B5EF4-FFF2-40B4-BE49-F238E27FC236}">
                  <a16:creationId xmlns:a16="http://schemas.microsoft.com/office/drawing/2014/main" id="{23294F3C-7B08-0C46-AD17-05D5DB3FD4A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2" y="2592"/>
              <a:ext cx="96" cy="96"/>
            </a:xfrm>
            <a:prstGeom prst="ellipse">
              <a:avLst/>
            </a:prstGeom>
            <a:solidFill>
              <a:schemeClr val="tx2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24672" name="Oval 189">
              <a:extLst>
                <a:ext uri="{FF2B5EF4-FFF2-40B4-BE49-F238E27FC236}">
                  <a16:creationId xmlns:a16="http://schemas.microsoft.com/office/drawing/2014/main" id="{A62739E1-84B6-1142-A07D-559DEA52FEC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76" y="2600"/>
              <a:ext cx="96" cy="96"/>
            </a:xfrm>
            <a:prstGeom prst="ellipse">
              <a:avLst/>
            </a:prstGeom>
            <a:solidFill>
              <a:schemeClr val="tx2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24673" name="Oval 190">
              <a:extLst>
                <a:ext uri="{FF2B5EF4-FFF2-40B4-BE49-F238E27FC236}">
                  <a16:creationId xmlns:a16="http://schemas.microsoft.com/office/drawing/2014/main" id="{43FA0F15-839F-9343-97FD-DEBBB473613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28" y="2600"/>
              <a:ext cx="96" cy="96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24674" name="Oval 191">
              <a:extLst>
                <a:ext uri="{FF2B5EF4-FFF2-40B4-BE49-F238E27FC236}">
                  <a16:creationId xmlns:a16="http://schemas.microsoft.com/office/drawing/2014/main" id="{5EBB63DE-DB7F-F348-B3EE-7A8D844556B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48" y="2608"/>
              <a:ext cx="96" cy="96"/>
            </a:xfrm>
            <a:prstGeom prst="ellipse">
              <a:avLst/>
            </a:prstGeom>
            <a:solidFill>
              <a:schemeClr val="tx2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24675" name="Oval 192">
              <a:extLst>
                <a:ext uri="{FF2B5EF4-FFF2-40B4-BE49-F238E27FC236}">
                  <a16:creationId xmlns:a16="http://schemas.microsoft.com/office/drawing/2014/main" id="{7820708F-3520-7540-A7FE-85CD1B4687E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92" y="2600"/>
              <a:ext cx="96" cy="96"/>
            </a:xfrm>
            <a:prstGeom prst="ellipse">
              <a:avLst/>
            </a:prstGeom>
            <a:solidFill>
              <a:schemeClr val="tx2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24676" name="Line 194">
              <a:extLst>
                <a:ext uri="{FF2B5EF4-FFF2-40B4-BE49-F238E27FC236}">
                  <a16:creationId xmlns:a16="http://schemas.microsoft.com/office/drawing/2014/main" id="{9A931D14-D4CC-1A4F-9BDB-62AD61FDD7F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84" y="2688"/>
              <a:ext cx="384" cy="33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677" name="Line 195">
              <a:extLst>
                <a:ext uri="{FF2B5EF4-FFF2-40B4-BE49-F238E27FC236}">
                  <a16:creationId xmlns:a16="http://schemas.microsoft.com/office/drawing/2014/main" id="{023AAE0E-6292-E749-9EBA-2FB13A9FD91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28" y="2688"/>
              <a:ext cx="240" cy="38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678" name="Oval 200">
              <a:extLst>
                <a:ext uri="{FF2B5EF4-FFF2-40B4-BE49-F238E27FC236}">
                  <a16:creationId xmlns:a16="http://schemas.microsoft.com/office/drawing/2014/main" id="{3FE1C242-861F-F847-90AD-F58FD9AE6D6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6" y="2160"/>
              <a:ext cx="96" cy="96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24679" name="Oval 201">
              <a:extLst>
                <a:ext uri="{FF2B5EF4-FFF2-40B4-BE49-F238E27FC236}">
                  <a16:creationId xmlns:a16="http://schemas.microsoft.com/office/drawing/2014/main" id="{315CBF72-A347-3349-8701-38FC078F87B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40" y="2152"/>
              <a:ext cx="96" cy="96"/>
            </a:xfrm>
            <a:prstGeom prst="ellipse">
              <a:avLst/>
            </a:prstGeom>
            <a:solidFill>
              <a:schemeClr val="tx2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24680" name="Oval 202">
              <a:extLst>
                <a:ext uri="{FF2B5EF4-FFF2-40B4-BE49-F238E27FC236}">
                  <a16:creationId xmlns:a16="http://schemas.microsoft.com/office/drawing/2014/main" id="{9C663D64-F723-2045-9DA9-B840E78BAB3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92" y="2152"/>
              <a:ext cx="96" cy="96"/>
            </a:xfrm>
            <a:prstGeom prst="ellipse">
              <a:avLst/>
            </a:prstGeom>
            <a:solidFill>
              <a:schemeClr val="tx2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24681" name="Oval 203">
              <a:extLst>
                <a:ext uri="{FF2B5EF4-FFF2-40B4-BE49-F238E27FC236}">
                  <a16:creationId xmlns:a16="http://schemas.microsoft.com/office/drawing/2014/main" id="{87FF185B-C74A-CF45-8336-64B0B91398E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20" y="2152"/>
              <a:ext cx="96" cy="96"/>
            </a:xfrm>
            <a:prstGeom prst="ellipse">
              <a:avLst/>
            </a:prstGeom>
            <a:solidFill>
              <a:schemeClr val="tx2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24682" name="Oval 204">
              <a:extLst>
                <a:ext uri="{FF2B5EF4-FFF2-40B4-BE49-F238E27FC236}">
                  <a16:creationId xmlns:a16="http://schemas.microsoft.com/office/drawing/2014/main" id="{7592EF2D-AB7D-C541-944D-B6B601D2E2E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56" y="2152"/>
              <a:ext cx="96" cy="96"/>
            </a:xfrm>
            <a:prstGeom prst="ellipse">
              <a:avLst/>
            </a:prstGeom>
            <a:solidFill>
              <a:schemeClr val="tx2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24683" name="Oval 205">
              <a:extLst>
                <a:ext uri="{FF2B5EF4-FFF2-40B4-BE49-F238E27FC236}">
                  <a16:creationId xmlns:a16="http://schemas.microsoft.com/office/drawing/2014/main" id="{F5BB7CD4-0269-0E44-A083-0FC9C9C56AD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40" y="3016"/>
              <a:ext cx="96" cy="96"/>
            </a:xfrm>
            <a:prstGeom prst="ellipse">
              <a:avLst/>
            </a:prstGeom>
            <a:solidFill>
              <a:schemeClr val="tx2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24684" name="Oval 206">
              <a:extLst>
                <a:ext uri="{FF2B5EF4-FFF2-40B4-BE49-F238E27FC236}">
                  <a16:creationId xmlns:a16="http://schemas.microsoft.com/office/drawing/2014/main" id="{B86CA013-B1C0-334C-A5F0-10228941215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08" y="3024"/>
              <a:ext cx="96" cy="96"/>
            </a:xfrm>
            <a:prstGeom prst="ellipse">
              <a:avLst/>
            </a:prstGeom>
            <a:solidFill>
              <a:schemeClr val="tx2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24685" name="Oval 207">
              <a:extLst>
                <a:ext uri="{FF2B5EF4-FFF2-40B4-BE49-F238E27FC236}">
                  <a16:creationId xmlns:a16="http://schemas.microsoft.com/office/drawing/2014/main" id="{07D57F66-2DDD-484F-83E1-789C1726253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60" y="3024"/>
              <a:ext cx="96" cy="96"/>
            </a:xfrm>
            <a:prstGeom prst="ellipse">
              <a:avLst/>
            </a:prstGeom>
            <a:solidFill>
              <a:schemeClr val="tx2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24686" name="Oval 208">
              <a:extLst>
                <a:ext uri="{FF2B5EF4-FFF2-40B4-BE49-F238E27FC236}">
                  <a16:creationId xmlns:a16="http://schemas.microsoft.com/office/drawing/2014/main" id="{74C0E3B3-29D8-D24E-91B0-128136E4DEC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12" y="3024"/>
              <a:ext cx="96" cy="96"/>
            </a:xfrm>
            <a:prstGeom prst="ellipse">
              <a:avLst/>
            </a:prstGeom>
            <a:solidFill>
              <a:schemeClr val="tx2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24687" name="Oval 209">
              <a:extLst>
                <a:ext uri="{FF2B5EF4-FFF2-40B4-BE49-F238E27FC236}">
                  <a16:creationId xmlns:a16="http://schemas.microsoft.com/office/drawing/2014/main" id="{A54CDA69-F8E4-6046-A0AC-1FE6C639DCB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40" y="3024"/>
              <a:ext cx="96" cy="96"/>
            </a:xfrm>
            <a:prstGeom prst="ellipse">
              <a:avLst/>
            </a:prstGeom>
            <a:solidFill>
              <a:schemeClr val="tx2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24688" name="Oval 210">
              <a:extLst>
                <a:ext uri="{FF2B5EF4-FFF2-40B4-BE49-F238E27FC236}">
                  <a16:creationId xmlns:a16="http://schemas.microsoft.com/office/drawing/2014/main" id="{36338E50-7B97-4841-9ABD-4D6BBBA51A2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76" y="3024"/>
              <a:ext cx="96" cy="96"/>
            </a:xfrm>
            <a:prstGeom prst="ellipse">
              <a:avLst/>
            </a:prstGeom>
            <a:solidFill>
              <a:schemeClr val="tx2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24689" name="Oval 211">
              <a:extLst>
                <a:ext uri="{FF2B5EF4-FFF2-40B4-BE49-F238E27FC236}">
                  <a16:creationId xmlns:a16="http://schemas.microsoft.com/office/drawing/2014/main" id="{6FA46A81-8488-5C46-ABED-C56FBB7593A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60" y="2600"/>
              <a:ext cx="96" cy="96"/>
            </a:xfrm>
            <a:prstGeom prst="ellipse">
              <a:avLst/>
            </a:prstGeom>
            <a:solidFill>
              <a:schemeClr val="tx2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24690" name="Oval 212">
              <a:extLst>
                <a:ext uri="{FF2B5EF4-FFF2-40B4-BE49-F238E27FC236}">
                  <a16:creationId xmlns:a16="http://schemas.microsoft.com/office/drawing/2014/main" id="{23DF620B-4FA4-3D43-8247-2ABACE3E6A4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04" y="2592"/>
              <a:ext cx="96" cy="96"/>
            </a:xfrm>
            <a:prstGeom prst="ellipse">
              <a:avLst/>
            </a:prstGeom>
            <a:solidFill>
              <a:schemeClr val="tx2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24691" name="Oval 213">
              <a:extLst>
                <a:ext uri="{FF2B5EF4-FFF2-40B4-BE49-F238E27FC236}">
                  <a16:creationId xmlns:a16="http://schemas.microsoft.com/office/drawing/2014/main" id="{8F343D3D-2B21-EE47-B311-794E2C8157B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96" y="2600"/>
              <a:ext cx="96" cy="96"/>
            </a:xfrm>
            <a:prstGeom prst="ellipse">
              <a:avLst/>
            </a:prstGeom>
            <a:solidFill>
              <a:schemeClr val="tx2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24692" name="Oval 214">
              <a:extLst>
                <a:ext uri="{FF2B5EF4-FFF2-40B4-BE49-F238E27FC236}">
                  <a16:creationId xmlns:a16="http://schemas.microsoft.com/office/drawing/2014/main" id="{A8C7186D-2357-4945-A451-0EF993F0855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76" y="2600"/>
              <a:ext cx="96" cy="96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24693" name="Oval 215">
              <a:extLst>
                <a:ext uri="{FF2B5EF4-FFF2-40B4-BE49-F238E27FC236}">
                  <a16:creationId xmlns:a16="http://schemas.microsoft.com/office/drawing/2014/main" id="{2CFCA4C3-AB00-644C-B15E-8944A61EB09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52" y="2608"/>
              <a:ext cx="96" cy="96"/>
            </a:xfrm>
            <a:prstGeom prst="ellipse">
              <a:avLst/>
            </a:prstGeom>
            <a:solidFill>
              <a:schemeClr val="tx2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24694" name="Oval 216">
              <a:extLst>
                <a:ext uri="{FF2B5EF4-FFF2-40B4-BE49-F238E27FC236}">
                  <a16:creationId xmlns:a16="http://schemas.microsoft.com/office/drawing/2014/main" id="{FAEC38B0-CEF6-8444-A64F-2B030003909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88" y="2600"/>
              <a:ext cx="96" cy="96"/>
            </a:xfrm>
            <a:prstGeom prst="ellipse">
              <a:avLst/>
            </a:prstGeom>
            <a:solidFill>
              <a:schemeClr val="tx2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24695" name="Oval 217">
              <a:extLst>
                <a:ext uri="{FF2B5EF4-FFF2-40B4-BE49-F238E27FC236}">
                  <a16:creationId xmlns:a16="http://schemas.microsoft.com/office/drawing/2014/main" id="{52FB6047-B6E1-DC46-93B2-226EA8498C9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32" y="1728"/>
              <a:ext cx="96" cy="96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24696" name="Oval 218">
              <a:extLst>
                <a:ext uri="{FF2B5EF4-FFF2-40B4-BE49-F238E27FC236}">
                  <a16:creationId xmlns:a16="http://schemas.microsoft.com/office/drawing/2014/main" id="{61FD69CC-0E5C-1B40-ADD3-E089AEEDA9D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96" y="2160"/>
              <a:ext cx="96" cy="96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24697" name="Oval 219">
              <a:extLst>
                <a:ext uri="{FF2B5EF4-FFF2-40B4-BE49-F238E27FC236}">
                  <a16:creationId xmlns:a16="http://schemas.microsoft.com/office/drawing/2014/main" id="{EAB5CEB7-B017-884B-87E2-FC22E9EEBC4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20" y="1304"/>
              <a:ext cx="96" cy="96"/>
            </a:xfrm>
            <a:prstGeom prst="ellipse">
              <a:avLst/>
            </a:prstGeom>
            <a:noFill/>
            <a:ln w="31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24698" name="Line 220">
              <a:extLst>
                <a:ext uri="{FF2B5EF4-FFF2-40B4-BE49-F238E27FC236}">
                  <a16:creationId xmlns:a16="http://schemas.microsoft.com/office/drawing/2014/main" id="{1BC8B500-84AD-1A47-8A35-668E22CA91F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064" y="1104"/>
              <a:ext cx="96" cy="19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699" name="Line 221">
              <a:extLst>
                <a:ext uri="{FF2B5EF4-FFF2-40B4-BE49-F238E27FC236}">
                  <a16:creationId xmlns:a16="http://schemas.microsoft.com/office/drawing/2014/main" id="{A97710FB-54B4-A449-A753-5177D052E45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720" y="2688"/>
              <a:ext cx="48" cy="38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700" name="Line 222">
              <a:extLst>
                <a:ext uri="{FF2B5EF4-FFF2-40B4-BE49-F238E27FC236}">
                  <a16:creationId xmlns:a16="http://schemas.microsoft.com/office/drawing/2014/main" id="{A6547533-9C6B-2841-A1EA-C32D279F2CC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68" y="2688"/>
              <a:ext cx="96" cy="38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701" name="Line 223">
              <a:extLst>
                <a:ext uri="{FF2B5EF4-FFF2-40B4-BE49-F238E27FC236}">
                  <a16:creationId xmlns:a16="http://schemas.microsoft.com/office/drawing/2014/main" id="{7CE04E11-7D6A-A144-83A6-CAFAC7660C6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68" y="2688"/>
              <a:ext cx="240" cy="38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702" name="Line 224">
              <a:extLst>
                <a:ext uri="{FF2B5EF4-FFF2-40B4-BE49-F238E27FC236}">
                  <a16:creationId xmlns:a16="http://schemas.microsoft.com/office/drawing/2014/main" id="{C80678C2-0202-B048-9671-C9E3AC0FF87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68" y="2688"/>
              <a:ext cx="384" cy="38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703" name="Line 225">
              <a:extLst>
                <a:ext uri="{FF2B5EF4-FFF2-40B4-BE49-F238E27FC236}">
                  <a16:creationId xmlns:a16="http://schemas.microsoft.com/office/drawing/2014/main" id="{53C01B91-5B81-7640-BDA1-FD495DFD56A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36" y="2256"/>
              <a:ext cx="192" cy="38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704" name="Line 226">
              <a:extLst>
                <a:ext uri="{FF2B5EF4-FFF2-40B4-BE49-F238E27FC236}">
                  <a16:creationId xmlns:a16="http://schemas.microsoft.com/office/drawing/2014/main" id="{BEDC0A49-9FD9-684B-A061-8D9B9AE1AE65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80" y="2256"/>
              <a:ext cx="48" cy="33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705" name="Line 227">
              <a:extLst>
                <a:ext uri="{FF2B5EF4-FFF2-40B4-BE49-F238E27FC236}">
                  <a16:creationId xmlns:a16="http://schemas.microsoft.com/office/drawing/2014/main" id="{1839569B-6795-9844-833B-E6E6F63726E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28" y="2256"/>
              <a:ext cx="96" cy="38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706" name="Line 228">
              <a:extLst>
                <a:ext uri="{FF2B5EF4-FFF2-40B4-BE49-F238E27FC236}">
                  <a16:creationId xmlns:a16="http://schemas.microsoft.com/office/drawing/2014/main" id="{BA0C4816-0BCA-9749-94C2-ED6EC849C07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28" y="2256"/>
              <a:ext cx="240" cy="33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707" name="Line 229">
              <a:extLst>
                <a:ext uri="{FF2B5EF4-FFF2-40B4-BE49-F238E27FC236}">
                  <a16:creationId xmlns:a16="http://schemas.microsoft.com/office/drawing/2014/main" id="{07DB4039-F6E1-0A40-9430-23BBCE85A70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28" y="2256"/>
              <a:ext cx="816" cy="38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708" name="Line 230">
              <a:extLst>
                <a:ext uri="{FF2B5EF4-FFF2-40B4-BE49-F238E27FC236}">
                  <a16:creationId xmlns:a16="http://schemas.microsoft.com/office/drawing/2014/main" id="{B7165502-430C-7244-AAAA-46FAC356B46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76" y="2256"/>
              <a:ext cx="864" cy="33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709" name="Line 231">
              <a:extLst>
                <a:ext uri="{FF2B5EF4-FFF2-40B4-BE49-F238E27FC236}">
                  <a16:creationId xmlns:a16="http://schemas.microsoft.com/office/drawing/2014/main" id="{EC5A2F8B-EDD8-FA4E-919B-84554E4814C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28" y="1824"/>
              <a:ext cx="1344" cy="33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710" name="Line 232">
              <a:extLst>
                <a:ext uri="{FF2B5EF4-FFF2-40B4-BE49-F238E27FC236}">
                  <a16:creationId xmlns:a16="http://schemas.microsoft.com/office/drawing/2014/main" id="{C5169F55-D1B1-2845-9027-9798076D8E6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488" y="1824"/>
              <a:ext cx="384" cy="33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711" name="Line 233">
              <a:extLst>
                <a:ext uri="{FF2B5EF4-FFF2-40B4-BE49-F238E27FC236}">
                  <a16:creationId xmlns:a16="http://schemas.microsoft.com/office/drawing/2014/main" id="{1FB17BB5-CDF0-124C-88C5-05DD876EF82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632" y="1824"/>
              <a:ext cx="240" cy="33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712" name="Line 234">
              <a:extLst>
                <a:ext uri="{FF2B5EF4-FFF2-40B4-BE49-F238E27FC236}">
                  <a16:creationId xmlns:a16="http://schemas.microsoft.com/office/drawing/2014/main" id="{D10BF39F-D91B-3D4E-A48A-EB14A0B5584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776" y="1824"/>
              <a:ext cx="96" cy="33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713" name="Line 235">
              <a:extLst>
                <a:ext uri="{FF2B5EF4-FFF2-40B4-BE49-F238E27FC236}">
                  <a16:creationId xmlns:a16="http://schemas.microsoft.com/office/drawing/2014/main" id="{B6F5A50B-16DF-C349-8C21-82AA607FBFD3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1872" y="1824"/>
              <a:ext cx="48" cy="38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714" name="Line 236">
              <a:extLst>
                <a:ext uri="{FF2B5EF4-FFF2-40B4-BE49-F238E27FC236}">
                  <a16:creationId xmlns:a16="http://schemas.microsoft.com/office/drawing/2014/main" id="{506617B1-05E0-AB40-B9E4-0A3FBEB6FCF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2" y="1824"/>
              <a:ext cx="1104" cy="33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715" name="Line 237">
              <a:extLst>
                <a:ext uri="{FF2B5EF4-FFF2-40B4-BE49-F238E27FC236}">
                  <a16:creationId xmlns:a16="http://schemas.microsoft.com/office/drawing/2014/main" id="{810A7F43-7942-814E-8410-2BFF2D41C96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208" y="2256"/>
              <a:ext cx="720" cy="33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716" name="Line 238">
              <a:extLst>
                <a:ext uri="{FF2B5EF4-FFF2-40B4-BE49-F238E27FC236}">
                  <a16:creationId xmlns:a16="http://schemas.microsoft.com/office/drawing/2014/main" id="{20EFEB6B-52D6-1B4A-9CAD-F4154CA7C69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352" y="2256"/>
              <a:ext cx="576" cy="33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717" name="Line 239">
              <a:extLst>
                <a:ext uri="{FF2B5EF4-FFF2-40B4-BE49-F238E27FC236}">
                  <a16:creationId xmlns:a16="http://schemas.microsoft.com/office/drawing/2014/main" id="{306485D9-37A8-E34F-A8F7-912AFC4A6DF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544" y="2256"/>
              <a:ext cx="384" cy="33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718" name="Line 240">
              <a:extLst>
                <a:ext uri="{FF2B5EF4-FFF2-40B4-BE49-F238E27FC236}">
                  <a16:creationId xmlns:a16="http://schemas.microsoft.com/office/drawing/2014/main" id="{202B6F61-DBC3-3C42-8633-2DCBAC757EB0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2928" y="2256"/>
              <a:ext cx="96" cy="33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719" name="Line 241">
              <a:extLst>
                <a:ext uri="{FF2B5EF4-FFF2-40B4-BE49-F238E27FC236}">
                  <a16:creationId xmlns:a16="http://schemas.microsoft.com/office/drawing/2014/main" id="{BEE2C87A-BB6A-1B4D-899C-E0325C43A9AB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2928" y="2256"/>
              <a:ext cx="288" cy="38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720" name="Line 242">
              <a:extLst>
                <a:ext uri="{FF2B5EF4-FFF2-40B4-BE49-F238E27FC236}">
                  <a16:creationId xmlns:a16="http://schemas.microsoft.com/office/drawing/2014/main" id="{16335D9F-B07B-9848-A1E3-E482F4611308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2928" y="2256"/>
              <a:ext cx="432" cy="38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721" name="Line 243">
              <a:extLst>
                <a:ext uri="{FF2B5EF4-FFF2-40B4-BE49-F238E27FC236}">
                  <a16:creationId xmlns:a16="http://schemas.microsoft.com/office/drawing/2014/main" id="{078EF1C5-5E4F-2547-A1A3-3132049C0DE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872" y="1392"/>
              <a:ext cx="288" cy="33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722" name="Line 244">
              <a:extLst>
                <a:ext uri="{FF2B5EF4-FFF2-40B4-BE49-F238E27FC236}">
                  <a16:creationId xmlns:a16="http://schemas.microsoft.com/office/drawing/2014/main" id="{E1972203-6317-5243-9860-E11550363D9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688" y="2688"/>
              <a:ext cx="336" cy="38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723" name="Line 245">
              <a:extLst>
                <a:ext uri="{FF2B5EF4-FFF2-40B4-BE49-F238E27FC236}">
                  <a16:creationId xmlns:a16="http://schemas.microsoft.com/office/drawing/2014/main" id="{4BC196BF-66B4-3C4F-BA94-9D17333865A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880" y="2688"/>
              <a:ext cx="144" cy="38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724" name="Line 246">
              <a:extLst>
                <a:ext uri="{FF2B5EF4-FFF2-40B4-BE49-F238E27FC236}">
                  <a16:creationId xmlns:a16="http://schemas.microsoft.com/office/drawing/2014/main" id="{26615BC1-46E2-D048-8B2D-C89FB46DAC2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024" y="2688"/>
              <a:ext cx="0" cy="33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725" name="Line 247">
              <a:extLst>
                <a:ext uri="{FF2B5EF4-FFF2-40B4-BE49-F238E27FC236}">
                  <a16:creationId xmlns:a16="http://schemas.microsoft.com/office/drawing/2014/main" id="{986B6CBD-3ADD-E44A-9DCD-29696D99F50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024" y="2688"/>
              <a:ext cx="144" cy="33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726" name="Line 248">
              <a:extLst>
                <a:ext uri="{FF2B5EF4-FFF2-40B4-BE49-F238E27FC236}">
                  <a16:creationId xmlns:a16="http://schemas.microsoft.com/office/drawing/2014/main" id="{3EC05921-1765-8F4E-A417-7D286D69EEB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024" y="2688"/>
              <a:ext cx="288" cy="38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727" name="Line 249">
              <a:extLst>
                <a:ext uri="{FF2B5EF4-FFF2-40B4-BE49-F238E27FC236}">
                  <a16:creationId xmlns:a16="http://schemas.microsoft.com/office/drawing/2014/main" id="{795B0B6E-42C0-9B4B-AD7C-D57D3E00809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024" y="2688"/>
              <a:ext cx="432" cy="38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728" name="Line 250">
              <a:extLst>
                <a:ext uri="{FF2B5EF4-FFF2-40B4-BE49-F238E27FC236}">
                  <a16:creationId xmlns:a16="http://schemas.microsoft.com/office/drawing/2014/main" id="{61E25D08-4619-D349-A66C-7598D1A4DEA2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920" y="1392"/>
              <a:ext cx="240" cy="14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729" name="Line 251">
              <a:extLst>
                <a:ext uri="{FF2B5EF4-FFF2-40B4-BE49-F238E27FC236}">
                  <a16:creationId xmlns:a16="http://schemas.microsoft.com/office/drawing/2014/main" id="{7531A560-076B-0648-B996-5A667B3359A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60" y="1392"/>
              <a:ext cx="96" cy="19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730" name="Line 252">
              <a:extLst>
                <a:ext uri="{FF2B5EF4-FFF2-40B4-BE49-F238E27FC236}">
                  <a16:creationId xmlns:a16="http://schemas.microsoft.com/office/drawing/2014/main" id="{C8635B3D-7948-A449-BE45-76658B1334F6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2208" y="1392"/>
              <a:ext cx="144" cy="14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731" name="Line 253">
              <a:extLst>
                <a:ext uri="{FF2B5EF4-FFF2-40B4-BE49-F238E27FC236}">
                  <a16:creationId xmlns:a16="http://schemas.microsoft.com/office/drawing/2014/main" id="{C4BBB016-8530-8249-B6F7-52E2E19A8676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920" y="1392"/>
              <a:ext cx="192" cy="4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732" name="Text Box 254">
              <a:extLst>
                <a:ext uri="{FF2B5EF4-FFF2-40B4-BE49-F238E27FC236}">
                  <a16:creationId xmlns:a16="http://schemas.microsoft.com/office/drawing/2014/main" id="{E7AF4472-D08A-384B-8AE8-B8740783DE3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137" y="1160"/>
              <a:ext cx="240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buFontTx/>
                <a:buNone/>
              </a:pPr>
              <a:r>
                <a:rPr lang="en-US" altLang="en-US" sz="1400" b="1"/>
                <a:t>25</a:t>
              </a:r>
            </a:p>
          </p:txBody>
        </p:sp>
        <p:sp>
          <p:nvSpPr>
            <p:cNvPr id="24733" name="Text Box 255">
              <a:extLst>
                <a:ext uri="{FF2B5EF4-FFF2-40B4-BE49-F238E27FC236}">
                  <a16:creationId xmlns:a16="http://schemas.microsoft.com/office/drawing/2014/main" id="{0C65884E-CDDD-C64C-9268-231DD6E3C0F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09" y="1587"/>
              <a:ext cx="302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22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buFontTx/>
                <a:buNone/>
              </a:pPr>
              <a:r>
                <a:rPr lang="en-US" altLang="en-US" sz="1400" b="1"/>
                <a:t>253</a:t>
              </a:r>
            </a:p>
          </p:txBody>
        </p:sp>
        <p:sp>
          <p:nvSpPr>
            <p:cNvPr id="24734" name="Text Box 257">
              <a:extLst>
                <a:ext uri="{FF2B5EF4-FFF2-40B4-BE49-F238E27FC236}">
                  <a16:creationId xmlns:a16="http://schemas.microsoft.com/office/drawing/2014/main" id="{3B0FD436-A8CA-3D40-A284-7CBFA9B5F35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91" y="1953"/>
              <a:ext cx="364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buFontTx/>
                <a:buNone/>
              </a:pPr>
              <a:r>
                <a:rPr lang="en-US" altLang="en-US" sz="1400" b="1"/>
                <a:t>2531</a:t>
              </a:r>
            </a:p>
          </p:txBody>
        </p:sp>
        <p:sp>
          <p:nvSpPr>
            <p:cNvPr id="24735" name="Text Box 258">
              <a:extLst>
                <a:ext uri="{FF2B5EF4-FFF2-40B4-BE49-F238E27FC236}">
                  <a16:creationId xmlns:a16="http://schemas.microsoft.com/office/drawing/2014/main" id="{E0A40D81-038F-0148-AACA-01BF4182769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68" y="2592"/>
              <a:ext cx="426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buFontTx/>
                <a:buNone/>
              </a:pPr>
              <a:r>
                <a:rPr lang="en-US" altLang="en-US" sz="1400" b="1"/>
                <a:t>25314</a:t>
              </a:r>
            </a:p>
          </p:txBody>
        </p:sp>
        <p:sp>
          <p:nvSpPr>
            <p:cNvPr id="24736" name="Text Box 259">
              <a:extLst>
                <a:ext uri="{FF2B5EF4-FFF2-40B4-BE49-F238E27FC236}">
                  <a16:creationId xmlns:a16="http://schemas.microsoft.com/office/drawing/2014/main" id="{E2EFA663-83D6-5C4A-9C57-DD01BD4D01C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80" y="1968"/>
              <a:ext cx="364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buFontTx/>
                <a:buNone/>
              </a:pPr>
              <a:r>
                <a:rPr lang="en-US" altLang="en-US" sz="1400" b="1"/>
                <a:t>2536</a:t>
              </a:r>
            </a:p>
          </p:txBody>
        </p:sp>
        <p:sp>
          <p:nvSpPr>
            <p:cNvPr id="24737" name="Text Box 260">
              <a:extLst>
                <a:ext uri="{FF2B5EF4-FFF2-40B4-BE49-F238E27FC236}">
                  <a16:creationId xmlns:a16="http://schemas.microsoft.com/office/drawing/2014/main" id="{17D34341-672D-CF4C-821B-24F4296A65C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598" y="2592"/>
              <a:ext cx="426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buFontTx/>
                <a:buNone/>
              </a:pPr>
              <a:r>
                <a:rPr lang="en-US" altLang="en-US" sz="1400" b="1"/>
                <a:t>25364</a:t>
              </a:r>
            </a:p>
          </p:txBody>
        </p:sp>
        <p:sp>
          <p:nvSpPr>
            <p:cNvPr id="24738" name="Line 272">
              <a:extLst>
                <a:ext uri="{FF2B5EF4-FFF2-40B4-BE49-F238E27FC236}">
                  <a16:creationId xmlns:a16="http://schemas.microsoft.com/office/drawing/2014/main" id="{EB199C02-D6F8-B44D-9518-FABA2C18B13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8" y="1344"/>
              <a:ext cx="3504" cy="0"/>
            </a:xfrm>
            <a:prstGeom prst="line">
              <a:avLst/>
            </a:prstGeom>
            <a:noFill/>
            <a:ln w="19050" cap="rnd">
              <a:solidFill>
                <a:schemeClr val="tx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4588" name="Group 340">
            <a:extLst>
              <a:ext uri="{FF2B5EF4-FFF2-40B4-BE49-F238E27FC236}">
                <a16:creationId xmlns:a16="http://schemas.microsoft.com/office/drawing/2014/main" id="{44CB8371-F1E1-1948-AAE9-84A6CFB6FB8E}"/>
              </a:ext>
            </a:extLst>
          </p:cNvPr>
          <p:cNvGrpSpPr>
            <a:grpSpLocks/>
          </p:cNvGrpSpPr>
          <p:nvPr/>
        </p:nvGrpSpPr>
        <p:grpSpPr bwMode="auto">
          <a:xfrm>
            <a:off x="6172200" y="2438400"/>
            <a:ext cx="2581275" cy="2574925"/>
            <a:chOff x="1872" y="1920"/>
            <a:chExt cx="1626" cy="1622"/>
          </a:xfrm>
        </p:grpSpPr>
        <p:sp>
          <p:nvSpPr>
            <p:cNvPr id="24590" name="Rectangle 341">
              <a:extLst>
                <a:ext uri="{FF2B5EF4-FFF2-40B4-BE49-F238E27FC236}">
                  <a16:creationId xmlns:a16="http://schemas.microsoft.com/office/drawing/2014/main" id="{09D00951-C73B-F24D-98FA-8E82D843D98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24" y="3082"/>
              <a:ext cx="232" cy="230"/>
            </a:xfrm>
            <a:prstGeom prst="rect">
              <a:avLst/>
            </a:prstGeom>
            <a:solidFill>
              <a:srgbClr val="B2B2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r>
                <a:rPr lang="en-US" altLang="en-US" sz="1800"/>
                <a:t>3</a:t>
              </a:r>
            </a:p>
          </p:txBody>
        </p:sp>
        <p:sp>
          <p:nvSpPr>
            <p:cNvPr id="24591" name="Rectangle 342">
              <a:extLst>
                <a:ext uri="{FF2B5EF4-FFF2-40B4-BE49-F238E27FC236}">
                  <a16:creationId xmlns:a16="http://schemas.microsoft.com/office/drawing/2014/main" id="{7BC501AC-2CB5-9F49-940A-5570DA450B2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92" y="3082"/>
              <a:ext cx="232" cy="230"/>
            </a:xfrm>
            <a:prstGeom prst="rect">
              <a:avLst/>
            </a:prstGeom>
            <a:solidFill>
              <a:srgbClr val="B2B2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r>
                <a:rPr lang="en-US" altLang="en-US" sz="1800"/>
                <a:t>1</a:t>
              </a:r>
            </a:p>
          </p:txBody>
        </p:sp>
        <p:sp>
          <p:nvSpPr>
            <p:cNvPr id="24592" name="Rectangle 343">
              <a:extLst>
                <a:ext uri="{FF2B5EF4-FFF2-40B4-BE49-F238E27FC236}">
                  <a16:creationId xmlns:a16="http://schemas.microsoft.com/office/drawing/2014/main" id="{09AD243E-DB37-8A48-BB86-30FF7C2DA7F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60" y="3082"/>
              <a:ext cx="232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24593" name="Rectangle 344">
              <a:extLst>
                <a:ext uri="{FF2B5EF4-FFF2-40B4-BE49-F238E27FC236}">
                  <a16:creationId xmlns:a16="http://schemas.microsoft.com/office/drawing/2014/main" id="{091C6392-2AB0-4940-A011-05984E4DCAD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28" y="3082"/>
              <a:ext cx="232" cy="230"/>
            </a:xfrm>
            <a:prstGeom prst="rect">
              <a:avLst/>
            </a:prstGeom>
            <a:solidFill>
              <a:srgbClr val="B2B2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r>
                <a:rPr lang="en-US" altLang="en-US" sz="1800"/>
                <a:t>2</a:t>
              </a:r>
            </a:p>
          </p:txBody>
        </p:sp>
        <p:sp>
          <p:nvSpPr>
            <p:cNvPr id="24594" name="Rectangle 345">
              <a:extLst>
                <a:ext uri="{FF2B5EF4-FFF2-40B4-BE49-F238E27FC236}">
                  <a16:creationId xmlns:a16="http://schemas.microsoft.com/office/drawing/2014/main" id="{CF3489DF-7A5E-ED4F-808E-9DC0019EAFA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96" y="3082"/>
              <a:ext cx="232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24595" name="Rectangle 346">
              <a:extLst>
                <a:ext uri="{FF2B5EF4-FFF2-40B4-BE49-F238E27FC236}">
                  <a16:creationId xmlns:a16="http://schemas.microsoft.com/office/drawing/2014/main" id="{DCD8B21D-CC12-B044-AE68-F249D9302C9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64" y="3082"/>
              <a:ext cx="232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24596" name="Rectangle 347">
              <a:extLst>
                <a:ext uri="{FF2B5EF4-FFF2-40B4-BE49-F238E27FC236}">
                  <a16:creationId xmlns:a16="http://schemas.microsoft.com/office/drawing/2014/main" id="{5AF7411E-2585-E44B-8F06-5B57F936EC7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24" y="2852"/>
              <a:ext cx="232" cy="230"/>
            </a:xfrm>
            <a:prstGeom prst="rect">
              <a:avLst/>
            </a:prstGeom>
            <a:solidFill>
              <a:srgbClr val="B2B2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r>
                <a:rPr lang="en-US" altLang="en-US" sz="1800"/>
                <a:t>2</a:t>
              </a:r>
            </a:p>
          </p:txBody>
        </p:sp>
        <p:sp>
          <p:nvSpPr>
            <p:cNvPr id="24597" name="Rectangle 348">
              <a:extLst>
                <a:ext uri="{FF2B5EF4-FFF2-40B4-BE49-F238E27FC236}">
                  <a16:creationId xmlns:a16="http://schemas.microsoft.com/office/drawing/2014/main" id="{B199991E-0546-474D-B7B2-95E75CE14E0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92" y="2852"/>
              <a:ext cx="232" cy="230"/>
            </a:xfrm>
            <a:prstGeom prst="rect">
              <a:avLst/>
            </a:prstGeom>
            <a:solidFill>
              <a:srgbClr val="B2B2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r>
                <a:rPr lang="en-US" altLang="en-US" sz="1800"/>
                <a:t>2</a:t>
              </a:r>
            </a:p>
          </p:txBody>
        </p:sp>
        <p:sp>
          <p:nvSpPr>
            <p:cNvPr id="24598" name="Rectangle 349">
              <a:extLst>
                <a:ext uri="{FF2B5EF4-FFF2-40B4-BE49-F238E27FC236}">
                  <a16:creationId xmlns:a16="http://schemas.microsoft.com/office/drawing/2014/main" id="{F036102B-57C9-9E4D-8E3F-0410BA1CA97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60" y="2852"/>
              <a:ext cx="232" cy="230"/>
            </a:xfrm>
            <a:prstGeom prst="rect">
              <a:avLst/>
            </a:prstGeom>
            <a:solidFill>
              <a:srgbClr val="B2B2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r>
                <a:rPr lang="en-US" altLang="en-US" sz="1800"/>
                <a:t>1</a:t>
              </a:r>
            </a:p>
          </p:txBody>
        </p:sp>
        <p:sp>
          <p:nvSpPr>
            <p:cNvPr id="24599" name="Rectangle 350">
              <a:extLst>
                <a:ext uri="{FF2B5EF4-FFF2-40B4-BE49-F238E27FC236}">
                  <a16:creationId xmlns:a16="http://schemas.microsoft.com/office/drawing/2014/main" id="{C507E2A4-9487-5A41-9AD8-53293CDA624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28" y="2852"/>
              <a:ext cx="232" cy="230"/>
            </a:xfrm>
            <a:prstGeom prst="rect">
              <a:avLst/>
            </a:prstGeom>
            <a:solidFill>
              <a:srgbClr val="B2B2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r>
                <a:rPr lang="en-US" altLang="en-US" sz="1800"/>
                <a:t>2</a:t>
              </a:r>
            </a:p>
          </p:txBody>
        </p:sp>
        <p:sp>
          <p:nvSpPr>
            <p:cNvPr id="24600" name="Rectangle 351">
              <a:extLst>
                <a:ext uri="{FF2B5EF4-FFF2-40B4-BE49-F238E27FC236}">
                  <a16:creationId xmlns:a16="http://schemas.microsoft.com/office/drawing/2014/main" id="{CC294D07-2AFB-9748-BE68-8A47628B792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96" y="2852"/>
              <a:ext cx="232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r>
                <a:rPr lang="en-US" altLang="en-US" sz="1800"/>
                <a:t>Q</a:t>
              </a:r>
            </a:p>
          </p:txBody>
        </p:sp>
        <p:sp>
          <p:nvSpPr>
            <p:cNvPr id="24601" name="Rectangle 352">
              <a:extLst>
                <a:ext uri="{FF2B5EF4-FFF2-40B4-BE49-F238E27FC236}">
                  <a16:creationId xmlns:a16="http://schemas.microsoft.com/office/drawing/2014/main" id="{D83F3C83-013A-C44B-ADB9-1E39EBAF80E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64" y="2852"/>
              <a:ext cx="232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24602" name="Rectangle 353">
              <a:extLst>
                <a:ext uri="{FF2B5EF4-FFF2-40B4-BE49-F238E27FC236}">
                  <a16:creationId xmlns:a16="http://schemas.microsoft.com/office/drawing/2014/main" id="{3ACD7A15-9734-5E45-9A45-3B9480D4298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24" y="2622"/>
              <a:ext cx="232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24603" name="Rectangle 354">
              <a:extLst>
                <a:ext uri="{FF2B5EF4-FFF2-40B4-BE49-F238E27FC236}">
                  <a16:creationId xmlns:a16="http://schemas.microsoft.com/office/drawing/2014/main" id="{6497F5FF-F766-C147-87EE-BC033F9D1AB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92" y="2622"/>
              <a:ext cx="232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24604" name="Rectangle 355">
              <a:extLst>
                <a:ext uri="{FF2B5EF4-FFF2-40B4-BE49-F238E27FC236}">
                  <a16:creationId xmlns:a16="http://schemas.microsoft.com/office/drawing/2014/main" id="{46C45E6C-CEC5-0D44-8EA3-326B1BD3833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60" y="2622"/>
              <a:ext cx="232" cy="230"/>
            </a:xfrm>
            <a:prstGeom prst="rect">
              <a:avLst/>
            </a:prstGeom>
            <a:solidFill>
              <a:srgbClr val="B2B2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r>
                <a:rPr lang="en-US" altLang="en-US" sz="1800"/>
                <a:t>3</a:t>
              </a:r>
            </a:p>
          </p:txBody>
        </p:sp>
        <p:sp>
          <p:nvSpPr>
            <p:cNvPr id="24605" name="Rectangle 356">
              <a:extLst>
                <a:ext uri="{FF2B5EF4-FFF2-40B4-BE49-F238E27FC236}">
                  <a16:creationId xmlns:a16="http://schemas.microsoft.com/office/drawing/2014/main" id="{2B7B25D3-9D48-7A42-BCA9-19C219584F3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28" y="2622"/>
              <a:ext cx="232" cy="230"/>
            </a:xfrm>
            <a:prstGeom prst="rect">
              <a:avLst/>
            </a:prstGeom>
            <a:solidFill>
              <a:srgbClr val="B2B2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r>
                <a:rPr lang="en-US" altLang="en-US" sz="1800"/>
                <a:t>1</a:t>
              </a:r>
            </a:p>
          </p:txBody>
        </p:sp>
        <p:sp>
          <p:nvSpPr>
            <p:cNvPr id="24606" name="Rectangle 357">
              <a:extLst>
                <a:ext uri="{FF2B5EF4-FFF2-40B4-BE49-F238E27FC236}">
                  <a16:creationId xmlns:a16="http://schemas.microsoft.com/office/drawing/2014/main" id="{C6432DC5-55D6-784F-8394-5DFFA49BD61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96" y="2622"/>
              <a:ext cx="232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24607" name="Rectangle 358">
              <a:extLst>
                <a:ext uri="{FF2B5EF4-FFF2-40B4-BE49-F238E27FC236}">
                  <a16:creationId xmlns:a16="http://schemas.microsoft.com/office/drawing/2014/main" id="{3B9F8F89-0D4B-1447-97E4-44CA48287A0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64" y="2622"/>
              <a:ext cx="232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24608" name="Rectangle 359">
              <a:extLst>
                <a:ext uri="{FF2B5EF4-FFF2-40B4-BE49-F238E27FC236}">
                  <a16:creationId xmlns:a16="http://schemas.microsoft.com/office/drawing/2014/main" id="{EFC3F553-20FD-DE43-A7D8-CEF4E7C2FCA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24" y="2392"/>
              <a:ext cx="232" cy="230"/>
            </a:xfrm>
            <a:prstGeom prst="rect">
              <a:avLst/>
            </a:prstGeom>
            <a:solidFill>
              <a:srgbClr val="B2B2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r>
                <a:rPr lang="en-US" altLang="en-US" sz="1800"/>
                <a:t>3</a:t>
              </a:r>
            </a:p>
          </p:txBody>
        </p:sp>
        <p:sp>
          <p:nvSpPr>
            <p:cNvPr id="24609" name="Rectangle 360">
              <a:extLst>
                <a:ext uri="{FF2B5EF4-FFF2-40B4-BE49-F238E27FC236}">
                  <a16:creationId xmlns:a16="http://schemas.microsoft.com/office/drawing/2014/main" id="{B7E1EC4D-F5F6-684E-BF7C-E22DA9EF0D6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92" y="2392"/>
              <a:ext cx="232" cy="230"/>
            </a:xfrm>
            <a:prstGeom prst="rect">
              <a:avLst/>
            </a:prstGeom>
            <a:solidFill>
              <a:srgbClr val="B2B2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r>
                <a:rPr lang="en-US" altLang="en-US" sz="1800"/>
                <a:t>3</a:t>
              </a:r>
            </a:p>
          </p:txBody>
        </p:sp>
        <p:sp>
          <p:nvSpPr>
            <p:cNvPr id="24610" name="Rectangle 361">
              <a:extLst>
                <a:ext uri="{FF2B5EF4-FFF2-40B4-BE49-F238E27FC236}">
                  <a16:creationId xmlns:a16="http://schemas.microsoft.com/office/drawing/2014/main" id="{26C007AE-223F-3640-B4F5-4301AABDA21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60" y="2392"/>
              <a:ext cx="232" cy="230"/>
            </a:xfrm>
            <a:prstGeom prst="rect">
              <a:avLst/>
            </a:prstGeom>
            <a:solidFill>
              <a:srgbClr val="B2B2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r>
                <a:rPr lang="en-US" altLang="en-US" sz="1800"/>
                <a:t>2</a:t>
              </a:r>
            </a:p>
          </p:txBody>
        </p:sp>
        <p:sp>
          <p:nvSpPr>
            <p:cNvPr id="24611" name="Rectangle 362">
              <a:extLst>
                <a:ext uri="{FF2B5EF4-FFF2-40B4-BE49-F238E27FC236}">
                  <a16:creationId xmlns:a16="http://schemas.microsoft.com/office/drawing/2014/main" id="{5B39FD42-2A82-414B-83BD-A2A0725E205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28" y="2392"/>
              <a:ext cx="232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r>
                <a:rPr lang="en-US" altLang="en-US" sz="1800"/>
                <a:t>Q</a:t>
              </a:r>
            </a:p>
          </p:txBody>
        </p:sp>
        <p:sp>
          <p:nvSpPr>
            <p:cNvPr id="24612" name="Rectangle 363">
              <a:extLst>
                <a:ext uri="{FF2B5EF4-FFF2-40B4-BE49-F238E27FC236}">
                  <a16:creationId xmlns:a16="http://schemas.microsoft.com/office/drawing/2014/main" id="{978C7748-9A60-EB42-AC77-44CC9DFE7EB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96" y="2392"/>
              <a:ext cx="232" cy="230"/>
            </a:xfrm>
            <a:prstGeom prst="rect">
              <a:avLst/>
            </a:prstGeom>
            <a:solidFill>
              <a:srgbClr val="B2B2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r>
                <a:rPr lang="en-US" altLang="en-US" sz="1800"/>
                <a:t>1</a:t>
              </a:r>
            </a:p>
          </p:txBody>
        </p:sp>
        <p:sp>
          <p:nvSpPr>
            <p:cNvPr id="24613" name="Rectangle 364">
              <a:extLst>
                <a:ext uri="{FF2B5EF4-FFF2-40B4-BE49-F238E27FC236}">
                  <a16:creationId xmlns:a16="http://schemas.microsoft.com/office/drawing/2014/main" id="{4D1FD502-56E9-274D-AFCF-1DA1E9C7359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64" y="2392"/>
              <a:ext cx="232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24614" name="Rectangle 365">
              <a:extLst>
                <a:ext uri="{FF2B5EF4-FFF2-40B4-BE49-F238E27FC236}">
                  <a16:creationId xmlns:a16="http://schemas.microsoft.com/office/drawing/2014/main" id="{CF4BCEBD-5CC8-934D-8191-C0052A363C4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24" y="2162"/>
              <a:ext cx="232" cy="230"/>
            </a:xfrm>
            <a:prstGeom prst="rect">
              <a:avLst/>
            </a:prstGeom>
            <a:solidFill>
              <a:srgbClr val="B2B2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r>
                <a:rPr lang="en-US" altLang="en-US" sz="1800"/>
                <a:t>1</a:t>
              </a:r>
            </a:p>
          </p:txBody>
        </p:sp>
        <p:sp>
          <p:nvSpPr>
            <p:cNvPr id="24615" name="Rectangle 366">
              <a:extLst>
                <a:ext uri="{FF2B5EF4-FFF2-40B4-BE49-F238E27FC236}">
                  <a16:creationId xmlns:a16="http://schemas.microsoft.com/office/drawing/2014/main" id="{BE136801-4056-1A40-A79B-B48320B92B9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92" y="2162"/>
              <a:ext cx="232" cy="230"/>
            </a:xfrm>
            <a:prstGeom prst="rect">
              <a:avLst/>
            </a:prstGeom>
            <a:solidFill>
              <a:srgbClr val="B2B2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r>
                <a:rPr lang="en-US" altLang="en-US" sz="1800"/>
                <a:t>1</a:t>
              </a:r>
            </a:p>
          </p:txBody>
        </p:sp>
        <p:sp>
          <p:nvSpPr>
            <p:cNvPr id="24616" name="Rectangle 367">
              <a:extLst>
                <a:ext uri="{FF2B5EF4-FFF2-40B4-BE49-F238E27FC236}">
                  <a16:creationId xmlns:a16="http://schemas.microsoft.com/office/drawing/2014/main" id="{4233680E-9659-1C4B-9731-28FEC507481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60" y="2162"/>
              <a:ext cx="232" cy="230"/>
            </a:xfrm>
            <a:prstGeom prst="rect">
              <a:avLst/>
            </a:prstGeom>
            <a:solidFill>
              <a:srgbClr val="B2B2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r>
                <a:rPr lang="en-US" altLang="en-US" sz="1800"/>
                <a:t>1</a:t>
              </a:r>
            </a:p>
          </p:txBody>
        </p:sp>
        <p:sp>
          <p:nvSpPr>
            <p:cNvPr id="24617" name="Rectangle 368">
              <a:extLst>
                <a:ext uri="{FF2B5EF4-FFF2-40B4-BE49-F238E27FC236}">
                  <a16:creationId xmlns:a16="http://schemas.microsoft.com/office/drawing/2014/main" id="{0286B1E8-DF77-D845-A6BA-31D9A04BC22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28" y="2162"/>
              <a:ext cx="232" cy="230"/>
            </a:xfrm>
            <a:prstGeom prst="rect">
              <a:avLst/>
            </a:prstGeom>
            <a:solidFill>
              <a:srgbClr val="B2B2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r>
                <a:rPr lang="en-US" altLang="en-US" sz="1800"/>
                <a:t>1</a:t>
              </a:r>
            </a:p>
          </p:txBody>
        </p:sp>
        <p:sp>
          <p:nvSpPr>
            <p:cNvPr id="24618" name="Rectangle 369">
              <a:extLst>
                <a:ext uri="{FF2B5EF4-FFF2-40B4-BE49-F238E27FC236}">
                  <a16:creationId xmlns:a16="http://schemas.microsoft.com/office/drawing/2014/main" id="{B766A80B-B259-F04F-B698-66272DA6F00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96" y="2162"/>
              <a:ext cx="232" cy="230"/>
            </a:xfrm>
            <a:prstGeom prst="rect">
              <a:avLst/>
            </a:prstGeom>
            <a:solidFill>
              <a:srgbClr val="B2B2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r>
                <a:rPr lang="en-US" altLang="en-US" sz="1800"/>
                <a:t>1</a:t>
              </a:r>
            </a:p>
          </p:txBody>
        </p:sp>
        <p:sp>
          <p:nvSpPr>
            <p:cNvPr id="24619" name="Rectangle 370">
              <a:extLst>
                <a:ext uri="{FF2B5EF4-FFF2-40B4-BE49-F238E27FC236}">
                  <a16:creationId xmlns:a16="http://schemas.microsoft.com/office/drawing/2014/main" id="{FEAADEDD-4F9C-0F40-BDA3-6FE095B1A50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64" y="2162"/>
              <a:ext cx="232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r>
                <a:rPr lang="en-US" altLang="en-US" sz="1800"/>
                <a:t>Q</a:t>
              </a:r>
            </a:p>
          </p:txBody>
        </p:sp>
        <p:sp>
          <p:nvSpPr>
            <p:cNvPr id="24620" name="Rectangle 371">
              <a:extLst>
                <a:ext uri="{FF2B5EF4-FFF2-40B4-BE49-F238E27FC236}">
                  <a16:creationId xmlns:a16="http://schemas.microsoft.com/office/drawing/2014/main" id="{39B2D591-9EB5-5A47-A910-29E9DA0E2D2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24" y="1932"/>
              <a:ext cx="232" cy="230"/>
            </a:xfrm>
            <a:prstGeom prst="rect">
              <a:avLst/>
            </a:prstGeom>
            <a:solidFill>
              <a:srgbClr val="B2B2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r>
                <a:rPr lang="en-US" altLang="en-US" sz="1800"/>
                <a:t>2</a:t>
              </a:r>
            </a:p>
          </p:txBody>
        </p:sp>
        <p:sp>
          <p:nvSpPr>
            <p:cNvPr id="24621" name="Rectangle 372">
              <a:extLst>
                <a:ext uri="{FF2B5EF4-FFF2-40B4-BE49-F238E27FC236}">
                  <a16:creationId xmlns:a16="http://schemas.microsoft.com/office/drawing/2014/main" id="{95BFEA0D-FC71-1448-87A9-47AA7655506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92" y="1932"/>
              <a:ext cx="232" cy="230"/>
            </a:xfrm>
            <a:prstGeom prst="rect">
              <a:avLst/>
            </a:prstGeom>
            <a:solidFill>
              <a:srgbClr val="B2B2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r>
                <a:rPr lang="en-US" altLang="en-US" sz="1800"/>
                <a:t>3</a:t>
              </a:r>
            </a:p>
          </p:txBody>
        </p:sp>
        <p:sp>
          <p:nvSpPr>
            <p:cNvPr id="24622" name="Rectangle 373">
              <a:extLst>
                <a:ext uri="{FF2B5EF4-FFF2-40B4-BE49-F238E27FC236}">
                  <a16:creationId xmlns:a16="http://schemas.microsoft.com/office/drawing/2014/main" id="{4E756BEF-722F-C348-A39B-6E052E130E0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60" y="1932"/>
              <a:ext cx="232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24623" name="Rectangle 374">
              <a:extLst>
                <a:ext uri="{FF2B5EF4-FFF2-40B4-BE49-F238E27FC236}">
                  <a16:creationId xmlns:a16="http://schemas.microsoft.com/office/drawing/2014/main" id="{79C56122-7AD0-944C-8F1B-9F5940102C6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28" y="1932"/>
              <a:ext cx="232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24624" name="Rectangle 375">
              <a:extLst>
                <a:ext uri="{FF2B5EF4-FFF2-40B4-BE49-F238E27FC236}">
                  <a16:creationId xmlns:a16="http://schemas.microsoft.com/office/drawing/2014/main" id="{F3BD9867-F9FB-4E44-8E32-A4D05284E29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96" y="1932"/>
              <a:ext cx="232" cy="230"/>
            </a:xfrm>
            <a:prstGeom prst="rect">
              <a:avLst/>
            </a:prstGeom>
            <a:solidFill>
              <a:srgbClr val="B2B2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r>
                <a:rPr lang="en-US" altLang="en-US" sz="1800"/>
                <a:t>1</a:t>
              </a:r>
            </a:p>
          </p:txBody>
        </p:sp>
        <p:sp>
          <p:nvSpPr>
            <p:cNvPr id="24625" name="Rectangle 376">
              <a:extLst>
                <a:ext uri="{FF2B5EF4-FFF2-40B4-BE49-F238E27FC236}">
                  <a16:creationId xmlns:a16="http://schemas.microsoft.com/office/drawing/2014/main" id="{9C799342-70E4-5A4D-B26E-E38007F88CD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64" y="1932"/>
              <a:ext cx="232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24626" name="Line 377">
              <a:extLst>
                <a:ext uri="{FF2B5EF4-FFF2-40B4-BE49-F238E27FC236}">
                  <a16:creationId xmlns:a16="http://schemas.microsoft.com/office/drawing/2014/main" id="{F63819F3-C2E7-EC41-9906-17224B564F9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064" y="1932"/>
              <a:ext cx="1392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627" name="Line 378">
              <a:extLst>
                <a:ext uri="{FF2B5EF4-FFF2-40B4-BE49-F238E27FC236}">
                  <a16:creationId xmlns:a16="http://schemas.microsoft.com/office/drawing/2014/main" id="{EF9A1777-2566-254E-8764-CD2A7850CB6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064" y="2162"/>
              <a:ext cx="139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628" name="Line 379">
              <a:extLst>
                <a:ext uri="{FF2B5EF4-FFF2-40B4-BE49-F238E27FC236}">
                  <a16:creationId xmlns:a16="http://schemas.microsoft.com/office/drawing/2014/main" id="{A4C5DF15-5A57-A243-A7E5-BF8815203A1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064" y="2392"/>
              <a:ext cx="139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629" name="Line 380">
              <a:extLst>
                <a:ext uri="{FF2B5EF4-FFF2-40B4-BE49-F238E27FC236}">
                  <a16:creationId xmlns:a16="http://schemas.microsoft.com/office/drawing/2014/main" id="{755FBB6F-A8F1-F044-BA2B-1AF603176FE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064" y="2622"/>
              <a:ext cx="139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630" name="Line 381">
              <a:extLst>
                <a:ext uri="{FF2B5EF4-FFF2-40B4-BE49-F238E27FC236}">
                  <a16:creationId xmlns:a16="http://schemas.microsoft.com/office/drawing/2014/main" id="{65F20F0E-136D-0048-B17F-37872839F45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064" y="2852"/>
              <a:ext cx="139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631" name="Line 382">
              <a:extLst>
                <a:ext uri="{FF2B5EF4-FFF2-40B4-BE49-F238E27FC236}">
                  <a16:creationId xmlns:a16="http://schemas.microsoft.com/office/drawing/2014/main" id="{2A116DAE-532E-054C-9E0C-66F05F878EF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064" y="3082"/>
              <a:ext cx="139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632" name="Line 383">
              <a:extLst>
                <a:ext uri="{FF2B5EF4-FFF2-40B4-BE49-F238E27FC236}">
                  <a16:creationId xmlns:a16="http://schemas.microsoft.com/office/drawing/2014/main" id="{8D77B539-7CA3-9C49-B844-6FA9B929668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064" y="3312"/>
              <a:ext cx="1392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633" name="Line 384">
              <a:extLst>
                <a:ext uri="{FF2B5EF4-FFF2-40B4-BE49-F238E27FC236}">
                  <a16:creationId xmlns:a16="http://schemas.microsoft.com/office/drawing/2014/main" id="{0B66559C-98D5-BB4A-867B-FC691DAC91A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064" y="1932"/>
              <a:ext cx="0" cy="138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634" name="Line 385">
              <a:extLst>
                <a:ext uri="{FF2B5EF4-FFF2-40B4-BE49-F238E27FC236}">
                  <a16:creationId xmlns:a16="http://schemas.microsoft.com/office/drawing/2014/main" id="{34C86DCD-4B86-4549-AB0C-ACCD1B2BF5B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96" y="1932"/>
              <a:ext cx="0" cy="138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635" name="Line 386">
              <a:extLst>
                <a:ext uri="{FF2B5EF4-FFF2-40B4-BE49-F238E27FC236}">
                  <a16:creationId xmlns:a16="http://schemas.microsoft.com/office/drawing/2014/main" id="{6A0DFD5C-5A74-9D46-82ED-D4F0C672AA1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28" y="1932"/>
              <a:ext cx="0" cy="138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636" name="Line 387">
              <a:extLst>
                <a:ext uri="{FF2B5EF4-FFF2-40B4-BE49-F238E27FC236}">
                  <a16:creationId xmlns:a16="http://schemas.microsoft.com/office/drawing/2014/main" id="{D4DEFE1C-265F-844E-899C-C64E708AE9D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60" y="1932"/>
              <a:ext cx="0" cy="138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637" name="Line 388">
              <a:extLst>
                <a:ext uri="{FF2B5EF4-FFF2-40B4-BE49-F238E27FC236}">
                  <a16:creationId xmlns:a16="http://schemas.microsoft.com/office/drawing/2014/main" id="{2D2FFF6B-1CD8-794C-AB0B-1F009CE4198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92" y="1932"/>
              <a:ext cx="0" cy="138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638" name="Line 389">
              <a:extLst>
                <a:ext uri="{FF2B5EF4-FFF2-40B4-BE49-F238E27FC236}">
                  <a16:creationId xmlns:a16="http://schemas.microsoft.com/office/drawing/2014/main" id="{06D9E850-978F-FE42-BF77-258A8C4F772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224" y="1932"/>
              <a:ext cx="0" cy="138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639" name="Line 390">
              <a:extLst>
                <a:ext uri="{FF2B5EF4-FFF2-40B4-BE49-F238E27FC236}">
                  <a16:creationId xmlns:a16="http://schemas.microsoft.com/office/drawing/2014/main" id="{100D1A8B-3755-8F4D-8E15-F48173AE1EF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56" y="1932"/>
              <a:ext cx="0" cy="23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640" name="Line 391">
              <a:extLst>
                <a:ext uri="{FF2B5EF4-FFF2-40B4-BE49-F238E27FC236}">
                  <a16:creationId xmlns:a16="http://schemas.microsoft.com/office/drawing/2014/main" id="{83F9DD9B-E68D-F44F-8D02-7F5991D9998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56" y="2162"/>
              <a:ext cx="0" cy="115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641" name="Rectangle 392">
              <a:extLst>
                <a:ext uri="{FF2B5EF4-FFF2-40B4-BE49-F238E27FC236}">
                  <a16:creationId xmlns:a16="http://schemas.microsoft.com/office/drawing/2014/main" id="{48FEA443-443F-AF40-BA6E-09F70AD09F9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78" y="3312"/>
              <a:ext cx="320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buFontTx/>
                <a:buNone/>
              </a:pPr>
              <a:r>
                <a:rPr lang="en-US" altLang="en-US" sz="1800"/>
                <a:t>Q6</a:t>
              </a:r>
            </a:p>
          </p:txBody>
        </p:sp>
        <p:sp>
          <p:nvSpPr>
            <p:cNvPr id="24642" name="Rectangle 393">
              <a:extLst>
                <a:ext uri="{FF2B5EF4-FFF2-40B4-BE49-F238E27FC236}">
                  <a16:creationId xmlns:a16="http://schemas.microsoft.com/office/drawing/2014/main" id="{9D7C0B25-B5C6-5244-8DE8-F10974C2CEF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28" y="3312"/>
              <a:ext cx="384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buFontTx/>
                <a:buNone/>
              </a:pPr>
              <a:r>
                <a:rPr lang="en-US" altLang="en-US" sz="1800"/>
                <a:t>Q5</a:t>
              </a:r>
            </a:p>
          </p:txBody>
        </p:sp>
        <p:sp>
          <p:nvSpPr>
            <p:cNvPr id="24643" name="Rectangle 394">
              <a:extLst>
                <a:ext uri="{FF2B5EF4-FFF2-40B4-BE49-F238E27FC236}">
                  <a16:creationId xmlns:a16="http://schemas.microsoft.com/office/drawing/2014/main" id="{5DA88C56-9CA8-B54A-8994-2E9FCB2A75E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55" y="3312"/>
              <a:ext cx="416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buFontTx/>
                <a:buNone/>
              </a:pPr>
              <a:r>
                <a:rPr lang="en-US" altLang="en-US" sz="1800"/>
                <a:t>Q4</a:t>
              </a:r>
            </a:p>
          </p:txBody>
        </p:sp>
        <p:sp>
          <p:nvSpPr>
            <p:cNvPr id="24644" name="Rectangle 395">
              <a:extLst>
                <a:ext uri="{FF2B5EF4-FFF2-40B4-BE49-F238E27FC236}">
                  <a16:creationId xmlns:a16="http://schemas.microsoft.com/office/drawing/2014/main" id="{5F4F0F3E-D652-AB4E-A900-EF79B50EE1C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48" y="3312"/>
              <a:ext cx="384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buFontTx/>
                <a:buNone/>
              </a:pPr>
              <a:r>
                <a:rPr lang="en-US" altLang="en-US" sz="1800"/>
                <a:t>Q3</a:t>
              </a:r>
            </a:p>
          </p:txBody>
        </p:sp>
        <p:sp>
          <p:nvSpPr>
            <p:cNvPr id="24645" name="Rectangle 396">
              <a:extLst>
                <a:ext uri="{FF2B5EF4-FFF2-40B4-BE49-F238E27FC236}">
                  <a16:creationId xmlns:a16="http://schemas.microsoft.com/office/drawing/2014/main" id="{AC843747-FDC7-D54A-BFBC-13BFB9883AE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47" y="3312"/>
              <a:ext cx="384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buFontTx/>
                <a:buNone/>
              </a:pPr>
              <a:r>
                <a:rPr lang="en-US" altLang="en-US" sz="1800"/>
                <a:t>Q2</a:t>
              </a:r>
            </a:p>
          </p:txBody>
        </p:sp>
        <p:sp>
          <p:nvSpPr>
            <p:cNvPr id="24646" name="Rectangle 397">
              <a:extLst>
                <a:ext uri="{FF2B5EF4-FFF2-40B4-BE49-F238E27FC236}">
                  <a16:creationId xmlns:a16="http://schemas.microsoft.com/office/drawing/2014/main" id="{68FE0FC6-741D-DC4B-BD16-FE50B708ABC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16" y="3312"/>
              <a:ext cx="320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buFontTx/>
                <a:buNone/>
              </a:pPr>
              <a:r>
                <a:rPr lang="en-US" altLang="en-US" sz="1800"/>
                <a:t>Q1</a:t>
              </a:r>
            </a:p>
          </p:txBody>
        </p:sp>
        <p:sp>
          <p:nvSpPr>
            <p:cNvPr id="24647" name="Line 398">
              <a:extLst>
                <a:ext uri="{FF2B5EF4-FFF2-40B4-BE49-F238E27FC236}">
                  <a16:creationId xmlns:a16="http://schemas.microsoft.com/office/drawing/2014/main" id="{DF6C8A9D-1564-9248-BC14-258E88475E2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12" y="3312"/>
              <a:ext cx="1344" cy="0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648" name="Rectangle 399">
              <a:extLst>
                <a:ext uri="{FF2B5EF4-FFF2-40B4-BE49-F238E27FC236}">
                  <a16:creationId xmlns:a16="http://schemas.microsoft.com/office/drawing/2014/main" id="{1C7585C9-2A0A-3C4B-A699-43DCAAA68F8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72" y="3100"/>
              <a:ext cx="192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buFontTx/>
                <a:buNone/>
              </a:pPr>
              <a:r>
                <a:rPr lang="en-US" altLang="en-US" sz="1800"/>
                <a:t>6</a:t>
              </a:r>
            </a:p>
          </p:txBody>
        </p:sp>
        <p:sp>
          <p:nvSpPr>
            <p:cNvPr id="24649" name="Rectangle 400">
              <a:extLst>
                <a:ext uri="{FF2B5EF4-FFF2-40B4-BE49-F238E27FC236}">
                  <a16:creationId xmlns:a16="http://schemas.microsoft.com/office/drawing/2014/main" id="{51737B7E-62EE-8C48-817A-90957AADC36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72" y="2870"/>
              <a:ext cx="192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buFontTx/>
                <a:buNone/>
              </a:pPr>
              <a:r>
                <a:rPr lang="en-US" altLang="en-US" sz="1800"/>
                <a:t>5</a:t>
              </a:r>
            </a:p>
          </p:txBody>
        </p:sp>
        <p:sp>
          <p:nvSpPr>
            <p:cNvPr id="24650" name="Rectangle 401">
              <a:extLst>
                <a:ext uri="{FF2B5EF4-FFF2-40B4-BE49-F238E27FC236}">
                  <a16:creationId xmlns:a16="http://schemas.microsoft.com/office/drawing/2014/main" id="{8CC45DE3-8145-1440-A90B-7F6DD52F885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72" y="2640"/>
              <a:ext cx="192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buFontTx/>
                <a:buNone/>
              </a:pPr>
              <a:r>
                <a:rPr lang="en-US" altLang="en-US" sz="1800"/>
                <a:t>4</a:t>
              </a:r>
            </a:p>
          </p:txBody>
        </p:sp>
        <p:sp>
          <p:nvSpPr>
            <p:cNvPr id="24651" name="Rectangle 402">
              <a:extLst>
                <a:ext uri="{FF2B5EF4-FFF2-40B4-BE49-F238E27FC236}">
                  <a16:creationId xmlns:a16="http://schemas.microsoft.com/office/drawing/2014/main" id="{F73E0C65-EF71-2841-A53F-CBF9A8CC49F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72" y="2410"/>
              <a:ext cx="192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buFontTx/>
                <a:buNone/>
              </a:pPr>
              <a:r>
                <a:rPr lang="en-US" altLang="en-US" sz="1800"/>
                <a:t>3</a:t>
              </a:r>
            </a:p>
          </p:txBody>
        </p:sp>
        <p:sp>
          <p:nvSpPr>
            <p:cNvPr id="24652" name="Rectangle 403">
              <a:extLst>
                <a:ext uri="{FF2B5EF4-FFF2-40B4-BE49-F238E27FC236}">
                  <a16:creationId xmlns:a16="http://schemas.microsoft.com/office/drawing/2014/main" id="{1DD35649-E0FC-834A-A417-53824759F54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72" y="2180"/>
              <a:ext cx="192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buFontTx/>
                <a:buNone/>
              </a:pPr>
              <a:r>
                <a:rPr lang="en-US" altLang="en-US" sz="1800"/>
                <a:t>2</a:t>
              </a:r>
            </a:p>
          </p:txBody>
        </p:sp>
        <p:sp>
          <p:nvSpPr>
            <p:cNvPr id="24653" name="Rectangle 404">
              <a:extLst>
                <a:ext uri="{FF2B5EF4-FFF2-40B4-BE49-F238E27FC236}">
                  <a16:creationId xmlns:a16="http://schemas.microsoft.com/office/drawing/2014/main" id="{6DEB7471-5206-044A-84B4-BB527207596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72" y="1950"/>
              <a:ext cx="192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buFontTx/>
                <a:buNone/>
              </a:pPr>
              <a:r>
                <a:rPr lang="en-US" altLang="en-US" sz="1800"/>
                <a:t>1</a:t>
              </a:r>
            </a:p>
          </p:txBody>
        </p:sp>
        <p:sp>
          <p:nvSpPr>
            <p:cNvPr id="24654" name="Line 405">
              <a:extLst>
                <a:ext uri="{FF2B5EF4-FFF2-40B4-BE49-F238E27FC236}">
                  <a16:creationId xmlns:a16="http://schemas.microsoft.com/office/drawing/2014/main" id="{4B8823A3-63AD-0943-B70D-98805BB32D1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56" y="1920"/>
              <a:ext cx="0" cy="115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4589" name="Freeform 267">
            <a:extLst>
              <a:ext uri="{FF2B5EF4-FFF2-40B4-BE49-F238E27FC236}">
                <a16:creationId xmlns:a16="http://schemas.microsoft.com/office/drawing/2014/main" id="{F67C3532-3C97-E84A-B65C-60B2C8DA6F56}"/>
              </a:ext>
            </a:extLst>
          </p:cNvPr>
          <p:cNvSpPr>
            <a:spLocks/>
          </p:cNvSpPr>
          <p:nvPr/>
        </p:nvSpPr>
        <p:spPr bwMode="auto">
          <a:xfrm>
            <a:off x="7988300" y="4495800"/>
            <a:ext cx="317500" cy="1066800"/>
          </a:xfrm>
          <a:custGeom>
            <a:avLst/>
            <a:gdLst>
              <a:gd name="T0" fmla="*/ 0 w 152"/>
              <a:gd name="T1" fmla="*/ 2147483646 h 528"/>
              <a:gd name="T2" fmla="*/ 2147483646 w 152"/>
              <a:gd name="T3" fmla="*/ 2147483646 h 528"/>
              <a:gd name="T4" fmla="*/ 2147483646 w 152"/>
              <a:gd name="T5" fmla="*/ 0 h 528"/>
              <a:gd name="T6" fmla="*/ 0 60000 65536"/>
              <a:gd name="T7" fmla="*/ 0 60000 65536"/>
              <a:gd name="T8" fmla="*/ 0 60000 65536"/>
              <a:gd name="T9" fmla="*/ 0 w 152"/>
              <a:gd name="T10" fmla="*/ 0 h 528"/>
              <a:gd name="T11" fmla="*/ 152 w 152"/>
              <a:gd name="T12" fmla="*/ 528 h 52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52" h="528">
                <a:moveTo>
                  <a:pt x="0" y="528"/>
                </a:moveTo>
                <a:cubicBezTo>
                  <a:pt x="68" y="476"/>
                  <a:pt x="136" y="424"/>
                  <a:pt x="144" y="336"/>
                </a:cubicBezTo>
                <a:cubicBezTo>
                  <a:pt x="152" y="248"/>
                  <a:pt x="64" y="56"/>
                  <a:pt x="48" y="0"/>
                </a:cubicBezTo>
              </a:path>
            </a:pathLst>
          </a:cu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Footer Placeholder 4">
            <a:extLst>
              <a:ext uri="{FF2B5EF4-FFF2-40B4-BE49-F238E27FC236}">
                <a16:creationId xmlns:a16="http://schemas.microsoft.com/office/drawing/2014/main" id="{F92689AC-1C92-2D4D-956B-5DB7080AD61F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zh-CN" sz="1400">
                <a:latin typeface="Arial" panose="020B0604020202020204" pitchFamily="34" charset="0"/>
              </a:rPr>
              <a:t>BT: A Theoretical Evaluation</a:t>
            </a:r>
          </a:p>
        </p:txBody>
      </p:sp>
      <p:sp>
        <p:nvSpPr>
          <p:cNvPr id="25602" name="Slide Number Placeholder 5">
            <a:extLst>
              <a:ext uri="{FF2B5EF4-FFF2-40B4-BE49-F238E27FC236}">
                <a16:creationId xmlns:a16="http://schemas.microsoft.com/office/drawing/2014/main" id="{4D116852-887C-CE43-B21D-AF24C64870A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12FEB80C-BB86-1C46-B2E9-E0EA4A7F5923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11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25603" name="Rectangle 2">
            <a:extLst>
              <a:ext uri="{FF2B5EF4-FFF2-40B4-BE49-F238E27FC236}">
                <a16:creationId xmlns:a16="http://schemas.microsoft.com/office/drawing/2014/main" id="{7A554B91-FF6A-484A-99CC-694CC77AA36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Backjumping</a:t>
            </a:r>
          </a:p>
        </p:txBody>
      </p:sp>
      <p:sp>
        <p:nvSpPr>
          <p:cNvPr id="25604" name="Rectangle 3">
            <a:extLst>
              <a:ext uri="{FF2B5EF4-FFF2-40B4-BE49-F238E27FC236}">
                <a16:creationId xmlns:a16="http://schemas.microsoft.com/office/drawing/2014/main" id="{381BCBB2-6D78-D747-BC37-4C387AB46B8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265238"/>
            <a:ext cx="8305800" cy="1096962"/>
          </a:xfrm>
        </p:spPr>
        <p:txBody>
          <a:bodyPr/>
          <a:lstStyle/>
          <a:p>
            <a:pPr eaLnBrk="1" hangingPunct="1"/>
            <a:r>
              <a:rPr lang="en-US" altLang="en-US" sz="2400"/>
              <a:t>Reaches dead-end at Q6, when expanding 25364</a:t>
            </a:r>
          </a:p>
          <a:p>
            <a:pPr eaLnBrk="1" hangingPunct="1"/>
            <a:r>
              <a:rPr lang="en-US" altLang="en-US" sz="2400"/>
              <a:t>Bjumps to Q4: 25365 and 25366 are safely skipped</a:t>
            </a:r>
          </a:p>
        </p:txBody>
      </p:sp>
      <p:sp>
        <p:nvSpPr>
          <p:cNvPr id="25605" name="Text Box 82">
            <a:extLst>
              <a:ext uri="{FF2B5EF4-FFF2-40B4-BE49-F238E27FC236}">
                <a16:creationId xmlns:a16="http://schemas.microsoft.com/office/drawing/2014/main" id="{D89340B4-0D7B-614F-9A55-3C31AC9F848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8450" y="2452688"/>
            <a:ext cx="3111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buFontTx/>
              <a:buNone/>
            </a:pPr>
            <a:r>
              <a:rPr lang="en-US" altLang="en-US" sz="1800"/>
              <a:t>2</a:t>
            </a:r>
          </a:p>
        </p:txBody>
      </p:sp>
      <p:sp>
        <p:nvSpPr>
          <p:cNvPr id="25606" name="Text Box 83">
            <a:extLst>
              <a:ext uri="{FF2B5EF4-FFF2-40B4-BE49-F238E27FC236}">
                <a16:creationId xmlns:a16="http://schemas.microsoft.com/office/drawing/2014/main" id="{BCD916DA-63FE-2943-A353-C951B815385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8450" y="3125788"/>
            <a:ext cx="3111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buFontTx/>
              <a:buNone/>
            </a:pPr>
            <a:r>
              <a:rPr lang="en-US" altLang="en-US" sz="1800"/>
              <a:t>3</a:t>
            </a:r>
          </a:p>
        </p:txBody>
      </p:sp>
      <p:sp>
        <p:nvSpPr>
          <p:cNvPr id="25607" name="Text Box 84">
            <a:extLst>
              <a:ext uri="{FF2B5EF4-FFF2-40B4-BE49-F238E27FC236}">
                <a16:creationId xmlns:a16="http://schemas.microsoft.com/office/drawing/2014/main" id="{A84FC5E6-FE02-DA4A-897E-557E3CDBD2C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7025" y="3786188"/>
            <a:ext cx="3111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buFontTx/>
              <a:buNone/>
            </a:pPr>
            <a:r>
              <a:rPr lang="en-US" altLang="en-US" sz="1800"/>
              <a:t>4</a:t>
            </a:r>
          </a:p>
        </p:txBody>
      </p:sp>
      <p:sp>
        <p:nvSpPr>
          <p:cNvPr id="25608" name="Text Box 85">
            <a:extLst>
              <a:ext uri="{FF2B5EF4-FFF2-40B4-BE49-F238E27FC236}">
                <a16:creationId xmlns:a16="http://schemas.microsoft.com/office/drawing/2014/main" id="{05AB42EE-5BD6-6F46-9838-EE50779FEEF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1625" y="4510088"/>
            <a:ext cx="3111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buFontTx/>
              <a:buNone/>
            </a:pPr>
            <a:r>
              <a:rPr lang="en-US" altLang="en-US" sz="1800"/>
              <a:t>5</a:t>
            </a:r>
          </a:p>
        </p:txBody>
      </p:sp>
      <p:sp>
        <p:nvSpPr>
          <p:cNvPr id="25609" name="Text Box 86">
            <a:extLst>
              <a:ext uri="{FF2B5EF4-FFF2-40B4-BE49-F238E27FC236}">
                <a16:creationId xmlns:a16="http://schemas.microsoft.com/office/drawing/2014/main" id="{F2CD6418-CE0D-1D4E-861B-6FA460AB8BC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4325" y="5195888"/>
            <a:ext cx="3111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buFontTx/>
              <a:buNone/>
            </a:pPr>
            <a:r>
              <a:rPr lang="en-US" altLang="en-US" sz="1800"/>
              <a:t>6</a:t>
            </a:r>
          </a:p>
        </p:txBody>
      </p:sp>
      <p:sp>
        <p:nvSpPr>
          <p:cNvPr id="25610" name="Oval 87">
            <a:extLst>
              <a:ext uri="{FF2B5EF4-FFF2-40B4-BE49-F238E27FC236}">
                <a16:creationId xmlns:a16="http://schemas.microsoft.com/office/drawing/2014/main" id="{B9EB8F75-807A-D647-BA96-668AC2CE21E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5800" y="5310188"/>
            <a:ext cx="152400" cy="152400"/>
          </a:xfrm>
          <a:prstGeom prst="ellipse">
            <a:avLst/>
          </a:prstGeom>
          <a:solidFill>
            <a:schemeClr val="tx2"/>
          </a:solidFill>
          <a:ln w="31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buFontTx/>
              <a:buNone/>
            </a:pPr>
            <a:endParaRPr lang="en-US" altLang="en-US" sz="1800"/>
          </a:p>
        </p:txBody>
      </p:sp>
      <p:sp>
        <p:nvSpPr>
          <p:cNvPr id="25611" name="Oval 88">
            <a:extLst>
              <a:ext uri="{FF2B5EF4-FFF2-40B4-BE49-F238E27FC236}">
                <a16:creationId xmlns:a16="http://schemas.microsoft.com/office/drawing/2014/main" id="{3A6D5C8B-76FB-DE41-B2C8-6FE53B5AA630}"/>
              </a:ext>
            </a:extLst>
          </p:cNvPr>
          <p:cNvSpPr>
            <a:spLocks noChangeArrowheads="1"/>
          </p:cNvSpPr>
          <p:nvPr/>
        </p:nvSpPr>
        <p:spPr bwMode="auto">
          <a:xfrm>
            <a:off x="952500" y="5322888"/>
            <a:ext cx="152400" cy="152400"/>
          </a:xfrm>
          <a:prstGeom prst="ellipse">
            <a:avLst/>
          </a:prstGeom>
          <a:solidFill>
            <a:schemeClr val="tx2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buFontTx/>
              <a:buNone/>
            </a:pPr>
            <a:endParaRPr lang="en-US" altLang="en-US" sz="1800"/>
          </a:p>
        </p:txBody>
      </p:sp>
      <p:sp>
        <p:nvSpPr>
          <p:cNvPr id="25612" name="Oval 89">
            <a:extLst>
              <a:ext uri="{FF2B5EF4-FFF2-40B4-BE49-F238E27FC236}">
                <a16:creationId xmlns:a16="http://schemas.microsoft.com/office/drawing/2014/main" id="{5451CDBF-4DF2-244A-B621-3072FFF056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93800" y="5322888"/>
            <a:ext cx="152400" cy="152400"/>
          </a:xfrm>
          <a:prstGeom prst="ellipse">
            <a:avLst/>
          </a:prstGeom>
          <a:solidFill>
            <a:schemeClr val="tx2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buFontTx/>
              <a:buNone/>
            </a:pPr>
            <a:endParaRPr lang="en-US" altLang="en-US" sz="1800"/>
          </a:p>
        </p:txBody>
      </p:sp>
      <p:sp>
        <p:nvSpPr>
          <p:cNvPr id="25613" name="Oval 90">
            <a:extLst>
              <a:ext uri="{FF2B5EF4-FFF2-40B4-BE49-F238E27FC236}">
                <a16:creationId xmlns:a16="http://schemas.microsoft.com/office/drawing/2014/main" id="{110D4B08-65EC-5041-9C45-0DDFC7A2849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35100" y="5322888"/>
            <a:ext cx="152400" cy="152400"/>
          </a:xfrm>
          <a:prstGeom prst="ellipse">
            <a:avLst/>
          </a:prstGeom>
          <a:solidFill>
            <a:schemeClr val="tx2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buFontTx/>
              <a:buNone/>
            </a:pPr>
            <a:endParaRPr lang="en-US" altLang="en-US" sz="1800"/>
          </a:p>
        </p:txBody>
      </p:sp>
      <p:sp>
        <p:nvSpPr>
          <p:cNvPr id="25614" name="Oval 91">
            <a:extLst>
              <a:ext uri="{FF2B5EF4-FFF2-40B4-BE49-F238E27FC236}">
                <a16:creationId xmlns:a16="http://schemas.microsoft.com/office/drawing/2014/main" id="{3B6EEFDF-5A4A-E845-8596-6806314F1A8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38300" y="5322888"/>
            <a:ext cx="152400" cy="152400"/>
          </a:xfrm>
          <a:prstGeom prst="ellipse">
            <a:avLst/>
          </a:prstGeom>
          <a:solidFill>
            <a:schemeClr val="tx2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buFontTx/>
              <a:buNone/>
            </a:pPr>
            <a:endParaRPr lang="en-US" altLang="en-US" sz="1800"/>
          </a:p>
        </p:txBody>
      </p:sp>
      <p:sp>
        <p:nvSpPr>
          <p:cNvPr id="25615" name="Oval 92">
            <a:extLst>
              <a:ext uri="{FF2B5EF4-FFF2-40B4-BE49-F238E27FC236}">
                <a16:creationId xmlns:a16="http://schemas.microsoft.com/office/drawing/2014/main" id="{F695C051-8162-254F-8868-F9C4F32D7CD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54200" y="5322888"/>
            <a:ext cx="152400" cy="152400"/>
          </a:xfrm>
          <a:prstGeom prst="ellipse">
            <a:avLst/>
          </a:prstGeom>
          <a:solidFill>
            <a:schemeClr val="tx2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buFontTx/>
              <a:buNone/>
            </a:pPr>
            <a:endParaRPr lang="en-US" altLang="en-US" sz="1800"/>
          </a:p>
        </p:txBody>
      </p:sp>
      <p:sp>
        <p:nvSpPr>
          <p:cNvPr id="25616" name="Oval 93">
            <a:extLst>
              <a:ext uri="{FF2B5EF4-FFF2-40B4-BE49-F238E27FC236}">
                <a16:creationId xmlns:a16="http://schemas.microsoft.com/office/drawing/2014/main" id="{64A0AB1B-D5E4-334D-B260-B513C6FCC86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2300" y="4637088"/>
            <a:ext cx="152400" cy="152400"/>
          </a:xfrm>
          <a:prstGeom prst="ellipse">
            <a:avLst/>
          </a:prstGeom>
          <a:solidFill>
            <a:schemeClr val="tx2"/>
          </a:solidFill>
          <a:ln w="31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buFontTx/>
              <a:buNone/>
            </a:pPr>
            <a:endParaRPr lang="en-US" altLang="en-US" sz="1800"/>
          </a:p>
        </p:txBody>
      </p:sp>
      <p:sp>
        <p:nvSpPr>
          <p:cNvPr id="25617" name="Oval 94">
            <a:extLst>
              <a:ext uri="{FF2B5EF4-FFF2-40B4-BE49-F238E27FC236}">
                <a16:creationId xmlns:a16="http://schemas.microsoft.com/office/drawing/2014/main" id="{7BD7A811-0BED-0A42-AA39-EF4F5C3406CA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8200" y="4624388"/>
            <a:ext cx="152400" cy="152400"/>
          </a:xfrm>
          <a:prstGeom prst="ellipse">
            <a:avLst/>
          </a:prstGeom>
          <a:solidFill>
            <a:schemeClr val="tx2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buFontTx/>
              <a:buNone/>
            </a:pPr>
            <a:endParaRPr lang="en-US" altLang="en-US" sz="1800"/>
          </a:p>
        </p:txBody>
      </p:sp>
      <p:sp>
        <p:nvSpPr>
          <p:cNvPr id="25618" name="Oval 95">
            <a:extLst>
              <a:ext uri="{FF2B5EF4-FFF2-40B4-BE49-F238E27FC236}">
                <a16:creationId xmlns:a16="http://schemas.microsoft.com/office/drawing/2014/main" id="{1124EF97-BD86-DC4D-8E6C-67B862AF810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66800" y="4637088"/>
            <a:ext cx="152400" cy="152400"/>
          </a:xfrm>
          <a:prstGeom prst="ellipse">
            <a:avLst/>
          </a:prstGeom>
          <a:solidFill>
            <a:schemeClr val="tx2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buFontTx/>
              <a:buNone/>
            </a:pPr>
            <a:endParaRPr lang="en-US" altLang="en-US" sz="1800"/>
          </a:p>
        </p:txBody>
      </p:sp>
      <p:sp>
        <p:nvSpPr>
          <p:cNvPr id="25619" name="Oval 96">
            <a:extLst>
              <a:ext uri="{FF2B5EF4-FFF2-40B4-BE49-F238E27FC236}">
                <a16:creationId xmlns:a16="http://schemas.microsoft.com/office/drawing/2014/main" id="{A27AB55A-619F-0A4F-9E18-23C96359775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08100" y="4637088"/>
            <a:ext cx="152400" cy="152400"/>
          </a:xfrm>
          <a:prstGeom prst="ellips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buFontTx/>
              <a:buNone/>
            </a:pPr>
            <a:endParaRPr lang="en-US" altLang="en-US" sz="1800"/>
          </a:p>
        </p:txBody>
      </p:sp>
      <p:sp>
        <p:nvSpPr>
          <p:cNvPr id="25620" name="Line 99">
            <a:extLst>
              <a:ext uri="{FF2B5EF4-FFF2-40B4-BE49-F238E27FC236}">
                <a16:creationId xmlns:a16="http://schemas.microsoft.com/office/drawing/2014/main" id="{A7611C0A-C1A2-F54B-9697-F6D28EA3329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62000" y="4776788"/>
            <a:ext cx="609600" cy="533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21" name="Line 100">
            <a:extLst>
              <a:ext uri="{FF2B5EF4-FFF2-40B4-BE49-F238E27FC236}">
                <a16:creationId xmlns:a16="http://schemas.microsoft.com/office/drawing/2014/main" id="{19401ABC-EDA9-634C-A6E1-FF8F92B1CA60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990600" y="4776788"/>
            <a:ext cx="381000" cy="609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22" name="Oval 101">
            <a:extLst>
              <a:ext uri="{FF2B5EF4-FFF2-40B4-BE49-F238E27FC236}">
                <a16:creationId xmlns:a16="http://schemas.microsoft.com/office/drawing/2014/main" id="{52EA0BA8-20B0-1C44-936A-BD63B60A13EE}"/>
              </a:ext>
            </a:extLst>
          </p:cNvPr>
          <p:cNvSpPr>
            <a:spLocks noChangeArrowheads="1"/>
          </p:cNvSpPr>
          <p:nvPr/>
        </p:nvSpPr>
        <p:spPr bwMode="auto">
          <a:xfrm>
            <a:off x="939800" y="3938588"/>
            <a:ext cx="152400" cy="152400"/>
          </a:xfrm>
          <a:prstGeom prst="ellips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buFontTx/>
              <a:buNone/>
            </a:pPr>
            <a:endParaRPr lang="en-US" altLang="en-US" sz="1800"/>
          </a:p>
        </p:txBody>
      </p:sp>
      <p:sp>
        <p:nvSpPr>
          <p:cNvPr id="25623" name="Oval 102">
            <a:extLst>
              <a:ext uri="{FF2B5EF4-FFF2-40B4-BE49-F238E27FC236}">
                <a16:creationId xmlns:a16="http://schemas.microsoft.com/office/drawing/2014/main" id="{CAF32417-F7DA-5F47-924A-9E890A84BC6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38400" y="3925888"/>
            <a:ext cx="152400" cy="152400"/>
          </a:xfrm>
          <a:prstGeom prst="ellipse">
            <a:avLst/>
          </a:prstGeom>
          <a:solidFill>
            <a:schemeClr val="tx2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buFontTx/>
              <a:buNone/>
            </a:pPr>
            <a:endParaRPr lang="en-US" altLang="en-US" sz="1800"/>
          </a:p>
        </p:txBody>
      </p:sp>
      <p:sp>
        <p:nvSpPr>
          <p:cNvPr id="25624" name="Oval 103">
            <a:extLst>
              <a:ext uri="{FF2B5EF4-FFF2-40B4-BE49-F238E27FC236}">
                <a16:creationId xmlns:a16="http://schemas.microsoft.com/office/drawing/2014/main" id="{A020F621-5DA2-B343-AAF8-387909D1666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79700" y="3925888"/>
            <a:ext cx="152400" cy="152400"/>
          </a:xfrm>
          <a:prstGeom prst="ellipse">
            <a:avLst/>
          </a:prstGeom>
          <a:solidFill>
            <a:schemeClr val="tx2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buFontTx/>
              <a:buNone/>
            </a:pPr>
            <a:endParaRPr lang="en-US" altLang="en-US" sz="1800"/>
          </a:p>
        </p:txBody>
      </p:sp>
      <p:sp>
        <p:nvSpPr>
          <p:cNvPr id="25625" name="Oval 104">
            <a:extLst>
              <a:ext uri="{FF2B5EF4-FFF2-40B4-BE49-F238E27FC236}">
                <a16:creationId xmlns:a16="http://schemas.microsoft.com/office/drawing/2014/main" id="{A67B9084-EB40-F942-88B5-44720C524E9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82900" y="3925888"/>
            <a:ext cx="152400" cy="152400"/>
          </a:xfrm>
          <a:prstGeom prst="ellipse">
            <a:avLst/>
          </a:prstGeom>
          <a:solidFill>
            <a:schemeClr val="tx2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buFontTx/>
              <a:buNone/>
            </a:pPr>
            <a:endParaRPr lang="en-US" altLang="en-US" sz="1800"/>
          </a:p>
        </p:txBody>
      </p:sp>
      <p:sp>
        <p:nvSpPr>
          <p:cNvPr id="25626" name="Oval 105">
            <a:extLst>
              <a:ext uri="{FF2B5EF4-FFF2-40B4-BE49-F238E27FC236}">
                <a16:creationId xmlns:a16="http://schemas.microsoft.com/office/drawing/2014/main" id="{E8DA3445-746D-C84B-A410-30D6A15324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98800" y="3925888"/>
            <a:ext cx="152400" cy="152400"/>
          </a:xfrm>
          <a:prstGeom prst="ellipse">
            <a:avLst/>
          </a:prstGeom>
          <a:solidFill>
            <a:schemeClr val="tx2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buFontTx/>
              <a:buNone/>
            </a:pPr>
            <a:endParaRPr lang="en-US" altLang="en-US" sz="1800"/>
          </a:p>
        </p:txBody>
      </p:sp>
      <p:sp>
        <p:nvSpPr>
          <p:cNvPr id="25627" name="Oval 106">
            <a:extLst>
              <a:ext uri="{FF2B5EF4-FFF2-40B4-BE49-F238E27FC236}">
                <a16:creationId xmlns:a16="http://schemas.microsoft.com/office/drawing/2014/main" id="{35D5F01B-EF78-AD49-B707-8ED030407EF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43400" y="5297488"/>
            <a:ext cx="152400" cy="152400"/>
          </a:xfrm>
          <a:prstGeom prst="ellipse">
            <a:avLst/>
          </a:prstGeom>
          <a:solidFill>
            <a:schemeClr val="tx2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buFontTx/>
              <a:buNone/>
            </a:pPr>
            <a:endParaRPr lang="en-US" altLang="en-US" sz="1800"/>
          </a:p>
        </p:txBody>
      </p:sp>
      <p:sp>
        <p:nvSpPr>
          <p:cNvPr id="25628" name="Oval 107">
            <a:extLst>
              <a:ext uri="{FF2B5EF4-FFF2-40B4-BE49-F238E27FC236}">
                <a16:creationId xmlns:a16="http://schemas.microsoft.com/office/drawing/2014/main" id="{C6D473F9-0703-A846-9346-81A7E5FA63C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10100" y="5310188"/>
            <a:ext cx="152400" cy="152400"/>
          </a:xfrm>
          <a:prstGeom prst="ellipse">
            <a:avLst/>
          </a:prstGeom>
          <a:solidFill>
            <a:schemeClr val="tx2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buFontTx/>
              <a:buNone/>
            </a:pPr>
            <a:endParaRPr lang="en-US" altLang="en-US" sz="1800"/>
          </a:p>
        </p:txBody>
      </p:sp>
      <p:sp>
        <p:nvSpPr>
          <p:cNvPr id="25629" name="Oval 108">
            <a:extLst>
              <a:ext uri="{FF2B5EF4-FFF2-40B4-BE49-F238E27FC236}">
                <a16:creationId xmlns:a16="http://schemas.microsoft.com/office/drawing/2014/main" id="{7FE0E0C9-1326-C54D-8BC3-F878DD377BE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51400" y="5310188"/>
            <a:ext cx="152400" cy="152400"/>
          </a:xfrm>
          <a:prstGeom prst="ellipse">
            <a:avLst/>
          </a:prstGeom>
          <a:solidFill>
            <a:schemeClr val="tx2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buFontTx/>
              <a:buNone/>
            </a:pPr>
            <a:endParaRPr lang="en-US" altLang="en-US" sz="1800"/>
          </a:p>
        </p:txBody>
      </p:sp>
      <p:sp>
        <p:nvSpPr>
          <p:cNvPr id="25630" name="Oval 109">
            <a:extLst>
              <a:ext uri="{FF2B5EF4-FFF2-40B4-BE49-F238E27FC236}">
                <a16:creationId xmlns:a16="http://schemas.microsoft.com/office/drawing/2014/main" id="{BB210712-E1CC-3E4A-A4F4-A746E034B2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92700" y="5310188"/>
            <a:ext cx="152400" cy="152400"/>
          </a:xfrm>
          <a:prstGeom prst="ellipse">
            <a:avLst/>
          </a:prstGeom>
          <a:solidFill>
            <a:schemeClr val="tx2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buFontTx/>
              <a:buNone/>
            </a:pPr>
            <a:endParaRPr lang="en-US" altLang="en-US" sz="1800"/>
          </a:p>
        </p:txBody>
      </p:sp>
      <p:sp>
        <p:nvSpPr>
          <p:cNvPr id="25631" name="Oval 110">
            <a:extLst>
              <a:ext uri="{FF2B5EF4-FFF2-40B4-BE49-F238E27FC236}">
                <a16:creationId xmlns:a16="http://schemas.microsoft.com/office/drawing/2014/main" id="{DEDB795A-92F3-2645-8523-A8D2045EFF2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95900" y="5310188"/>
            <a:ext cx="152400" cy="152400"/>
          </a:xfrm>
          <a:prstGeom prst="ellipse">
            <a:avLst/>
          </a:prstGeom>
          <a:solidFill>
            <a:schemeClr val="tx2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buFontTx/>
              <a:buNone/>
            </a:pPr>
            <a:endParaRPr lang="en-US" altLang="en-US" sz="1800"/>
          </a:p>
        </p:txBody>
      </p:sp>
      <p:sp>
        <p:nvSpPr>
          <p:cNvPr id="25632" name="Oval 111">
            <a:extLst>
              <a:ext uri="{FF2B5EF4-FFF2-40B4-BE49-F238E27FC236}">
                <a16:creationId xmlns:a16="http://schemas.microsoft.com/office/drawing/2014/main" id="{70F635DB-0811-7F4D-B049-0BF3535FE9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11800" y="5310188"/>
            <a:ext cx="152400" cy="152400"/>
          </a:xfrm>
          <a:prstGeom prst="ellipse">
            <a:avLst/>
          </a:prstGeom>
          <a:solidFill>
            <a:schemeClr val="tx2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buFontTx/>
              <a:buNone/>
            </a:pPr>
            <a:endParaRPr lang="en-US" altLang="en-US" sz="1800"/>
          </a:p>
        </p:txBody>
      </p:sp>
      <p:sp>
        <p:nvSpPr>
          <p:cNvPr id="25633" name="Oval 115">
            <a:extLst>
              <a:ext uri="{FF2B5EF4-FFF2-40B4-BE49-F238E27FC236}">
                <a16:creationId xmlns:a16="http://schemas.microsoft.com/office/drawing/2014/main" id="{0EC56086-1DE4-CE41-BCE2-769128F72F5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76800" y="4637088"/>
            <a:ext cx="152400" cy="152400"/>
          </a:xfrm>
          <a:prstGeom prst="ellips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buFontTx/>
              <a:buNone/>
            </a:pPr>
            <a:endParaRPr lang="en-US" altLang="en-US" sz="1800"/>
          </a:p>
        </p:txBody>
      </p:sp>
      <p:sp>
        <p:nvSpPr>
          <p:cNvPr id="25634" name="Oval 116">
            <a:extLst>
              <a:ext uri="{FF2B5EF4-FFF2-40B4-BE49-F238E27FC236}">
                <a16:creationId xmlns:a16="http://schemas.microsoft.com/office/drawing/2014/main" id="{C9022776-1201-744C-8840-1FCBB4FDAFB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86400" y="4648200"/>
            <a:ext cx="152400" cy="152400"/>
          </a:xfrm>
          <a:prstGeom prst="ellipse">
            <a:avLst/>
          </a:prstGeom>
          <a:solidFill>
            <a:schemeClr val="tx2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buFontTx/>
              <a:buNone/>
            </a:pPr>
            <a:endParaRPr lang="en-US" altLang="en-US" sz="1800"/>
          </a:p>
        </p:txBody>
      </p:sp>
      <p:sp>
        <p:nvSpPr>
          <p:cNvPr id="25635" name="Oval 117">
            <a:extLst>
              <a:ext uri="{FF2B5EF4-FFF2-40B4-BE49-F238E27FC236}">
                <a16:creationId xmlns:a16="http://schemas.microsoft.com/office/drawing/2014/main" id="{5342C192-AF0E-A14D-9B27-09DB51B6356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15000" y="4648200"/>
            <a:ext cx="152400" cy="152400"/>
          </a:xfrm>
          <a:prstGeom prst="ellipse">
            <a:avLst/>
          </a:prstGeom>
          <a:solidFill>
            <a:schemeClr val="tx2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buFontTx/>
              <a:buNone/>
            </a:pPr>
            <a:endParaRPr lang="en-US" altLang="en-US" sz="1800"/>
          </a:p>
        </p:txBody>
      </p:sp>
      <p:sp>
        <p:nvSpPr>
          <p:cNvPr id="25636" name="Oval 118">
            <a:extLst>
              <a:ext uri="{FF2B5EF4-FFF2-40B4-BE49-F238E27FC236}">
                <a16:creationId xmlns:a16="http://schemas.microsoft.com/office/drawing/2014/main" id="{CAE33C9D-F45E-6246-B75D-4DAEA63AFA1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60700" y="3252788"/>
            <a:ext cx="152400" cy="152400"/>
          </a:xfrm>
          <a:prstGeom prst="ellips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buFontTx/>
              <a:buNone/>
            </a:pPr>
            <a:endParaRPr lang="en-US" altLang="en-US" sz="1800"/>
          </a:p>
        </p:txBody>
      </p:sp>
      <p:sp>
        <p:nvSpPr>
          <p:cNvPr id="25637" name="Oval 119">
            <a:extLst>
              <a:ext uri="{FF2B5EF4-FFF2-40B4-BE49-F238E27FC236}">
                <a16:creationId xmlns:a16="http://schemas.microsoft.com/office/drawing/2014/main" id="{9F9AD89A-54BD-8440-93CE-56936BB4C1C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49800" y="3938588"/>
            <a:ext cx="152400" cy="152400"/>
          </a:xfrm>
          <a:prstGeom prst="ellips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buFontTx/>
              <a:buNone/>
            </a:pPr>
            <a:endParaRPr lang="en-US" altLang="en-US" sz="1800"/>
          </a:p>
        </p:txBody>
      </p:sp>
      <p:sp>
        <p:nvSpPr>
          <p:cNvPr id="25638" name="Oval 120">
            <a:extLst>
              <a:ext uri="{FF2B5EF4-FFF2-40B4-BE49-F238E27FC236}">
                <a16:creationId xmlns:a16="http://schemas.microsoft.com/office/drawing/2014/main" id="{3779A226-3783-7142-BD70-DD03EB531DF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17900" y="2579688"/>
            <a:ext cx="152400" cy="152400"/>
          </a:xfrm>
          <a:prstGeom prst="ellips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buFontTx/>
              <a:buNone/>
            </a:pPr>
            <a:endParaRPr lang="en-US" altLang="en-US" sz="1800"/>
          </a:p>
        </p:txBody>
      </p:sp>
      <p:sp>
        <p:nvSpPr>
          <p:cNvPr id="25639" name="Line 121">
            <a:extLst>
              <a:ext uri="{FF2B5EF4-FFF2-40B4-BE49-F238E27FC236}">
                <a16:creationId xmlns:a16="http://schemas.microsoft.com/office/drawing/2014/main" id="{00F6C905-F9B9-7C43-B2FE-A76CE8B69DC1}"/>
              </a:ext>
            </a:extLst>
          </p:cNvPr>
          <p:cNvSpPr>
            <a:spLocks noChangeShapeType="1"/>
          </p:cNvSpPr>
          <p:nvPr/>
        </p:nvSpPr>
        <p:spPr bwMode="auto">
          <a:xfrm>
            <a:off x="3429000" y="2262188"/>
            <a:ext cx="152400" cy="304800"/>
          </a:xfrm>
          <a:prstGeom prst="line">
            <a:avLst/>
          </a:prstGeom>
          <a:noFill/>
          <a:ln w="2857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40" name="Line 122">
            <a:extLst>
              <a:ext uri="{FF2B5EF4-FFF2-40B4-BE49-F238E27FC236}">
                <a16:creationId xmlns:a16="http://schemas.microsoft.com/office/drawing/2014/main" id="{CD80F04D-78C3-7D41-A8ED-99D4CBAE6EE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295400" y="4776788"/>
            <a:ext cx="76200" cy="609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41" name="Line 123">
            <a:extLst>
              <a:ext uri="{FF2B5EF4-FFF2-40B4-BE49-F238E27FC236}">
                <a16:creationId xmlns:a16="http://schemas.microsoft.com/office/drawing/2014/main" id="{A9C51CC8-EFBA-DF4D-B6E4-AA0134BF48B8}"/>
              </a:ext>
            </a:extLst>
          </p:cNvPr>
          <p:cNvSpPr>
            <a:spLocks noChangeShapeType="1"/>
          </p:cNvSpPr>
          <p:nvPr/>
        </p:nvSpPr>
        <p:spPr bwMode="auto">
          <a:xfrm>
            <a:off x="1371600" y="4776788"/>
            <a:ext cx="152400" cy="609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42" name="Line 124">
            <a:extLst>
              <a:ext uri="{FF2B5EF4-FFF2-40B4-BE49-F238E27FC236}">
                <a16:creationId xmlns:a16="http://schemas.microsoft.com/office/drawing/2014/main" id="{CD8D1D8B-F437-2745-A852-2DC31B02B8EC}"/>
              </a:ext>
            </a:extLst>
          </p:cNvPr>
          <p:cNvSpPr>
            <a:spLocks noChangeShapeType="1"/>
          </p:cNvSpPr>
          <p:nvPr/>
        </p:nvSpPr>
        <p:spPr bwMode="auto">
          <a:xfrm>
            <a:off x="1371600" y="4776788"/>
            <a:ext cx="381000" cy="609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43" name="Line 125">
            <a:extLst>
              <a:ext uri="{FF2B5EF4-FFF2-40B4-BE49-F238E27FC236}">
                <a16:creationId xmlns:a16="http://schemas.microsoft.com/office/drawing/2014/main" id="{9EB96785-6886-C64F-8355-E75797638C48}"/>
              </a:ext>
            </a:extLst>
          </p:cNvPr>
          <p:cNvSpPr>
            <a:spLocks noChangeShapeType="1"/>
          </p:cNvSpPr>
          <p:nvPr/>
        </p:nvSpPr>
        <p:spPr bwMode="auto">
          <a:xfrm>
            <a:off x="1371600" y="4776788"/>
            <a:ext cx="609600" cy="609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44" name="Line 126">
            <a:extLst>
              <a:ext uri="{FF2B5EF4-FFF2-40B4-BE49-F238E27FC236}">
                <a16:creationId xmlns:a16="http://schemas.microsoft.com/office/drawing/2014/main" id="{3CF280EC-311F-B142-9AA3-EBA1226D2733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85800" y="4090988"/>
            <a:ext cx="304800" cy="609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45" name="Line 127">
            <a:extLst>
              <a:ext uri="{FF2B5EF4-FFF2-40B4-BE49-F238E27FC236}">
                <a16:creationId xmlns:a16="http://schemas.microsoft.com/office/drawing/2014/main" id="{C6871360-5C71-6245-AC3F-C5B061844985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914400" y="4090988"/>
            <a:ext cx="76200" cy="533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46" name="Line 128">
            <a:extLst>
              <a:ext uri="{FF2B5EF4-FFF2-40B4-BE49-F238E27FC236}">
                <a16:creationId xmlns:a16="http://schemas.microsoft.com/office/drawing/2014/main" id="{9DCD0EC8-53AC-654F-9388-2C14ADDA2EA6}"/>
              </a:ext>
            </a:extLst>
          </p:cNvPr>
          <p:cNvSpPr>
            <a:spLocks noChangeShapeType="1"/>
          </p:cNvSpPr>
          <p:nvPr/>
        </p:nvSpPr>
        <p:spPr bwMode="auto">
          <a:xfrm>
            <a:off x="990600" y="4090988"/>
            <a:ext cx="152400" cy="609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47" name="Line 129">
            <a:extLst>
              <a:ext uri="{FF2B5EF4-FFF2-40B4-BE49-F238E27FC236}">
                <a16:creationId xmlns:a16="http://schemas.microsoft.com/office/drawing/2014/main" id="{E94CEB8F-A2FF-3446-A972-D48D6812E2B4}"/>
              </a:ext>
            </a:extLst>
          </p:cNvPr>
          <p:cNvSpPr>
            <a:spLocks noChangeShapeType="1"/>
          </p:cNvSpPr>
          <p:nvPr/>
        </p:nvSpPr>
        <p:spPr bwMode="auto">
          <a:xfrm>
            <a:off x="990600" y="4090988"/>
            <a:ext cx="381000" cy="533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48" name="Line 132">
            <a:extLst>
              <a:ext uri="{FF2B5EF4-FFF2-40B4-BE49-F238E27FC236}">
                <a16:creationId xmlns:a16="http://schemas.microsoft.com/office/drawing/2014/main" id="{9DD2BCF2-270B-0B46-9219-E417A4FC7324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990600" y="3405188"/>
            <a:ext cx="2133600" cy="533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49" name="Line 133">
            <a:extLst>
              <a:ext uri="{FF2B5EF4-FFF2-40B4-BE49-F238E27FC236}">
                <a16:creationId xmlns:a16="http://schemas.microsoft.com/office/drawing/2014/main" id="{FE1E2DCF-7F15-F74D-A5D9-3D16FA9EE16D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514600" y="3405188"/>
            <a:ext cx="609600" cy="533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50" name="Line 134">
            <a:extLst>
              <a:ext uri="{FF2B5EF4-FFF2-40B4-BE49-F238E27FC236}">
                <a16:creationId xmlns:a16="http://schemas.microsoft.com/office/drawing/2014/main" id="{7560DFA8-1B0D-6642-BB95-F90A5BCE84F3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743200" y="3405188"/>
            <a:ext cx="381000" cy="533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51" name="Line 135">
            <a:extLst>
              <a:ext uri="{FF2B5EF4-FFF2-40B4-BE49-F238E27FC236}">
                <a16:creationId xmlns:a16="http://schemas.microsoft.com/office/drawing/2014/main" id="{D8B89908-208A-7348-BEDC-459D0E3F9643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971800" y="3405188"/>
            <a:ext cx="152400" cy="533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52" name="Line 136">
            <a:extLst>
              <a:ext uri="{FF2B5EF4-FFF2-40B4-BE49-F238E27FC236}">
                <a16:creationId xmlns:a16="http://schemas.microsoft.com/office/drawing/2014/main" id="{7122CC8F-ECE1-7944-BFED-6D87471E4A63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3124200" y="3405188"/>
            <a:ext cx="76200" cy="609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53" name="Line 137">
            <a:extLst>
              <a:ext uri="{FF2B5EF4-FFF2-40B4-BE49-F238E27FC236}">
                <a16:creationId xmlns:a16="http://schemas.microsoft.com/office/drawing/2014/main" id="{0043DC78-B0EE-004D-A20B-2324B431F95D}"/>
              </a:ext>
            </a:extLst>
          </p:cNvPr>
          <p:cNvSpPr>
            <a:spLocks noChangeShapeType="1"/>
          </p:cNvSpPr>
          <p:nvPr/>
        </p:nvSpPr>
        <p:spPr bwMode="auto">
          <a:xfrm>
            <a:off x="3124200" y="3405188"/>
            <a:ext cx="1752600" cy="533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54" name="Line 141">
            <a:extLst>
              <a:ext uri="{FF2B5EF4-FFF2-40B4-BE49-F238E27FC236}">
                <a16:creationId xmlns:a16="http://schemas.microsoft.com/office/drawing/2014/main" id="{A81042F4-F5C1-1845-97B5-8E43619412D1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4800600" y="4090988"/>
            <a:ext cx="152400" cy="557212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55" name="Line 142">
            <a:extLst>
              <a:ext uri="{FF2B5EF4-FFF2-40B4-BE49-F238E27FC236}">
                <a16:creationId xmlns:a16="http://schemas.microsoft.com/office/drawing/2014/main" id="{BA10D595-749C-4D4C-B9AD-53C5276C8B1D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4800600" y="4090988"/>
            <a:ext cx="762000" cy="633412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56" name="Line 143">
            <a:extLst>
              <a:ext uri="{FF2B5EF4-FFF2-40B4-BE49-F238E27FC236}">
                <a16:creationId xmlns:a16="http://schemas.microsoft.com/office/drawing/2014/main" id="{34341FC2-80B4-1A4F-B2E3-E09A471C70F0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4800600" y="4090988"/>
            <a:ext cx="990600" cy="557212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57" name="Line 144">
            <a:extLst>
              <a:ext uri="{FF2B5EF4-FFF2-40B4-BE49-F238E27FC236}">
                <a16:creationId xmlns:a16="http://schemas.microsoft.com/office/drawing/2014/main" id="{89368602-8744-0240-9C0C-87287F7F1873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124200" y="2719388"/>
            <a:ext cx="457200" cy="533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58" name="Line 145">
            <a:extLst>
              <a:ext uri="{FF2B5EF4-FFF2-40B4-BE49-F238E27FC236}">
                <a16:creationId xmlns:a16="http://schemas.microsoft.com/office/drawing/2014/main" id="{643B5F0A-C6A8-7840-A879-3F4A8DF4E0D7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419600" y="4776788"/>
            <a:ext cx="533400" cy="609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59" name="Line 146">
            <a:extLst>
              <a:ext uri="{FF2B5EF4-FFF2-40B4-BE49-F238E27FC236}">
                <a16:creationId xmlns:a16="http://schemas.microsoft.com/office/drawing/2014/main" id="{7BE05A49-46C1-EE4D-89F0-77577965718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724400" y="4776788"/>
            <a:ext cx="228600" cy="609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60" name="Line 147">
            <a:extLst>
              <a:ext uri="{FF2B5EF4-FFF2-40B4-BE49-F238E27FC236}">
                <a16:creationId xmlns:a16="http://schemas.microsoft.com/office/drawing/2014/main" id="{A423964B-D90E-C842-BEC1-1407ABD7AEE9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953000" y="4776788"/>
            <a:ext cx="0" cy="533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61" name="Line 148">
            <a:extLst>
              <a:ext uri="{FF2B5EF4-FFF2-40B4-BE49-F238E27FC236}">
                <a16:creationId xmlns:a16="http://schemas.microsoft.com/office/drawing/2014/main" id="{A7E69A6B-4020-0A45-9265-E8753DDBB2DA}"/>
              </a:ext>
            </a:extLst>
          </p:cNvPr>
          <p:cNvSpPr>
            <a:spLocks noChangeShapeType="1"/>
          </p:cNvSpPr>
          <p:nvPr/>
        </p:nvSpPr>
        <p:spPr bwMode="auto">
          <a:xfrm>
            <a:off x="4953000" y="4776788"/>
            <a:ext cx="228600" cy="533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62" name="Line 149">
            <a:extLst>
              <a:ext uri="{FF2B5EF4-FFF2-40B4-BE49-F238E27FC236}">
                <a16:creationId xmlns:a16="http://schemas.microsoft.com/office/drawing/2014/main" id="{88ACE4B1-4220-4A40-952A-B34E831E2941}"/>
              </a:ext>
            </a:extLst>
          </p:cNvPr>
          <p:cNvSpPr>
            <a:spLocks noChangeShapeType="1"/>
          </p:cNvSpPr>
          <p:nvPr/>
        </p:nvSpPr>
        <p:spPr bwMode="auto">
          <a:xfrm>
            <a:off x="4953000" y="4776788"/>
            <a:ext cx="457200" cy="609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63" name="Line 150">
            <a:extLst>
              <a:ext uri="{FF2B5EF4-FFF2-40B4-BE49-F238E27FC236}">
                <a16:creationId xmlns:a16="http://schemas.microsoft.com/office/drawing/2014/main" id="{D388D924-61A7-3742-A464-3520D3288063}"/>
              </a:ext>
            </a:extLst>
          </p:cNvPr>
          <p:cNvSpPr>
            <a:spLocks noChangeShapeType="1"/>
          </p:cNvSpPr>
          <p:nvPr/>
        </p:nvSpPr>
        <p:spPr bwMode="auto">
          <a:xfrm>
            <a:off x="4953000" y="4776788"/>
            <a:ext cx="685800" cy="609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64" name="Line 151">
            <a:extLst>
              <a:ext uri="{FF2B5EF4-FFF2-40B4-BE49-F238E27FC236}">
                <a16:creationId xmlns:a16="http://schemas.microsoft.com/office/drawing/2014/main" id="{1EB22F62-030B-074D-8505-7387A1FC9216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200400" y="2719388"/>
            <a:ext cx="381000" cy="228600"/>
          </a:xfrm>
          <a:prstGeom prst="line">
            <a:avLst/>
          </a:prstGeom>
          <a:noFill/>
          <a:ln w="19050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65" name="Line 152">
            <a:extLst>
              <a:ext uri="{FF2B5EF4-FFF2-40B4-BE49-F238E27FC236}">
                <a16:creationId xmlns:a16="http://schemas.microsoft.com/office/drawing/2014/main" id="{BDAD1040-350E-6046-B750-B9C761ED9057}"/>
              </a:ext>
            </a:extLst>
          </p:cNvPr>
          <p:cNvSpPr>
            <a:spLocks noChangeShapeType="1"/>
          </p:cNvSpPr>
          <p:nvPr/>
        </p:nvSpPr>
        <p:spPr bwMode="auto">
          <a:xfrm>
            <a:off x="3581400" y="2719388"/>
            <a:ext cx="152400" cy="304800"/>
          </a:xfrm>
          <a:prstGeom prst="line">
            <a:avLst/>
          </a:prstGeom>
          <a:noFill/>
          <a:ln w="19050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66" name="Line 153">
            <a:extLst>
              <a:ext uri="{FF2B5EF4-FFF2-40B4-BE49-F238E27FC236}">
                <a16:creationId xmlns:a16="http://schemas.microsoft.com/office/drawing/2014/main" id="{E2B2FBF3-A251-0E4B-9CDC-F5CE0EA7D5E1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3657600" y="2719388"/>
            <a:ext cx="228600" cy="228600"/>
          </a:xfrm>
          <a:prstGeom prst="line">
            <a:avLst/>
          </a:prstGeom>
          <a:noFill/>
          <a:ln w="19050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67" name="Line 154">
            <a:extLst>
              <a:ext uri="{FF2B5EF4-FFF2-40B4-BE49-F238E27FC236}">
                <a16:creationId xmlns:a16="http://schemas.microsoft.com/office/drawing/2014/main" id="{10316890-607D-9F47-BB18-98B818EAF289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200400" y="2719388"/>
            <a:ext cx="304800" cy="76200"/>
          </a:xfrm>
          <a:prstGeom prst="line">
            <a:avLst/>
          </a:prstGeom>
          <a:noFill/>
          <a:ln w="19050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68" name="Text Box 155">
            <a:extLst>
              <a:ext uri="{FF2B5EF4-FFF2-40B4-BE49-F238E27FC236}">
                <a16:creationId xmlns:a16="http://schemas.microsoft.com/office/drawing/2014/main" id="{BA9D4412-9F0A-3641-B1DC-9DC130723BA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44888" y="2351088"/>
            <a:ext cx="3810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buFontTx/>
              <a:buNone/>
            </a:pPr>
            <a:r>
              <a:rPr lang="en-US" altLang="en-US" sz="1400" b="1"/>
              <a:t>25</a:t>
            </a:r>
          </a:p>
        </p:txBody>
      </p:sp>
      <p:sp>
        <p:nvSpPr>
          <p:cNvPr id="25669" name="Text Box 156">
            <a:extLst>
              <a:ext uri="{FF2B5EF4-FFF2-40B4-BE49-F238E27FC236}">
                <a16:creationId xmlns:a16="http://schemas.microsoft.com/office/drawing/2014/main" id="{350EF616-4B80-7241-8E39-B619DC8439A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47938" y="3028950"/>
            <a:ext cx="479425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buFontTx/>
              <a:buNone/>
            </a:pPr>
            <a:r>
              <a:rPr lang="en-US" altLang="en-US" sz="1400" b="1"/>
              <a:t>253</a:t>
            </a:r>
          </a:p>
        </p:txBody>
      </p:sp>
      <p:sp>
        <p:nvSpPr>
          <p:cNvPr id="25670" name="Text Box 157">
            <a:extLst>
              <a:ext uri="{FF2B5EF4-FFF2-40B4-BE49-F238E27FC236}">
                <a16:creationId xmlns:a16="http://schemas.microsoft.com/office/drawing/2014/main" id="{06730D74-EF9E-BB42-A4DC-3299451F3B0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4363" y="3609975"/>
            <a:ext cx="57785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buFontTx/>
              <a:buNone/>
            </a:pPr>
            <a:r>
              <a:rPr lang="en-US" altLang="en-US" sz="1400" b="1"/>
              <a:t>2531</a:t>
            </a:r>
          </a:p>
        </p:txBody>
      </p:sp>
      <p:sp>
        <p:nvSpPr>
          <p:cNvPr id="25671" name="Text Box 158">
            <a:extLst>
              <a:ext uri="{FF2B5EF4-FFF2-40B4-BE49-F238E27FC236}">
                <a16:creationId xmlns:a16="http://schemas.microsoft.com/office/drawing/2014/main" id="{B5569EEE-6005-5C47-B8B7-CAFBF1EA284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81125" y="4648200"/>
            <a:ext cx="676275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buFontTx/>
              <a:buNone/>
            </a:pPr>
            <a:r>
              <a:rPr lang="en-US" altLang="en-US" sz="1400" b="1"/>
              <a:t>25314</a:t>
            </a:r>
          </a:p>
        </p:txBody>
      </p:sp>
      <p:sp>
        <p:nvSpPr>
          <p:cNvPr id="25672" name="Text Box 159">
            <a:extLst>
              <a:ext uri="{FF2B5EF4-FFF2-40B4-BE49-F238E27FC236}">
                <a16:creationId xmlns:a16="http://schemas.microsoft.com/office/drawing/2014/main" id="{2E0BF48D-3E9A-A24B-B555-B77F11BDFE1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24400" y="3633788"/>
            <a:ext cx="57785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buFontTx/>
              <a:buNone/>
            </a:pPr>
            <a:r>
              <a:rPr lang="en-US" altLang="en-US" sz="1400" b="1"/>
              <a:t>2536</a:t>
            </a:r>
          </a:p>
        </p:txBody>
      </p:sp>
      <p:sp>
        <p:nvSpPr>
          <p:cNvPr id="25673" name="Oval 170">
            <a:extLst>
              <a:ext uri="{FF2B5EF4-FFF2-40B4-BE49-F238E27FC236}">
                <a16:creationId xmlns:a16="http://schemas.microsoft.com/office/drawing/2014/main" id="{5ACB11EA-09EC-1442-93FA-5695860668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05400" y="4495800"/>
            <a:ext cx="533400" cy="457200"/>
          </a:xfrm>
          <a:prstGeom prst="ellips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buFontTx/>
              <a:buNone/>
            </a:pPr>
            <a:endParaRPr lang="en-US" altLang="en-US" sz="1800"/>
          </a:p>
        </p:txBody>
      </p:sp>
      <p:sp>
        <p:nvSpPr>
          <p:cNvPr id="25674" name="Oval 171">
            <a:extLst>
              <a:ext uri="{FF2B5EF4-FFF2-40B4-BE49-F238E27FC236}">
                <a16:creationId xmlns:a16="http://schemas.microsoft.com/office/drawing/2014/main" id="{3499ADD1-8BCB-464D-A605-A3DE84077B5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10200" y="4572000"/>
            <a:ext cx="533400" cy="304800"/>
          </a:xfrm>
          <a:prstGeom prst="ellips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buFontTx/>
              <a:buNone/>
            </a:pPr>
            <a:endParaRPr lang="en-US" altLang="en-US" sz="1800"/>
          </a:p>
        </p:txBody>
      </p:sp>
      <p:sp>
        <p:nvSpPr>
          <p:cNvPr id="25675" name="Line 172">
            <a:extLst>
              <a:ext uri="{FF2B5EF4-FFF2-40B4-BE49-F238E27FC236}">
                <a16:creationId xmlns:a16="http://schemas.microsoft.com/office/drawing/2014/main" id="{80D171D9-5250-964E-8915-FF850E45E0F3}"/>
              </a:ext>
            </a:extLst>
          </p:cNvPr>
          <p:cNvSpPr>
            <a:spLocks noChangeShapeType="1"/>
          </p:cNvSpPr>
          <p:nvPr/>
        </p:nvSpPr>
        <p:spPr bwMode="auto">
          <a:xfrm>
            <a:off x="609600" y="2667000"/>
            <a:ext cx="5562600" cy="0"/>
          </a:xfrm>
          <a:prstGeom prst="line">
            <a:avLst/>
          </a:prstGeom>
          <a:noFill/>
          <a:ln w="19050" cap="rnd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76" name="Line 173">
            <a:extLst>
              <a:ext uri="{FF2B5EF4-FFF2-40B4-BE49-F238E27FC236}">
                <a16:creationId xmlns:a16="http://schemas.microsoft.com/office/drawing/2014/main" id="{6433B1A8-7F71-2F45-BEAC-6A4F4FEE4B46}"/>
              </a:ext>
            </a:extLst>
          </p:cNvPr>
          <p:cNvSpPr>
            <a:spLocks noChangeShapeType="1"/>
          </p:cNvSpPr>
          <p:nvPr/>
        </p:nvSpPr>
        <p:spPr bwMode="auto">
          <a:xfrm>
            <a:off x="609600" y="3352800"/>
            <a:ext cx="5562600" cy="0"/>
          </a:xfrm>
          <a:prstGeom prst="line">
            <a:avLst/>
          </a:prstGeom>
          <a:noFill/>
          <a:ln w="19050" cap="rnd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77" name="Line 174">
            <a:extLst>
              <a:ext uri="{FF2B5EF4-FFF2-40B4-BE49-F238E27FC236}">
                <a16:creationId xmlns:a16="http://schemas.microsoft.com/office/drawing/2014/main" id="{9655BD80-D14C-3242-8333-83F22E1694E6}"/>
              </a:ext>
            </a:extLst>
          </p:cNvPr>
          <p:cNvSpPr>
            <a:spLocks noChangeShapeType="1"/>
          </p:cNvSpPr>
          <p:nvPr/>
        </p:nvSpPr>
        <p:spPr bwMode="auto">
          <a:xfrm>
            <a:off x="609600" y="4038600"/>
            <a:ext cx="5562600" cy="0"/>
          </a:xfrm>
          <a:prstGeom prst="line">
            <a:avLst/>
          </a:prstGeom>
          <a:noFill/>
          <a:ln w="19050" cap="rnd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78" name="Line 175">
            <a:extLst>
              <a:ext uri="{FF2B5EF4-FFF2-40B4-BE49-F238E27FC236}">
                <a16:creationId xmlns:a16="http://schemas.microsoft.com/office/drawing/2014/main" id="{68B48228-EEAF-B142-B29C-C811E39242C2}"/>
              </a:ext>
            </a:extLst>
          </p:cNvPr>
          <p:cNvSpPr>
            <a:spLocks noChangeShapeType="1"/>
          </p:cNvSpPr>
          <p:nvPr/>
        </p:nvSpPr>
        <p:spPr bwMode="auto">
          <a:xfrm>
            <a:off x="609600" y="4724400"/>
            <a:ext cx="5562600" cy="0"/>
          </a:xfrm>
          <a:prstGeom prst="line">
            <a:avLst/>
          </a:prstGeom>
          <a:noFill/>
          <a:ln w="19050" cap="rnd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79" name="Line 176">
            <a:extLst>
              <a:ext uri="{FF2B5EF4-FFF2-40B4-BE49-F238E27FC236}">
                <a16:creationId xmlns:a16="http://schemas.microsoft.com/office/drawing/2014/main" id="{AC7E305B-02C0-0B4F-8842-FCCCE6567F1A}"/>
              </a:ext>
            </a:extLst>
          </p:cNvPr>
          <p:cNvSpPr>
            <a:spLocks noChangeShapeType="1"/>
          </p:cNvSpPr>
          <p:nvPr/>
        </p:nvSpPr>
        <p:spPr bwMode="auto">
          <a:xfrm>
            <a:off x="609600" y="5410200"/>
            <a:ext cx="5562600" cy="0"/>
          </a:xfrm>
          <a:prstGeom prst="line">
            <a:avLst/>
          </a:prstGeom>
          <a:noFill/>
          <a:ln w="19050" cap="rnd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cxnSp>
        <p:nvCxnSpPr>
          <p:cNvPr id="25680" name="AutoShape 180">
            <a:extLst>
              <a:ext uri="{FF2B5EF4-FFF2-40B4-BE49-F238E27FC236}">
                <a16:creationId xmlns:a16="http://schemas.microsoft.com/office/drawing/2014/main" id="{486C315D-FEDF-D140-8DC7-A4469A2B312F}"/>
              </a:ext>
            </a:extLst>
          </p:cNvPr>
          <p:cNvCxnSpPr>
            <a:cxnSpLocks noChangeShapeType="1"/>
            <a:stCxn id="25663" idx="1"/>
          </p:cNvCxnSpPr>
          <p:nvPr/>
        </p:nvCxnSpPr>
        <p:spPr bwMode="auto">
          <a:xfrm rot="16200000" flipV="1">
            <a:off x="4922043" y="4679157"/>
            <a:ext cx="1357313" cy="76200"/>
          </a:xfrm>
          <a:prstGeom prst="curvedConnector5">
            <a:avLst>
              <a:gd name="adj1" fmla="val 19648"/>
              <a:gd name="adj2" fmla="val 422917"/>
              <a:gd name="adj3" fmla="val 72866"/>
            </a:avLst>
          </a:prstGeom>
          <a:noFill/>
          <a:ln w="12700">
            <a:solidFill>
              <a:schemeClr val="tx1"/>
            </a:solidFill>
            <a:prstDash val="dash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5681" name="Oval 190">
            <a:extLst>
              <a:ext uri="{FF2B5EF4-FFF2-40B4-BE49-F238E27FC236}">
                <a16:creationId xmlns:a16="http://schemas.microsoft.com/office/drawing/2014/main" id="{D0AE1847-E5F1-334B-BAEB-736100AB0A3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33600" y="4648200"/>
            <a:ext cx="152400" cy="152400"/>
          </a:xfrm>
          <a:prstGeom prst="ellipse">
            <a:avLst/>
          </a:prstGeom>
          <a:solidFill>
            <a:schemeClr val="tx2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buFontTx/>
              <a:buNone/>
            </a:pPr>
            <a:endParaRPr lang="en-US" altLang="en-US" sz="1800"/>
          </a:p>
        </p:txBody>
      </p:sp>
      <p:sp>
        <p:nvSpPr>
          <p:cNvPr id="25682" name="Oval 191">
            <a:extLst>
              <a:ext uri="{FF2B5EF4-FFF2-40B4-BE49-F238E27FC236}">
                <a16:creationId xmlns:a16="http://schemas.microsoft.com/office/drawing/2014/main" id="{77E633D6-1320-7043-860D-474F0CB05B4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62200" y="4635500"/>
            <a:ext cx="152400" cy="152400"/>
          </a:xfrm>
          <a:prstGeom prst="ellipse">
            <a:avLst/>
          </a:prstGeom>
          <a:solidFill>
            <a:schemeClr val="tx2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buFontTx/>
              <a:buNone/>
            </a:pPr>
            <a:endParaRPr lang="en-US" altLang="en-US" sz="1800"/>
          </a:p>
        </p:txBody>
      </p:sp>
      <p:sp>
        <p:nvSpPr>
          <p:cNvPr id="25683" name="Line 192">
            <a:extLst>
              <a:ext uri="{FF2B5EF4-FFF2-40B4-BE49-F238E27FC236}">
                <a16:creationId xmlns:a16="http://schemas.microsoft.com/office/drawing/2014/main" id="{C72D022C-AA67-E144-B5D0-5E929285B9BF}"/>
              </a:ext>
            </a:extLst>
          </p:cNvPr>
          <p:cNvSpPr>
            <a:spLocks noChangeShapeType="1"/>
          </p:cNvSpPr>
          <p:nvPr/>
        </p:nvSpPr>
        <p:spPr bwMode="auto">
          <a:xfrm>
            <a:off x="990600" y="4089400"/>
            <a:ext cx="1295400" cy="609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84" name="Line 193">
            <a:extLst>
              <a:ext uri="{FF2B5EF4-FFF2-40B4-BE49-F238E27FC236}">
                <a16:creationId xmlns:a16="http://schemas.microsoft.com/office/drawing/2014/main" id="{C99B1C82-39EE-214D-96AB-0938C94D2189}"/>
              </a:ext>
            </a:extLst>
          </p:cNvPr>
          <p:cNvSpPr>
            <a:spLocks noChangeShapeType="1"/>
          </p:cNvSpPr>
          <p:nvPr/>
        </p:nvSpPr>
        <p:spPr bwMode="auto">
          <a:xfrm>
            <a:off x="1066800" y="4089400"/>
            <a:ext cx="1371600" cy="533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85" name="Oval 194">
            <a:extLst>
              <a:ext uri="{FF2B5EF4-FFF2-40B4-BE49-F238E27FC236}">
                <a16:creationId xmlns:a16="http://schemas.microsoft.com/office/drawing/2014/main" id="{30951B61-DD24-C544-AB65-A2E66061B32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81400" y="4660900"/>
            <a:ext cx="152400" cy="152400"/>
          </a:xfrm>
          <a:prstGeom prst="ellipse">
            <a:avLst/>
          </a:prstGeom>
          <a:solidFill>
            <a:schemeClr val="tx2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buFontTx/>
              <a:buNone/>
            </a:pPr>
            <a:endParaRPr lang="en-US" altLang="en-US" sz="1800"/>
          </a:p>
        </p:txBody>
      </p:sp>
      <p:sp>
        <p:nvSpPr>
          <p:cNvPr id="25686" name="Oval 195">
            <a:extLst>
              <a:ext uri="{FF2B5EF4-FFF2-40B4-BE49-F238E27FC236}">
                <a16:creationId xmlns:a16="http://schemas.microsoft.com/office/drawing/2014/main" id="{9FA3D0E7-D28F-BA4C-85FC-18EC1E06884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00" y="4648200"/>
            <a:ext cx="152400" cy="152400"/>
          </a:xfrm>
          <a:prstGeom prst="ellipse">
            <a:avLst/>
          </a:prstGeom>
          <a:solidFill>
            <a:schemeClr val="tx2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buFontTx/>
              <a:buNone/>
            </a:pPr>
            <a:endParaRPr lang="en-US" altLang="en-US" sz="1800"/>
          </a:p>
        </p:txBody>
      </p:sp>
      <p:sp>
        <p:nvSpPr>
          <p:cNvPr id="25687" name="Oval 196">
            <a:extLst>
              <a:ext uri="{FF2B5EF4-FFF2-40B4-BE49-F238E27FC236}">
                <a16:creationId xmlns:a16="http://schemas.microsoft.com/office/drawing/2014/main" id="{A451ED1F-0A7A-2F49-B561-6BA489ED8A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14800" y="4660900"/>
            <a:ext cx="152400" cy="152400"/>
          </a:xfrm>
          <a:prstGeom prst="ellipse">
            <a:avLst/>
          </a:prstGeom>
          <a:solidFill>
            <a:schemeClr val="tx2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buFontTx/>
              <a:buNone/>
            </a:pPr>
            <a:endParaRPr lang="en-US" altLang="en-US" sz="1800"/>
          </a:p>
        </p:txBody>
      </p:sp>
      <p:sp>
        <p:nvSpPr>
          <p:cNvPr id="25688" name="Line 197">
            <a:extLst>
              <a:ext uri="{FF2B5EF4-FFF2-40B4-BE49-F238E27FC236}">
                <a16:creationId xmlns:a16="http://schemas.microsoft.com/office/drawing/2014/main" id="{F748158F-B71F-D143-B2C4-9666C1339FEB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657600" y="4114800"/>
            <a:ext cx="1143000" cy="533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89" name="Line 198">
            <a:extLst>
              <a:ext uri="{FF2B5EF4-FFF2-40B4-BE49-F238E27FC236}">
                <a16:creationId xmlns:a16="http://schemas.microsoft.com/office/drawing/2014/main" id="{8F879DFB-3B48-1947-998B-46F3A6E48AB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886200" y="4114800"/>
            <a:ext cx="914400" cy="533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90" name="Line 199">
            <a:extLst>
              <a:ext uri="{FF2B5EF4-FFF2-40B4-BE49-F238E27FC236}">
                <a16:creationId xmlns:a16="http://schemas.microsoft.com/office/drawing/2014/main" id="{9E67AA48-A738-BF42-9FB2-70CA6834D1C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191000" y="4114800"/>
            <a:ext cx="609600" cy="533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91" name="Text Box 200">
            <a:extLst>
              <a:ext uri="{FF2B5EF4-FFF2-40B4-BE49-F238E27FC236}">
                <a16:creationId xmlns:a16="http://schemas.microsoft.com/office/drawing/2014/main" id="{82A0EE86-0BA6-D046-A30E-2B6DCC2A33D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76725" y="4648200"/>
            <a:ext cx="676275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buFontTx/>
              <a:buNone/>
            </a:pPr>
            <a:r>
              <a:rPr lang="en-US" altLang="en-US" sz="1400" b="1"/>
              <a:t>25364</a:t>
            </a:r>
          </a:p>
        </p:txBody>
      </p:sp>
      <p:grpSp>
        <p:nvGrpSpPr>
          <p:cNvPr id="25692" name="Group 267">
            <a:extLst>
              <a:ext uri="{FF2B5EF4-FFF2-40B4-BE49-F238E27FC236}">
                <a16:creationId xmlns:a16="http://schemas.microsoft.com/office/drawing/2014/main" id="{4D8471E7-68A9-F349-86F5-A36FFF90E356}"/>
              </a:ext>
            </a:extLst>
          </p:cNvPr>
          <p:cNvGrpSpPr>
            <a:grpSpLocks/>
          </p:cNvGrpSpPr>
          <p:nvPr/>
        </p:nvGrpSpPr>
        <p:grpSpPr bwMode="auto">
          <a:xfrm>
            <a:off x="6257925" y="2743200"/>
            <a:ext cx="2581275" cy="2574925"/>
            <a:chOff x="1872" y="1920"/>
            <a:chExt cx="1626" cy="1622"/>
          </a:xfrm>
        </p:grpSpPr>
        <p:sp>
          <p:nvSpPr>
            <p:cNvPr id="25693" name="Rectangle 268">
              <a:extLst>
                <a:ext uri="{FF2B5EF4-FFF2-40B4-BE49-F238E27FC236}">
                  <a16:creationId xmlns:a16="http://schemas.microsoft.com/office/drawing/2014/main" id="{AB44B962-A34B-8F4A-A89F-B360E9BAB5A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24" y="3082"/>
              <a:ext cx="232" cy="230"/>
            </a:xfrm>
            <a:prstGeom prst="rect">
              <a:avLst/>
            </a:prstGeom>
            <a:solidFill>
              <a:srgbClr val="B2B2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r>
                <a:rPr lang="en-US" altLang="en-US" sz="1800"/>
                <a:t>3</a:t>
              </a:r>
            </a:p>
          </p:txBody>
        </p:sp>
        <p:sp>
          <p:nvSpPr>
            <p:cNvPr id="25694" name="Rectangle 269">
              <a:extLst>
                <a:ext uri="{FF2B5EF4-FFF2-40B4-BE49-F238E27FC236}">
                  <a16:creationId xmlns:a16="http://schemas.microsoft.com/office/drawing/2014/main" id="{5A0E4BB1-8A12-984F-8CC0-DD7C1EF9AD4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92" y="3082"/>
              <a:ext cx="232" cy="230"/>
            </a:xfrm>
            <a:prstGeom prst="rect">
              <a:avLst/>
            </a:prstGeom>
            <a:solidFill>
              <a:srgbClr val="B2B2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r>
                <a:rPr lang="en-US" altLang="en-US" sz="1800"/>
                <a:t>1</a:t>
              </a:r>
            </a:p>
          </p:txBody>
        </p:sp>
        <p:sp>
          <p:nvSpPr>
            <p:cNvPr id="25695" name="Rectangle 270">
              <a:extLst>
                <a:ext uri="{FF2B5EF4-FFF2-40B4-BE49-F238E27FC236}">
                  <a16:creationId xmlns:a16="http://schemas.microsoft.com/office/drawing/2014/main" id="{B5817FFC-8846-8447-B156-402FFA98F95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60" y="3082"/>
              <a:ext cx="232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25696" name="Rectangle 271">
              <a:extLst>
                <a:ext uri="{FF2B5EF4-FFF2-40B4-BE49-F238E27FC236}">
                  <a16:creationId xmlns:a16="http://schemas.microsoft.com/office/drawing/2014/main" id="{7FF9658F-972C-154A-BD84-F6143255A50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28" y="3082"/>
              <a:ext cx="232" cy="230"/>
            </a:xfrm>
            <a:prstGeom prst="rect">
              <a:avLst/>
            </a:prstGeom>
            <a:solidFill>
              <a:srgbClr val="B2B2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r>
                <a:rPr lang="en-US" altLang="en-US" sz="1800"/>
                <a:t>2</a:t>
              </a:r>
            </a:p>
          </p:txBody>
        </p:sp>
        <p:sp>
          <p:nvSpPr>
            <p:cNvPr id="25697" name="Rectangle 272">
              <a:extLst>
                <a:ext uri="{FF2B5EF4-FFF2-40B4-BE49-F238E27FC236}">
                  <a16:creationId xmlns:a16="http://schemas.microsoft.com/office/drawing/2014/main" id="{881A35BF-8AC7-444F-843E-BA1780BD73E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96" y="3082"/>
              <a:ext cx="232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25698" name="Rectangle 273">
              <a:extLst>
                <a:ext uri="{FF2B5EF4-FFF2-40B4-BE49-F238E27FC236}">
                  <a16:creationId xmlns:a16="http://schemas.microsoft.com/office/drawing/2014/main" id="{AECDD503-0FF7-5A40-998C-22C6D30C3C5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64" y="3082"/>
              <a:ext cx="232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25699" name="Rectangle 274">
              <a:extLst>
                <a:ext uri="{FF2B5EF4-FFF2-40B4-BE49-F238E27FC236}">
                  <a16:creationId xmlns:a16="http://schemas.microsoft.com/office/drawing/2014/main" id="{35819E04-B908-0040-AE5B-7E7B7F7340C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24" y="2852"/>
              <a:ext cx="232" cy="230"/>
            </a:xfrm>
            <a:prstGeom prst="rect">
              <a:avLst/>
            </a:prstGeom>
            <a:solidFill>
              <a:srgbClr val="B2B2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r>
                <a:rPr lang="en-US" altLang="en-US" sz="1800"/>
                <a:t>2</a:t>
              </a:r>
            </a:p>
          </p:txBody>
        </p:sp>
        <p:sp>
          <p:nvSpPr>
            <p:cNvPr id="25700" name="Rectangle 275">
              <a:extLst>
                <a:ext uri="{FF2B5EF4-FFF2-40B4-BE49-F238E27FC236}">
                  <a16:creationId xmlns:a16="http://schemas.microsoft.com/office/drawing/2014/main" id="{907EE80E-DFCB-6746-9314-B4520D6C950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92" y="2852"/>
              <a:ext cx="232" cy="230"/>
            </a:xfrm>
            <a:prstGeom prst="rect">
              <a:avLst/>
            </a:prstGeom>
            <a:solidFill>
              <a:srgbClr val="B2B2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r>
                <a:rPr lang="en-US" altLang="en-US" sz="1800"/>
                <a:t>2</a:t>
              </a:r>
            </a:p>
          </p:txBody>
        </p:sp>
        <p:sp>
          <p:nvSpPr>
            <p:cNvPr id="25701" name="Rectangle 276">
              <a:extLst>
                <a:ext uri="{FF2B5EF4-FFF2-40B4-BE49-F238E27FC236}">
                  <a16:creationId xmlns:a16="http://schemas.microsoft.com/office/drawing/2014/main" id="{F337FF75-0CE6-374A-9F6C-3633A829AD8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60" y="2852"/>
              <a:ext cx="232" cy="230"/>
            </a:xfrm>
            <a:prstGeom prst="rect">
              <a:avLst/>
            </a:prstGeom>
            <a:solidFill>
              <a:srgbClr val="B2B2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r>
                <a:rPr lang="en-US" altLang="en-US" sz="1800"/>
                <a:t>1</a:t>
              </a:r>
            </a:p>
          </p:txBody>
        </p:sp>
        <p:sp>
          <p:nvSpPr>
            <p:cNvPr id="25702" name="Rectangle 277">
              <a:extLst>
                <a:ext uri="{FF2B5EF4-FFF2-40B4-BE49-F238E27FC236}">
                  <a16:creationId xmlns:a16="http://schemas.microsoft.com/office/drawing/2014/main" id="{73D1F689-7691-D54A-98CB-536AEA908EB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28" y="2852"/>
              <a:ext cx="232" cy="230"/>
            </a:xfrm>
            <a:prstGeom prst="rect">
              <a:avLst/>
            </a:prstGeom>
            <a:solidFill>
              <a:srgbClr val="B2B2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r>
                <a:rPr lang="en-US" altLang="en-US" sz="1800"/>
                <a:t>2</a:t>
              </a:r>
            </a:p>
          </p:txBody>
        </p:sp>
        <p:sp>
          <p:nvSpPr>
            <p:cNvPr id="25703" name="Rectangle 278">
              <a:extLst>
                <a:ext uri="{FF2B5EF4-FFF2-40B4-BE49-F238E27FC236}">
                  <a16:creationId xmlns:a16="http://schemas.microsoft.com/office/drawing/2014/main" id="{6F8B016F-FA58-B74F-8E91-B15AFB22D66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96" y="2852"/>
              <a:ext cx="232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r>
                <a:rPr lang="en-US" altLang="en-US" sz="1800"/>
                <a:t>Q</a:t>
              </a:r>
            </a:p>
          </p:txBody>
        </p:sp>
        <p:sp>
          <p:nvSpPr>
            <p:cNvPr id="25704" name="Rectangle 279">
              <a:extLst>
                <a:ext uri="{FF2B5EF4-FFF2-40B4-BE49-F238E27FC236}">
                  <a16:creationId xmlns:a16="http://schemas.microsoft.com/office/drawing/2014/main" id="{B466C164-15CF-B549-A4B9-9D2F5D29B92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64" y="2852"/>
              <a:ext cx="232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25705" name="Rectangle 280">
              <a:extLst>
                <a:ext uri="{FF2B5EF4-FFF2-40B4-BE49-F238E27FC236}">
                  <a16:creationId xmlns:a16="http://schemas.microsoft.com/office/drawing/2014/main" id="{AABC579C-97FB-3E48-BB2F-301E8B65B4B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24" y="2622"/>
              <a:ext cx="232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25706" name="Rectangle 281">
              <a:extLst>
                <a:ext uri="{FF2B5EF4-FFF2-40B4-BE49-F238E27FC236}">
                  <a16:creationId xmlns:a16="http://schemas.microsoft.com/office/drawing/2014/main" id="{C454A997-A417-424A-972A-83682A609E3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92" y="2622"/>
              <a:ext cx="232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25707" name="Rectangle 282">
              <a:extLst>
                <a:ext uri="{FF2B5EF4-FFF2-40B4-BE49-F238E27FC236}">
                  <a16:creationId xmlns:a16="http://schemas.microsoft.com/office/drawing/2014/main" id="{9412D2CF-BD6C-E44B-845C-90F9833B55F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60" y="2622"/>
              <a:ext cx="232" cy="230"/>
            </a:xfrm>
            <a:prstGeom prst="rect">
              <a:avLst/>
            </a:prstGeom>
            <a:solidFill>
              <a:srgbClr val="B2B2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r>
                <a:rPr lang="en-US" altLang="en-US" sz="1800"/>
                <a:t>3</a:t>
              </a:r>
            </a:p>
          </p:txBody>
        </p:sp>
        <p:sp>
          <p:nvSpPr>
            <p:cNvPr id="25708" name="Rectangle 283">
              <a:extLst>
                <a:ext uri="{FF2B5EF4-FFF2-40B4-BE49-F238E27FC236}">
                  <a16:creationId xmlns:a16="http://schemas.microsoft.com/office/drawing/2014/main" id="{C5414252-0904-F342-B6C5-9F1BCCD1837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28" y="2622"/>
              <a:ext cx="232" cy="230"/>
            </a:xfrm>
            <a:prstGeom prst="rect">
              <a:avLst/>
            </a:prstGeom>
            <a:solidFill>
              <a:srgbClr val="B2B2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r>
                <a:rPr lang="en-US" altLang="en-US" sz="1800"/>
                <a:t>1</a:t>
              </a:r>
            </a:p>
          </p:txBody>
        </p:sp>
        <p:sp>
          <p:nvSpPr>
            <p:cNvPr id="25709" name="Rectangle 284">
              <a:extLst>
                <a:ext uri="{FF2B5EF4-FFF2-40B4-BE49-F238E27FC236}">
                  <a16:creationId xmlns:a16="http://schemas.microsoft.com/office/drawing/2014/main" id="{94E6F0D0-F5B1-4A47-8487-7E1AD16CA89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96" y="2622"/>
              <a:ext cx="232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25710" name="Rectangle 285">
              <a:extLst>
                <a:ext uri="{FF2B5EF4-FFF2-40B4-BE49-F238E27FC236}">
                  <a16:creationId xmlns:a16="http://schemas.microsoft.com/office/drawing/2014/main" id="{15792E9D-B890-BD4F-B468-BF8AEC9275E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64" y="2622"/>
              <a:ext cx="232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25711" name="Rectangle 286">
              <a:extLst>
                <a:ext uri="{FF2B5EF4-FFF2-40B4-BE49-F238E27FC236}">
                  <a16:creationId xmlns:a16="http://schemas.microsoft.com/office/drawing/2014/main" id="{C20CD537-4AEA-2E47-BFB9-F1E2F54F3C4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24" y="2392"/>
              <a:ext cx="232" cy="230"/>
            </a:xfrm>
            <a:prstGeom prst="rect">
              <a:avLst/>
            </a:prstGeom>
            <a:solidFill>
              <a:srgbClr val="B2B2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r>
                <a:rPr lang="en-US" altLang="en-US" sz="1800"/>
                <a:t>3</a:t>
              </a:r>
            </a:p>
          </p:txBody>
        </p:sp>
        <p:sp>
          <p:nvSpPr>
            <p:cNvPr id="25712" name="Rectangle 287">
              <a:extLst>
                <a:ext uri="{FF2B5EF4-FFF2-40B4-BE49-F238E27FC236}">
                  <a16:creationId xmlns:a16="http://schemas.microsoft.com/office/drawing/2014/main" id="{4FFB3E53-8526-814E-8238-BE46AC9D9D6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92" y="2392"/>
              <a:ext cx="232" cy="230"/>
            </a:xfrm>
            <a:prstGeom prst="rect">
              <a:avLst/>
            </a:prstGeom>
            <a:solidFill>
              <a:srgbClr val="B2B2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r>
                <a:rPr lang="en-US" altLang="en-US" sz="1800"/>
                <a:t>3</a:t>
              </a:r>
            </a:p>
          </p:txBody>
        </p:sp>
        <p:sp>
          <p:nvSpPr>
            <p:cNvPr id="25713" name="Rectangle 288">
              <a:extLst>
                <a:ext uri="{FF2B5EF4-FFF2-40B4-BE49-F238E27FC236}">
                  <a16:creationId xmlns:a16="http://schemas.microsoft.com/office/drawing/2014/main" id="{65EC4AD5-3FBB-5E4E-BE16-32E9473AB41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60" y="2392"/>
              <a:ext cx="232" cy="230"/>
            </a:xfrm>
            <a:prstGeom prst="rect">
              <a:avLst/>
            </a:prstGeom>
            <a:solidFill>
              <a:srgbClr val="B2B2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r>
                <a:rPr lang="en-US" altLang="en-US" sz="1800"/>
                <a:t>2</a:t>
              </a:r>
            </a:p>
          </p:txBody>
        </p:sp>
        <p:sp>
          <p:nvSpPr>
            <p:cNvPr id="25714" name="Rectangle 289">
              <a:extLst>
                <a:ext uri="{FF2B5EF4-FFF2-40B4-BE49-F238E27FC236}">
                  <a16:creationId xmlns:a16="http://schemas.microsoft.com/office/drawing/2014/main" id="{3A21329B-BC5E-7044-B9D5-F61BF61C8CC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28" y="2392"/>
              <a:ext cx="232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r>
                <a:rPr lang="en-US" altLang="en-US" sz="1800"/>
                <a:t>Q</a:t>
              </a:r>
            </a:p>
          </p:txBody>
        </p:sp>
        <p:sp>
          <p:nvSpPr>
            <p:cNvPr id="25715" name="Rectangle 290">
              <a:extLst>
                <a:ext uri="{FF2B5EF4-FFF2-40B4-BE49-F238E27FC236}">
                  <a16:creationId xmlns:a16="http://schemas.microsoft.com/office/drawing/2014/main" id="{EA31BEFF-89D2-3848-98FE-CC2C9FBF931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96" y="2392"/>
              <a:ext cx="232" cy="230"/>
            </a:xfrm>
            <a:prstGeom prst="rect">
              <a:avLst/>
            </a:prstGeom>
            <a:solidFill>
              <a:srgbClr val="B2B2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r>
                <a:rPr lang="en-US" altLang="en-US" sz="1800"/>
                <a:t>1</a:t>
              </a:r>
            </a:p>
          </p:txBody>
        </p:sp>
        <p:sp>
          <p:nvSpPr>
            <p:cNvPr id="25716" name="Rectangle 291">
              <a:extLst>
                <a:ext uri="{FF2B5EF4-FFF2-40B4-BE49-F238E27FC236}">
                  <a16:creationId xmlns:a16="http://schemas.microsoft.com/office/drawing/2014/main" id="{ACCEA27A-F9A2-3F41-B904-A6A6BB3601D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64" y="2392"/>
              <a:ext cx="232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25717" name="Rectangle 292">
              <a:extLst>
                <a:ext uri="{FF2B5EF4-FFF2-40B4-BE49-F238E27FC236}">
                  <a16:creationId xmlns:a16="http://schemas.microsoft.com/office/drawing/2014/main" id="{09D89A68-B62C-A34D-8EE0-349F195BD16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24" y="2162"/>
              <a:ext cx="232" cy="230"/>
            </a:xfrm>
            <a:prstGeom prst="rect">
              <a:avLst/>
            </a:prstGeom>
            <a:solidFill>
              <a:srgbClr val="B2B2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r>
                <a:rPr lang="en-US" altLang="en-US" sz="1800"/>
                <a:t>1</a:t>
              </a:r>
            </a:p>
          </p:txBody>
        </p:sp>
        <p:sp>
          <p:nvSpPr>
            <p:cNvPr id="25718" name="Rectangle 293">
              <a:extLst>
                <a:ext uri="{FF2B5EF4-FFF2-40B4-BE49-F238E27FC236}">
                  <a16:creationId xmlns:a16="http://schemas.microsoft.com/office/drawing/2014/main" id="{F25B8B49-EE91-CA49-96D3-72AA08C76A0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92" y="2162"/>
              <a:ext cx="232" cy="230"/>
            </a:xfrm>
            <a:prstGeom prst="rect">
              <a:avLst/>
            </a:prstGeom>
            <a:solidFill>
              <a:srgbClr val="B2B2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r>
                <a:rPr lang="en-US" altLang="en-US" sz="1800"/>
                <a:t>1</a:t>
              </a:r>
            </a:p>
          </p:txBody>
        </p:sp>
        <p:sp>
          <p:nvSpPr>
            <p:cNvPr id="25719" name="Rectangle 294">
              <a:extLst>
                <a:ext uri="{FF2B5EF4-FFF2-40B4-BE49-F238E27FC236}">
                  <a16:creationId xmlns:a16="http://schemas.microsoft.com/office/drawing/2014/main" id="{B4C08EEB-625B-6940-847C-9FDCF9864AD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60" y="2162"/>
              <a:ext cx="232" cy="230"/>
            </a:xfrm>
            <a:prstGeom prst="rect">
              <a:avLst/>
            </a:prstGeom>
            <a:solidFill>
              <a:srgbClr val="B2B2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r>
                <a:rPr lang="en-US" altLang="en-US" sz="1800"/>
                <a:t>1</a:t>
              </a:r>
            </a:p>
          </p:txBody>
        </p:sp>
        <p:sp>
          <p:nvSpPr>
            <p:cNvPr id="25720" name="Rectangle 295">
              <a:extLst>
                <a:ext uri="{FF2B5EF4-FFF2-40B4-BE49-F238E27FC236}">
                  <a16:creationId xmlns:a16="http://schemas.microsoft.com/office/drawing/2014/main" id="{4A8978C5-0D99-2F48-BA8A-52B36441AD9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28" y="2162"/>
              <a:ext cx="232" cy="230"/>
            </a:xfrm>
            <a:prstGeom prst="rect">
              <a:avLst/>
            </a:prstGeom>
            <a:solidFill>
              <a:srgbClr val="B2B2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r>
                <a:rPr lang="en-US" altLang="en-US" sz="1800"/>
                <a:t>1</a:t>
              </a:r>
            </a:p>
          </p:txBody>
        </p:sp>
        <p:sp>
          <p:nvSpPr>
            <p:cNvPr id="25721" name="Rectangle 296">
              <a:extLst>
                <a:ext uri="{FF2B5EF4-FFF2-40B4-BE49-F238E27FC236}">
                  <a16:creationId xmlns:a16="http://schemas.microsoft.com/office/drawing/2014/main" id="{9E942537-3AEC-EA46-8EEE-E38CDAB3EC7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96" y="2162"/>
              <a:ext cx="232" cy="230"/>
            </a:xfrm>
            <a:prstGeom prst="rect">
              <a:avLst/>
            </a:prstGeom>
            <a:solidFill>
              <a:srgbClr val="B2B2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r>
                <a:rPr lang="en-US" altLang="en-US" sz="1800"/>
                <a:t>1</a:t>
              </a:r>
            </a:p>
          </p:txBody>
        </p:sp>
        <p:sp>
          <p:nvSpPr>
            <p:cNvPr id="25722" name="Rectangle 297">
              <a:extLst>
                <a:ext uri="{FF2B5EF4-FFF2-40B4-BE49-F238E27FC236}">
                  <a16:creationId xmlns:a16="http://schemas.microsoft.com/office/drawing/2014/main" id="{E191D4AA-2217-AF45-A6C1-545FE3CBE51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64" y="2162"/>
              <a:ext cx="232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r>
                <a:rPr lang="en-US" altLang="en-US" sz="1800"/>
                <a:t>Q</a:t>
              </a:r>
            </a:p>
          </p:txBody>
        </p:sp>
        <p:sp>
          <p:nvSpPr>
            <p:cNvPr id="25723" name="Rectangle 298">
              <a:extLst>
                <a:ext uri="{FF2B5EF4-FFF2-40B4-BE49-F238E27FC236}">
                  <a16:creationId xmlns:a16="http://schemas.microsoft.com/office/drawing/2014/main" id="{B10F9F20-0EDD-AF41-A749-2EC4062E050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24" y="1932"/>
              <a:ext cx="232" cy="230"/>
            </a:xfrm>
            <a:prstGeom prst="rect">
              <a:avLst/>
            </a:prstGeom>
            <a:solidFill>
              <a:srgbClr val="B2B2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r>
                <a:rPr lang="en-US" altLang="en-US" sz="1800"/>
                <a:t>2</a:t>
              </a:r>
            </a:p>
          </p:txBody>
        </p:sp>
        <p:sp>
          <p:nvSpPr>
            <p:cNvPr id="25724" name="Rectangle 299">
              <a:extLst>
                <a:ext uri="{FF2B5EF4-FFF2-40B4-BE49-F238E27FC236}">
                  <a16:creationId xmlns:a16="http://schemas.microsoft.com/office/drawing/2014/main" id="{83177D4C-31F6-D344-8A0B-A6B5672DE95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92" y="1932"/>
              <a:ext cx="232" cy="230"/>
            </a:xfrm>
            <a:prstGeom prst="rect">
              <a:avLst/>
            </a:prstGeom>
            <a:solidFill>
              <a:srgbClr val="B2B2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r>
                <a:rPr lang="en-US" altLang="en-US" sz="1800"/>
                <a:t>3</a:t>
              </a:r>
            </a:p>
          </p:txBody>
        </p:sp>
        <p:sp>
          <p:nvSpPr>
            <p:cNvPr id="25725" name="Rectangle 300">
              <a:extLst>
                <a:ext uri="{FF2B5EF4-FFF2-40B4-BE49-F238E27FC236}">
                  <a16:creationId xmlns:a16="http://schemas.microsoft.com/office/drawing/2014/main" id="{50977839-FFF8-434B-80DB-80AD4FE17B6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60" y="1932"/>
              <a:ext cx="232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25726" name="Rectangle 301">
              <a:extLst>
                <a:ext uri="{FF2B5EF4-FFF2-40B4-BE49-F238E27FC236}">
                  <a16:creationId xmlns:a16="http://schemas.microsoft.com/office/drawing/2014/main" id="{E59318DB-4E72-944E-A245-B75E8538340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28" y="1932"/>
              <a:ext cx="232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25727" name="Rectangle 302">
              <a:extLst>
                <a:ext uri="{FF2B5EF4-FFF2-40B4-BE49-F238E27FC236}">
                  <a16:creationId xmlns:a16="http://schemas.microsoft.com/office/drawing/2014/main" id="{C60F1FE4-594D-1342-B7DC-AFC99FD4996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96" y="1932"/>
              <a:ext cx="232" cy="230"/>
            </a:xfrm>
            <a:prstGeom prst="rect">
              <a:avLst/>
            </a:prstGeom>
            <a:solidFill>
              <a:srgbClr val="B2B2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r>
                <a:rPr lang="en-US" altLang="en-US" sz="1800"/>
                <a:t>1</a:t>
              </a:r>
            </a:p>
          </p:txBody>
        </p:sp>
        <p:sp>
          <p:nvSpPr>
            <p:cNvPr id="25728" name="Rectangle 303">
              <a:extLst>
                <a:ext uri="{FF2B5EF4-FFF2-40B4-BE49-F238E27FC236}">
                  <a16:creationId xmlns:a16="http://schemas.microsoft.com/office/drawing/2014/main" id="{1DAF4BE8-7D38-7444-967A-88B05E84A44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64" y="1932"/>
              <a:ext cx="232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25729" name="Line 304">
              <a:extLst>
                <a:ext uri="{FF2B5EF4-FFF2-40B4-BE49-F238E27FC236}">
                  <a16:creationId xmlns:a16="http://schemas.microsoft.com/office/drawing/2014/main" id="{2397423A-B0FD-324A-A0F5-F7ECA752D6A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064" y="1932"/>
              <a:ext cx="1392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730" name="Line 305">
              <a:extLst>
                <a:ext uri="{FF2B5EF4-FFF2-40B4-BE49-F238E27FC236}">
                  <a16:creationId xmlns:a16="http://schemas.microsoft.com/office/drawing/2014/main" id="{ABA14468-2BF0-2241-AB70-469395BB107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064" y="2162"/>
              <a:ext cx="139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731" name="Line 306">
              <a:extLst>
                <a:ext uri="{FF2B5EF4-FFF2-40B4-BE49-F238E27FC236}">
                  <a16:creationId xmlns:a16="http://schemas.microsoft.com/office/drawing/2014/main" id="{29FF3663-B134-9B4A-B337-46A1D190BC2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064" y="2392"/>
              <a:ext cx="139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732" name="Line 307">
              <a:extLst>
                <a:ext uri="{FF2B5EF4-FFF2-40B4-BE49-F238E27FC236}">
                  <a16:creationId xmlns:a16="http://schemas.microsoft.com/office/drawing/2014/main" id="{AB8D220B-242F-3848-AD88-AA430CEC644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064" y="2622"/>
              <a:ext cx="139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733" name="Line 308">
              <a:extLst>
                <a:ext uri="{FF2B5EF4-FFF2-40B4-BE49-F238E27FC236}">
                  <a16:creationId xmlns:a16="http://schemas.microsoft.com/office/drawing/2014/main" id="{296CDA23-96DB-3248-A559-5114A00A5C6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064" y="2852"/>
              <a:ext cx="139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734" name="Line 309">
              <a:extLst>
                <a:ext uri="{FF2B5EF4-FFF2-40B4-BE49-F238E27FC236}">
                  <a16:creationId xmlns:a16="http://schemas.microsoft.com/office/drawing/2014/main" id="{4CB4660C-E19C-1448-B3E5-6CF97CA9607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064" y="3082"/>
              <a:ext cx="139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735" name="Line 310">
              <a:extLst>
                <a:ext uri="{FF2B5EF4-FFF2-40B4-BE49-F238E27FC236}">
                  <a16:creationId xmlns:a16="http://schemas.microsoft.com/office/drawing/2014/main" id="{0ED00A49-6888-4C48-B154-66F9859D50A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064" y="3312"/>
              <a:ext cx="1392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736" name="Line 311">
              <a:extLst>
                <a:ext uri="{FF2B5EF4-FFF2-40B4-BE49-F238E27FC236}">
                  <a16:creationId xmlns:a16="http://schemas.microsoft.com/office/drawing/2014/main" id="{3BEBCA94-CE78-4542-8CF6-AE06D251446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064" y="1932"/>
              <a:ext cx="0" cy="138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737" name="Line 312">
              <a:extLst>
                <a:ext uri="{FF2B5EF4-FFF2-40B4-BE49-F238E27FC236}">
                  <a16:creationId xmlns:a16="http://schemas.microsoft.com/office/drawing/2014/main" id="{B24BBAAF-7418-1247-8464-F18A325FD3E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96" y="1932"/>
              <a:ext cx="0" cy="138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738" name="Line 313">
              <a:extLst>
                <a:ext uri="{FF2B5EF4-FFF2-40B4-BE49-F238E27FC236}">
                  <a16:creationId xmlns:a16="http://schemas.microsoft.com/office/drawing/2014/main" id="{E2942C1F-2016-7645-900B-FC6CA138578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28" y="1932"/>
              <a:ext cx="0" cy="138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739" name="Line 314">
              <a:extLst>
                <a:ext uri="{FF2B5EF4-FFF2-40B4-BE49-F238E27FC236}">
                  <a16:creationId xmlns:a16="http://schemas.microsoft.com/office/drawing/2014/main" id="{B2B0C316-BBFE-8240-B6BD-AA5A8F16BA8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60" y="1932"/>
              <a:ext cx="0" cy="138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740" name="Line 315">
              <a:extLst>
                <a:ext uri="{FF2B5EF4-FFF2-40B4-BE49-F238E27FC236}">
                  <a16:creationId xmlns:a16="http://schemas.microsoft.com/office/drawing/2014/main" id="{95B03D5F-2B19-E646-A41B-C93D212AE55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92" y="1932"/>
              <a:ext cx="0" cy="138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741" name="Line 316">
              <a:extLst>
                <a:ext uri="{FF2B5EF4-FFF2-40B4-BE49-F238E27FC236}">
                  <a16:creationId xmlns:a16="http://schemas.microsoft.com/office/drawing/2014/main" id="{862FCA84-E6CE-2244-BE1A-E0FBA998629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224" y="1932"/>
              <a:ext cx="0" cy="138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742" name="Line 317">
              <a:extLst>
                <a:ext uri="{FF2B5EF4-FFF2-40B4-BE49-F238E27FC236}">
                  <a16:creationId xmlns:a16="http://schemas.microsoft.com/office/drawing/2014/main" id="{8D47554B-3407-5746-B183-ED3C85BAF69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56" y="1932"/>
              <a:ext cx="0" cy="23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743" name="Line 318">
              <a:extLst>
                <a:ext uri="{FF2B5EF4-FFF2-40B4-BE49-F238E27FC236}">
                  <a16:creationId xmlns:a16="http://schemas.microsoft.com/office/drawing/2014/main" id="{9F051658-4DF2-6B4E-8C9F-127DFB980BE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56" y="2162"/>
              <a:ext cx="0" cy="115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744" name="Rectangle 319">
              <a:extLst>
                <a:ext uri="{FF2B5EF4-FFF2-40B4-BE49-F238E27FC236}">
                  <a16:creationId xmlns:a16="http://schemas.microsoft.com/office/drawing/2014/main" id="{F82C2A13-7678-3A48-99AA-D7D22FD551C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78" y="3312"/>
              <a:ext cx="320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buFontTx/>
                <a:buNone/>
              </a:pPr>
              <a:r>
                <a:rPr lang="en-US" altLang="en-US" sz="1800"/>
                <a:t>Q6</a:t>
              </a:r>
            </a:p>
          </p:txBody>
        </p:sp>
        <p:sp>
          <p:nvSpPr>
            <p:cNvPr id="25745" name="Rectangle 320">
              <a:extLst>
                <a:ext uri="{FF2B5EF4-FFF2-40B4-BE49-F238E27FC236}">
                  <a16:creationId xmlns:a16="http://schemas.microsoft.com/office/drawing/2014/main" id="{26A1AA16-3344-2D44-830D-6D12739EBA3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28" y="3312"/>
              <a:ext cx="384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buFontTx/>
                <a:buNone/>
              </a:pPr>
              <a:r>
                <a:rPr lang="en-US" altLang="en-US" sz="1800"/>
                <a:t>Q5</a:t>
              </a:r>
            </a:p>
          </p:txBody>
        </p:sp>
        <p:sp>
          <p:nvSpPr>
            <p:cNvPr id="25746" name="Rectangle 321">
              <a:extLst>
                <a:ext uri="{FF2B5EF4-FFF2-40B4-BE49-F238E27FC236}">
                  <a16:creationId xmlns:a16="http://schemas.microsoft.com/office/drawing/2014/main" id="{057A0145-81FB-374E-AA48-67E1E012B5D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55" y="3312"/>
              <a:ext cx="416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buFontTx/>
                <a:buNone/>
              </a:pPr>
              <a:r>
                <a:rPr lang="en-US" altLang="en-US" sz="1800"/>
                <a:t>Q4</a:t>
              </a:r>
            </a:p>
          </p:txBody>
        </p:sp>
        <p:sp>
          <p:nvSpPr>
            <p:cNvPr id="25747" name="Rectangle 322">
              <a:extLst>
                <a:ext uri="{FF2B5EF4-FFF2-40B4-BE49-F238E27FC236}">
                  <a16:creationId xmlns:a16="http://schemas.microsoft.com/office/drawing/2014/main" id="{F6A64BB5-C799-E844-96D6-B4AA82E0A52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48" y="3312"/>
              <a:ext cx="384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buFontTx/>
                <a:buNone/>
              </a:pPr>
              <a:r>
                <a:rPr lang="en-US" altLang="en-US" sz="1800"/>
                <a:t>Q3</a:t>
              </a:r>
            </a:p>
          </p:txBody>
        </p:sp>
        <p:sp>
          <p:nvSpPr>
            <p:cNvPr id="25748" name="Rectangle 323">
              <a:extLst>
                <a:ext uri="{FF2B5EF4-FFF2-40B4-BE49-F238E27FC236}">
                  <a16:creationId xmlns:a16="http://schemas.microsoft.com/office/drawing/2014/main" id="{F67EB54F-A2FF-B048-B055-803AB77EE71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47" y="3312"/>
              <a:ext cx="384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buFontTx/>
                <a:buNone/>
              </a:pPr>
              <a:r>
                <a:rPr lang="en-US" altLang="en-US" sz="1800"/>
                <a:t>Q2</a:t>
              </a:r>
            </a:p>
          </p:txBody>
        </p:sp>
        <p:sp>
          <p:nvSpPr>
            <p:cNvPr id="25749" name="Rectangle 324">
              <a:extLst>
                <a:ext uri="{FF2B5EF4-FFF2-40B4-BE49-F238E27FC236}">
                  <a16:creationId xmlns:a16="http://schemas.microsoft.com/office/drawing/2014/main" id="{CA5DBF3A-4A56-7544-9FF8-A58983266AB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16" y="3312"/>
              <a:ext cx="320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buFontTx/>
                <a:buNone/>
              </a:pPr>
              <a:r>
                <a:rPr lang="en-US" altLang="en-US" sz="1800"/>
                <a:t>Q1</a:t>
              </a:r>
            </a:p>
          </p:txBody>
        </p:sp>
        <p:sp>
          <p:nvSpPr>
            <p:cNvPr id="25750" name="Line 325">
              <a:extLst>
                <a:ext uri="{FF2B5EF4-FFF2-40B4-BE49-F238E27FC236}">
                  <a16:creationId xmlns:a16="http://schemas.microsoft.com/office/drawing/2014/main" id="{E089D460-2635-C74C-8905-618CC7EA292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12" y="3312"/>
              <a:ext cx="1344" cy="0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751" name="Rectangle 326">
              <a:extLst>
                <a:ext uri="{FF2B5EF4-FFF2-40B4-BE49-F238E27FC236}">
                  <a16:creationId xmlns:a16="http://schemas.microsoft.com/office/drawing/2014/main" id="{811AA827-FADE-0049-8679-AEEAB052ECF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72" y="3100"/>
              <a:ext cx="192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buFontTx/>
                <a:buNone/>
              </a:pPr>
              <a:r>
                <a:rPr lang="en-US" altLang="en-US" sz="1800"/>
                <a:t>6</a:t>
              </a:r>
            </a:p>
          </p:txBody>
        </p:sp>
        <p:sp>
          <p:nvSpPr>
            <p:cNvPr id="25752" name="Rectangle 327">
              <a:extLst>
                <a:ext uri="{FF2B5EF4-FFF2-40B4-BE49-F238E27FC236}">
                  <a16:creationId xmlns:a16="http://schemas.microsoft.com/office/drawing/2014/main" id="{BEE24713-E59B-7A46-8F69-0D9844315D6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72" y="2870"/>
              <a:ext cx="192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buFontTx/>
                <a:buNone/>
              </a:pPr>
              <a:r>
                <a:rPr lang="en-US" altLang="en-US" sz="1800"/>
                <a:t>5</a:t>
              </a:r>
            </a:p>
          </p:txBody>
        </p:sp>
        <p:sp>
          <p:nvSpPr>
            <p:cNvPr id="25753" name="Rectangle 328">
              <a:extLst>
                <a:ext uri="{FF2B5EF4-FFF2-40B4-BE49-F238E27FC236}">
                  <a16:creationId xmlns:a16="http://schemas.microsoft.com/office/drawing/2014/main" id="{53B6AE06-BC3F-3548-BD14-3E96798783D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72" y="2640"/>
              <a:ext cx="192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buFontTx/>
                <a:buNone/>
              </a:pPr>
              <a:r>
                <a:rPr lang="en-US" altLang="en-US" sz="1800"/>
                <a:t>4</a:t>
              </a:r>
            </a:p>
          </p:txBody>
        </p:sp>
        <p:sp>
          <p:nvSpPr>
            <p:cNvPr id="25754" name="Rectangle 329">
              <a:extLst>
                <a:ext uri="{FF2B5EF4-FFF2-40B4-BE49-F238E27FC236}">
                  <a16:creationId xmlns:a16="http://schemas.microsoft.com/office/drawing/2014/main" id="{2D590DB7-8CCB-FA48-B4BF-7EE3DBE0655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72" y="2410"/>
              <a:ext cx="192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buFontTx/>
                <a:buNone/>
              </a:pPr>
              <a:r>
                <a:rPr lang="en-US" altLang="en-US" sz="1800"/>
                <a:t>3</a:t>
              </a:r>
            </a:p>
          </p:txBody>
        </p:sp>
        <p:sp>
          <p:nvSpPr>
            <p:cNvPr id="25755" name="Rectangle 330">
              <a:extLst>
                <a:ext uri="{FF2B5EF4-FFF2-40B4-BE49-F238E27FC236}">
                  <a16:creationId xmlns:a16="http://schemas.microsoft.com/office/drawing/2014/main" id="{0E924B8D-45D8-0143-A84E-E7946AF8181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72" y="2180"/>
              <a:ext cx="192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buFontTx/>
                <a:buNone/>
              </a:pPr>
              <a:r>
                <a:rPr lang="en-US" altLang="en-US" sz="1800"/>
                <a:t>2</a:t>
              </a:r>
            </a:p>
          </p:txBody>
        </p:sp>
        <p:sp>
          <p:nvSpPr>
            <p:cNvPr id="25756" name="Rectangle 331">
              <a:extLst>
                <a:ext uri="{FF2B5EF4-FFF2-40B4-BE49-F238E27FC236}">
                  <a16:creationId xmlns:a16="http://schemas.microsoft.com/office/drawing/2014/main" id="{58DBAD8D-2951-D24C-9E8F-14D438F8633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72" y="1950"/>
              <a:ext cx="192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buFontTx/>
                <a:buNone/>
              </a:pPr>
              <a:r>
                <a:rPr lang="en-US" altLang="en-US" sz="1800"/>
                <a:t>1</a:t>
              </a:r>
            </a:p>
          </p:txBody>
        </p:sp>
        <p:sp>
          <p:nvSpPr>
            <p:cNvPr id="25757" name="Line 332">
              <a:extLst>
                <a:ext uri="{FF2B5EF4-FFF2-40B4-BE49-F238E27FC236}">
                  <a16:creationId xmlns:a16="http://schemas.microsoft.com/office/drawing/2014/main" id="{652677E2-A0C5-CD4C-B974-170603C7D9E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56" y="1920"/>
              <a:ext cx="0" cy="115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Footer Placeholder 4">
            <a:extLst>
              <a:ext uri="{FF2B5EF4-FFF2-40B4-BE49-F238E27FC236}">
                <a16:creationId xmlns:a16="http://schemas.microsoft.com/office/drawing/2014/main" id="{C8E22015-999D-0746-B1A0-CF2CD9C43669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zh-CN" sz="1400">
                <a:latin typeface="Arial" panose="020B0604020202020204" pitchFamily="34" charset="0"/>
              </a:rPr>
              <a:t>BT: A Theoretical Evaluation</a:t>
            </a:r>
          </a:p>
        </p:txBody>
      </p:sp>
      <p:sp>
        <p:nvSpPr>
          <p:cNvPr id="26626" name="Slide Number Placeholder 5">
            <a:extLst>
              <a:ext uri="{FF2B5EF4-FFF2-40B4-BE49-F238E27FC236}">
                <a16:creationId xmlns:a16="http://schemas.microsoft.com/office/drawing/2014/main" id="{6BC78FFB-39EF-594F-A182-FA5E9F2AD95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F754EAAF-271C-B34F-AE28-2AF35DB9D0A0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12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26627" name="Rectangle 2">
            <a:extLst>
              <a:ext uri="{FF2B5EF4-FFF2-40B4-BE49-F238E27FC236}">
                <a16:creationId xmlns:a16="http://schemas.microsoft.com/office/drawing/2014/main" id="{16A9A4D3-4559-1341-BE24-A12C8432DEB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381000"/>
            <a:ext cx="8229600" cy="685800"/>
          </a:xfrm>
        </p:spPr>
        <p:txBody>
          <a:bodyPr/>
          <a:lstStyle/>
          <a:p>
            <a:pPr eaLnBrk="1" hangingPunct="1"/>
            <a:r>
              <a:rPr lang="en-US" altLang="en-US"/>
              <a:t>Conflict directed backjumping</a:t>
            </a:r>
          </a:p>
        </p:txBody>
      </p:sp>
      <p:sp>
        <p:nvSpPr>
          <p:cNvPr id="26628" name="Rectangle 3">
            <a:extLst>
              <a:ext uri="{FF2B5EF4-FFF2-40B4-BE49-F238E27FC236}">
                <a16:creationId xmlns:a16="http://schemas.microsoft.com/office/drawing/2014/main" id="{33FF5218-EC9F-A140-9E53-BEDC594E7A9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52400" y="1066800"/>
            <a:ext cx="8839200" cy="1676400"/>
          </a:xfrm>
        </p:spPr>
        <p:txBody>
          <a:bodyPr/>
          <a:lstStyle/>
          <a:p>
            <a:pPr eaLnBrk="1" hangingPunct="1"/>
            <a:r>
              <a:rPr lang="en-US" altLang="en-US" sz="2000"/>
              <a:t>Reaches dead-end when expanding 25314</a:t>
            </a:r>
          </a:p>
          <a:p>
            <a:pPr eaLnBrk="1" hangingPunct="1"/>
            <a:r>
              <a:rPr lang="en-US" altLang="en-US" sz="2000"/>
              <a:t>Conflict-set of Q6 is {1,2,3}</a:t>
            </a:r>
          </a:p>
          <a:p>
            <a:pPr eaLnBrk="1" hangingPunct="1"/>
            <a:r>
              <a:rPr lang="en-US" altLang="en-US" sz="2000"/>
              <a:t>Tries Q5=5, 6; then BJumps to Q3</a:t>
            </a:r>
          </a:p>
          <a:p>
            <a:pPr eaLnBrk="1" hangingPunct="1"/>
            <a:r>
              <a:rPr lang="en-US" altLang="en-US" sz="2000"/>
              <a:t>253 is inconsistent with </a:t>
            </a:r>
            <a:r>
              <a:rPr lang="en-US" altLang="en-US" sz="2000">
                <a:solidFill>
                  <a:srgbClr val="A50021"/>
                </a:solidFill>
              </a:rPr>
              <a:t>{Q5,Q6}</a:t>
            </a:r>
            <a:r>
              <a:rPr lang="en-US" altLang="en-US" sz="2000"/>
              <a:t>, but consistent with Q5 &amp; Q6 (separately)</a:t>
            </a:r>
          </a:p>
        </p:txBody>
      </p:sp>
      <p:grpSp>
        <p:nvGrpSpPr>
          <p:cNvPr id="26629" name="Group 274">
            <a:extLst>
              <a:ext uri="{FF2B5EF4-FFF2-40B4-BE49-F238E27FC236}">
                <a16:creationId xmlns:a16="http://schemas.microsoft.com/office/drawing/2014/main" id="{8DED0481-DFF2-954B-867B-2BDD05F80E2E}"/>
              </a:ext>
            </a:extLst>
          </p:cNvPr>
          <p:cNvGrpSpPr>
            <a:grpSpLocks/>
          </p:cNvGrpSpPr>
          <p:nvPr/>
        </p:nvGrpSpPr>
        <p:grpSpPr bwMode="auto">
          <a:xfrm>
            <a:off x="688975" y="2590800"/>
            <a:ext cx="5711825" cy="3314700"/>
            <a:chOff x="237" y="1824"/>
            <a:chExt cx="3699" cy="2112"/>
          </a:xfrm>
        </p:grpSpPr>
        <p:grpSp>
          <p:nvGrpSpPr>
            <p:cNvPr id="26696" name="Group 177">
              <a:extLst>
                <a:ext uri="{FF2B5EF4-FFF2-40B4-BE49-F238E27FC236}">
                  <a16:creationId xmlns:a16="http://schemas.microsoft.com/office/drawing/2014/main" id="{46DB9634-175F-804C-9B05-7EDD71D1D41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37" y="1824"/>
              <a:ext cx="3699" cy="1941"/>
              <a:chOff x="89" y="1104"/>
              <a:chExt cx="3703" cy="2101"/>
            </a:xfrm>
          </p:grpSpPr>
          <p:sp>
            <p:nvSpPr>
              <p:cNvPr id="26700" name="Line 178">
                <a:extLst>
                  <a:ext uri="{FF2B5EF4-FFF2-40B4-BE49-F238E27FC236}">
                    <a16:creationId xmlns:a16="http://schemas.microsoft.com/office/drawing/2014/main" id="{468700C9-38D4-9748-8153-3A3D98B3435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88" y="3072"/>
                <a:ext cx="3504" cy="0"/>
              </a:xfrm>
              <a:prstGeom prst="line">
                <a:avLst/>
              </a:prstGeom>
              <a:noFill/>
              <a:ln w="19050" cap="rnd">
                <a:solidFill>
                  <a:schemeClr val="tx1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701" name="Line 179">
                <a:extLst>
                  <a:ext uri="{FF2B5EF4-FFF2-40B4-BE49-F238E27FC236}">
                    <a16:creationId xmlns:a16="http://schemas.microsoft.com/office/drawing/2014/main" id="{EFFEB908-CF56-EE49-A271-102B2ECC206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88" y="2640"/>
                <a:ext cx="3504" cy="0"/>
              </a:xfrm>
              <a:prstGeom prst="line">
                <a:avLst/>
              </a:prstGeom>
              <a:noFill/>
              <a:ln w="19050" cap="rnd">
                <a:solidFill>
                  <a:schemeClr val="tx1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702" name="Line 180">
                <a:extLst>
                  <a:ext uri="{FF2B5EF4-FFF2-40B4-BE49-F238E27FC236}">
                    <a16:creationId xmlns:a16="http://schemas.microsoft.com/office/drawing/2014/main" id="{271F45A7-C2C8-1E41-BD94-B8C58B76DDC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88" y="2208"/>
                <a:ext cx="3504" cy="0"/>
              </a:xfrm>
              <a:prstGeom prst="line">
                <a:avLst/>
              </a:prstGeom>
              <a:noFill/>
              <a:ln w="19050" cap="rnd">
                <a:solidFill>
                  <a:schemeClr val="tx1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703" name="Line 181">
                <a:extLst>
                  <a:ext uri="{FF2B5EF4-FFF2-40B4-BE49-F238E27FC236}">
                    <a16:creationId xmlns:a16="http://schemas.microsoft.com/office/drawing/2014/main" id="{E1D9FA40-42EE-B34A-8758-62D682B1C47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88" y="1776"/>
                <a:ext cx="3504" cy="0"/>
              </a:xfrm>
              <a:prstGeom prst="line">
                <a:avLst/>
              </a:prstGeom>
              <a:noFill/>
              <a:ln w="19050" cap="rnd">
                <a:solidFill>
                  <a:schemeClr val="tx1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704" name="Text Box 182">
                <a:extLst>
                  <a:ext uri="{FF2B5EF4-FFF2-40B4-BE49-F238E27FC236}">
                    <a16:creationId xmlns:a16="http://schemas.microsoft.com/office/drawing/2014/main" id="{AD6765CA-27ED-FF4B-B0CC-53CA0C6B37E4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89" y="1224"/>
                <a:ext cx="202" cy="25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32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8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24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9pPr>
              </a:lstStyle>
              <a:p>
                <a:pPr algn="ctr" eaLnBrk="1" hangingPunct="1">
                  <a:buFontTx/>
                  <a:buNone/>
                </a:pPr>
                <a:r>
                  <a:rPr lang="en-US" altLang="en-US" sz="1800"/>
                  <a:t>2</a:t>
                </a:r>
              </a:p>
            </p:txBody>
          </p:sp>
          <p:sp>
            <p:nvSpPr>
              <p:cNvPr id="26705" name="Text Box 183">
                <a:extLst>
                  <a:ext uri="{FF2B5EF4-FFF2-40B4-BE49-F238E27FC236}">
                    <a16:creationId xmlns:a16="http://schemas.microsoft.com/office/drawing/2014/main" id="{E9B54178-F3CA-8E45-B0DF-8C932515D740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89" y="1648"/>
                <a:ext cx="202" cy="25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32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8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24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9pPr>
              </a:lstStyle>
              <a:p>
                <a:pPr algn="ctr" eaLnBrk="1" hangingPunct="1">
                  <a:buFontTx/>
                  <a:buNone/>
                </a:pPr>
                <a:r>
                  <a:rPr lang="en-US" altLang="en-US" sz="1800"/>
                  <a:t>3</a:t>
                </a:r>
              </a:p>
            </p:txBody>
          </p:sp>
          <p:sp>
            <p:nvSpPr>
              <p:cNvPr id="26706" name="Text Box 184">
                <a:extLst>
                  <a:ext uri="{FF2B5EF4-FFF2-40B4-BE49-F238E27FC236}">
                    <a16:creationId xmlns:a16="http://schemas.microsoft.com/office/drawing/2014/main" id="{09621904-8BA6-8D4A-BEB5-13228D90B45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08" y="2063"/>
                <a:ext cx="201" cy="25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32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8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24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9pPr>
              </a:lstStyle>
              <a:p>
                <a:pPr algn="ctr" eaLnBrk="1" hangingPunct="1">
                  <a:buFontTx/>
                  <a:buNone/>
                </a:pPr>
                <a:r>
                  <a:rPr lang="en-US" altLang="en-US" sz="1800"/>
                  <a:t>4</a:t>
                </a:r>
              </a:p>
            </p:txBody>
          </p:sp>
          <p:sp>
            <p:nvSpPr>
              <p:cNvPr id="26707" name="Text Box 185">
                <a:extLst>
                  <a:ext uri="{FF2B5EF4-FFF2-40B4-BE49-F238E27FC236}">
                    <a16:creationId xmlns:a16="http://schemas.microsoft.com/office/drawing/2014/main" id="{48944947-24B7-8F4D-B053-DE9BF1F6F909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91" y="2519"/>
                <a:ext cx="202" cy="25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32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8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24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9pPr>
              </a:lstStyle>
              <a:p>
                <a:pPr algn="ctr" eaLnBrk="1" hangingPunct="1">
                  <a:buFontTx/>
                  <a:buNone/>
                </a:pPr>
                <a:r>
                  <a:rPr lang="en-US" altLang="en-US" sz="1800"/>
                  <a:t>5</a:t>
                </a:r>
              </a:p>
            </p:txBody>
          </p:sp>
          <p:sp>
            <p:nvSpPr>
              <p:cNvPr id="26708" name="Text Box 186">
                <a:extLst>
                  <a:ext uri="{FF2B5EF4-FFF2-40B4-BE49-F238E27FC236}">
                    <a16:creationId xmlns:a16="http://schemas.microsoft.com/office/drawing/2014/main" id="{CF50AF4F-16DD-A74A-BA7E-0E101F52BDAB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98" y="2952"/>
                <a:ext cx="202" cy="25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32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8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24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9pPr>
              </a:lstStyle>
              <a:p>
                <a:pPr algn="ctr" eaLnBrk="1" hangingPunct="1">
                  <a:buFontTx/>
                  <a:buNone/>
                </a:pPr>
                <a:r>
                  <a:rPr lang="en-US" altLang="en-US" sz="1800"/>
                  <a:t>6</a:t>
                </a:r>
              </a:p>
            </p:txBody>
          </p:sp>
          <p:sp>
            <p:nvSpPr>
              <p:cNvPr id="26709" name="Oval 187">
                <a:extLst>
                  <a:ext uri="{FF2B5EF4-FFF2-40B4-BE49-F238E27FC236}">
                    <a16:creationId xmlns:a16="http://schemas.microsoft.com/office/drawing/2014/main" id="{983EA406-E652-F542-B296-CF886AC2AA7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36" y="3024"/>
                <a:ext cx="96" cy="96"/>
              </a:xfrm>
              <a:prstGeom prst="ellipse">
                <a:avLst/>
              </a:prstGeom>
              <a:solidFill>
                <a:schemeClr val="tx2"/>
              </a:solidFill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32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8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24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9pPr>
              </a:lstStyle>
              <a:p>
                <a:pPr algn="ctr" eaLnBrk="1" hangingPunct="1">
                  <a:buFontTx/>
                  <a:buNone/>
                </a:pPr>
                <a:endParaRPr lang="en-US" altLang="en-US" sz="1800"/>
              </a:p>
            </p:txBody>
          </p:sp>
          <p:sp>
            <p:nvSpPr>
              <p:cNvPr id="26710" name="Oval 188">
                <a:extLst>
                  <a:ext uri="{FF2B5EF4-FFF2-40B4-BE49-F238E27FC236}">
                    <a16:creationId xmlns:a16="http://schemas.microsoft.com/office/drawing/2014/main" id="{EA63EC9A-9996-E141-8218-263161F1AEA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04" y="3032"/>
                <a:ext cx="96" cy="96"/>
              </a:xfrm>
              <a:prstGeom prst="ellipse">
                <a:avLst/>
              </a:prstGeom>
              <a:solidFill>
                <a:schemeClr val="tx2"/>
              </a:solidFill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32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8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24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9pPr>
              </a:lstStyle>
              <a:p>
                <a:pPr algn="ctr" eaLnBrk="1" hangingPunct="1">
                  <a:buFontTx/>
                  <a:buNone/>
                </a:pPr>
                <a:endParaRPr lang="en-US" altLang="en-US" sz="1800"/>
              </a:p>
            </p:txBody>
          </p:sp>
          <p:sp>
            <p:nvSpPr>
              <p:cNvPr id="26711" name="Oval 189">
                <a:extLst>
                  <a:ext uri="{FF2B5EF4-FFF2-40B4-BE49-F238E27FC236}">
                    <a16:creationId xmlns:a16="http://schemas.microsoft.com/office/drawing/2014/main" id="{1EB87CB8-7701-0F4F-A048-B1485F0D0E3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56" y="3032"/>
                <a:ext cx="96" cy="96"/>
              </a:xfrm>
              <a:prstGeom prst="ellipse">
                <a:avLst/>
              </a:prstGeom>
              <a:solidFill>
                <a:schemeClr val="tx2"/>
              </a:solidFill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32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8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24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9pPr>
              </a:lstStyle>
              <a:p>
                <a:pPr algn="ctr" eaLnBrk="1" hangingPunct="1">
                  <a:buFontTx/>
                  <a:buNone/>
                </a:pPr>
                <a:endParaRPr lang="en-US" altLang="en-US" sz="1800"/>
              </a:p>
            </p:txBody>
          </p:sp>
          <p:sp>
            <p:nvSpPr>
              <p:cNvPr id="26712" name="Oval 190">
                <a:extLst>
                  <a:ext uri="{FF2B5EF4-FFF2-40B4-BE49-F238E27FC236}">
                    <a16:creationId xmlns:a16="http://schemas.microsoft.com/office/drawing/2014/main" id="{A8B54279-5360-D74F-AB31-8D95D1587FF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808" y="3032"/>
                <a:ext cx="96" cy="96"/>
              </a:xfrm>
              <a:prstGeom prst="ellipse">
                <a:avLst/>
              </a:prstGeom>
              <a:solidFill>
                <a:schemeClr val="tx2"/>
              </a:solidFill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32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8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24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9pPr>
              </a:lstStyle>
              <a:p>
                <a:pPr algn="ctr" eaLnBrk="1" hangingPunct="1">
                  <a:buFontTx/>
                  <a:buNone/>
                </a:pPr>
                <a:endParaRPr lang="en-US" altLang="en-US" sz="1800"/>
              </a:p>
            </p:txBody>
          </p:sp>
          <p:sp>
            <p:nvSpPr>
              <p:cNvPr id="26713" name="Oval 191">
                <a:extLst>
                  <a:ext uri="{FF2B5EF4-FFF2-40B4-BE49-F238E27FC236}">
                    <a16:creationId xmlns:a16="http://schemas.microsoft.com/office/drawing/2014/main" id="{98D048A0-8A63-2143-9131-E3A2883BF87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936" y="3032"/>
                <a:ext cx="96" cy="96"/>
              </a:xfrm>
              <a:prstGeom prst="ellipse">
                <a:avLst/>
              </a:prstGeom>
              <a:solidFill>
                <a:schemeClr val="tx2"/>
              </a:solidFill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32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8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24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9pPr>
              </a:lstStyle>
              <a:p>
                <a:pPr algn="ctr" eaLnBrk="1" hangingPunct="1">
                  <a:buFontTx/>
                  <a:buNone/>
                </a:pPr>
                <a:endParaRPr lang="en-US" altLang="en-US" sz="1800"/>
              </a:p>
            </p:txBody>
          </p:sp>
          <p:sp>
            <p:nvSpPr>
              <p:cNvPr id="26714" name="Oval 192">
                <a:extLst>
                  <a:ext uri="{FF2B5EF4-FFF2-40B4-BE49-F238E27FC236}">
                    <a16:creationId xmlns:a16="http://schemas.microsoft.com/office/drawing/2014/main" id="{CFD429BE-B39E-F74F-BFB0-7DDBBE77A3B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072" y="3032"/>
                <a:ext cx="96" cy="96"/>
              </a:xfrm>
              <a:prstGeom prst="ellipse">
                <a:avLst/>
              </a:prstGeom>
              <a:solidFill>
                <a:schemeClr val="tx2"/>
              </a:solidFill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32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8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24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9pPr>
              </a:lstStyle>
              <a:p>
                <a:pPr algn="ctr" eaLnBrk="1" hangingPunct="1">
                  <a:buFontTx/>
                  <a:buNone/>
                </a:pPr>
                <a:endParaRPr lang="en-US" altLang="en-US" sz="1800"/>
              </a:p>
            </p:txBody>
          </p:sp>
          <p:sp>
            <p:nvSpPr>
              <p:cNvPr id="26715" name="Oval 193">
                <a:extLst>
                  <a:ext uri="{FF2B5EF4-FFF2-40B4-BE49-F238E27FC236}">
                    <a16:creationId xmlns:a16="http://schemas.microsoft.com/office/drawing/2014/main" id="{469035C7-6534-9D43-87F9-06FA6943270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6" y="2600"/>
                <a:ext cx="96" cy="96"/>
              </a:xfrm>
              <a:prstGeom prst="ellipse">
                <a:avLst/>
              </a:prstGeom>
              <a:solidFill>
                <a:schemeClr val="tx2"/>
              </a:solidFill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32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8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24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9pPr>
              </a:lstStyle>
              <a:p>
                <a:pPr algn="ctr" eaLnBrk="1" hangingPunct="1">
                  <a:buFontTx/>
                  <a:buNone/>
                </a:pPr>
                <a:endParaRPr lang="en-US" altLang="en-US" sz="1800"/>
              </a:p>
            </p:txBody>
          </p:sp>
          <p:sp>
            <p:nvSpPr>
              <p:cNvPr id="26716" name="Oval 194">
                <a:extLst>
                  <a:ext uri="{FF2B5EF4-FFF2-40B4-BE49-F238E27FC236}">
                    <a16:creationId xmlns:a16="http://schemas.microsoft.com/office/drawing/2014/main" id="{6EC52E58-0AC9-6748-8689-98585645906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2" y="2592"/>
                <a:ext cx="96" cy="96"/>
              </a:xfrm>
              <a:prstGeom prst="ellipse">
                <a:avLst/>
              </a:prstGeom>
              <a:solidFill>
                <a:schemeClr val="tx2"/>
              </a:solidFill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32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8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24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9pPr>
              </a:lstStyle>
              <a:p>
                <a:pPr algn="ctr" eaLnBrk="1" hangingPunct="1">
                  <a:buFontTx/>
                  <a:buNone/>
                </a:pPr>
                <a:endParaRPr lang="en-US" altLang="en-US" sz="1800"/>
              </a:p>
            </p:txBody>
          </p:sp>
          <p:sp>
            <p:nvSpPr>
              <p:cNvPr id="26717" name="Oval 195">
                <a:extLst>
                  <a:ext uri="{FF2B5EF4-FFF2-40B4-BE49-F238E27FC236}">
                    <a16:creationId xmlns:a16="http://schemas.microsoft.com/office/drawing/2014/main" id="{243681B2-1E2A-AF4E-AFF3-129CC326E19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76" y="2600"/>
                <a:ext cx="96" cy="96"/>
              </a:xfrm>
              <a:prstGeom prst="ellipse">
                <a:avLst/>
              </a:prstGeom>
              <a:solidFill>
                <a:schemeClr val="tx2"/>
              </a:solidFill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32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8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24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9pPr>
              </a:lstStyle>
              <a:p>
                <a:pPr algn="ctr" eaLnBrk="1" hangingPunct="1">
                  <a:buFontTx/>
                  <a:buNone/>
                </a:pPr>
                <a:endParaRPr lang="en-US" altLang="en-US" sz="1800"/>
              </a:p>
            </p:txBody>
          </p:sp>
          <p:sp>
            <p:nvSpPr>
              <p:cNvPr id="26718" name="Oval 196">
                <a:extLst>
                  <a:ext uri="{FF2B5EF4-FFF2-40B4-BE49-F238E27FC236}">
                    <a16:creationId xmlns:a16="http://schemas.microsoft.com/office/drawing/2014/main" id="{295BE28C-BCA6-8342-81A5-F06568B3289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28" y="2600"/>
                <a:ext cx="96" cy="96"/>
              </a:xfrm>
              <a:prstGeom prst="ellips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32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8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24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9pPr>
              </a:lstStyle>
              <a:p>
                <a:pPr algn="ctr" eaLnBrk="1" hangingPunct="1">
                  <a:buFontTx/>
                  <a:buNone/>
                </a:pPr>
                <a:endParaRPr lang="en-US" altLang="en-US" sz="1800"/>
              </a:p>
            </p:txBody>
          </p:sp>
          <p:sp>
            <p:nvSpPr>
              <p:cNvPr id="26719" name="Oval 197">
                <a:extLst>
                  <a:ext uri="{FF2B5EF4-FFF2-40B4-BE49-F238E27FC236}">
                    <a16:creationId xmlns:a16="http://schemas.microsoft.com/office/drawing/2014/main" id="{19EC7B4B-5791-1741-AB88-449A48B4403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48" y="2608"/>
                <a:ext cx="96" cy="96"/>
              </a:xfrm>
              <a:prstGeom prst="ellipse">
                <a:avLst/>
              </a:prstGeom>
              <a:solidFill>
                <a:schemeClr val="tx2"/>
              </a:solidFill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32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8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24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9pPr>
              </a:lstStyle>
              <a:p>
                <a:pPr algn="ctr" eaLnBrk="1" hangingPunct="1">
                  <a:buFontTx/>
                  <a:buNone/>
                </a:pPr>
                <a:endParaRPr lang="en-US" altLang="en-US" sz="1800"/>
              </a:p>
            </p:txBody>
          </p:sp>
          <p:sp>
            <p:nvSpPr>
              <p:cNvPr id="26720" name="Oval 198">
                <a:extLst>
                  <a:ext uri="{FF2B5EF4-FFF2-40B4-BE49-F238E27FC236}">
                    <a16:creationId xmlns:a16="http://schemas.microsoft.com/office/drawing/2014/main" id="{A76ACE4E-543F-984D-8A8D-ED2034B6E9E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92" y="2600"/>
                <a:ext cx="96" cy="96"/>
              </a:xfrm>
              <a:prstGeom prst="ellipse">
                <a:avLst/>
              </a:prstGeom>
              <a:solidFill>
                <a:schemeClr val="tx2"/>
              </a:solidFill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32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8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24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9pPr>
              </a:lstStyle>
              <a:p>
                <a:pPr algn="ctr" eaLnBrk="1" hangingPunct="1">
                  <a:buFontTx/>
                  <a:buNone/>
                </a:pPr>
                <a:endParaRPr lang="en-US" altLang="en-US" sz="1800"/>
              </a:p>
            </p:txBody>
          </p:sp>
          <p:sp>
            <p:nvSpPr>
              <p:cNvPr id="26721" name="Line 199">
                <a:extLst>
                  <a:ext uri="{FF2B5EF4-FFF2-40B4-BE49-F238E27FC236}">
                    <a16:creationId xmlns:a16="http://schemas.microsoft.com/office/drawing/2014/main" id="{9FE8EDC0-5B41-CD4C-AA5E-7DA1F4CE117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384" y="2688"/>
                <a:ext cx="384" cy="33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722" name="Line 200">
                <a:extLst>
                  <a:ext uri="{FF2B5EF4-FFF2-40B4-BE49-F238E27FC236}">
                    <a16:creationId xmlns:a16="http://schemas.microsoft.com/office/drawing/2014/main" id="{98CE5EB8-237F-0044-BA80-083AEBA0150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528" y="2688"/>
                <a:ext cx="240" cy="384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723" name="Oval 201">
                <a:extLst>
                  <a:ext uri="{FF2B5EF4-FFF2-40B4-BE49-F238E27FC236}">
                    <a16:creationId xmlns:a16="http://schemas.microsoft.com/office/drawing/2014/main" id="{4C181B4D-8911-AB45-86D7-C9FCAAF0E76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96" y="2160"/>
                <a:ext cx="96" cy="96"/>
              </a:xfrm>
              <a:prstGeom prst="ellips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32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8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24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9pPr>
              </a:lstStyle>
              <a:p>
                <a:pPr algn="ctr" eaLnBrk="1" hangingPunct="1">
                  <a:buFontTx/>
                  <a:buNone/>
                </a:pPr>
                <a:endParaRPr lang="en-US" altLang="en-US" sz="1800"/>
              </a:p>
            </p:txBody>
          </p:sp>
          <p:sp>
            <p:nvSpPr>
              <p:cNvPr id="26724" name="Oval 202">
                <a:extLst>
                  <a:ext uri="{FF2B5EF4-FFF2-40B4-BE49-F238E27FC236}">
                    <a16:creationId xmlns:a16="http://schemas.microsoft.com/office/drawing/2014/main" id="{E39B246A-9A83-9C4F-B66E-C2E8C6A8F3A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40" y="2152"/>
                <a:ext cx="96" cy="96"/>
              </a:xfrm>
              <a:prstGeom prst="ellipse">
                <a:avLst/>
              </a:prstGeom>
              <a:solidFill>
                <a:schemeClr val="tx2"/>
              </a:solidFill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32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8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24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9pPr>
              </a:lstStyle>
              <a:p>
                <a:pPr algn="ctr" eaLnBrk="1" hangingPunct="1">
                  <a:buFontTx/>
                  <a:buNone/>
                </a:pPr>
                <a:endParaRPr lang="en-US" altLang="en-US" sz="1800"/>
              </a:p>
            </p:txBody>
          </p:sp>
          <p:sp>
            <p:nvSpPr>
              <p:cNvPr id="26725" name="Oval 203">
                <a:extLst>
                  <a:ext uri="{FF2B5EF4-FFF2-40B4-BE49-F238E27FC236}">
                    <a16:creationId xmlns:a16="http://schemas.microsoft.com/office/drawing/2014/main" id="{1C1E196F-6D35-174A-A554-6C5D1FA2011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592" y="2152"/>
                <a:ext cx="96" cy="96"/>
              </a:xfrm>
              <a:prstGeom prst="ellipse">
                <a:avLst/>
              </a:prstGeom>
              <a:solidFill>
                <a:schemeClr val="tx2"/>
              </a:solidFill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32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8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24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9pPr>
              </a:lstStyle>
              <a:p>
                <a:pPr algn="ctr" eaLnBrk="1" hangingPunct="1">
                  <a:buFontTx/>
                  <a:buNone/>
                </a:pPr>
                <a:endParaRPr lang="en-US" altLang="en-US" sz="1800"/>
              </a:p>
            </p:txBody>
          </p:sp>
          <p:sp>
            <p:nvSpPr>
              <p:cNvPr id="26726" name="Oval 204">
                <a:extLst>
                  <a:ext uri="{FF2B5EF4-FFF2-40B4-BE49-F238E27FC236}">
                    <a16:creationId xmlns:a16="http://schemas.microsoft.com/office/drawing/2014/main" id="{F14BAD14-7DBF-D041-9701-AA1862BA0CE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720" y="2152"/>
                <a:ext cx="96" cy="96"/>
              </a:xfrm>
              <a:prstGeom prst="ellipse">
                <a:avLst/>
              </a:prstGeom>
              <a:solidFill>
                <a:schemeClr val="tx2"/>
              </a:solidFill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32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8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24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9pPr>
              </a:lstStyle>
              <a:p>
                <a:pPr algn="ctr" eaLnBrk="1" hangingPunct="1">
                  <a:buFontTx/>
                  <a:buNone/>
                </a:pPr>
                <a:endParaRPr lang="en-US" altLang="en-US" sz="1800"/>
              </a:p>
            </p:txBody>
          </p:sp>
          <p:sp>
            <p:nvSpPr>
              <p:cNvPr id="26727" name="Oval 205">
                <a:extLst>
                  <a:ext uri="{FF2B5EF4-FFF2-40B4-BE49-F238E27FC236}">
                    <a16:creationId xmlns:a16="http://schemas.microsoft.com/office/drawing/2014/main" id="{8774A8E1-2051-A94F-BB5C-27C48EE5C08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56" y="2152"/>
                <a:ext cx="96" cy="96"/>
              </a:xfrm>
              <a:prstGeom prst="ellipse">
                <a:avLst/>
              </a:prstGeom>
              <a:solidFill>
                <a:schemeClr val="tx2"/>
              </a:solidFill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32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8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24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9pPr>
              </a:lstStyle>
              <a:p>
                <a:pPr algn="ctr" eaLnBrk="1" hangingPunct="1">
                  <a:buFontTx/>
                  <a:buNone/>
                </a:pPr>
                <a:endParaRPr lang="en-US" altLang="en-US" sz="1800"/>
              </a:p>
            </p:txBody>
          </p:sp>
          <p:sp>
            <p:nvSpPr>
              <p:cNvPr id="26728" name="Oval 206">
                <a:extLst>
                  <a:ext uri="{FF2B5EF4-FFF2-40B4-BE49-F238E27FC236}">
                    <a16:creationId xmlns:a16="http://schemas.microsoft.com/office/drawing/2014/main" id="{2F6BD5CC-32AC-0944-B95C-F9092504F66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640" y="3016"/>
                <a:ext cx="96" cy="96"/>
              </a:xfrm>
              <a:prstGeom prst="ellipse">
                <a:avLst/>
              </a:prstGeom>
              <a:solidFill>
                <a:schemeClr val="tx2"/>
              </a:solidFill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32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8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24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9pPr>
              </a:lstStyle>
              <a:p>
                <a:pPr algn="ctr" eaLnBrk="1" hangingPunct="1">
                  <a:buFontTx/>
                  <a:buNone/>
                </a:pPr>
                <a:endParaRPr lang="en-US" altLang="en-US" sz="1800"/>
              </a:p>
            </p:txBody>
          </p:sp>
          <p:sp>
            <p:nvSpPr>
              <p:cNvPr id="26729" name="Oval 207">
                <a:extLst>
                  <a:ext uri="{FF2B5EF4-FFF2-40B4-BE49-F238E27FC236}">
                    <a16:creationId xmlns:a16="http://schemas.microsoft.com/office/drawing/2014/main" id="{5AC68778-3342-5546-A316-BE279A2D0B7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08" y="3024"/>
                <a:ext cx="96" cy="96"/>
              </a:xfrm>
              <a:prstGeom prst="ellipse">
                <a:avLst/>
              </a:prstGeom>
              <a:solidFill>
                <a:schemeClr val="tx2"/>
              </a:solidFill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32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8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24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9pPr>
              </a:lstStyle>
              <a:p>
                <a:pPr algn="ctr" eaLnBrk="1" hangingPunct="1">
                  <a:buFontTx/>
                  <a:buNone/>
                </a:pPr>
                <a:endParaRPr lang="en-US" altLang="en-US" sz="1800"/>
              </a:p>
            </p:txBody>
          </p:sp>
          <p:sp>
            <p:nvSpPr>
              <p:cNvPr id="26730" name="Oval 208">
                <a:extLst>
                  <a:ext uri="{FF2B5EF4-FFF2-40B4-BE49-F238E27FC236}">
                    <a16:creationId xmlns:a16="http://schemas.microsoft.com/office/drawing/2014/main" id="{08673F54-8793-E64F-B169-F0DA87CB2C8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60" y="3024"/>
                <a:ext cx="96" cy="96"/>
              </a:xfrm>
              <a:prstGeom prst="ellipse">
                <a:avLst/>
              </a:prstGeom>
              <a:solidFill>
                <a:schemeClr val="tx2"/>
              </a:solidFill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32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8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24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9pPr>
              </a:lstStyle>
              <a:p>
                <a:pPr algn="ctr" eaLnBrk="1" hangingPunct="1">
                  <a:buFontTx/>
                  <a:buNone/>
                </a:pPr>
                <a:endParaRPr lang="en-US" altLang="en-US" sz="1800"/>
              </a:p>
            </p:txBody>
          </p:sp>
          <p:sp>
            <p:nvSpPr>
              <p:cNvPr id="26731" name="Oval 209">
                <a:extLst>
                  <a:ext uri="{FF2B5EF4-FFF2-40B4-BE49-F238E27FC236}">
                    <a16:creationId xmlns:a16="http://schemas.microsoft.com/office/drawing/2014/main" id="{5E49D008-1A31-CD46-A8F0-8732E84138E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112" y="3024"/>
                <a:ext cx="96" cy="96"/>
              </a:xfrm>
              <a:prstGeom prst="ellipse">
                <a:avLst/>
              </a:prstGeom>
              <a:solidFill>
                <a:schemeClr val="tx2"/>
              </a:solidFill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32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8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24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9pPr>
              </a:lstStyle>
              <a:p>
                <a:pPr algn="ctr" eaLnBrk="1" hangingPunct="1">
                  <a:buFontTx/>
                  <a:buNone/>
                </a:pPr>
                <a:endParaRPr lang="en-US" altLang="en-US" sz="1800"/>
              </a:p>
            </p:txBody>
          </p:sp>
          <p:sp>
            <p:nvSpPr>
              <p:cNvPr id="26732" name="Oval 210">
                <a:extLst>
                  <a:ext uri="{FF2B5EF4-FFF2-40B4-BE49-F238E27FC236}">
                    <a16:creationId xmlns:a16="http://schemas.microsoft.com/office/drawing/2014/main" id="{FFD9D73F-CD7D-DA45-8B64-F4CEB8C4554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240" y="3024"/>
                <a:ext cx="96" cy="96"/>
              </a:xfrm>
              <a:prstGeom prst="ellipse">
                <a:avLst/>
              </a:prstGeom>
              <a:solidFill>
                <a:schemeClr val="tx2"/>
              </a:solidFill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32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8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24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9pPr>
              </a:lstStyle>
              <a:p>
                <a:pPr algn="ctr" eaLnBrk="1" hangingPunct="1">
                  <a:buFontTx/>
                  <a:buNone/>
                </a:pPr>
                <a:endParaRPr lang="en-US" altLang="en-US" sz="1800"/>
              </a:p>
            </p:txBody>
          </p:sp>
          <p:sp>
            <p:nvSpPr>
              <p:cNvPr id="26733" name="Oval 211">
                <a:extLst>
                  <a:ext uri="{FF2B5EF4-FFF2-40B4-BE49-F238E27FC236}">
                    <a16:creationId xmlns:a16="http://schemas.microsoft.com/office/drawing/2014/main" id="{D13F967D-C48D-034B-B68C-106D32BCA9B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376" y="3024"/>
                <a:ext cx="96" cy="96"/>
              </a:xfrm>
              <a:prstGeom prst="ellipse">
                <a:avLst/>
              </a:prstGeom>
              <a:solidFill>
                <a:schemeClr val="tx2"/>
              </a:solidFill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32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8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24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9pPr>
              </a:lstStyle>
              <a:p>
                <a:pPr algn="ctr" eaLnBrk="1" hangingPunct="1">
                  <a:buFontTx/>
                  <a:buNone/>
                </a:pPr>
                <a:endParaRPr lang="en-US" altLang="en-US" sz="1800"/>
              </a:p>
            </p:txBody>
          </p:sp>
          <p:sp>
            <p:nvSpPr>
              <p:cNvPr id="26734" name="Oval 212">
                <a:extLst>
                  <a:ext uri="{FF2B5EF4-FFF2-40B4-BE49-F238E27FC236}">
                    <a16:creationId xmlns:a16="http://schemas.microsoft.com/office/drawing/2014/main" id="{9E650FD2-C06D-D94F-814F-5A2E05A2D30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160" y="2600"/>
                <a:ext cx="96" cy="96"/>
              </a:xfrm>
              <a:prstGeom prst="ellipse">
                <a:avLst/>
              </a:prstGeom>
              <a:solidFill>
                <a:schemeClr val="tx2"/>
              </a:solidFill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32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8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24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9pPr>
              </a:lstStyle>
              <a:p>
                <a:pPr algn="ctr" eaLnBrk="1" hangingPunct="1">
                  <a:buFontTx/>
                  <a:buNone/>
                </a:pPr>
                <a:endParaRPr lang="en-US" altLang="en-US" sz="1800"/>
              </a:p>
            </p:txBody>
          </p:sp>
          <p:sp>
            <p:nvSpPr>
              <p:cNvPr id="26735" name="Oval 213">
                <a:extLst>
                  <a:ext uri="{FF2B5EF4-FFF2-40B4-BE49-F238E27FC236}">
                    <a16:creationId xmlns:a16="http://schemas.microsoft.com/office/drawing/2014/main" id="{0F5C70FE-EB5A-A04D-A198-59C65FB3D98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304" y="2592"/>
                <a:ext cx="96" cy="96"/>
              </a:xfrm>
              <a:prstGeom prst="ellipse">
                <a:avLst/>
              </a:prstGeom>
              <a:solidFill>
                <a:schemeClr val="tx2"/>
              </a:solidFill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32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8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24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9pPr>
              </a:lstStyle>
              <a:p>
                <a:pPr algn="ctr" eaLnBrk="1" hangingPunct="1">
                  <a:buFontTx/>
                  <a:buNone/>
                </a:pPr>
                <a:endParaRPr lang="en-US" altLang="en-US" sz="1800"/>
              </a:p>
            </p:txBody>
          </p:sp>
          <p:sp>
            <p:nvSpPr>
              <p:cNvPr id="26736" name="Oval 214">
                <a:extLst>
                  <a:ext uri="{FF2B5EF4-FFF2-40B4-BE49-F238E27FC236}">
                    <a16:creationId xmlns:a16="http://schemas.microsoft.com/office/drawing/2014/main" id="{4DEB6845-886A-2345-94C1-5310064C0D9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96" y="2600"/>
                <a:ext cx="96" cy="96"/>
              </a:xfrm>
              <a:prstGeom prst="ellipse">
                <a:avLst/>
              </a:prstGeom>
              <a:solidFill>
                <a:schemeClr val="tx2"/>
              </a:solidFill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32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8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24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9pPr>
              </a:lstStyle>
              <a:p>
                <a:pPr algn="ctr" eaLnBrk="1" hangingPunct="1">
                  <a:buFontTx/>
                  <a:buNone/>
                </a:pPr>
                <a:endParaRPr lang="en-US" altLang="en-US" sz="1800"/>
              </a:p>
            </p:txBody>
          </p:sp>
          <p:sp>
            <p:nvSpPr>
              <p:cNvPr id="26737" name="Oval 215">
                <a:extLst>
                  <a:ext uri="{FF2B5EF4-FFF2-40B4-BE49-F238E27FC236}">
                    <a16:creationId xmlns:a16="http://schemas.microsoft.com/office/drawing/2014/main" id="{7BAED3E7-0F6E-0E49-A34A-2A246192913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76" y="2600"/>
                <a:ext cx="96" cy="96"/>
              </a:xfrm>
              <a:prstGeom prst="ellips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32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8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24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9pPr>
              </a:lstStyle>
              <a:p>
                <a:pPr algn="ctr" eaLnBrk="1" hangingPunct="1">
                  <a:buFontTx/>
                  <a:buNone/>
                </a:pPr>
                <a:endParaRPr lang="en-US" altLang="en-US" sz="1800"/>
              </a:p>
            </p:txBody>
          </p:sp>
          <p:sp>
            <p:nvSpPr>
              <p:cNvPr id="26738" name="Oval 216">
                <a:extLst>
                  <a:ext uri="{FF2B5EF4-FFF2-40B4-BE49-F238E27FC236}">
                    <a16:creationId xmlns:a16="http://schemas.microsoft.com/office/drawing/2014/main" id="{C7940266-B3B8-A344-9F56-6248A4E28CF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152" y="2608"/>
                <a:ext cx="96" cy="96"/>
              </a:xfrm>
              <a:prstGeom prst="ellipse">
                <a:avLst/>
              </a:prstGeom>
              <a:solidFill>
                <a:schemeClr val="tx2"/>
              </a:solidFill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32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8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24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9pPr>
              </a:lstStyle>
              <a:p>
                <a:pPr algn="ctr" eaLnBrk="1" hangingPunct="1">
                  <a:buFontTx/>
                  <a:buNone/>
                </a:pPr>
                <a:endParaRPr lang="en-US" altLang="en-US" sz="1800"/>
              </a:p>
            </p:txBody>
          </p:sp>
          <p:sp>
            <p:nvSpPr>
              <p:cNvPr id="26739" name="Oval 217">
                <a:extLst>
                  <a:ext uri="{FF2B5EF4-FFF2-40B4-BE49-F238E27FC236}">
                    <a16:creationId xmlns:a16="http://schemas.microsoft.com/office/drawing/2014/main" id="{DA8210EB-06AE-E140-BB13-2E7F5DE1E6E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288" y="2600"/>
                <a:ext cx="96" cy="96"/>
              </a:xfrm>
              <a:prstGeom prst="ellipse">
                <a:avLst/>
              </a:prstGeom>
              <a:solidFill>
                <a:schemeClr val="tx2"/>
              </a:solidFill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32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8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24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9pPr>
              </a:lstStyle>
              <a:p>
                <a:pPr algn="ctr" eaLnBrk="1" hangingPunct="1">
                  <a:buFontTx/>
                  <a:buNone/>
                </a:pPr>
                <a:endParaRPr lang="en-US" altLang="en-US" sz="1800"/>
              </a:p>
            </p:txBody>
          </p:sp>
          <p:sp>
            <p:nvSpPr>
              <p:cNvPr id="26740" name="Oval 218">
                <a:extLst>
                  <a:ext uri="{FF2B5EF4-FFF2-40B4-BE49-F238E27FC236}">
                    <a16:creationId xmlns:a16="http://schemas.microsoft.com/office/drawing/2014/main" id="{8DA730FF-F9FE-8C4F-AC74-441167C274B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32" y="1728"/>
                <a:ext cx="96" cy="96"/>
              </a:xfrm>
              <a:prstGeom prst="ellips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32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8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24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9pPr>
              </a:lstStyle>
              <a:p>
                <a:pPr algn="ctr" eaLnBrk="1" hangingPunct="1">
                  <a:buFontTx/>
                  <a:buNone/>
                </a:pPr>
                <a:endParaRPr lang="en-US" altLang="en-US" sz="1800"/>
              </a:p>
            </p:txBody>
          </p:sp>
          <p:sp>
            <p:nvSpPr>
              <p:cNvPr id="26741" name="Oval 219">
                <a:extLst>
                  <a:ext uri="{FF2B5EF4-FFF2-40B4-BE49-F238E27FC236}">
                    <a16:creationId xmlns:a16="http://schemas.microsoft.com/office/drawing/2014/main" id="{16690537-47B6-A14C-B9ED-76E1CCBDDDB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96" y="2160"/>
                <a:ext cx="96" cy="96"/>
              </a:xfrm>
              <a:prstGeom prst="ellips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32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8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24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9pPr>
              </a:lstStyle>
              <a:p>
                <a:pPr algn="ctr" eaLnBrk="1" hangingPunct="1">
                  <a:buFontTx/>
                  <a:buNone/>
                </a:pPr>
                <a:endParaRPr lang="en-US" altLang="en-US" sz="1800"/>
              </a:p>
            </p:txBody>
          </p:sp>
          <p:sp>
            <p:nvSpPr>
              <p:cNvPr id="26742" name="Oval 220">
                <a:extLst>
                  <a:ext uri="{FF2B5EF4-FFF2-40B4-BE49-F238E27FC236}">
                    <a16:creationId xmlns:a16="http://schemas.microsoft.com/office/drawing/2014/main" id="{A38F6557-2019-784C-8FF8-46A9400235A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120" y="1304"/>
                <a:ext cx="96" cy="96"/>
              </a:xfrm>
              <a:prstGeom prst="ellipse">
                <a:avLst/>
              </a:prstGeom>
              <a:noFill/>
              <a:ln w="31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32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8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24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9pPr>
              </a:lstStyle>
              <a:p>
                <a:pPr algn="ctr" eaLnBrk="1" hangingPunct="1">
                  <a:buFontTx/>
                  <a:buNone/>
                </a:pPr>
                <a:endParaRPr lang="en-US" altLang="en-US" sz="1800"/>
              </a:p>
            </p:txBody>
          </p:sp>
          <p:sp>
            <p:nvSpPr>
              <p:cNvPr id="26743" name="Line 221">
                <a:extLst>
                  <a:ext uri="{FF2B5EF4-FFF2-40B4-BE49-F238E27FC236}">
                    <a16:creationId xmlns:a16="http://schemas.microsoft.com/office/drawing/2014/main" id="{C397A39C-8A49-EB4B-90EE-CEC65FCFB04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064" y="1104"/>
                <a:ext cx="96" cy="19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744" name="Line 222">
                <a:extLst>
                  <a:ext uri="{FF2B5EF4-FFF2-40B4-BE49-F238E27FC236}">
                    <a16:creationId xmlns:a16="http://schemas.microsoft.com/office/drawing/2014/main" id="{23C02FD7-1BC4-1C4D-94B4-78951DA21BD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720" y="2688"/>
                <a:ext cx="48" cy="384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745" name="Line 223">
                <a:extLst>
                  <a:ext uri="{FF2B5EF4-FFF2-40B4-BE49-F238E27FC236}">
                    <a16:creationId xmlns:a16="http://schemas.microsoft.com/office/drawing/2014/main" id="{898E5F87-351C-124A-A54A-D3CE45D854A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768" y="2688"/>
                <a:ext cx="96" cy="384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746" name="Line 224">
                <a:extLst>
                  <a:ext uri="{FF2B5EF4-FFF2-40B4-BE49-F238E27FC236}">
                    <a16:creationId xmlns:a16="http://schemas.microsoft.com/office/drawing/2014/main" id="{B2B00F7D-C0E5-654E-8EDF-5566B97F396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768" y="2688"/>
                <a:ext cx="240" cy="384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747" name="Line 225">
                <a:extLst>
                  <a:ext uri="{FF2B5EF4-FFF2-40B4-BE49-F238E27FC236}">
                    <a16:creationId xmlns:a16="http://schemas.microsoft.com/office/drawing/2014/main" id="{E487EB41-079F-304A-BA67-0ED2B4E59C0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768" y="2688"/>
                <a:ext cx="384" cy="384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748" name="Line 226">
                <a:extLst>
                  <a:ext uri="{FF2B5EF4-FFF2-40B4-BE49-F238E27FC236}">
                    <a16:creationId xmlns:a16="http://schemas.microsoft.com/office/drawing/2014/main" id="{B1CF324D-52EB-E34B-845C-B9A9F45CB34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336" y="2256"/>
                <a:ext cx="192" cy="384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749" name="Line 227">
                <a:extLst>
                  <a:ext uri="{FF2B5EF4-FFF2-40B4-BE49-F238E27FC236}">
                    <a16:creationId xmlns:a16="http://schemas.microsoft.com/office/drawing/2014/main" id="{7BEC886E-135B-834B-8FEC-E56AD0E17A9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480" y="2256"/>
                <a:ext cx="48" cy="33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750" name="Line 228">
                <a:extLst>
                  <a:ext uri="{FF2B5EF4-FFF2-40B4-BE49-F238E27FC236}">
                    <a16:creationId xmlns:a16="http://schemas.microsoft.com/office/drawing/2014/main" id="{F1A264D3-746A-5741-A6EE-95BB6FD0046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28" y="2256"/>
                <a:ext cx="96" cy="384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751" name="Line 229">
                <a:extLst>
                  <a:ext uri="{FF2B5EF4-FFF2-40B4-BE49-F238E27FC236}">
                    <a16:creationId xmlns:a16="http://schemas.microsoft.com/office/drawing/2014/main" id="{6B7BD172-D76A-494F-AE78-A24E8F589A9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28" y="2256"/>
                <a:ext cx="240" cy="33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752" name="Line 230">
                <a:extLst>
                  <a:ext uri="{FF2B5EF4-FFF2-40B4-BE49-F238E27FC236}">
                    <a16:creationId xmlns:a16="http://schemas.microsoft.com/office/drawing/2014/main" id="{567B8C66-4660-234F-8BAD-20C80D1633C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28" y="2256"/>
                <a:ext cx="816" cy="384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753" name="Line 231">
                <a:extLst>
                  <a:ext uri="{FF2B5EF4-FFF2-40B4-BE49-F238E27FC236}">
                    <a16:creationId xmlns:a16="http://schemas.microsoft.com/office/drawing/2014/main" id="{C9641B6F-4D51-A146-8FCA-C85288AE08C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76" y="2256"/>
                <a:ext cx="864" cy="33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754" name="Line 232">
                <a:extLst>
                  <a:ext uri="{FF2B5EF4-FFF2-40B4-BE49-F238E27FC236}">
                    <a16:creationId xmlns:a16="http://schemas.microsoft.com/office/drawing/2014/main" id="{C989DD31-80C9-F344-BE67-651018CD3F2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528" y="1824"/>
                <a:ext cx="1344" cy="33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755" name="Line 233">
                <a:extLst>
                  <a:ext uri="{FF2B5EF4-FFF2-40B4-BE49-F238E27FC236}">
                    <a16:creationId xmlns:a16="http://schemas.microsoft.com/office/drawing/2014/main" id="{6CB97825-9769-E349-9CCE-CB0568AB6DD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488" y="1824"/>
                <a:ext cx="384" cy="33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756" name="Line 234">
                <a:extLst>
                  <a:ext uri="{FF2B5EF4-FFF2-40B4-BE49-F238E27FC236}">
                    <a16:creationId xmlns:a16="http://schemas.microsoft.com/office/drawing/2014/main" id="{43801DC3-3802-A14F-9530-D4EB376E954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632" y="1824"/>
                <a:ext cx="240" cy="33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757" name="Line 235">
                <a:extLst>
                  <a:ext uri="{FF2B5EF4-FFF2-40B4-BE49-F238E27FC236}">
                    <a16:creationId xmlns:a16="http://schemas.microsoft.com/office/drawing/2014/main" id="{3FC57827-2BDB-5149-A0FA-9484085CB81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776" y="1824"/>
                <a:ext cx="96" cy="33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758" name="Line 236">
                <a:extLst>
                  <a:ext uri="{FF2B5EF4-FFF2-40B4-BE49-F238E27FC236}">
                    <a16:creationId xmlns:a16="http://schemas.microsoft.com/office/drawing/2014/main" id="{4C079F22-1116-F744-B4B1-189DB60E78F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1872" y="1824"/>
                <a:ext cx="48" cy="384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759" name="Line 237">
                <a:extLst>
                  <a:ext uri="{FF2B5EF4-FFF2-40B4-BE49-F238E27FC236}">
                    <a16:creationId xmlns:a16="http://schemas.microsoft.com/office/drawing/2014/main" id="{AC7D104A-D02F-2644-BF05-2934E9A6634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872" y="1824"/>
                <a:ext cx="1104" cy="33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760" name="Line 238">
                <a:extLst>
                  <a:ext uri="{FF2B5EF4-FFF2-40B4-BE49-F238E27FC236}">
                    <a16:creationId xmlns:a16="http://schemas.microsoft.com/office/drawing/2014/main" id="{5DA7F066-E68F-F846-9405-17671166F85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208" y="2256"/>
                <a:ext cx="720" cy="33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761" name="Line 239">
                <a:extLst>
                  <a:ext uri="{FF2B5EF4-FFF2-40B4-BE49-F238E27FC236}">
                    <a16:creationId xmlns:a16="http://schemas.microsoft.com/office/drawing/2014/main" id="{96E2FA75-ED94-4A49-A2F4-BE53EBA5CC7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352" y="2256"/>
                <a:ext cx="576" cy="33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762" name="Line 240">
                <a:extLst>
                  <a:ext uri="{FF2B5EF4-FFF2-40B4-BE49-F238E27FC236}">
                    <a16:creationId xmlns:a16="http://schemas.microsoft.com/office/drawing/2014/main" id="{5110FB44-94CB-3841-A7F1-DCA72494508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544" y="2256"/>
                <a:ext cx="384" cy="33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763" name="Line 241">
                <a:extLst>
                  <a:ext uri="{FF2B5EF4-FFF2-40B4-BE49-F238E27FC236}">
                    <a16:creationId xmlns:a16="http://schemas.microsoft.com/office/drawing/2014/main" id="{4D42E7B2-A060-034F-AF2F-D7BFFD730BA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2928" y="2256"/>
                <a:ext cx="96" cy="33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764" name="Line 242">
                <a:extLst>
                  <a:ext uri="{FF2B5EF4-FFF2-40B4-BE49-F238E27FC236}">
                    <a16:creationId xmlns:a16="http://schemas.microsoft.com/office/drawing/2014/main" id="{A1F2D480-1FCF-EF41-B50A-5BC75B719BC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2928" y="2256"/>
                <a:ext cx="288" cy="384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765" name="Line 243">
                <a:extLst>
                  <a:ext uri="{FF2B5EF4-FFF2-40B4-BE49-F238E27FC236}">
                    <a16:creationId xmlns:a16="http://schemas.microsoft.com/office/drawing/2014/main" id="{7353DB65-A73A-704E-99B3-BEF6E422547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2928" y="2256"/>
                <a:ext cx="432" cy="384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766" name="Line 244">
                <a:extLst>
                  <a:ext uri="{FF2B5EF4-FFF2-40B4-BE49-F238E27FC236}">
                    <a16:creationId xmlns:a16="http://schemas.microsoft.com/office/drawing/2014/main" id="{50CD8807-314B-D24F-806F-CC100070458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872" y="1392"/>
                <a:ext cx="288" cy="336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767" name="Line 245">
                <a:extLst>
                  <a:ext uri="{FF2B5EF4-FFF2-40B4-BE49-F238E27FC236}">
                    <a16:creationId xmlns:a16="http://schemas.microsoft.com/office/drawing/2014/main" id="{976B8EFD-0213-4946-AB31-31E5A3477D9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688" y="2688"/>
                <a:ext cx="336" cy="384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768" name="Line 246">
                <a:extLst>
                  <a:ext uri="{FF2B5EF4-FFF2-40B4-BE49-F238E27FC236}">
                    <a16:creationId xmlns:a16="http://schemas.microsoft.com/office/drawing/2014/main" id="{24FA27F0-5ED8-2445-BC36-BB77B45B696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880" y="2688"/>
                <a:ext cx="144" cy="384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769" name="Line 247">
                <a:extLst>
                  <a:ext uri="{FF2B5EF4-FFF2-40B4-BE49-F238E27FC236}">
                    <a16:creationId xmlns:a16="http://schemas.microsoft.com/office/drawing/2014/main" id="{035E47DF-856A-C74F-8BA2-E903589ED41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3024" y="2688"/>
                <a:ext cx="0" cy="33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770" name="Line 248">
                <a:extLst>
                  <a:ext uri="{FF2B5EF4-FFF2-40B4-BE49-F238E27FC236}">
                    <a16:creationId xmlns:a16="http://schemas.microsoft.com/office/drawing/2014/main" id="{1A62B7EE-4254-A849-8FC9-153AF96A653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024" y="2688"/>
                <a:ext cx="144" cy="33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771" name="Line 249">
                <a:extLst>
                  <a:ext uri="{FF2B5EF4-FFF2-40B4-BE49-F238E27FC236}">
                    <a16:creationId xmlns:a16="http://schemas.microsoft.com/office/drawing/2014/main" id="{A11916E5-D03E-8845-B86D-FA907750B83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024" y="2688"/>
                <a:ext cx="288" cy="384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772" name="Line 250">
                <a:extLst>
                  <a:ext uri="{FF2B5EF4-FFF2-40B4-BE49-F238E27FC236}">
                    <a16:creationId xmlns:a16="http://schemas.microsoft.com/office/drawing/2014/main" id="{0C2FD8F1-8D4D-E340-845D-F69BD837143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024" y="2688"/>
                <a:ext cx="432" cy="384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773" name="Line 251">
                <a:extLst>
                  <a:ext uri="{FF2B5EF4-FFF2-40B4-BE49-F238E27FC236}">
                    <a16:creationId xmlns:a16="http://schemas.microsoft.com/office/drawing/2014/main" id="{997D0153-D63F-9840-A9C4-C4A2666EBA8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1920" y="1392"/>
                <a:ext cx="240" cy="144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774" name="Line 252">
                <a:extLst>
                  <a:ext uri="{FF2B5EF4-FFF2-40B4-BE49-F238E27FC236}">
                    <a16:creationId xmlns:a16="http://schemas.microsoft.com/office/drawing/2014/main" id="{5E183AD0-2534-E64C-8127-D942F6E4AAB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160" y="1392"/>
                <a:ext cx="96" cy="19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775" name="Line 253">
                <a:extLst>
                  <a:ext uri="{FF2B5EF4-FFF2-40B4-BE49-F238E27FC236}">
                    <a16:creationId xmlns:a16="http://schemas.microsoft.com/office/drawing/2014/main" id="{B4F91E7B-B056-3746-9136-063716EF063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2208" y="1392"/>
                <a:ext cx="144" cy="144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776" name="Line 254">
                <a:extLst>
                  <a:ext uri="{FF2B5EF4-FFF2-40B4-BE49-F238E27FC236}">
                    <a16:creationId xmlns:a16="http://schemas.microsoft.com/office/drawing/2014/main" id="{0426E48E-2F42-3043-B46B-FFF74B5ACF8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1920" y="1392"/>
                <a:ext cx="192" cy="48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777" name="Text Box 255">
                <a:extLst>
                  <a:ext uri="{FF2B5EF4-FFF2-40B4-BE49-F238E27FC236}">
                    <a16:creationId xmlns:a16="http://schemas.microsoft.com/office/drawing/2014/main" id="{B6F47EAB-5E78-9244-891F-18FC922B5F6E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134" y="1158"/>
                <a:ext cx="247" cy="21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32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8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24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9pPr>
              </a:lstStyle>
              <a:p>
                <a:pPr algn="ctr" eaLnBrk="1" hangingPunct="1">
                  <a:buFontTx/>
                  <a:buNone/>
                </a:pPr>
                <a:r>
                  <a:rPr lang="en-US" altLang="en-US" sz="1400" b="1"/>
                  <a:t>25</a:t>
                </a:r>
              </a:p>
            </p:txBody>
          </p:sp>
          <p:sp>
            <p:nvSpPr>
              <p:cNvPr id="26778" name="Text Box 256">
                <a:extLst>
                  <a:ext uri="{FF2B5EF4-FFF2-40B4-BE49-F238E27FC236}">
                    <a16:creationId xmlns:a16="http://schemas.microsoft.com/office/drawing/2014/main" id="{13B99236-3F40-E34C-AE3C-286A49DA663D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506" y="1587"/>
                <a:ext cx="310" cy="21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222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32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8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24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9pPr>
              </a:lstStyle>
              <a:p>
                <a:pPr algn="ctr" eaLnBrk="1" hangingPunct="1">
                  <a:buFontTx/>
                  <a:buNone/>
                </a:pPr>
                <a:r>
                  <a:rPr lang="en-US" altLang="en-US" sz="1400" b="1"/>
                  <a:t>253</a:t>
                </a:r>
              </a:p>
            </p:txBody>
          </p:sp>
          <p:sp>
            <p:nvSpPr>
              <p:cNvPr id="26779" name="Text Box 257">
                <a:extLst>
                  <a:ext uri="{FF2B5EF4-FFF2-40B4-BE49-F238E27FC236}">
                    <a16:creationId xmlns:a16="http://schemas.microsoft.com/office/drawing/2014/main" id="{59E4BC3F-E3B9-0B49-AF69-A968E665A4A3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86" y="1955"/>
                <a:ext cx="376" cy="21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905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32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8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24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9pPr>
              </a:lstStyle>
              <a:p>
                <a:pPr algn="ctr" eaLnBrk="1" hangingPunct="1">
                  <a:buFontTx/>
                  <a:buNone/>
                </a:pPr>
                <a:r>
                  <a:rPr lang="en-US" altLang="en-US" sz="1400" b="1"/>
                  <a:t>2531</a:t>
                </a:r>
              </a:p>
            </p:txBody>
          </p:sp>
          <p:sp>
            <p:nvSpPr>
              <p:cNvPr id="26780" name="Text Box 258">
                <a:extLst>
                  <a:ext uri="{FF2B5EF4-FFF2-40B4-BE49-F238E27FC236}">
                    <a16:creationId xmlns:a16="http://schemas.microsoft.com/office/drawing/2014/main" id="{566D9613-2DEF-3147-868C-109504BFB33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762" y="2591"/>
                <a:ext cx="438" cy="21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905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32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8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24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9pPr>
              </a:lstStyle>
              <a:p>
                <a:pPr algn="ctr" eaLnBrk="1" hangingPunct="1">
                  <a:buFontTx/>
                  <a:buNone/>
                </a:pPr>
                <a:r>
                  <a:rPr lang="en-US" altLang="en-US" sz="1400" b="1"/>
                  <a:t>25314</a:t>
                </a:r>
              </a:p>
            </p:txBody>
          </p:sp>
          <p:sp>
            <p:nvSpPr>
              <p:cNvPr id="26781" name="Text Box 259">
                <a:extLst>
                  <a:ext uri="{FF2B5EF4-FFF2-40B4-BE49-F238E27FC236}">
                    <a16:creationId xmlns:a16="http://schemas.microsoft.com/office/drawing/2014/main" id="{4DEACDB1-1FC0-5849-8406-E19D691B918B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874" y="1968"/>
                <a:ext cx="374" cy="21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905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32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8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24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9pPr>
              </a:lstStyle>
              <a:p>
                <a:pPr algn="ctr" eaLnBrk="1" hangingPunct="1">
                  <a:buFontTx/>
                  <a:buNone/>
                </a:pPr>
                <a:r>
                  <a:rPr lang="en-US" altLang="en-US" sz="1400" b="1"/>
                  <a:t>2536</a:t>
                </a:r>
              </a:p>
            </p:txBody>
          </p:sp>
          <p:sp>
            <p:nvSpPr>
              <p:cNvPr id="26782" name="Text Box 260">
                <a:extLst>
                  <a:ext uri="{FF2B5EF4-FFF2-40B4-BE49-F238E27FC236}">
                    <a16:creationId xmlns:a16="http://schemas.microsoft.com/office/drawing/2014/main" id="{D0FB87C1-4DB5-1946-8E76-EBB273283AA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593" y="2591"/>
                <a:ext cx="438" cy="21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905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32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8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24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9pPr>
              </a:lstStyle>
              <a:p>
                <a:pPr algn="ctr" eaLnBrk="1" hangingPunct="1">
                  <a:buFontTx/>
                  <a:buNone/>
                </a:pPr>
                <a:r>
                  <a:rPr lang="en-US" altLang="en-US" sz="1400" b="1"/>
                  <a:t>25364</a:t>
                </a:r>
              </a:p>
            </p:txBody>
          </p:sp>
          <p:sp>
            <p:nvSpPr>
              <p:cNvPr id="26783" name="Line 261">
                <a:extLst>
                  <a:ext uri="{FF2B5EF4-FFF2-40B4-BE49-F238E27FC236}">
                    <a16:creationId xmlns:a16="http://schemas.microsoft.com/office/drawing/2014/main" id="{16E5D431-5EAE-9A4D-A127-B057A82BA2B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88" y="1344"/>
                <a:ext cx="3504" cy="0"/>
              </a:xfrm>
              <a:prstGeom prst="line">
                <a:avLst/>
              </a:prstGeom>
              <a:noFill/>
              <a:ln w="19050" cap="rnd">
                <a:solidFill>
                  <a:schemeClr val="tx1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26697" name="Group 273">
              <a:extLst>
                <a:ext uri="{FF2B5EF4-FFF2-40B4-BE49-F238E27FC236}">
                  <a16:creationId xmlns:a16="http://schemas.microsoft.com/office/drawing/2014/main" id="{3A7BF486-B8AC-2B43-9486-2684F8B15C1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072" y="2448"/>
              <a:ext cx="2704" cy="1488"/>
              <a:chOff x="1072" y="2448"/>
              <a:chExt cx="2704" cy="1488"/>
            </a:xfrm>
          </p:grpSpPr>
          <p:sp>
            <p:nvSpPr>
              <p:cNvPr id="26698" name="Freeform 270">
                <a:extLst>
                  <a:ext uri="{FF2B5EF4-FFF2-40B4-BE49-F238E27FC236}">
                    <a16:creationId xmlns:a16="http://schemas.microsoft.com/office/drawing/2014/main" id="{DF6DB49B-6FE4-4644-A950-E92DA0A5A85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072" y="2448"/>
                <a:ext cx="1568" cy="768"/>
              </a:xfrm>
              <a:custGeom>
                <a:avLst/>
                <a:gdLst>
                  <a:gd name="T0" fmla="*/ 512 w 1568"/>
                  <a:gd name="T1" fmla="*/ 768 h 768"/>
                  <a:gd name="T2" fmla="*/ 176 w 1568"/>
                  <a:gd name="T3" fmla="*/ 384 h 768"/>
                  <a:gd name="T4" fmla="*/ 1568 w 1568"/>
                  <a:gd name="T5" fmla="*/ 0 h 768"/>
                  <a:gd name="T6" fmla="*/ 0 60000 65536"/>
                  <a:gd name="T7" fmla="*/ 0 60000 65536"/>
                  <a:gd name="T8" fmla="*/ 0 60000 65536"/>
                  <a:gd name="T9" fmla="*/ 0 w 1568"/>
                  <a:gd name="T10" fmla="*/ 0 h 768"/>
                  <a:gd name="T11" fmla="*/ 1568 w 1568"/>
                  <a:gd name="T12" fmla="*/ 768 h 768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1568" h="768">
                    <a:moveTo>
                      <a:pt x="512" y="768"/>
                    </a:moveTo>
                    <a:cubicBezTo>
                      <a:pt x="256" y="640"/>
                      <a:pt x="0" y="512"/>
                      <a:pt x="176" y="384"/>
                    </a:cubicBezTo>
                    <a:cubicBezTo>
                      <a:pt x="352" y="256"/>
                      <a:pt x="960" y="128"/>
                      <a:pt x="1568" y="0"/>
                    </a:cubicBezTo>
                  </a:path>
                </a:pathLst>
              </a:custGeom>
              <a:noFill/>
              <a:ln w="28575">
                <a:solidFill>
                  <a:schemeClr val="tx1"/>
                </a:solidFill>
                <a:prstDash val="dash"/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699" name="Freeform 272">
                <a:extLst>
                  <a:ext uri="{FF2B5EF4-FFF2-40B4-BE49-F238E27FC236}">
                    <a16:creationId xmlns:a16="http://schemas.microsoft.com/office/drawing/2014/main" id="{7FAF6837-00DC-0E4E-8734-7EB34C7285F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392" y="2592"/>
                <a:ext cx="2384" cy="1344"/>
              </a:xfrm>
              <a:custGeom>
                <a:avLst/>
                <a:gdLst>
                  <a:gd name="T0" fmla="*/ 64 w 2384"/>
                  <a:gd name="T1" fmla="*/ 288 h 1344"/>
                  <a:gd name="T2" fmla="*/ 640 w 2384"/>
                  <a:gd name="T3" fmla="*/ 624 h 1344"/>
                  <a:gd name="T4" fmla="*/ 1120 w 2384"/>
                  <a:gd name="T5" fmla="*/ 1008 h 1344"/>
                  <a:gd name="T6" fmla="*/ 1600 w 2384"/>
                  <a:gd name="T7" fmla="*/ 1296 h 1344"/>
                  <a:gd name="T8" fmla="*/ 2080 w 2384"/>
                  <a:gd name="T9" fmla="*/ 1296 h 1344"/>
                  <a:gd name="T10" fmla="*/ 2368 w 2384"/>
                  <a:gd name="T11" fmla="*/ 1152 h 1344"/>
                  <a:gd name="T12" fmla="*/ 2176 w 2384"/>
                  <a:gd name="T13" fmla="*/ 432 h 1344"/>
                  <a:gd name="T14" fmla="*/ 1984 w 2384"/>
                  <a:gd name="T15" fmla="*/ 48 h 1344"/>
                  <a:gd name="T16" fmla="*/ 976 w 2384"/>
                  <a:gd name="T17" fmla="*/ 144 h 1344"/>
                  <a:gd name="T18" fmla="*/ 160 w 2384"/>
                  <a:gd name="T19" fmla="*/ 192 h 1344"/>
                  <a:gd name="T20" fmla="*/ 16 w 2384"/>
                  <a:gd name="T21" fmla="*/ 240 h 1344"/>
                  <a:gd name="T22" fmla="*/ 64 w 2384"/>
                  <a:gd name="T23" fmla="*/ 336 h 1344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w 2384"/>
                  <a:gd name="T37" fmla="*/ 0 h 1344"/>
                  <a:gd name="T38" fmla="*/ 2384 w 2384"/>
                  <a:gd name="T39" fmla="*/ 1344 h 1344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T36" t="T37" r="T38" b="T39"/>
                <a:pathLst>
                  <a:path w="2384" h="1344">
                    <a:moveTo>
                      <a:pt x="64" y="288"/>
                    </a:moveTo>
                    <a:cubicBezTo>
                      <a:pt x="264" y="396"/>
                      <a:pt x="464" y="504"/>
                      <a:pt x="640" y="624"/>
                    </a:cubicBezTo>
                    <a:cubicBezTo>
                      <a:pt x="816" y="744"/>
                      <a:pt x="960" y="896"/>
                      <a:pt x="1120" y="1008"/>
                    </a:cubicBezTo>
                    <a:cubicBezTo>
                      <a:pt x="1280" y="1120"/>
                      <a:pt x="1440" y="1248"/>
                      <a:pt x="1600" y="1296"/>
                    </a:cubicBezTo>
                    <a:cubicBezTo>
                      <a:pt x="1760" y="1344"/>
                      <a:pt x="1952" y="1320"/>
                      <a:pt x="2080" y="1296"/>
                    </a:cubicBezTo>
                    <a:cubicBezTo>
                      <a:pt x="2208" y="1272"/>
                      <a:pt x="2352" y="1296"/>
                      <a:pt x="2368" y="1152"/>
                    </a:cubicBezTo>
                    <a:cubicBezTo>
                      <a:pt x="2384" y="1008"/>
                      <a:pt x="2240" y="616"/>
                      <a:pt x="2176" y="432"/>
                    </a:cubicBezTo>
                    <a:cubicBezTo>
                      <a:pt x="2112" y="248"/>
                      <a:pt x="2184" y="96"/>
                      <a:pt x="1984" y="48"/>
                    </a:cubicBezTo>
                    <a:cubicBezTo>
                      <a:pt x="1784" y="0"/>
                      <a:pt x="1280" y="120"/>
                      <a:pt x="976" y="144"/>
                    </a:cubicBezTo>
                    <a:cubicBezTo>
                      <a:pt x="672" y="168"/>
                      <a:pt x="320" y="176"/>
                      <a:pt x="160" y="192"/>
                    </a:cubicBezTo>
                    <a:cubicBezTo>
                      <a:pt x="0" y="208"/>
                      <a:pt x="32" y="216"/>
                      <a:pt x="16" y="240"/>
                    </a:cubicBezTo>
                    <a:cubicBezTo>
                      <a:pt x="0" y="264"/>
                      <a:pt x="56" y="320"/>
                      <a:pt x="64" y="336"/>
                    </a:cubicBezTo>
                  </a:path>
                </a:pathLst>
              </a:cu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26630" name="Group 341">
            <a:extLst>
              <a:ext uri="{FF2B5EF4-FFF2-40B4-BE49-F238E27FC236}">
                <a16:creationId xmlns:a16="http://schemas.microsoft.com/office/drawing/2014/main" id="{E97F4758-19B6-1F4F-A3AE-DC5BE5A46881}"/>
              </a:ext>
            </a:extLst>
          </p:cNvPr>
          <p:cNvGrpSpPr>
            <a:grpSpLocks/>
          </p:cNvGrpSpPr>
          <p:nvPr/>
        </p:nvGrpSpPr>
        <p:grpSpPr bwMode="auto">
          <a:xfrm>
            <a:off x="6410325" y="2895600"/>
            <a:ext cx="2581275" cy="2574925"/>
            <a:chOff x="1872" y="1920"/>
            <a:chExt cx="1626" cy="1622"/>
          </a:xfrm>
        </p:grpSpPr>
        <p:sp>
          <p:nvSpPr>
            <p:cNvPr id="26631" name="Rectangle 342">
              <a:extLst>
                <a:ext uri="{FF2B5EF4-FFF2-40B4-BE49-F238E27FC236}">
                  <a16:creationId xmlns:a16="http://schemas.microsoft.com/office/drawing/2014/main" id="{267FD03A-94A8-804B-A887-CF8C0DDEA34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24" y="3082"/>
              <a:ext cx="232" cy="230"/>
            </a:xfrm>
            <a:prstGeom prst="rect">
              <a:avLst/>
            </a:prstGeom>
            <a:solidFill>
              <a:srgbClr val="B2B2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r>
                <a:rPr lang="en-US" altLang="en-US" sz="1800"/>
                <a:t>3</a:t>
              </a:r>
            </a:p>
          </p:txBody>
        </p:sp>
        <p:sp>
          <p:nvSpPr>
            <p:cNvPr id="26632" name="Rectangle 343">
              <a:extLst>
                <a:ext uri="{FF2B5EF4-FFF2-40B4-BE49-F238E27FC236}">
                  <a16:creationId xmlns:a16="http://schemas.microsoft.com/office/drawing/2014/main" id="{0C25C93E-0536-BD44-9F2D-66AADEE5FBC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92" y="3082"/>
              <a:ext cx="232" cy="230"/>
            </a:xfrm>
            <a:prstGeom prst="rect">
              <a:avLst/>
            </a:prstGeom>
            <a:solidFill>
              <a:srgbClr val="B2B2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r>
                <a:rPr lang="en-US" altLang="en-US" sz="1800"/>
                <a:t>1</a:t>
              </a:r>
            </a:p>
          </p:txBody>
        </p:sp>
        <p:sp>
          <p:nvSpPr>
            <p:cNvPr id="26633" name="Rectangle 344">
              <a:extLst>
                <a:ext uri="{FF2B5EF4-FFF2-40B4-BE49-F238E27FC236}">
                  <a16:creationId xmlns:a16="http://schemas.microsoft.com/office/drawing/2014/main" id="{392C93B8-4123-F742-A9EC-BFA4B8F7421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60" y="3082"/>
              <a:ext cx="232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26634" name="Rectangle 345">
              <a:extLst>
                <a:ext uri="{FF2B5EF4-FFF2-40B4-BE49-F238E27FC236}">
                  <a16:creationId xmlns:a16="http://schemas.microsoft.com/office/drawing/2014/main" id="{1A3A640A-147B-4846-9559-E71695A000D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28" y="3082"/>
              <a:ext cx="232" cy="230"/>
            </a:xfrm>
            <a:prstGeom prst="rect">
              <a:avLst/>
            </a:prstGeom>
            <a:solidFill>
              <a:srgbClr val="B2B2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r>
                <a:rPr lang="en-US" altLang="en-US" sz="1800"/>
                <a:t>2</a:t>
              </a:r>
            </a:p>
          </p:txBody>
        </p:sp>
        <p:sp>
          <p:nvSpPr>
            <p:cNvPr id="26635" name="Rectangle 346">
              <a:extLst>
                <a:ext uri="{FF2B5EF4-FFF2-40B4-BE49-F238E27FC236}">
                  <a16:creationId xmlns:a16="http://schemas.microsoft.com/office/drawing/2014/main" id="{A21C717E-0F37-164B-918A-B0187FD4AD7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96" y="3082"/>
              <a:ext cx="232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26636" name="Rectangle 347">
              <a:extLst>
                <a:ext uri="{FF2B5EF4-FFF2-40B4-BE49-F238E27FC236}">
                  <a16:creationId xmlns:a16="http://schemas.microsoft.com/office/drawing/2014/main" id="{496D5191-2C95-CB4A-B3B6-9B693EED6F2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64" y="3082"/>
              <a:ext cx="232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26637" name="Rectangle 348">
              <a:extLst>
                <a:ext uri="{FF2B5EF4-FFF2-40B4-BE49-F238E27FC236}">
                  <a16:creationId xmlns:a16="http://schemas.microsoft.com/office/drawing/2014/main" id="{0B98DBA8-D6F1-AC4C-B380-504B2DBC6B9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24" y="2852"/>
              <a:ext cx="232" cy="230"/>
            </a:xfrm>
            <a:prstGeom prst="rect">
              <a:avLst/>
            </a:prstGeom>
            <a:solidFill>
              <a:srgbClr val="B2B2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r>
                <a:rPr lang="en-US" altLang="en-US" sz="1800"/>
                <a:t>2</a:t>
              </a:r>
            </a:p>
          </p:txBody>
        </p:sp>
        <p:sp>
          <p:nvSpPr>
            <p:cNvPr id="26638" name="Rectangle 349">
              <a:extLst>
                <a:ext uri="{FF2B5EF4-FFF2-40B4-BE49-F238E27FC236}">
                  <a16:creationId xmlns:a16="http://schemas.microsoft.com/office/drawing/2014/main" id="{23FA2FC9-951D-0A4B-A777-0B69CE66A80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92" y="2852"/>
              <a:ext cx="232" cy="230"/>
            </a:xfrm>
            <a:prstGeom prst="rect">
              <a:avLst/>
            </a:prstGeom>
            <a:solidFill>
              <a:srgbClr val="B2B2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r>
                <a:rPr lang="en-US" altLang="en-US" sz="1800"/>
                <a:t>2</a:t>
              </a:r>
            </a:p>
          </p:txBody>
        </p:sp>
        <p:sp>
          <p:nvSpPr>
            <p:cNvPr id="26639" name="Rectangle 350">
              <a:extLst>
                <a:ext uri="{FF2B5EF4-FFF2-40B4-BE49-F238E27FC236}">
                  <a16:creationId xmlns:a16="http://schemas.microsoft.com/office/drawing/2014/main" id="{A9818FD1-6DA8-0142-BE52-5EC9E8FB094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60" y="2852"/>
              <a:ext cx="232" cy="230"/>
            </a:xfrm>
            <a:prstGeom prst="rect">
              <a:avLst/>
            </a:prstGeom>
            <a:solidFill>
              <a:srgbClr val="B2B2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r>
                <a:rPr lang="en-US" altLang="en-US" sz="1800"/>
                <a:t>1</a:t>
              </a:r>
            </a:p>
          </p:txBody>
        </p:sp>
        <p:sp>
          <p:nvSpPr>
            <p:cNvPr id="26640" name="Rectangle 351">
              <a:extLst>
                <a:ext uri="{FF2B5EF4-FFF2-40B4-BE49-F238E27FC236}">
                  <a16:creationId xmlns:a16="http://schemas.microsoft.com/office/drawing/2014/main" id="{1AAEF853-5B67-3D43-8B0C-CDD21826261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28" y="2852"/>
              <a:ext cx="232" cy="230"/>
            </a:xfrm>
            <a:prstGeom prst="rect">
              <a:avLst/>
            </a:prstGeom>
            <a:solidFill>
              <a:srgbClr val="B2B2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r>
                <a:rPr lang="en-US" altLang="en-US" sz="1800"/>
                <a:t>2</a:t>
              </a:r>
            </a:p>
          </p:txBody>
        </p:sp>
        <p:sp>
          <p:nvSpPr>
            <p:cNvPr id="26641" name="Rectangle 352">
              <a:extLst>
                <a:ext uri="{FF2B5EF4-FFF2-40B4-BE49-F238E27FC236}">
                  <a16:creationId xmlns:a16="http://schemas.microsoft.com/office/drawing/2014/main" id="{C820F0C4-1EA5-B140-89FC-A03632E1FA3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96" y="2852"/>
              <a:ext cx="232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r>
                <a:rPr lang="en-US" altLang="en-US" sz="1800"/>
                <a:t>Q</a:t>
              </a:r>
            </a:p>
          </p:txBody>
        </p:sp>
        <p:sp>
          <p:nvSpPr>
            <p:cNvPr id="26642" name="Rectangle 353">
              <a:extLst>
                <a:ext uri="{FF2B5EF4-FFF2-40B4-BE49-F238E27FC236}">
                  <a16:creationId xmlns:a16="http://schemas.microsoft.com/office/drawing/2014/main" id="{795A8A0F-A147-6448-83C5-94C2EB3F37D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64" y="2852"/>
              <a:ext cx="232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26643" name="Rectangle 354">
              <a:extLst>
                <a:ext uri="{FF2B5EF4-FFF2-40B4-BE49-F238E27FC236}">
                  <a16:creationId xmlns:a16="http://schemas.microsoft.com/office/drawing/2014/main" id="{4755C35C-7CE6-3E4B-AEF1-5D023168977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24" y="2622"/>
              <a:ext cx="232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26644" name="Rectangle 355">
              <a:extLst>
                <a:ext uri="{FF2B5EF4-FFF2-40B4-BE49-F238E27FC236}">
                  <a16:creationId xmlns:a16="http://schemas.microsoft.com/office/drawing/2014/main" id="{93412024-D8B6-5847-8FF7-66864CC09E6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92" y="2622"/>
              <a:ext cx="232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26645" name="Rectangle 356">
              <a:extLst>
                <a:ext uri="{FF2B5EF4-FFF2-40B4-BE49-F238E27FC236}">
                  <a16:creationId xmlns:a16="http://schemas.microsoft.com/office/drawing/2014/main" id="{27274951-2BE0-9048-B03C-730C90F7D26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60" y="2622"/>
              <a:ext cx="232" cy="230"/>
            </a:xfrm>
            <a:prstGeom prst="rect">
              <a:avLst/>
            </a:prstGeom>
            <a:solidFill>
              <a:srgbClr val="B2B2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r>
                <a:rPr lang="en-US" altLang="en-US" sz="1800"/>
                <a:t>3</a:t>
              </a:r>
            </a:p>
          </p:txBody>
        </p:sp>
        <p:sp>
          <p:nvSpPr>
            <p:cNvPr id="26646" name="Rectangle 357">
              <a:extLst>
                <a:ext uri="{FF2B5EF4-FFF2-40B4-BE49-F238E27FC236}">
                  <a16:creationId xmlns:a16="http://schemas.microsoft.com/office/drawing/2014/main" id="{C10BA5EE-B4F3-D54F-9A88-87A7D41A70A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28" y="2622"/>
              <a:ext cx="232" cy="230"/>
            </a:xfrm>
            <a:prstGeom prst="rect">
              <a:avLst/>
            </a:prstGeom>
            <a:solidFill>
              <a:srgbClr val="B2B2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r>
                <a:rPr lang="en-US" altLang="en-US" sz="1800"/>
                <a:t>1</a:t>
              </a:r>
            </a:p>
          </p:txBody>
        </p:sp>
        <p:sp>
          <p:nvSpPr>
            <p:cNvPr id="26647" name="Rectangle 358">
              <a:extLst>
                <a:ext uri="{FF2B5EF4-FFF2-40B4-BE49-F238E27FC236}">
                  <a16:creationId xmlns:a16="http://schemas.microsoft.com/office/drawing/2014/main" id="{672115B4-EDEF-134C-A12F-16FBF70515C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96" y="2622"/>
              <a:ext cx="232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26648" name="Rectangle 359">
              <a:extLst>
                <a:ext uri="{FF2B5EF4-FFF2-40B4-BE49-F238E27FC236}">
                  <a16:creationId xmlns:a16="http://schemas.microsoft.com/office/drawing/2014/main" id="{B79897B0-38C3-3740-8E92-2748C41B266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64" y="2622"/>
              <a:ext cx="232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26649" name="Rectangle 360">
              <a:extLst>
                <a:ext uri="{FF2B5EF4-FFF2-40B4-BE49-F238E27FC236}">
                  <a16:creationId xmlns:a16="http://schemas.microsoft.com/office/drawing/2014/main" id="{78028AE1-FD3E-5943-B5FB-5B9E5A68877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24" y="2392"/>
              <a:ext cx="232" cy="230"/>
            </a:xfrm>
            <a:prstGeom prst="rect">
              <a:avLst/>
            </a:prstGeom>
            <a:solidFill>
              <a:srgbClr val="B2B2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r>
                <a:rPr lang="en-US" altLang="en-US" sz="1800"/>
                <a:t>3</a:t>
              </a:r>
            </a:p>
          </p:txBody>
        </p:sp>
        <p:sp>
          <p:nvSpPr>
            <p:cNvPr id="26650" name="Rectangle 361">
              <a:extLst>
                <a:ext uri="{FF2B5EF4-FFF2-40B4-BE49-F238E27FC236}">
                  <a16:creationId xmlns:a16="http://schemas.microsoft.com/office/drawing/2014/main" id="{1688B8B6-F2B3-AB46-ADFF-B19EA25C376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92" y="2392"/>
              <a:ext cx="232" cy="230"/>
            </a:xfrm>
            <a:prstGeom prst="rect">
              <a:avLst/>
            </a:prstGeom>
            <a:solidFill>
              <a:srgbClr val="B2B2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r>
                <a:rPr lang="en-US" altLang="en-US" sz="1800"/>
                <a:t>3</a:t>
              </a:r>
            </a:p>
          </p:txBody>
        </p:sp>
        <p:sp>
          <p:nvSpPr>
            <p:cNvPr id="26651" name="Rectangle 362">
              <a:extLst>
                <a:ext uri="{FF2B5EF4-FFF2-40B4-BE49-F238E27FC236}">
                  <a16:creationId xmlns:a16="http://schemas.microsoft.com/office/drawing/2014/main" id="{A44336B1-17D1-0F49-A254-5B4A3F59385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60" y="2392"/>
              <a:ext cx="232" cy="230"/>
            </a:xfrm>
            <a:prstGeom prst="rect">
              <a:avLst/>
            </a:prstGeom>
            <a:solidFill>
              <a:srgbClr val="B2B2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r>
                <a:rPr lang="en-US" altLang="en-US" sz="1800"/>
                <a:t>2</a:t>
              </a:r>
            </a:p>
          </p:txBody>
        </p:sp>
        <p:sp>
          <p:nvSpPr>
            <p:cNvPr id="26652" name="Rectangle 363">
              <a:extLst>
                <a:ext uri="{FF2B5EF4-FFF2-40B4-BE49-F238E27FC236}">
                  <a16:creationId xmlns:a16="http://schemas.microsoft.com/office/drawing/2014/main" id="{802EAB43-18E0-E74E-9C32-2786BEE11E6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28" y="2392"/>
              <a:ext cx="232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r>
                <a:rPr lang="en-US" altLang="en-US" sz="1800"/>
                <a:t>Q</a:t>
              </a:r>
            </a:p>
          </p:txBody>
        </p:sp>
        <p:sp>
          <p:nvSpPr>
            <p:cNvPr id="26653" name="Rectangle 364">
              <a:extLst>
                <a:ext uri="{FF2B5EF4-FFF2-40B4-BE49-F238E27FC236}">
                  <a16:creationId xmlns:a16="http://schemas.microsoft.com/office/drawing/2014/main" id="{854978F9-AAB3-F94C-878E-C07E82AD452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96" y="2392"/>
              <a:ext cx="232" cy="230"/>
            </a:xfrm>
            <a:prstGeom prst="rect">
              <a:avLst/>
            </a:prstGeom>
            <a:solidFill>
              <a:srgbClr val="B2B2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r>
                <a:rPr lang="en-US" altLang="en-US" sz="1800"/>
                <a:t>1</a:t>
              </a:r>
            </a:p>
          </p:txBody>
        </p:sp>
        <p:sp>
          <p:nvSpPr>
            <p:cNvPr id="26654" name="Rectangle 365">
              <a:extLst>
                <a:ext uri="{FF2B5EF4-FFF2-40B4-BE49-F238E27FC236}">
                  <a16:creationId xmlns:a16="http://schemas.microsoft.com/office/drawing/2014/main" id="{231B00EA-75FF-0F4C-B0BB-7F9033D9BC6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64" y="2392"/>
              <a:ext cx="232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26655" name="Rectangle 366">
              <a:extLst>
                <a:ext uri="{FF2B5EF4-FFF2-40B4-BE49-F238E27FC236}">
                  <a16:creationId xmlns:a16="http://schemas.microsoft.com/office/drawing/2014/main" id="{6CE86661-253B-6645-A6E2-80558BEF4EF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24" y="2162"/>
              <a:ext cx="232" cy="230"/>
            </a:xfrm>
            <a:prstGeom prst="rect">
              <a:avLst/>
            </a:prstGeom>
            <a:solidFill>
              <a:srgbClr val="B2B2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r>
                <a:rPr lang="en-US" altLang="en-US" sz="1800"/>
                <a:t>1</a:t>
              </a:r>
            </a:p>
          </p:txBody>
        </p:sp>
        <p:sp>
          <p:nvSpPr>
            <p:cNvPr id="26656" name="Rectangle 367">
              <a:extLst>
                <a:ext uri="{FF2B5EF4-FFF2-40B4-BE49-F238E27FC236}">
                  <a16:creationId xmlns:a16="http://schemas.microsoft.com/office/drawing/2014/main" id="{32091BFC-877A-864F-940D-28741538177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92" y="2162"/>
              <a:ext cx="232" cy="230"/>
            </a:xfrm>
            <a:prstGeom prst="rect">
              <a:avLst/>
            </a:prstGeom>
            <a:solidFill>
              <a:srgbClr val="B2B2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r>
                <a:rPr lang="en-US" altLang="en-US" sz="1800"/>
                <a:t>1</a:t>
              </a:r>
            </a:p>
          </p:txBody>
        </p:sp>
        <p:sp>
          <p:nvSpPr>
            <p:cNvPr id="26657" name="Rectangle 368">
              <a:extLst>
                <a:ext uri="{FF2B5EF4-FFF2-40B4-BE49-F238E27FC236}">
                  <a16:creationId xmlns:a16="http://schemas.microsoft.com/office/drawing/2014/main" id="{DCE23706-6946-BD4F-8B77-9B286A1128D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60" y="2162"/>
              <a:ext cx="232" cy="230"/>
            </a:xfrm>
            <a:prstGeom prst="rect">
              <a:avLst/>
            </a:prstGeom>
            <a:solidFill>
              <a:srgbClr val="B2B2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r>
                <a:rPr lang="en-US" altLang="en-US" sz="1800"/>
                <a:t>1</a:t>
              </a:r>
            </a:p>
          </p:txBody>
        </p:sp>
        <p:sp>
          <p:nvSpPr>
            <p:cNvPr id="26658" name="Rectangle 369">
              <a:extLst>
                <a:ext uri="{FF2B5EF4-FFF2-40B4-BE49-F238E27FC236}">
                  <a16:creationId xmlns:a16="http://schemas.microsoft.com/office/drawing/2014/main" id="{FA47234C-F2E1-F644-B486-C774A6051B9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28" y="2162"/>
              <a:ext cx="232" cy="230"/>
            </a:xfrm>
            <a:prstGeom prst="rect">
              <a:avLst/>
            </a:prstGeom>
            <a:solidFill>
              <a:srgbClr val="B2B2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r>
                <a:rPr lang="en-US" altLang="en-US" sz="1800"/>
                <a:t>1</a:t>
              </a:r>
            </a:p>
          </p:txBody>
        </p:sp>
        <p:sp>
          <p:nvSpPr>
            <p:cNvPr id="26659" name="Rectangle 370">
              <a:extLst>
                <a:ext uri="{FF2B5EF4-FFF2-40B4-BE49-F238E27FC236}">
                  <a16:creationId xmlns:a16="http://schemas.microsoft.com/office/drawing/2014/main" id="{0B5EF0BF-C299-694C-86D2-47589AEC86E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96" y="2162"/>
              <a:ext cx="232" cy="230"/>
            </a:xfrm>
            <a:prstGeom prst="rect">
              <a:avLst/>
            </a:prstGeom>
            <a:solidFill>
              <a:srgbClr val="B2B2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r>
                <a:rPr lang="en-US" altLang="en-US" sz="1800"/>
                <a:t>1</a:t>
              </a:r>
            </a:p>
          </p:txBody>
        </p:sp>
        <p:sp>
          <p:nvSpPr>
            <p:cNvPr id="26660" name="Rectangle 371">
              <a:extLst>
                <a:ext uri="{FF2B5EF4-FFF2-40B4-BE49-F238E27FC236}">
                  <a16:creationId xmlns:a16="http://schemas.microsoft.com/office/drawing/2014/main" id="{1DD2ADD6-BCAF-F943-962E-F4E381021E4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64" y="2162"/>
              <a:ext cx="232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r>
                <a:rPr lang="en-US" altLang="en-US" sz="1800"/>
                <a:t>Q</a:t>
              </a:r>
            </a:p>
          </p:txBody>
        </p:sp>
        <p:sp>
          <p:nvSpPr>
            <p:cNvPr id="26661" name="Rectangle 372">
              <a:extLst>
                <a:ext uri="{FF2B5EF4-FFF2-40B4-BE49-F238E27FC236}">
                  <a16:creationId xmlns:a16="http://schemas.microsoft.com/office/drawing/2014/main" id="{98FA3023-DB3A-A04A-9A14-C7C0BA98FDF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24" y="1932"/>
              <a:ext cx="232" cy="230"/>
            </a:xfrm>
            <a:prstGeom prst="rect">
              <a:avLst/>
            </a:prstGeom>
            <a:solidFill>
              <a:srgbClr val="B2B2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r>
                <a:rPr lang="en-US" altLang="en-US" sz="1800"/>
                <a:t>2</a:t>
              </a:r>
            </a:p>
          </p:txBody>
        </p:sp>
        <p:sp>
          <p:nvSpPr>
            <p:cNvPr id="26662" name="Rectangle 373">
              <a:extLst>
                <a:ext uri="{FF2B5EF4-FFF2-40B4-BE49-F238E27FC236}">
                  <a16:creationId xmlns:a16="http://schemas.microsoft.com/office/drawing/2014/main" id="{435BE172-68B5-0044-B987-695929B4905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92" y="1932"/>
              <a:ext cx="232" cy="230"/>
            </a:xfrm>
            <a:prstGeom prst="rect">
              <a:avLst/>
            </a:prstGeom>
            <a:solidFill>
              <a:srgbClr val="B2B2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r>
                <a:rPr lang="en-US" altLang="en-US" sz="1800"/>
                <a:t>3</a:t>
              </a:r>
            </a:p>
          </p:txBody>
        </p:sp>
        <p:sp>
          <p:nvSpPr>
            <p:cNvPr id="26663" name="Rectangle 374">
              <a:extLst>
                <a:ext uri="{FF2B5EF4-FFF2-40B4-BE49-F238E27FC236}">
                  <a16:creationId xmlns:a16="http://schemas.microsoft.com/office/drawing/2014/main" id="{FAD357FB-3E0D-8240-B577-3C9E92801C1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60" y="1932"/>
              <a:ext cx="232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26664" name="Rectangle 375">
              <a:extLst>
                <a:ext uri="{FF2B5EF4-FFF2-40B4-BE49-F238E27FC236}">
                  <a16:creationId xmlns:a16="http://schemas.microsoft.com/office/drawing/2014/main" id="{49F2ABF7-3675-D24E-9BCF-59E8F65D809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28" y="1932"/>
              <a:ext cx="232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26665" name="Rectangle 376">
              <a:extLst>
                <a:ext uri="{FF2B5EF4-FFF2-40B4-BE49-F238E27FC236}">
                  <a16:creationId xmlns:a16="http://schemas.microsoft.com/office/drawing/2014/main" id="{B4A89024-F00F-EB4E-86E7-85E805AF17B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96" y="1932"/>
              <a:ext cx="232" cy="230"/>
            </a:xfrm>
            <a:prstGeom prst="rect">
              <a:avLst/>
            </a:prstGeom>
            <a:solidFill>
              <a:srgbClr val="B2B2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r>
                <a:rPr lang="en-US" altLang="en-US" sz="1800"/>
                <a:t>1</a:t>
              </a:r>
            </a:p>
          </p:txBody>
        </p:sp>
        <p:sp>
          <p:nvSpPr>
            <p:cNvPr id="26666" name="Rectangle 377">
              <a:extLst>
                <a:ext uri="{FF2B5EF4-FFF2-40B4-BE49-F238E27FC236}">
                  <a16:creationId xmlns:a16="http://schemas.microsoft.com/office/drawing/2014/main" id="{C2B4B4A5-2B1F-8A41-A459-7F6F4096A95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64" y="1932"/>
              <a:ext cx="232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26667" name="Line 378">
              <a:extLst>
                <a:ext uri="{FF2B5EF4-FFF2-40B4-BE49-F238E27FC236}">
                  <a16:creationId xmlns:a16="http://schemas.microsoft.com/office/drawing/2014/main" id="{D9C67FCA-25D0-684E-910A-5A5A18EA5DD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064" y="1932"/>
              <a:ext cx="1392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668" name="Line 379">
              <a:extLst>
                <a:ext uri="{FF2B5EF4-FFF2-40B4-BE49-F238E27FC236}">
                  <a16:creationId xmlns:a16="http://schemas.microsoft.com/office/drawing/2014/main" id="{A7D59F4A-4BD1-2140-900E-2DEB2CBC6AD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064" y="2162"/>
              <a:ext cx="139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669" name="Line 380">
              <a:extLst>
                <a:ext uri="{FF2B5EF4-FFF2-40B4-BE49-F238E27FC236}">
                  <a16:creationId xmlns:a16="http://schemas.microsoft.com/office/drawing/2014/main" id="{502031C3-2E6E-4946-BD5D-8CAD9824F2D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064" y="2392"/>
              <a:ext cx="139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670" name="Line 381">
              <a:extLst>
                <a:ext uri="{FF2B5EF4-FFF2-40B4-BE49-F238E27FC236}">
                  <a16:creationId xmlns:a16="http://schemas.microsoft.com/office/drawing/2014/main" id="{49A6C795-7171-674D-AC0A-25574DFB507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064" y="2622"/>
              <a:ext cx="139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671" name="Line 382">
              <a:extLst>
                <a:ext uri="{FF2B5EF4-FFF2-40B4-BE49-F238E27FC236}">
                  <a16:creationId xmlns:a16="http://schemas.microsoft.com/office/drawing/2014/main" id="{87838F7E-7911-4E4C-9365-D0993F476FB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064" y="2852"/>
              <a:ext cx="139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672" name="Line 383">
              <a:extLst>
                <a:ext uri="{FF2B5EF4-FFF2-40B4-BE49-F238E27FC236}">
                  <a16:creationId xmlns:a16="http://schemas.microsoft.com/office/drawing/2014/main" id="{55932359-A00A-9B41-8BE1-65CBDD7CCF7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064" y="3082"/>
              <a:ext cx="139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673" name="Line 384">
              <a:extLst>
                <a:ext uri="{FF2B5EF4-FFF2-40B4-BE49-F238E27FC236}">
                  <a16:creationId xmlns:a16="http://schemas.microsoft.com/office/drawing/2014/main" id="{0A2BB050-ABD0-9E46-9F57-CA24DCED66C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064" y="3312"/>
              <a:ext cx="1392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674" name="Line 385">
              <a:extLst>
                <a:ext uri="{FF2B5EF4-FFF2-40B4-BE49-F238E27FC236}">
                  <a16:creationId xmlns:a16="http://schemas.microsoft.com/office/drawing/2014/main" id="{D9685FC2-6B92-0941-ADE8-83C850082B3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064" y="1932"/>
              <a:ext cx="0" cy="138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675" name="Line 386">
              <a:extLst>
                <a:ext uri="{FF2B5EF4-FFF2-40B4-BE49-F238E27FC236}">
                  <a16:creationId xmlns:a16="http://schemas.microsoft.com/office/drawing/2014/main" id="{7EE221D2-93B5-3345-AF3C-6409DD03A75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96" y="1932"/>
              <a:ext cx="0" cy="138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676" name="Line 387">
              <a:extLst>
                <a:ext uri="{FF2B5EF4-FFF2-40B4-BE49-F238E27FC236}">
                  <a16:creationId xmlns:a16="http://schemas.microsoft.com/office/drawing/2014/main" id="{6FC9A24F-F597-5544-81B0-979A93DEF91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28" y="1932"/>
              <a:ext cx="0" cy="138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677" name="Line 388">
              <a:extLst>
                <a:ext uri="{FF2B5EF4-FFF2-40B4-BE49-F238E27FC236}">
                  <a16:creationId xmlns:a16="http://schemas.microsoft.com/office/drawing/2014/main" id="{2735F7C7-A438-4B4F-ABE7-2770AC94505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60" y="1932"/>
              <a:ext cx="0" cy="138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678" name="Line 389">
              <a:extLst>
                <a:ext uri="{FF2B5EF4-FFF2-40B4-BE49-F238E27FC236}">
                  <a16:creationId xmlns:a16="http://schemas.microsoft.com/office/drawing/2014/main" id="{64981985-184A-1E4F-9B5A-3E305BB5633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92" y="1932"/>
              <a:ext cx="0" cy="138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679" name="Line 390">
              <a:extLst>
                <a:ext uri="{FF2B5EF4-FFF2-40B4-BE49-F238E27FC236}">
                  <a16:creationId xmlns:a16="http://schemas.microsoft.com/office/drawing/2014/main" id="{FB903D9F-F9CF-3B45-A221-F942AE2DAFF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224" y="1932"/>
              <a:ext cx="0" cy="138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680" name="Line 391">
              <a:extLst>
                <a:ext uri="{FF2B5EF4-FFF2-40B4-BE49-F238E27FC236}">
                  <a16:creationId xmlns:a16="http://schemas.microsoft.com/office/drawing/2014/main" id="{0EFC85C6-E691-314B-B6D6-F60A43A8AA0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56" y="1932"/>
              <a:ext cx="0" cy="23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681" name="Line 392">
              <a:extLst>
                <a:ext uri="{FF2B5EF4-FFF2-40B4-BE49-F238E27FC236}">
                  <a16:creationId xmlns:a16="http://schemas.microsoft.com/office/drawing/2014/main" id="{ACC7B8C2-3288-7249-8AF8-498935860BE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56" y="2162"/>
              <a:ext cx="0" cy="115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682" name="Rectangle 393">
              <a:extLst>
                <a:ext uri="{FF2B5EF4-FFF2-40B4-BE49-F238E27FC236}">
                  <a16:creationId xmlns:a16="http://schemas.microsoft.com/office/drawing/2014/main" id="{BFEBD022-EC5F-1C42-BA44-43A0B2C9C2E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78" y="3312"/>
              <a:ext cx="320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buFontTx/>
                <a:buNone/>
              </a:pPr>
              <a:r>
                <a:rPr lang="en-US" altLang="en-US" sz="1800"/>
                <a:t>Q6</a:t>
              </a:r>
            </a:p>
          </p:txBody>
        </p:sp>
        <p:sp>
          <p:nvSpPr>
            <p:cNvPr id="26683" name="Rectangle 394">
              <a:extLst>
                <a:ext uri="{FF2B5EF4-FFF2-40B4-BE49-F238E27FC236}">
                  <a16:creationId xmlns:a16="http://schemas.microsoft.com/office/drawing/2014/main" id="{E2863D77-E973-B04D-98B6-5149CA2FAAA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28" y="3312"/>
              <a:ext cx="384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buFontTx/>
                <a:buNone/>
              </a:pPr>
              <a:r>
                <a:rPr lang="en-US" altLang="en-US" sz="1800"/>
                <a:t>Q5</a:t>
              </a:r>
            </a:p>
          </p:txBody>
        </p:sp>
        <p:sp>
          <p:nvSpPr>
            <p:cNvPr id="26684" name="Rectangle 395">
              <a:extLst>
                <a:ext uri="{FF2B5EF4-FFF2-40B4-BE49-F238E27FC236}">
                  <a16:creationId xmlns:a16="http://schemas.microsoft.com/office/drawing/2014/main" id="{AD9EF3DA-DC59-274C-BA62-880A364A9B1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55" y="3312"/>
              <a:ext cx="416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buFontTx/>
                <a:buNone/>
              </a:pPr>
              <a:r>
                <a:rPr lang="en-US" altLang="en-US" sz="1800"/>
                <a:t>Q4</a:t>
              </a:r>
            </a:p>
          </p:txBody>
        </p:sp>
        <p:sp>
          <p:nvSpPr>
            <p:cNvPr id="26685" name="Rectangle 396">
              <a:extLst>
                <a:ext uri="{FF2B5EF4-FFF2-40B4-BE49-F238E27FC236}">
                  <a16:creationId xmlns:a16="http://schemas.microsoft.com/office/drawing/2014/main" id="{A605C483-3720-D74D-8492-CF14EAA3296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48" y="3312"/>
              <a:ext cx="384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buFontTx/>
                <a:buNone/>
              </a:pPr>
              <a:r>
                <a:rPr lang="en-US" altLang="en-US" sz="1800"/>
                <a:t>Q3</a:t>
              </a:r>
            </a:p>
          </p:txBody>
        </p:sp>
        <p:sp>
          <p:nvSpPr>
            <p:cNvPr id="26686" name="Rectangle 397">
              <a:extLst>
                <a:ext uri="{FF2B5EF4-FFF2-40B4-BE49-F238E27FC236}">
                  <a16:creationId xmlns:a16="http://schemas.microsoft.com/office/drawing/2014/main" id="{D6717229-18C2-8B4B-A603-CADE10629C4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47" y="3312"/>
              <a:ext cx="384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buFontTx/>
                <a:buNone/>
              </a:pPr>
              <a:r>
                <a:rPr lang="en-US" altLang="en-US" sz="1800"/>
                <a:t>Q2</a:t>
              </a:r>
            </a:p>
          </p:txBody>
        </p:sp>
        <p:sp>
          <p:nvSpPr>
            <p:cNvPr id="26687" name="Rectangle 398">
              <a:extLst>
                <a:ext uri="{FF2B5EF4-FFF2-40B4-BE49-F238E27FC236}">
                  <a16:creationId xmlns:a16="http://schemas.microsoft.com/office/drawing/2014/main" id="{2083023E-776F-824C-A842-BB35E554349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16" y="3312"/>
              <a:ext cx="320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buFontTx/>
                <a:buNone/>
              </a:pPr>
              <a:r>
                <a:rPr lang="en-US" altLang="en-US" sz="1800"/>
                <a:t>Q1</a:t>
              </a:r>
            </a:p>
          </p:txBody>
        </p:sp>
        <p:sp>
          <p:nvSpPr>
            <p:cNvPr id="26688" name="Line 399">
              <a:extLst>
                <a:ext uri="{FF2B5EF4-FFF2-40B4-BE49-F238E27FC236}">
                  <a16:creationId xmlns:a16="http://schemas.microsoft.com/office/drawing/2014/main" id="{03AF0DD4-1C9A-3445-80F8-54E6697E479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12" y="3312"/>
              <a:ext cx="1344" cy="0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689" name="Rectangle 400">
              <a:extLst>
                <a:ext uri="{FF2B5EF4-FFF2-40B4-BE49-F238E27FC236}">
                  <a16:creationId xmlns:a16="http://schemas.microsoft.com/office/drawing/2014/main" id="{816517F2-B2D1-C84D-A8E2-E8D22008479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72" y="3100"/>
              <a:ext cx="192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buFontTx/>
                <a:buNone/>
              </a:pPr>
              <a:r>
                <a:rPr lang="en-US" altLang="en-US" sz="1800"/>
                <a:t>6</a:t>
              </a:r>
            </a:p>
          </p:txBody>
        </p:sp>
        <p:sp>
          <p:nvSpPr>
            <p:cNvPr id="26690" name="Rectangle 401">
              <a:extLst>
                <a:ext uri="{FF2B5EF4-FFF2-40B4-BE49-F238E27FC236}">
                  <a16:creationId xmlns:a16="http://schemas.microsoft.com/office/drawing/2014/main" id="{D11BBFE4-1546-2C4D-86DE-1A308C94D5E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72" y="2870"/>
              <a:ext cx="192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buFontTx/>
                <a:buNone/>
              </a:pPr>
              <a:r>
                <a:rPr lang="en-US" altLang="en-US" sz="1800"/>
                <a:t>5</a:t>
              </a:r>
            </a:p>
          </p:txBody>
        </p:sp>
        <p:sp>
          <p:nvSpPr>
            <p:cNvPr id="26691" name="Rectangle 402">
              <a:extLst>
                <a:ext uri="{FF2B5EF4-FFF2-40B4-BE49-F238E27FC236}">
                  <a16:creationId xmlns:a16="http://schemas.microsoft.com/office/drawing/2014/main" id="{7FA8D7F5-DE63-3F4B-A789-5FF66894DF6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72" y="2640"/>
              <a:ext cx="192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buFontTx/>
                <a:buNone/>
              </a:pPr>
              <a:r>
                <a:rPr lang="en-US" altLang="en-US" sz="1800"/>
                <a:t>4</a:t>
              </a:r>
            </a:p>
          </p:txBody>
        </p:sp>
        <p:sp>
          <p:nvSpPr>
            <p:cNvPr id="26692" name="Rectangle 403">
              <a:extLst>
                <a:ext uri="{FF2B5EF4-FFF2-40B4-BE49-F238E27FC236}">
                  <a16:creationId xmlns:a16="http://schemas.microsoft.com/office/drawing/2014/main" id="{72AB99D1-FF42-2B45-903F-59B9A624C16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72" y="2410"/>
              <a:ext cx="192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buFontTx/>
                <a:buNone/>
              </a:pPr>
              <a:r>
                <a:rPr lang="en-US" altLang="en-US" sz="1800"/>
                <a:t>3</a:t>
              </a:r>
            </a:p>
          </p:txBody>
        </p:sp>
        <p:sp>
          <p:nvSpPr>
            <p:cNvPr id="26693" name="Rectangle 404">
              <a:extLst>
                <a:ext uri="{FF2B5EF4-FFF2-40B4-BE49-F238E27FC236}">
                  <a16:creationId xmlns:a16="http://schemas.microsoft.com/office/drawing/2014/main" id="{DA393570-AE78-EC42-89BE-E454EC6A460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72" y="2180"/>
              <a:ext cx="192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buFontTx/>
                <a:buNone/>
              </a:pPr>
              <a:r>
                <a:rPr lang="en-US" altLang="en-US" sz="1800"/>
                <a:t>2</a:t>
              </a:r>
            </a:p>
          </p:txBody>
        </p:sp>
        <p:sp>
          <p:nvSpPr>
            <p:cNvPr id="26694" name="Rectangle 405">
              <a:extLst>
                <a:ext uri="{FF2B5EF4-FFF2-40B4-BE49-F238E27FC236}">
                  <a16:creationId xmlns:a16="http://schemas.microsoft.com/office/drawing/2014/main" id="{AC8F107E-6275-4847-8004-C2204BFD709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72" y="1950"/>
              <a:ext cx="192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buFontTx/>
                <a:buNone/>
              </a:pPr>
              <a:r>
                <a:rPr lang="en-US" altLang="en-US" sz="1800"/>
                <a:t>1</a:t>
              </a:r>
            </a:p>
          </p:txBody>
        </p:sp>
        <p:sp>
          <p:nvSpPr>
            <p:cNvPr id="26695" name="Line 406">
              <a:extLst>
                <a:ext uri="{FF2B5EF4-FFF2-40B4-BE49-F238E27FC236}">
                  <a16:creationId xmlns:a16="http://schemas.microsoft.com/office/drawing/2014/main" id="{6FACC125-FECE-9D48-98B7-7B2445DFDC4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56" y="1920"/>
              <a:ext cx="0" cy="115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Footer Placeholder 4">
            <a:extLst>
              <a:ext uri="{FF2B5EF4-FFF2-40B4-BE49-F238E27FC236}">
                <a16:creationId xmlns:a16="http://schemas.microsoft.com/office/drawing/2014/main" id="{6EC70267-4907-2B42-BA86-5E5E8FD49602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zh-CN" sz="1400">
                <a:latin typeface="Arial" panose="020B0604020202020204" pitchFamily="34" charset="0"/>
              </a:rPr>
              <a:t>BT: A Theoretical Evaluation</a:t>
            </a:r>
          </a:p>
        </p:txBody>
      </p:sp>
      <p:sp>
        <p:nvSpPr>
          <p:cNvPr id="27650" name="Slide Number Placeholder 5">
            <a:extLst>
              <a:ext uri="{FF2B5EF4-FFF2-40B4-BE49-F238E27FC236}">
                <a16:creationId xmlns:a16="http://schemas.microsoft.com/office/drawing/2014/main" id="{3B209A28-4DB2-E147-8F67-039DEC4DDC2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0CB2EA3D-4127-E146-8E19-D9524E531CD3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13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27651" name="Rectangle 2">
            <a:extLst>
              <a:ext uri="{FF2B5EF4-FFF2-40B4-BE49-F238E27FC236}">
                <a16:creationId xmlns:a16="http://schemas.microsoft.com/office/drawing/2014/main" id="{64A542F1-8C39-D04C-B251-DF9E6B82001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Forward checking</a:t>
            </a:r>
          </a:p>
        </p:txBody>
      </p:sp>
      <p:sp>
        <p:nvSpPr>
          <p:cNvPr id="27652" name="Rectangle 3">
            <a:extLst>
              <a:ext uri="{FF2B5EF4-FFF2-40B4-BE49-F238E27FC236}">
                <a16:creationId xmlns:a16="http://schemas.microsoft.com/office/drawing/2014/main" id="{531D759C-1F2E-BE41-A0E6-27FD066E0C8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066800"/>
            <a:ext cx="8229600" cy="4724400"/>
          </a:xfrm>
        </p:spPr>
        <p:txBody>
          <a:bodyPr/>
          <a:lstStyle/>
          <a:p>
            <a:pPr eaLnBrk="1" hangingPunct="1"/>
            <a:r>
              <a:rPr lang="en-US" altLang="en-US" sz="2000"/>
              <a:t>Visits only consistent nodes, but not 25364</a:t>
            </a:r>
          </a:p>
          <a:p>
            <a:pPr eaLnBrk="1" hangingPunct="1"/>
            <a:r>
              <a:rPr lang="en-US" altLang="en-US" sz="2000"/>
              <a:t>FC detects dead-end because Q4=6 and Q6 are inconsistent</a:t>
            </a:r>
          </a:p>
          <a:p>
            <a:pPr eaLnBrk="1" hangingPunct="1"/>
            <a:r>
              <a:rPr lang="en-US" altLang="en-US" sz="2000"/>
              <a:t>FC detects inconsistency between current partial solutions and a future variable </a:t>
            </a:r>
            <a:r>
              <a:rPr lang="en-US" altLang="en-US" sz="2000" b="1" u="sng">
                <a:solidFill>
                  <a:srgbClr val="A50021"/>
                </a:solidFill>
              </a:rPr>
              <a:t>before</a:t>
            </a:r>
            <a:r>
              <a:rPr lang="en-US" altLang="en-US" sz="2000"/>
              <a:t> reaching it</a:t>
            </a:r>
          </a:p>
          <a:p>
            <a:pPr eaLnBrk="1" hangingPunct="1"/>
            <a:r>
              <a:rPr lang="en-US" altLang="en-US" sz="2000"/>
              <a:t>FC cannot detect inconsistency between a </a:t>
            </a:r>
            <a:r>
              <a:rPr lang="en-US" altLang="en-US" sz="2000" b="1" u="sng">
                <a:solidFill>
                  <a:srgbClr val="A50021"/>
                </a:solidFill>
              </a:rPr>
              <a:t>set</a:t>
            </a:r>
            <a:r>
              <a:rPr lang="en-US" altLang="en-US" sz="2000"/>
              <a:t> of variables: 2536 is visited by FC but skipped by CBJ</a:t>
            </a:r>
            <a:endParaRPr lang="en-US" altLang="en-US" sz="2800"/>
          </a:p>
        </p:txBody>
      </p:sp>
      <p:grpSp>
        <p:nvGrpSpPr>
          <p:cNvPr id="27653" name="Group 254">
            <a:extLst>
              <a:ext uri="{FF2B5EF4-FFF2-40B4-BE49-F238E27FC236}">
                <a16:creationId xmlns:a16="http://schemas.microsoft.com/office/drawing/2014/main" id="{33A322BB-0567-5547-A701-1D42AAE7695E}"/>
              </a:ext>
            </a:extLst>
          </p:cNvPr>
          <p:cNvGrpSpPr>
            <a:grpSpLocks/>
          </p:cNvGrpSpPr>
          <p:nvPr/>
        </p:nvGrpSpPr>
        <p:grpSpPr bwMode="auto">
          <a:xfrm>
            <a:off x="679450" y="3176588"/>
            <a:ext cx="5645150" cy="2690812"/>
            <a:chOff x="280" y="1440"/>
            <a:chExt cx="3704" cy="2140"/>
          </a:xfrm>
        </p:grpSpPr>
        <p:sp>
          <p:nvSpPr>
            <p:cNvPr id="27723" name="Line 170">
              <a:extLst>
                <a:ext uri="{FF2B5EF4-FFF2-40B4-BE49-F238E27FC236}">
                  <a16:creationId xmlns:a16="http://schemas.microsoft.com/office/drawing/2014/main" id="{43591048-E23F-5340-80F1-BCD7A2B0043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80" y="3408"/>
              <a:ext cx="3504" cy="0"/>
            </a:xfrm>
            <a:prstGeom prst="line">
              <a:avLst/>
            </a:prstGeom>
            <a:noFill/>
            <a:ln w="19050" cap="rnd">
              <a:solidFill>
                <a:schemeClr val="tx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724" name="Line 171">
              <a:extLst>
                <a:ext uri="{FF2B5EF4-FFF2-40B4-BE49-F238E27FC236}">
                  <a16:creationId xmlns:a16="http://schemas.microsoft.com/office/drawing/2014/main" id="{68FF6C4F-8A2A-EF44-9F0A-D36BA11F4B8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80" y="2976"/>
              <a:ext cx="3504" cy="0"/>
            </a:xfrm>
            <a:prstGeom prst="line">
              <a:avLst/>
            </a:prstGeom>
            <a:noFill/>
            <a:ln w="19050" cap="rnd">
              <a:solidFill>
                <a:schemeClr val="tx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725" name="Line 172">
              <a:extLst>
                <a:ext uri="{FF2B5EF4-FFF2-40B4-BE49-F238E27FC236}">
                  <a16:creationId xmlns:a16="http://schemas.microsoft.com/office/drawing/2014/main" id="{D4CDA0C4-D058-464B-A515-DF097E53592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80" y="2544"/>
              <a:ext cx="3504" cy="0"/>
            </a:xfrm>
            <a:prstGeom prst="line">
              <a:avLst/>
            </a:prstGeom>
            <a:noFill/>
            <a:ln w="19050" cap="rnd">
              <a:solidFill>
                <a:schemeClr val="tx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726" name="Line 173">
              <a:extLst>
                <a:ext uri="{FF2B5EF4-FFF2-40B4-BE49-F238E27FC236}">
                  <a16:creationId xmlns:a16="http://schemas.microsoft.com/office/drawing/2014/main" id="{40EBD1EF-F589-BB43-BE64-75544E03282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80" y="2112"/>
              <a:ext cx="3504" cy="0"/>
            </a:xfrm>
            <a:prstGeom prst="line">
              <a:avLst/>
            </a:prstGeom>
            <a:noFill/>
            <a:ln w="19050" cap="rnd">
              <a:solidFill>
                <a:schemeClr val="tx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727" name="Text Box 174">
              <a:extLst>
                <a:ext uri="{FF2B5EF4-FFF2-40B4-BE49-F238E27FC236}">
                  <a16:creationId xmlns:a16="http://schemas.microsoft.com/office/drawing/2014/main" id="{DDE24517-3581-A645-810D-E3D68FD1ADB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0" y="1560"/>
              <a:ext cx="204" cy="2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buFontTx/>
                <a:buNone/>
              </a:pPr>
              <a:r>
                <a:rPr lang="en-US" altLang="en-US" sz="1800"/>
                <a:t>2</a:t>
              </a:r>
            </a:p>
          </p:txBody>
        </p:sp>
        <p:sp>
          <p:nvSpPr>
            <p:cNvPr id="27728" name="Text Box 175">
              <a:extLst>
                <a:ext uri="{FF2B5EF4-FFF2-40B4-BE49-F238E27FC236}">
                  <a16:creationId xmlns:a16="http://schemas.microsoft.com/office/drawing/2014/main" id="{9C672F08-C263-8749-9B3A-0D4EB37DAAC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0" y="1984"/>
              <a:ext cx="204" cy="2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buFontTx/>
                <a:buNone/>
              </a:pPr>
              <a:r>
                <a:rPr lang="en-US" altLang="en-US" sz="1800"/>
                <a:t>3</a:t>
              </a:r>
            </a:p>
          </p:txBody>
        </p:sp>
        <p:sp>
          <p:nvSpPr>
            <p:cNvPr id="27729" name="Text Box 176">
              <a:extLst>
                <a:ext uri="{FF2B5EF4-FFF2-40B4-BE49-F238E27FC236}">
                  <a16:creationId xmlns:a16="http://schemas.microsoft.com/office/drawing/2014/main" id="{4C5B5CBA-9D1A-0F4C-943A-B41B9869C27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98" y="2400"/>
              <a:ext cx="204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buFontTx/>
                <a:buNone/>
              </a:pPr>
              <a:r>
                <a:rPr lang="en-US" altLang="en-US" sz="1800"/>
                <a:t>4</a:t>
              </a:r>
            </a:p>
          </p:txBody>
        </p:sp>
        <p:sp>
          <p:nvSpPr>
            <p:cNvPr id="27730" name="Text Box 177">
              <a:extLst>
                <a:ext uri="{FF2B5EF4-FFF2-40B4-BE49-F238E27FC236}">
                  <a16:creationId xmlns:a16="http://schemas.microsoft.com/office/drawing/2014/main" id="{1EED8101-21D3-0A41-8B37-CD2317D32C9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2" y="2857"/>
              <a:ext cx="204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buFontTx/>
                <a:buNone/>
              </a:pPr>
              <a:r>
                <a:rPr lang="en-US" altLang="en-US" sz="1800"/>
                <a:t>5</a:t>
              </a:r>
            </a:p>
          </p:txBody>
        </p:sp>
        <p:sp>
          <p:nvSpPr>
            <p:cNvPr id="27731" name="Text Box 178">
              <a:extLst>
                <a:ext uri="{FF2B5EF4-FFF2-40B4-BE49-F238E27FC236}">
                  <a16:creationId xmlns:a16="http://schemas.microsoft.com/office/drawing/2014/main" id="{07A717EF-60D2-2A45-9D34-41E5DE5CEF7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90" y="3288"/>
              <a:ext cx="204" cy="2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buFontTx/>
                <a:buNone/>
              </a:pPr>
              <a:r>
                <a:rPr lang="en-US" altLang="en-US" sz="1800"/>
                <a:t>6</a:t>
              </a:r>
            </a:p>
          </p:txBody>
        </p:sp>
        <p:sp>
          <p:nvSpPr>
            <p:cNvPr id="27732" name="Oval 188">
              <a:extLst>
                <a:ext uri="{FF2B5EF4-FFF2-40B4-BE49-F238E27FC236}">
                  <a16:creationId xmlns:a16="http://schemas.microsoft.com/office/drawing/2014/main" id="{3C286D36-0A23-574C-B156-3E433DAF66A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20" y="2936"/>
              <a:ext cx="96" cy="96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27733" name="Oval 193">
              <a:extLst>
                <a:ext uri="{FF2B5EF4-FFF2-40B4-BE49-F238E27FC236}">
                  <a16:creationId xmlns:a16="http://schemas.microsoft.com/office/drawing/2014/main" id="{B5875D3B-357E-8843-BC88-305384A0D0A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88" y="2496"/>
              <a:ext cx="96" cy="96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27734" name="Oval 210">
              <a:extLst>
                <a:ext uri="{FF2B5EF4-FFF2-40B4-BE49-F238E27FC236}">
                  <a16:creationId xmlns:a16="http://schemas.microsoft.com/office/drawing/2014/main" id="{03E27EAE-BE1A-6847-B987-DD332CA7647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24" y="2064"/>
              <a:ext cx="96" cy="96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27735" name="Oval 211">
              <a:extLst>
                <a:ext uri="{FF2B5EF4-FFF2-40B4-BE49-F238E27FC236}">
                  <a16:creationId xmlns:a16="http://schemas.microsoft.com/office/drawing/2014/main" id="{E43699E0-0BE2-6847-80D5-DD5EDF7518B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88" y="2496"/>
              <a:ext cx="96" cy="96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27736" name="Oval 212">
              <a:extLst>
                <a:ext uri="{FF2B5EF4-FFF2-40B4-BE49-F238E27FC236}">
                  <a16:creationId xmlns:a16="http://schemas.microsoft.com/office/drawing/2014/main" id="{9F740395-E5F3-C245-AEBC-0712BBA4D1B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12" y="1640"/>
              <a:ext cx="96" cy="96"/>
            </a:xfrm>
            <a:prstGeom prst="ellipse">
              <a:avLst/>
            </a:prstGeom>
            <a:noFill/>
            <a:ln w="31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27737" name="Line 213">
              <a:extLst>
                <a:ext uri="{FF2B5EF4-FFF2-40B4-BE49-F238E27FC236}">
                  <a16:creationId xmlns:a16="http://schemas.microsoft.com/office/drawing/2014/main" id="{059B30E0-79EB-E94C-9916-17E39F05E22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56" y="1440"/>
              <a:ext cx="96" cy="19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738" name="Line 221">
              <a:extLst>
                <a:ext uri="{FF2B5EF4-FFF2-40B4-BE49-F238E27FC236}">
                  <a16:creationId xmlns:a16="http://schemas.microsoft.com/office/drawing/2014/main" id="{6176A144-939C-D042-854C-A2515746FDA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20" y="2592"/>
              <a:ext cx="240" cy="33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739" name="Line 224">
              <a:extLst>
                <a:ext uri="{FF2B5EF4-FFF2-40B4-BE49-F238E27FC236}">
                  <a16:creationId xmlns:a16="http://schemas.microsoft.com/office/drawing/2014/main" id="{3E70FB0F-D9A9-4F4E-A657-714CED0EE19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720" y="2160"/>
              <a:ext cx="1344" cy="33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740" name="Line 229">
              <a:extLst>
                <a:ext uri="{FF2B5EF4-FFF2-40B4-BE49-F238E27FC236}">
                  <a16:creationId xmlns:a16="http://schemas.microsoft.com/office/drawing/2014/main" id="{3014CAE6-699D-8146-9049-917C5278546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064" y="2160"/>
              <a:ext cx="1104" cy="33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741" name="Line 236">
              <a:extLst>
                <a:ext uri="{FF2B5EF4-FFF2-40B4-BE49-F238E27FC236}">
                  <a16:creationId xmlns:a16="http://schemas.microsoft.com/office/drawing/2014/main" id="{34A385AE-80F9-FD4C-828A-E3E5868E476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064" y="1728"/>
              <a:ext cx="288" cy="33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742" name="Line 243">
              <a:extLst>
                <a:ext uri="{FF2B5EF4-FFF2-40B4-BE49-F238E27FC236}">
                  <a16:creationId xmlns:a16="http://schemas.microsoft.com/office/drawing/2014/main" id="{3951808C-3A17-8441-93F9-5CDCDF31E9B3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112" y="1728"/>
              <a:ext cx="240" cy="14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743" name="Line 244">
              <a:extLst>
                <a:ext uri="{FF2B5EF4-FFF2-40B4-BE49-F238E27FC236}">
                  <a16:creationId xmlns:a16="http://schemas.microsoft.com/office/drawing/2014/main" id="{CDFF7D25-80D7-E642-9F3E-6F2EE7E1740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352" y="1728"/>
              <a:ext cx="96" cy="19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744" name="Line 245">
              <a:extLst>
                <a:ext uri="{FF2B5EF4-FFF2-40B4-BE49-F238E27FC236}">
                  <a16:creationId xmlns:a16="http://schemas.microsoft.com/office/drawing/2014/main" id="{64D43DAE-92DC-E54A-841B-D5BA05966FF6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2400" y="1728"/>
              <a:ext cx="144" cy="14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745" name="Line 246">
              <a:extLst>
                <a:ext uri="{FF2B5EF4-FFF2-40B4-BE49-F238E27FC236}">
                  <a16:creationId xmlns:a16="http://schemas.microsoft.com/office/drawing/2014/main" id="{A1244299-B5B8-E54E-AE36-71B9214BE5AA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112" y="1728"/>
              <a:ext cx="192" cy="4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746" name="Text Box 247">
              <a:extLst>
                <a:ext uri="{FF2B5EF4-FFF2-40B4-BE49-F238E27FC236}">
                  <a16:creationId xmlns:a16="http://schemas.microsoft.com/office/drawing/2014/main" id="{BE3ADE53-A36D-7B4E-821E-78C4254E12E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325" y="1496"/>
              <a:ext cx="250" cy="2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buFontTx/>
                <a:buNone/>
              </a:pPr>
              <a:r>
                <a:rPr lang="en-US" altLang="en-US" sz="1400" b="1"/>
                <a:t>25</a:t>
              </a:r>
            </a:p>
          </p:txBody>
        </p:sp>
        <p:sp>
          <p:nvSpPr>
            <p:cNvPr id="27747" name="Text Box 248">
              <a:extLst>
                <a:ext uri="{FF2B5EF4-FFF2-40B4-BE49-F238E27FC236}">
                  <a16:creationId xmlns:a16="http://schemas.microsoft.com/office/drawing/2014/main" id="{1EC2B467-768F-894C-A936-E3D02F26072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694" y="1923"/>
              <a:ext cx="315" cy="2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22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buFontTx/>
                <a:buNone/>
              </a:pPr>
              <a:r>
                <a:rPr lang="en-US" altLang="en-US" sz="1400" b="1"/>
                <a:t>253</a:t>
              </a:r>
            </a:p>
          </p:txBody>
        </p:sp>
        <p:sp>
          <p:nvSpPr>
            <p:cNvPr id="27748" name="Text Box 249">
              <a:extLst>
                <a:ext uri="{FF2B5EF4-FFF2-40B4-BE49-F238E27FC236}">
                  <a16:creationId xmlns:a16="http://schemas.microsoft.com/office/drawing/2014/main" id="{C82C9C0D-3396-C14B-950A-8347A5B8F87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76" y="2290"/>
              <a:ext cx="379" cy="2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buFontTx/>
                <a:buNone/>
              </a:pPr>
              <a:r>
                <a:rPr lang="en-US" altLang="en-US" sz="1400" b="1"/>
                <a:t>2531</a:t>
              </a:r>
            </a:p>
          </p:txBody>
        </p:sp>
        <p:sp>
          <p:nvSpPr>
            <p:cNvPr id="27749" name="Text Box 250">
              <a:extLst>
                <a:ext uri="{FF2B5EF4-FFF2-40B4-BE49-F238E27FC236}">
                  <a16:creationId xmlns:a16="http://schemas.microsoft.com/office/drawing/2014/main" id="{2CAE6939-86E7-2F48-B762-6685E333F57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52" y="2928"/>
              <a:ext cx="443" cy="2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buFontTx/>
                <a:buNone/>
              </a:pPr>
              <a:r>
                <a:rPr lang="en-US" altLang="en-US" sz="1400" b="1"/>
                <a:t>25314</a:t>
              </a:r>
            </a:p>
          </p:txBody>
        </p:sp>
        <p:sp>
          <p:nvSpPr>
            <p:cNvPr id="27750" name="Text Box 251">
              <a:extLst>
                <a:ext uri="{FF2B5EF4-FFF2-40B4-BE49-F238E27FC236}">
                  <a16:creationId xmlns:a16="http://schemas.microsoft.com/office/drawing/2014/main" id="{F0304551-8C89-224F-B537-E7520E557CB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064" y="2303"/>
              <a:ext cx="379" cy="2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buFontTx/>
                <a:buNone/>
              </a:pPr>
              <a:r>
                <a:rPr lang="en-US" altLang="en-US" sz="1400" b="1"/>
                <a:t>2536</a:t>
              </a:r>
            </a:p>
          </p:txBody>
        </p:sp>
        <p:sp>
          <p:nvSpPr>
            <p:cNvPr id="27751" name="Line 253">
              <a:extLst>
                <a:ext uri="{FF2B5EF4-FFF2-40B4-BE49-F238E27FC236}">
                  <a16:creationId xmlns:a16="http://schemas.microsoft.com/office/drawing/2014/main" id="{CF1A7688-400B-8548-87C0-834569FC0D2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80" y="1680"/>
              <a:ext cx="3504" cy="0"/>
            </a:xfrm>
            <a:prstGeom prst="line">
              <a:avLst/>
            </a:prstGeom>
            <a:noFill/>
            <a:ln w="19050" cap="rnd">
              <a:solidFill>
                <a:schemeClr val="tx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7654" name="Group 321">
            <a:extLst>
              <a:ext uri="{FF2B5EF4-FFF2-40B4-BE49-F238E27FC236}">
                <a16:creationId xmlns:a16="http://schemas.microsoft.com/office/drawing/2014/main" id="{2DB8BA46-3AB1-6046-8037-3933A15044B4}"/>
              </a:ext>
            </a:extLst>
          </p:cNvPr>
          <p:cNvGrpSpPr>
            <a:grpSpLocks/>
          </p:cNvGrpSpPr>
          <p:nvPr/>
        </p:nvGrpSpPr>
        <p:grpSpPr bwMode="auto">
          <a:xfrm>
            <a:off x="6334125" y="3063875"/>
            <a:ext cx="2581275" cy="2574925"/>
            <a:chOff x="1872" y="1920"/>
            <a:chExt cx="1626" cy="1622"/>
          </a:xfrm>
        </p:grpSpPr>
        <p:sp>
          <p:nvSpPr>
            <p:cNvPr id="27658" name="Rectangle 322">
              <a:extLst>
                <a:ext uri="{FF2B5EF4-FFF2-40B4-BE49-F238E27FC236}">
                  <a16:creationId xmlns:a16="http://schemas.microsoft.com/office/drawing/2014/main" id="{BFB3CB80-177D-E342-9C1B-3F568E999E7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24" y="3082"/>
              <a:ext cx="232" cy="230"/>
            </a:xfrm>
            <a:prstGeom prst="rect">
              <a:avLst/>
            </a:prstGeom>
            <a:solidFill>
              <a:srgbClr val="B2B2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r>
                <a:rPr lang="en-US" altLang="en-US" sz="1800"/>
                <a:t>3</a:t>
              </a:r>
            </a:p>
          </p:txBody>
        </p:sp>
        <p:sp>
          <p:nvSpPr>
            <p:cNvPr id="27659" name="Rectangle 323">
              <a:extLst>
                <a:ext uri="{FF2B5EF4-FFF2-40B4-BE49-F238E27FC236}">
                  <a16:creationId xmlns:a16="http://schemas.microsoft.com/office/drawing/2014/main" id="{856D02A7-2E48-3D47-97D6-06D62AF0F16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92" y="3082"/>
              <a:ext cx="232" cy="230"/>
            </a:xfrm>
            <a:prstGeom prst="rect">
              <a:avLst/>
            </a:prstGeom>
            <a:solidFill>
              <a:srgbClr val="B2B2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r>
                <a:rPr lang="en-US" altLang="en-US" sz="1800"/>
                <a:t>1</a:t>
              </a:r>
            </a:p>
          </p:txBody>
        </p:sp>
        <p:sp>
          <p:nvSpPr>
            <p:cNvPr id="27660" name="Rectangle 324">
              <a:extLst>
                <a:ext uri="{FF2B5EF4-FFF2-40B4-BE49-F238E27FC236}">
                  <a16:creationId xmlns:a16="http://schemas.microsoft.com/office/drawing/2014/main" id="{085C7F64-8F5F-184F-BC13-0EF6BE587D0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60" y="3082"/>
              <a:ext cx="232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27661" name="Rectangle 325">
              <a:extLst>
                <a:ext uri="{FF2B5EF4-FFF2-40B4-BE49-F238E27FC236}">
                  <a16:creationId xmlns:a16="http://schemas.microsoft.com/office/drawing/2014/main" id="{F4F9694C-88A4-8844-82E5-A0AE3512B55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28" y="3082"/>
              <a:ext cx="232" cy="230"/>
            </a:xfrm>
            <a:prstGeom prst="rect">
              <a:avLst/>
            </a:prstGeom>
            <a:solidFill>
              <a:srgbClr val="B2B2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r>
                <a:rPr lang="en-US" altLang="en-US" sz="1800"/>
                <a:t>2</a:t>
              </a:r>
            </a:p>
          </p:txBody>
        </p:sp>
        <p:sp>
          <p:nvSpPr>
            <p:cNvPr id="27662" name="Rectangle 326">
              <a:extLst>
                <a:ext uri="{FF2B5EF4-FFF2-40B4-BE49-F238E27FC236}">
                  <a16:creationId xmlns:a16="http://schemas.microsoft.com/office/drawing/2014/main" id="{7E33A367-8626-824E-A8E2-61F334FC440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96" y="3082"/>
              <a:ext cx="232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27663" name="Rectangle 327">
              <a:extLst>
                <a:ext uri="{FF2B5EF4-FFF2-40B4-BE49-F238E27FC236}">
                  <a16:creationId xmlns:a16="http://schemas.microsoft.com/office/drawing/2014/main" id="{8D62085B-8227-D24A-89CF-089763EEBCF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64" y="3082"/>
              <a:ext cx="232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27664" name="Rectangle 328">
              <a:extLst>
                <a:ext uri="{FF2B5EF4-FFF2-40B4-BE49-F238E27FC236}">
                  <a16:creationId xmlns:a16="http://schemas.microsoft.com/office/drawing/2014/main" id="{774B649A-6074-9F4E-85C4-D8EB1169E67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24" y="2852"/>
              <a:ext cx="232" cy="230"/>
            </a:xfrm>
            <a:prstGeom prst="rect">
              <a:avLst/>
            </a:prstGeom>
            <a:solidFill>
              <a:srgbClr val="B2B2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r>
                <a:rPr lang="en-US" altLang="en-US" sz="1800"/>
                <a:t>2</a:t>
              </a:r>
            </a:p>
          </p:txBody>
        </p:sp>
        <p:sp>
          <p:nvSpPr>
            <p:cNvPr id="27665" name="Rectangle 329">
              <a:extLst>
                <a:ext uri="{FF2B5EF4-FFF2-40B4-BE49-F238E27FC236}">
                  <a16:creationId xmlns:a16="http://schemas.microsoft.com/office/drawing/2014/main" id="{DBD8CA7B-E660-2041-9494-737A42870F1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92" y="2852"/>
              <a:ext cx="232" cy="230"/>
            </a:xfrm>
            <a:prstGeom prst="rect">
              <a:avLst/>
            </a:prstGeom>
            <a:solidFill>
              <a:srgbClr val="B2B2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r>
                <a:rPr lang="en-US" altLang="en-US" sz="1800"/>
                <a:t>2</a:t>
              </a:r>
            </a:p>
          </p:txBody>
        </p:sp>
        <p:sp>
          <p:nvSpPr>
            <p:cNvPr id="27666" name="Rectangle 330">
              <a:extLst>
                <a:ext uri="{FF2B5EF4-FFF2-40B4-BE49-F238E27FC236}">
                  <a16:creationId xmlns:a16="http://schemas.microsoft.com/office/drawing/2014/main" id="{2551D596-309A-0842-AD6B-30E82B526DD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60" y="2852"/>
              <a:ext cx="232" cy="230"/>
            </a:xfrm>
            <a:prstGeom prst="rect">
              <a:avLst/>
            </a:prstGeom>
            <a:solidFill>
              <a:srgbClr val="B2B2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r>
                <a:rPr lang="en-US" altLang="en-US" sz="1800"/>
                <a:t>1</a:t>
              </a:r>
            </a:p>
          </p:txBody>
        </p:sp>
        <p:sp>
          <p:nvSpPr>
            <p:cNvPr id="27667" name="Rectangle 331">
              <a:extLst>
                <a:ext uri="{FF2B5EF4-FFF2-40B4-BE49-F238E27FC236}">
                  <a16:creationId xmlns:a16="http://schemas.microsoft.com/office/drawing/2014/main" id="{E22BAED7-5A15-CC4D-ADCF-0F6BCE88A4C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28" y="2852"/>
              <a:ext cx="232" cy="230"/>
            </a:xfrm>
            <a:prstGeom prst="rect">
              <a:avLst/>
            </a:prstGeom>
            <a:solidFill>
              <a:srgbClr val="B2B2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r>
                <a:rPr lang="en-US" altLang="en-US" sz="1800"/>
                <a:t>2</a:t>
              </a:r>
            </a:p>
          </p:txBody>
        </p:sp>
        <p:sp>
          <p:nvSpPr>
            <p:cNvPr id="27668" name="Rectangle 332">
              <a:extLst>
                <a:ext uri="{FF2B5EF4-FFF2-40B4-BE49-F238E27FC236}">
                  <a16:creationId xmlns:a16="http://schemas.microsoft.com/office/drawing/2014/main" id="{C00B192D-1EEF-8846-80E0-0E50F2FC76F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96" y="2852"/>
              <a:ext cx="232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r>
                <a:rPr lang="en-US" altLang="en-US" sz="1800"/>
                <a:t>Q</a:t>
              </a:r>
            </a:p>
          </p:txBody>
        </p:sp>
        <p:sp>
          <p:nvSpPr>
            <p:cNvPr id="27669" name="Rectangle 333">
              <a:extLst>
                <a:ext uri="{FF2B5EF4-FFF2-40B4-BE49-F238E27FC236}">
                  <a16:creationId xmlns:a16="http://schemas.microsoft.com/office/drawing/2014/main" id="{BBEDDF8E-A276-134A-B357-8C902E84A94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64" y="2852"/>
              <a:ext cx="232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27670" name="Rectangle 334">
              <a:extLst>
                <a:ext uri="{FF2B5EF4-FFF2-40B4-BE49-F238E27FC236}">
                  <a16:creationId xmlns:a16="http://schemas.microsoft.com/office/drawing/2014/main" id="{64C249A2-7C80-C34F-993D-E6D62228B08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24" y="2622"/>
              <a:ext cx="232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27671" name="Rectangle 335">
              <a:extLst>
                <a:ext uri="{FF2B5EF4-FFF2-40B4-BE49-F238E27FC236}">
                  <a16:creationId xmlns:a16="http://schemas.microsoft.com/office/drawing/2014/main" id="{872D64B0-376B-1C47-81A5-E384E2EF41E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92" y="2622"/>
              <a:ext cx="232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27672" name="Rectangle 336">
              <a:extLst>
                <a:ext uri="{FF2B5EF4-FFF2-40B4-BE49-F238E27FC236}">
                  <a16:creationId xmlns:a16="http://schemas.microsoft.com/office/drawing/2014/main" id="{965567AF-9FA5-DF4C-ABFC-6926D382412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60" y="2622"/>
              <a:ext cx="232" cy="230"/>
            </a:xfrm>
            <a:prstGeom prst="rect">
              <a:avLst/>
            </a:prstGeom>
            <a:solidFill>
              <a:srgbClr val="B2B2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r>
                <a:rPr lang="en-US" altLang="en-US" sz="1800"/>
                <a:t>3</a:t>
              </a:r>
            </a:p>
          </p:txBody>
        </p:sp>
        <p:sp>
          <p:nvSpPr>
            <p:cNvPr id="27673" name="Rectangle 337">
              <a:extLst>
                <a:ext uri="{FF2B5EF4-FFF2-40B4-BE49-F238E27FC236}">
                  <a16:creationId xmlns:a16="http://schemas.microsoft.com/office/drawing/2014/main" id="{D655CED9-C401-FC45-8F32-D7E6175127C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28" y="2622"/>
              <a:ext cx="232" cy="230"/>
            </a:xfrm>
            <a:prstGeom prst="rect">
              <a:avLst/>
            </a:prstGeom>
            <a:solidFill>
              <a:srgbClr val="B2B2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r>
                <a:rPr lang="en-US" altLang="en-US" sz="1800"/>
                <a:t>1</a:t>
              </a:r>
            </a:p>
          </p:txBody>
        </p:sp>
        <p:sp>
          <p:nvSpPr>
            <p:cNvPr id="27674" name="Rectangle 338">
              <a:extLst>
                <a:ext uri="{FF2B5EF4-FFF2-40B4-BE49-F238E27FC236}">
                  <a16:creationId xmlns:a16="http://schemas.microsoft.com/office/drawing/2014/main" id="{9B151C9B-8F58-EF47-8700-484E6A9A8E8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96" y="2622"/>
              <a:ext cx="232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27675" name="Rectangle 339">
              <a:extLst>
                <a:ext uri="{FF2B5EF4-FFF2-40B4-BE49-F238E27FC236}">
                  <a16:creationId xmlns:a16="http://schemas.microsoft.com/office/drawing/2014/main" id="{C0EFADC3-FACF-6942-B65A-F98170F3439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64" y="2622"/>
              <a:ext cx="232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27676" name="Rectangle 340">
              <a:extLst>
                <a:ext uri="{FF2B5EF4-FFF2-40B4-BE49-F238E27FC236}">
                  <a16:creationId xmlns:a16="http://schemas.microsoft.com/office/drawing/2014/main" id="{72C82E9F-2C7C-0D43-8612-4674B2C14B5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24" y="2392"/>
              <a:ext cx="232" cy="230"/>
            </a:xfrm>
            <a:prstGeom prst="rect">
              <a:avLst/>
            </a:prstGeom>
            <a:solidFill>
              <a:srgbClr val="B2B2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r>
                <a:rPr lang="en-US" altLang="en-US" sz="1800"/>
                <a:t>3</a:t>
              </a:r>
            </a:p>
          </p:txBody>
        </p:sp>
        <p:sp>
          <p:nvSpPr>
            <p:cNvPr id="27677" name="Rectangle 341">
              <a:extLst>
                <a:ext uri="{FF2B5EF4-FFF2-40B4-BE49-F238E27FC236}">
                  <a16:creationId xmlns:a16="http://schemas.microsoft.com/office/drawing/2014/main" id="{FBA7F785-4BA7-9E4E-B9A4-7C917BD9878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92" y="2392"/>
              <a:ext cx="232" cy="230"/>
            </a:xfrm>
            <a:prstGeom prst="rect">
              <a:avLst/>
            </a:prstGeom>
            <a:solidFill>
              <a:srgbClr val="B2B2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r>
                <a:rPr lang="en-US" altLang="en-US" sz="1800"/>
                <a:t>3</a:t>
              </a:r>
            </a:p>
          </p:txBody>
        </p:sp>
        <p:sp>
          <p:nvSpPr>
            <p:cNvPr id="27678" name="Rectangle 342">
              <a:extLst>
                <a:ext uri="{FF2B5EF4-FFF2-40B4-BE49-F238E27FC236}">
                  <a16:creationId xmlns:a16="http://schemas.microsoft.com/office/drawing/2014/main" id="{C07AD291-C74C-4E46-8598-24282598344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60" y="2392"/>
              <a:ext cx="232" cy="230"/>
            </a:xfrm>
            <a:prstGeom prst="rect">
              <a:avLst/>
            </a:prstGeom>
            <a:solidFill>
              <a:srgbClr val="B2B2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r>
                <a:rPr lang="en-US" altLang="en-US" sz="1800"/>
                <a:t>2</a:t>
              </a:r>
            </a:p>
          </p:txBody>
        </p:sp>
        <p:sp>
          <p:nvSpPr>
            <p:cNvPr id="27679" name="Rectangle 343">
              <a:extLst>
                <a:ext uri="{FF2B5EF4-FFF2-40B4-BE49-F238E27FC236}">
                  <a16:creationId xmlns:a16="http://schemas.microsoft.com/office/drawing/2014/main" id="{9ABC09C1-A046-124A-819E-A5C3C124676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28" y="2392"/>
              <a:ext cx="232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r>
                <a:rPr lang="en-US" altLang="en-US" sz="1800"/>
                <a:t>Q</a:t>
              </a:r>
            </a:p>
          </p:txBody>
        </p:sp>
        <p:sp>
          <p:nvSpPr>
            <p:cNvPr id="27680" name="Rectangle 344">
              <a:extLst>
                <a:ext uri="{FF2B5EF4-FFF2-40B4-BE49-F238E27FC236}">
                  <a16:creationId xmlns:a16="http://schemas.microsoft.com/office/drawing/2014/main" id="{F0337037-9F8F-8A4B-B9B4-A2111868229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96" y="2392"/>
              <a:ext cx="232" cy="230"/>
            </a:xfrm>
            <a:prstGeom prst="rect">
              <a:avLst/>
            </a:prstGeom>
            <a:solidFill>
              <a:srgbClr val="B2B2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r>
                <a:rPr lang="en-US" altLang="en-US" sz="1800"/>
                <a:t>1</a:t>
              </a:r>
            </a:p>
          </p:txBody>
        </p:sp>
        <p:sp>
          <p:nvSpPr>
            <p:cNvPr id="27681" name="Rectangle 345">
              <a:extLst>
                <a:ext uri="{FF2B5EF4-FFF2-40B4-BE49-F238E27FC236}">
                  <a16:creationId xmlns:a16="http://schemas.microsoft.com/office/drawing/2014/main" id="{641653D3-7947-BF4F-BD55-D9D77F136FC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64" y="2392"/>
              <a:ext cx="232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27682" name="Rectangle 346">
              <a:extLst>
                <a:ext uri="{FF2B5EF4-FFF2-40B4-BE49-F238E27FC236}">
                  <a16:creationId xmlns:a16="http://schemas.microsoft.com/office/drawing/2014/main" id="{94E735D8-8B2E-F74C-BA02-DB9032A61AD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24" y="2162"/>
              <a:ext cx="232" cy="230"/>
            </a:xfrm>
            <a:prstGeom prst="rect">
              <a:avLst/>
            </a:prstGeom>
            <a:solidFill>
              <a:srgbClr val="B2B2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r>
                <a:rPr lang="en-US" altLang="en-US" sz="1800"/>
                <a:t>1</a:t>
              </a:r>
            </a:p>
          </p:txBody>
        </p:sp>
        <p:sp>
          <p:nvSpPr>
            <p:cNvPr id="27683" name="Rectangle 347">
              <a:extLst>
                <a:ext uri="{FF2B5EF4-FFF2-40B4-BE49-F238E27FC236}">
                  <a16:creationId xmlns:a16="http://schemas.microsoft.com/office/drawing/2014/main" id="{654370EC-3569-5140-A492-DB928BACDBF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92" y="2162"/>
              <a:ext cx="232" cy="230"/>
            </a:xfrm>
            <a:prstGeom prst="rect">
              <a:avLst/>
            </a:prstGeom>
            <a:solidFill>
              <a:srgbClr val="B2B2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r>
                <a:rPr lang="en-US" altLang="en-US" sz="1800"/>
                <a:t>1</a:t>
              </a:r>
            </a:p>
          </p:txBody>
        </p:sp>
        <p:sp>
          <p:nvSpPr>
            <p:cNvPr id="27684" name="Rectangle 348">
              <a:extLst>
                <a:ext uri="{FF2B5EF4-FFF2-40B4-BE49-F238E27FC236}">
                  <a16:creationId xmlns:a16="http://schemas.microsoft.com/office/drawing/2014/main" id="{484B0DE4-114D-6243-8382-6026B482BDF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60" y="2162"/>
              <a:ext cx="232" cy="230"/>
            </a:xfrm>
            <a:prstGeom prst="rect">
              <a:avLst/>
            </a:prstGeom>
            <a:solidFill>
              <a:srgbClr val="B2B2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r>
                <a:rPr lang="en-US" altLang="en-US" sz="1800"/>
                <a:t>1</a:t>
              </a:r>
            </a:p>
          </p:txBody>
        </p:sp>
        <p:sp>
          <p:nvSpPr>
            <p:cNvPr id="27685" name="Rectangle 349">
              <a:extLst>
                <a:ext uri="{FF2B5EF4-FFF2-40B4-BE49-F238E27FC236}">
                  <a16:creationId xmlns:a16="http://schemas.microsoft.com/office/drawing/2014/main" id="{CFC9D303-84A4-F54B-B145-53F73AD8226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28" y="2162"/>
              <a:ext cx="232" cy="230"/>
            </a:xfrm>
            <a:prstGeom prst="rect">
              <a:avLst/>
            </a:prstGeom>
            <a:solidFill>
              <a:srgbClr val="B2B2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r>
                <a:rPr lang="en-US" altLang="en-US" sz="1800"/>
                <a:t>1</a:t>
              </a:r>
            </a:p>
          </p:txBody>
        </p:sp>
        <p:sp>
          <p:nvSpPr>
            <p:cNvPr id="27686" name="Rectangle 350">
              <a:extLst>
                <a:ext uri="{FF2B5EF4-FFF2-40B4-BE49-F238E27FC236}">
                  <a16:creationId xmlns:a16="http://schemas.microsoft.com/office/drawing/2014/main" id="{E75F1E81-5236-DB46-A942-9247ACEB635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96" y="2162"/>
              <a:ext cx="232" cy="230"/>
            </a:xfrm>
            <a:prstGeom prst="rect">
              <a:avLst/>
            </a:prstGeom>
            <a:solidFill>
              <a:srgbClr val="B2B2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r>
                <a:rPr lang="en-US" altLang="en-US" sz="1800"/>
                <a:t>1</a:t>
              </a:r>
            </a:p>
          </p:txBody>
        </p:sp>
        <p:sp>
          <p:nvSpPr>
            <p:cNvPr id="27687" name="Rectangle 351">
              <a:extLst>
                <a:ext uri="{FF2B5EF4-FFF2-40B4-BE49-F238E27FC236}">
                  <a16:creationId xmlns:a16="http://schemas.microsoft.com/office/drawing/2014/main" id="{D6A2D64B-208C-CB43-AE41-68280FDA8D8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64" y="2162"/>
              <a:ext cx="232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r>
                <a:rPr lang="en-US" altLang="en-US" sz="1800"/>
                <a:t>Q</a:t>
              </a:r>
            </a:p>
          </p:txBody>
        </p:sp>
        <p:sp>
          <p:nvSpPr>
            <p:cNvPr id="27688" name="Rectangle 352">
              <a:extLst>
                <a:ext uri="{FF2B5EF4-FFF2-40B4-BE49-F238E27FC236}">
                  <a16:creationId xmlns:a16="http://schemas.microsoft.com/office/drawing/2014/main" id="{5290832C-B6BE-4A4E-A698-09A54166647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24" y="1932"/>
              <a:ext cx="232" cy="230"/>
            </a:xfrm>
            <a:prstGeom prst="rect">
              <a:avLst/>
            </a:prstGeom>
            <a:solidFill>
              <a:srgbClr val="B2B2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r>
                <a:rPr lang="en-US" altLang="en-US" sz="1800"/>
                <a:t>2</a:t>
              </a:r>
            </a:p>
          </p:txBody>
        </p:sp>
        <p:sp>
          <p:nvSpPr>
            <p:cNvPr id="27689" name="Rectangle 353">
              <a:extLst>
                <a:ext uri="{FF2B5EF4-FFF2-40B4-BE49-F238E27FC236}">
                  <a16:creationId xmlns:a16="http://schemas.microsoft.com/office/drawing/2014/main" id="{9AE7F359-3451-3A45-A8D3-4A127656738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92" y="1932"/>
              <a:ext cx="232" cy="230"/>
            </a:xfrm>
            <a:prstGeom prst="rect">
              <a:avLst/>
            </a:prstGeom>
            <a:solidFill>
              <a:srgbClr val="B2B2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r>
                <a:rPr lang="en-US" altLang="en-US" sz="1800"/>
                <a:t>3</a:t>
              </a:r>
            </a:p>
          </p:txBody>
        </p:sp>
        <p:sp>
          <p:nvSpPr>
            <p:cNvPr id="27690" name="Rectangle 354">
              <a:extLst>
                <a:ext uri="{FF2B5EF4-FFF2-40B4-BE49-F238E27FC236}">
                  <a16:creationId xmlns:a16="http://schemas.microsoft.com/office/drawing/2014/main" id="{727290CF-17B9-7940-B6F2-671F494A48F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60" y="1932"/>
              <a:ext cx="232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27691" name="Rectangle 355">
              <a:extLst>
                <a:ext uri="{FF2B5EF4-FFF2-40B4-BE49-F238E27FC236}">
                  <a16:creationId xmlns:a16="http://schemas.microsoft.com/office/drawing/2014/main" id="{9FDA39E4-22B1-B44E-AB4B-F7FF826D5C6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28" y="1932"/>
              <a:ext cx="232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27692" name="Rectangle 356">
              <a:extLst>
                <a:ext uri="{FF2B5EF4-FFF2-40B4-BE49-F238E27FC236}">
                  <a16:creationId xmlns:a16="http://schemas.microsoft.com/office/drawing/2014/main" id="{CBC19360-03B6-7345-9880-C19BA7F11F6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96" y="1932"/>
              <a:ext cx="232" cy="230"/>
            </a:xfrm>
            <a:prstGeom prst="rect">
              <a:avLst/>
            </a:prstGeom>
            <a:solidFill>
              <a:srgbClr val="B2B2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r>
                <a:rPr lang="en-US" altLang="en-US" sz="1800"/>
                <a:t>1</a:t>
              </a:r>
            </a:p>
          </p:txBody>
        </p:sp>
        <p:sp>
          <p:nvSpPr>
            <p:cNvPr id="27693" name="Rectangle 357">
              <a:extLst>
                <a:ext uri="{FF2B5EF4-FFF2-40B4-BE49-F238E27FC236}">
                  <a16:creationId xmlns:a16="http://schemas.microsoft.com/office/drawing/2014/main" id="{118254A4-AD9E-B84A-8390-27D591395D0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64" y="1932"/>
              <a:ext cx="232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27694" name="Line 358">
              <a:extLst>
                <a:ext uri="{FF2B5EF4-FFF2-40B4-BE49-F238E27FC236}">
                  <a16:creationId xmlns:a16="http://schemas.microsoft.com/office/drawing/2014/main" id="{5455BF26-3A22-F645-8FA5-555A06667EF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064" y="1932"/>
              <a:ext cx="1392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95" name="Line 359">
              <a:extLst>
                <a:ext uri="{FF2B5EF4-FFF2-40B4-BE49-F238E27FC236}">
                  <a16:creationId xmlns:a16="http://schemas.microsoft.com/office/drawing/2014/main" id="{484C36F5-8131-2746-AAB2-122055237C7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064" y="2162"/>
              <a:ext cx="139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96" name="Line 360">
              <a:extLst>
                <a:ext uri="{FF2B5EF4-FFF2-40B4-BE49-F238E27FC236}">
                  <a16:creationId xmlns:a16="http://schemas.microsoft.com/office/drawing/2014/main" id="{D795728D-3917-9C4F-93E4-9E9E7F0A9CE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064" y="2392"/>
              <a:ext cx="139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97" name="Line 361">
              <a:extLst>
                <a:ext uri="{FF2B5EF4-FFF2-40B4-BE49-F238E27FC236}">
                  <a16:creationId xmlns:a16="http://schemas.microsoft.com/office/drawing/2014/main" id="{48C700D7-8A81-7B4E-8048-70B21578D88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064" y="2622"/>
              <a:ext cx="139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98" name="Line 362">
              <a:extLst>
                <a:ext uri="{FF2B5EF4-FFF2-40B4-BE49-F238E27FC236}">
                  <a16:creationId xmlns:a16="http://schemas.microsoft.com/office/drawing/2014/main" id="{BBD23D9D-925E-E54C-B351-D8DFA9F8231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064" y="2852"/>
              <a:ext cx="139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99" name="Line 363">
              <a:extLst>
                <a:ext uri="{FF2B5EF4-FFF2-40B4-BE49-F238E27FC236}">
                  <a16:creationId xmlns:a16="http://schemas.microsoft.com/office/drawing/2014/main" id="{B8FAF876-E34B-D04E-B99F-D2DD8CE2872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064" y="3082"/>
              <a:ext cx="139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700" name="Line 364">
              <a:extLst>
                <a:ext uri="{FF2B5EF4-FFF2-40B4-BE49-F238E27FC236}">
                  <a16:creationId xmlns:a16="http://schemas.microsoft.com/office/drawing/2014/main" id="{24AD893B-A76F-604D-86AC-E1DA9DDC8DE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064" y="3312"/>
              <a:ext cx="1392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701" name="Line 365">
              <a:extLst>
                <a:ext uri="{FF2B5EF4-FFF2-40B4-BE49-F238E27FC236}">
                  <a16:creationId xmlns:a16="http://schemas.microsoft.com/office/drawing/2014/main" id="{BF51DC52-577B-CA43-92CE-7225CB6C5CD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064" y="1932"/>
              <a:ext cx="0" cy="138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702" name="Line 366">
              <a:extLst>
                <a:ext uri="{FF2B5EF4-FFF2-40B4-BE49-F238E27FC236}">
                  <a16:creationId xmlns:a16="http://schemas.microsoft.com/office/drawing/2014/main" id="{15B9CD12-6B7E-8542-AB82-C92A60B96E9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96" y="1932"/>
              <a:ext cx="0" cy="138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703" name="Line 367">
              <a:extLst>
                <a:ext uri="{FF2B5EF4-FFF2-40B4-BE49-F238E27FC236}">
                  <a16:creationId xmlns:a16="http://schemas.microsoft.com/office/drawing/2014/main" id="{4A87F6E2-A796-E349-AFB3-4BFBAB8AEB1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28" y="1932"/>
              <a:ext cx="0" cy="138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704" name="Line 368">
              <a:extLst>
                <a:ext uri="{FF2B5EF4-FFF2-40B4-BE49-F238E27FC236}">
                  <a16:creationId xmlns:a16="http://schemas.microsoft.com/office/drawing/2014/main" id="{75D1A5C2-D207-A148-BF91-6F1E822363B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60" y="1932"/>
              <a:ext cx="0" cy="138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705" name="Line 369">
              <a:extLst>
                <a:ext uri="{FF2B5EF4-FFF2-40B4-BE49-F238E27FC236}">
                  <a16:creationId xmlns:a16="http://schemas.microsoft.com/office/drawing/2014/main" id="{51E092FD-6E20-784A-B1E3-0B75BEC9347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92" y="1932"/>
              <a:ext cx="0" cy="138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706" name="Line 370">
              <a:extLst>
                <a:ext uri="{FF2B5EF4-FFF2-40B4-BE49-F238E27FC236}">
                  <a16:creationId xmlns:a16="http://schemas.microsoft.com/office/drawing/2014/main" id="{1181A98A-4840-A34D-A1CE-47EBC482C95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224" y="1932"/>
              <a:ext cx="0" cy="138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707" name="Line 371">
              <a:extLst>
                <a:ext uri="{FF2B5EF4-FFF2-40B4-BE49-F238E27FC236}">
                  <a16:creationId xmlns:a16="http://schemas.microsoft.com/office/drawing/2014/main" id="{92D2D6CB-385A-CD4D-BFA7-B37124A0FD6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56" y="1932"/>
              <a:ext cx="0" cy="23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708" name="Line 372">
              <a:extLst>
                <a:ext uri="{FF2B5EF4-FFF2-40B4-BE49-F238E27FC236}">
                  <a16:creationId xmlns:a16="http://schemas.microsoft.com/office/drawing/2014/main" id="{BCC813D1-431F-AA4F-9311-C41CB82D459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56" y="2162"/>
              <a:ext cx="0" cy="115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709" name="Rectangle 373">
              <a:extLst>
                <a:ext uri="{FF2B5EF4-FFF2-40B4-BE49-F238E27FC236}">
                  <a16:creationId xmlns:a16="http://schemas.microsoft.com/office/drawing/2014/main" id="{309DBE51-C172-C841-836F-A58F9204299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78" y="3312"/>
              <a:ext cx="320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buFontTx/>
                <a:buNone/>
              </a:pPr>
              <a:r>
                <a:rPr lang="en-US" altLang="en-US" sz="1800"/>
                <a:t>Q6</a:t>
              </a:r>
            </a:p>
          </p:txBody>
        </p:sp>
        <p:sp>
          <p:nvSpPr>
            <p:cNvPr id="27710" name="Rectangle 374">
              <a:extLst>
                <a:ext uri="{FF2B5EF4-FFF2-40B4-BE49-F238E27FC236}">
                  <a16:creationId xmlns:a16="http://schemas.microsoft.com/office/drawing/2014/main" id="{1D12DC44-A440-C74C-8799-FF41C9357C5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28" y="3312"/>
              <a:ext cx="384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buFontTx/>
                <a:buNone/>
              </a:pPr>
              <a:r>
                <a:rPr lang="en-US" altLang="en-US" sz="1800"/>
                <a:t>Q5</a:t>
              </a:r>
            </a:p>
          </p:txBody>
        </p:sp>
        <p:sp>
          <p:nvSpPr>
            <p:cNvPr id="27711" name="Rectangle 375">
              <a:extLst>
                <a:ext uri="{FF2B5EF4-FFF2-40B4-BE49-F238E27FC236}">
                  <a16:creationId xmlns:a16="http://schemas.microsoft.com/office/drawing/2014/main" id="{85270527-C6B5-6148-BF9F-5D31552C53C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55" y="3312"/>
              <a:ext cx="416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buFontTx/>
                <a:buNone/>
              </a:pPr>
              <a:r>
                <a:rPr lang="en-US" altLang="en-US" sz="1800"/>
                <a:t>Q4</a:t>
              </a:r>
            </a:p>
          </p:txBody>
        </p:sp>
        <p:sp>
          <p:nvSpPr>
            <p:cNvPr id="27712" name="Rectangle 376">
              <a:extLst>
                <a:ext uri="{FF2B5EF4-FFF2-40B4-BE49-F238E27FC236}">
                  <a16:creationId xmlns:a16="http://schemas.microsoft.com/office/drawing/2014/main" id="{D90C7449-BC1A-B940-94F2-730891F8B13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48" y="3312"/>
              <a:ext cx="384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buFontTx/>
                <a:buNone/>
              </a:pPr>
              <a:r>
                <a:rPr lang="en-US" altLang="en-US" sz="1800"/>
                <a:t>Q3</a:t>
              </a:r>
            </a:p>
          </p:txBody>
        </p:sp>
        <p:sp>
          <p:nvSpPr>
            <p:cNvPr id="27713" name="Rectangle 377">
              <a:extLst>
                <a:ext uri="{FF2B5EF4-FFF2-40B4-BE49-F238E27FC236}">
                  <a16:creationId xmlns:a16="http://schemas.microsoft.com/office/drawing/2014/main" id="{079CF3D3-489B-2C45-B5A5-B45715ED4F0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47" y="3312"/>
              <a:ext cx="384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buFontTx/>
                <a:buNone/>
              </a:pPr>
              <a:r>
                <a:rPr lang="en-US" altLang="en-US" sz="1800"/>
                <a:t>Q2</a:t>
              </a:r>
            </a:p>
          </p:txBody>
        </p:sp>
        <p:sp>
          <p:nvSpPr>
            <p:cNvPr id="27714" name="Rectangle 378">
              <a:extLst>
                <a:ext uri="{FF2B5EF4-FFF2-40B4-BE49-F238E27FC236}">
                  <a16:creationId xmlns:a16="http://schemas.microsoft.com/office/drawing/2014/main" id="{3DA92E93-237F-6D42-8991-EDD63E864AE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16" y="3312"/>
              <a:ext cx="320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buFontTx/>
                <a:buNone/>
              </a:pPr>
              <a:r>
                <a:rPr lang="en-US" altLang="en-US" sz="1800"/>
                <a:t>Q1</a:t>
              </a:r>
            </a:p>
          </p:txBody>
        </p:sp>
        <p:sp>
          <p:nvSpPr>
            <p:cNvPr id="27715" name="Line 379">
              <a:extLst>
                <a:ext uri="{FF2B5EF4-FFF2-40B4-BE49-F238E27FC236}">
                  <a16:creationId xmlns:a16="http://schemas.microsoft.com/office/drawing/2014/main" id="{C0385ABE-49DD-F74F-9B3C-EAEF6CA121E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12" y="3312"/>
              <a:ext cx="1344" cy="0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716" name="Rectangle 380">
              <a:extLst>
                <a:ext uri="{FF2B5EF4-FFF2-40B4-BE49-F238E27FC236}">
                  <a16:creationId xmlns:a16="http://schemas.microsoft.com/office/drawing/2014/main" id="{79873E78-8AE4-D74B-8264-00637526E53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72" y="3100"/>
              <a:ext cx="192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buFontTx/>
                <a:buNone/>
              </a:pPr>
              <a:r>
                <a:rPr lang="en-US" altLang="en-US" sz="1800"/>
                <a:t>6</a:t>
              </a:r>
            </a:p>
          </p:txBody>
        </p:sp>
        <p:sp>
          <p:nvSpPr>
            <p:cNvPr id="27717" name="Rectangle 381">
              <a:extLst>
                <a:ext uri="{FF2B5EF4-FFF2-40B4-BE49-F238E27FC236}">
                  <a16:creationId xmlns:a16="http://schemas.microsoft.com/office/drawing/2014/main" id="{7A181743-2C27-4443-8047-E3765091FF0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72" y="2870"/>
              <a:ext cx="192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buFontTx/>
                <a:buNone/>
              </a:pPr>
              <a:r>
                <a:rPr lang="en-US" altLang="en-US" sz="1800"/>
                <a:t>5</a:t>
              </a:r>
            </a:p>
          </p:txBody>
        </p:sp>
        <p:sp>
          <p:nvSpPr>
            <p:cNvPr id="27718" name="Rectangle 382">
              <a:extLst>
                <a:ext uri="{FF2B5EF4-FFF2-40B4-BE49-F238E27FC236}">
                  <a16:creationId xmlns:a16="http://schemas.microsoft.com/office/drawing/2014/main" id="{793A0549-48F5-3B42-A97A-DB490C40067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72" y="2640"/>
              <a:ext cx="192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buFontTx/>
                <a:buNone/>
              </a:pPr>
              <a:r>
                <a:rPr lang="en-US" altLang="en-US" sz="1800"/>
                <a:t>4</a:t>
              </a:r>
            </a:p>
          </p:txBody>
        </p:sp>
        <p:sp>
          <p:nvSpPr>
            <p:cNvPr id="27719" name="Rectangle 383">
              <a:extLst>
                <a:ext uri="{FF2B5EF4-FFF2-40B4-BE49-F238E27FC236}">
                  <a16:creationId xmlns:a16="http://schemas.microsoft.com/office/drawing/2014/main" id="{1F799529-7DB1-DA45-9EE5-D370C8C8110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72" y="2410"/>
              <a:ext cx="192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buFontTx/>
                <a:buNone/>
              </a:pPr>
              <a:r>
                <a:rPr lang="en-US" altLang="en-US" sz="1800"/>
                <a:t>3</a:t>
              </a:r>
            </a:p>
          </p:txBody>
        </p:sp>
        <p:sp>
          <p:nvSpPr>
            <p:cNvPr id="27720" name="Rectangle 384">
              <a:extLst>
                <a:ext uri="{FF2B5EF4-FFF2-40B4-BE49-F238E27FC236}">
                  <a16:creationId xmlns:a16="http://schemas.microsoft.com/office/drawing/2014/main" id="{A56CF0AA-F10F-8845-8163-86EDDCB7277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72" y="2180"/>
              <a:ext cx="192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buFontTx/>
                <a:buNone/>
              </a:pPr>
              <a:r>
                <a:rPr lang="en-US" altLang="en-US" sz="1800"/>
                <a:t>2</a:t>
              </a:r>
            </a:p>
          </p:txBody>
        </p:sp>
        <p:sp>
          <p:nvSpPr>
            <p:cNvPr id="27721" name="Rectangle 385">
              <a:extLst>
                <a:ext uri="{FF2B5EF4-FFF2-40B4-BE49-F238E27FC236}">
                  <a16:creationId xmlns:a16="http://schemas.microsoft.com/office/drawing/2014/main" id="{EE9FD91F-8B7C-544A-B73F-1259D526705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72" y="1950"/>
              <a:ext cx="192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buFontTx/>
                <a:buNone/>
              </a:pPr>
              <a:r>
                <a:rPr lang="en-US" altLang="en-US" sz="1800"/>
                <a:t>1</a:t>
              </a:r>
            </a:p>
          </p:txBody>
        </p:sp>
        <p:sp>
          <p:nvSpPr>
            <p:cNvPr id="27722" name="Line 386">
              <a:extLst>
                <a:ext uri="{FF2B5EF4-FFF2-40B4-BE49-F238E27FC236}">
                  <a16:creationId xmlns:a16="http://schemas.microsoft.com/office/drawing/2014/main" id="{558AA23E-3095-F74C-A93F-9E9902FD7FA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56" y="1920"/>
              <a:ext cx="0" cy="115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7655" name="Oval 160">
            <a:extLst>
              <a:ext uri="{FF2B5EF4-FFF2-40B4-BE49-F238E27FC236}">
                <a16:creationId xmlns:a16="http://schemas.microsoft.com/office/drawing/2014/main" id="{3D444B08-31D8-254A-B146-AB92F95DE94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06988" y="5041900"/>
            <a:ext cx="150812" cy="131763"/>
          </a:xfrm>
          <a:prstGeom prst="ellips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buFontTx/>
              <a:buNone/>
            </a:pPr>
            <a:endParaRPr lang="en-US" altLang="en-US" sz="1800"/>
          </a:p>
        </p:txBody>
      </p:sp>
      <p:sp>
        <p:nvSpPr>
          <p:cNvPr id="27656" name="Line 186">
            <a:extLst>
              <a:ext uri="{FF2B5EF4-FFF2-40B4-BE49-F238E27FC236}">
                <a16:creationId xmlns:a16="http://schemas.microsoft.com/office/drawing/2014/main" id="{E1FA47DA-F9AA-1A43-A797-633A3757D9EF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5029200" y="4572000"/>
            <a:ext cx="153988" cy="458788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57" name="Text Box 205">
            <a:extLst>
              <a:ext uri="{FF2B5EF4-FFF2-40B4-BE49-F238E27FC236}">
                <a16:creationId xmlns:a16="http://schemas.microsoft.com/office/drawing/2014/main" id="{CF6DBE8D-6984-7C4B-B65F-17705832CC6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11675" y="5032375"/>
            <a:ext cx="676275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buFontTx/>
              <a:buNone/>
            </a:pPr>
            <a:r>
              <a:rPr lang="en-US" altLang="en-US" sz="1400" b="1"/>
              <a:t>25364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Title 2">
            <a:extLst>
              <a:ext uri="{FF2B5EF4-FFF2-40B4-BE49-F238E27FC236}">
                <a16:creationId xmlns:a16="http://schemas.microsoft.com/office/drawing/2014/main" id="{3D7C695F-F83B-0248-AB64-303621EB60A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Two Important Lemmas</a:t>
            </a:r>
          </a:p>
        </p:txBody>
      </p:sp>
      <p:sp>
        <p:nvSpPr>
          <p:cNvPr id="28674" name="Footer Placeholder 3">
            <a:extLst>
              <a:ext uri="{FF2B5EF4-FFF2-40B4-BE49-F238E27FC236}">
                <a16:creationId xmlns:a16="http://schemas.microsoft.com/office/drawing/2014/main" id="{CFDB208D-CA9C-2A43-946F-9B25E0F85090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ctr">
              <a:spcBef>
                <a:spcPct val="20000"/>
              </a:spcBef>
              <a:buClr>
                <a:srgbClr val="3A65BC"/>
              </a:buClr>
              <a:defRPr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 algn="ctr">
              <a:spcBef>
                <a:spcPct val="20000"/>
              </a:spcBef>
              <a:buClr>
                <a:srgbClr val="3A65BC"/>
              </a:buClr>
              <a:defRPr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 algn="ctr">
              <a:spcBef>
                <a:spcPct val="20000"/>
              </a:spcBef>
              <a:buClr>
                <a:srgbClr val="3A65BC"/>
              </a:buClr>
              <a:defRPr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 algn="ctr">
              <a:spcBef>
                <a:spcPct val="20000"/>
              </a:spcBef>
              <a:buClr>
                <a:srgbClr val="3A65BC"/>
              </a:buClr>
              <a:defRPr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 algn="ctr">
              <a:spcBef>
                <a:spcPct val="20000"/>
              </a:spcBef>
              <a:buClr>
                <a:srgbClr val="3A65BC"/>
              </a:buClr>
              <a:defRPr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algn="ctr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defRPr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algn="ctr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defRPr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algn="ctr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defRPr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algn="ctr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defRPr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</a:pPr>
            <a:r>
              <a:rPr lang="en-US" altLang="zh-CN">
                <a:latin typeface="Arial" panose="020B0604020202020204" pitchFamily="34" charset="0"/>
              </a:rPr>
              <a:t>BT: A Theoretical Evaluation</a:t>
            </a:r>
          </a:p>
        </p:txBody>
      </p:sp>
      <p:sp>
        <p:nvSpPr>
          <p:cNvPr id="28675" name="Slide Number Placeholder 4">
            <a:extLst>
              <a:ext uri="{FF2B5EF4-FFF2-40B4-BE49-F238E27FC236}">
                <a16:creationId xmlns:a16="http://schemas.microsoft.com/office/drawing/2014/main" id="{BED6A479-91FE-324F-BC9F-ED10F7A3571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81202B32-BE84-9942-948E-D4F1655DF540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14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pic>
        <p:nvPicPr>
          <p:cNvPr id="28676" name="Picture 6">
            <a:extLst>
              <a:ext uri="{FF2B5EF4-FFF2-40B4-BE49-F238E27FC236}">
                <a16:creationId xmlns:a16="http://schemas.microsoft.com/office/drawing/2014/main" id="{DC8299AD-18C1-D146-B40E-5CFF44B5B09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1600200"/>
            <a:ext cx="62992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8677" name="Picture 7">
            <a:extLst>
              <a:ext uri="{FF2B5EF4-FFF2-40B4-BE49-F238E27FC236}">
                <a16:creationId xmlns:a16="http://schemas.microsoft.com/office/drawing/2014/main" id="{DDBA8B6C-7E03-C942-895A-2F8B6B596B7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400" y="2971800"/>
            <a:ext cx="6045200" cy="1536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Footer Placeholder 4">
            <a:extLst>
              <a:ext uri="{FF2B5EF4-FFF2-40B4-BE49-F238E27FC236}">
                <a16:creationId xmlns:a16="http://schemas.microsoft.com/office/drawing/2014/main" id="{AFA1FE86-596E-4540-8905-17386E1A647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zh-CN" sz="1400">
                <a:latin typeface="Arial" panose="020B0604020202020204" pitchFamily="34" charset="0"/>
              </a:rPr>
              <a:t>BT: A Theoretical Evaluation</a:t>
            </a:r>
          </a:p>
        </p:txBody>
      </p:sp>
      <p:sp>
        <p:nvSpPr>
          <p:cNvPr id="29698" name="Slide Number Placeholder 5">
            <a:extLst>
              <a:ext uri="{FF2B5EF4-FFF2-40B4-BE49-F238E27FC236}">
                <a16:creationId xmlns:a16="http://schemas.microsoft.com/office/drawing/2014/main" id="{3D184A82-769D-1E47-BD58-3C12BD5D9B6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B9147068-AA32-AF4A-B428-708B505E7B80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15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29699" name="Rectangle 2">
            <a:extLst>
              <a:ext uri="{FF2B5EF4-FFF2-40B4-BE49-F238E27FC236}">
                <a16:creationId xmlns:a16="http://schemas.microsoft.com/office/drawing/2014/main" id="{5CFE8814-64B1-E342-9D47-5F4D68A13E6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Theorem 1: </a:t>
            </a:r>
            <a:r>
              <a:rPr lang="en-US" altLang="en-US" sz="3600"/>
              <a:t>sufficient conditions</a:t>
            </a:r>
          </a:p>
        </p:txBody>
      </p:sp>
      <p:sp>
        <p:nvSpPr>
          <p:cNvPr id="29700" name="Rectangle 3">
            <a:extLst>
              <a:ext uri="{FF2B5EF4-FFF2-40B4-BE49-F238E27FC236}">
                <a16:creationId xmlns:a16="http://schemas.microsoft.com/office/drawing/2014/main" id="{54A61ACB-29B4-D248-B7FB-5501163080F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52400" y="1066800"/>
            <a:ext cx="9144000" cy="2590800"/>
          </a:xfrm>
        </p:spPr>
        <p:txBody>
          <a:bodyPr/>
          <a:lstStyle/>
          <a:p>
            <a:pPr eaLnBrk="1" hangingPunct="1"/>
            <a:r>
              <a:rPr lang="en-US" altLang="en-US" sz="2200"/>
              <a:t>BT visits a node if its parent is consistent</a:t>
            </a:r>
          </a:p>
          <a:p>
            <a:pPr eaLnBrk="1" hangingPunct="1"/>
            <a:r>
              <a:rPr lang="en-US" altLang="en-US" sz="2200"/>
              <a:t>BJ visits a node if its parent is consistent with all variables</a:t>
            </a:r>
          </a:p>
          <a:p>
            <a:pPr eaLnBrk="1" hangingPunct="1"/>
            <a:r>
              <a:rPr lang="en-US" altLang="en-US" sz="2200"/>
              <a:t>CBJ visits a node if its parent is consistent with all sets of variables</a:t>
            </a:r>
          </a:p>
          <a:p>
            <a:pPr eaLnBrk="1" hangingPunct="1"/>
            <a:r>
              <a:rPr lang="en-US" altLang="en-US" sz="2200"/>
              <a:t>FC visits a node if it is consistent and its parent is consistent with all variables</a:t>
            </a:r>
          </a:p>
        </p:txBody>
      </p:sp>
      <p:grpSp>
        <p:nvGrpSpPr>
          <p:cNvPr id="29701" name="Group 120">
            <a:extLst>
              <a:ext uri="{FF2B5EF4-FFF2-40B4-BE49-F238E27FC236}">
                <a16:creationId xmlns:a16="http://schemas.microsoft.com/office/drawing/2014/main" id="{CEBEA06A-5B0F-C246-BA59-53CBE2D78844}"/>
              </a:ext>
            </a:extLst>
          </p:cNvPr>
          <p:cNvGrpSpPr>
            <a:grpSpLocks/>
          </p:cNvGrpSpPr>
          <p:nvPr/>
        </p:nvGrpSpPr>
        <p:grpSpPr bwMode="auto">
          <a:xfrm>
            <a:off x="1255713" y="2794000"/>
            <a:ext cx="5792787" cy="3124200"/>
            <a:chOff x="239" y="1824"/>
            <a:chExt cx="3697" cy="2112"/>
          </a:xfrm>
        </p:grpSpPr>
        <p:sp>
          <p:nvSpPr>
            <p:cNvPr id="29702" name="Freeform 121">
              <a:extLst>
                <a:ext uri="{FF2B5EF4-FFF2-40B4-BE49-F238E27FC236}">
                  <a16:creationId xmlns:a16="http://schemas.microsoft.com/office/drawing/2014/main" id="{84D9BF2A-4789-7A4A-BCC8-CC83E6EF06C6}"/>
                </a:ext>
              </a:extLst>
            </p:cNvPr>
            <p:cNvSpPr>
              <a:spLocks/>
            </p:cNvSpPr>
            <p:nvPr/>
          </p:nvSpPr>
          <p:spPr bwMode="auto">
            <a:xfrm>
              <a:off x="1392" y="2592"/>
              <a:ext cx="2384" cy="1344"/>
            </a:xfrm>
            <a:custGeom>
              <a:avLst/>
              <a:gdLst>
                <a:gd name="T0" fmla="*/ 64 w 2384"/>
                <a:gd name="T1" fmla="*/ 288 h 1344"/>
                <a:gd name="T2" fmla="*/ 640 w 2384"/>
                <a:gd name="T3" fmla="*/ 624 h 1344"/>
                <a:gd name="T4" fmla="*/ 1120 w 2384"/>
                <a:gd name="T5" fmla="*/ 1008 h 1344"/>
                <a:gd name="T6" fmla="*/ 1600 w 2384"/>
                <a:gd name="T7" fmla="*/ 1296 h 1344"/>
                <a:gd name="T8" fmla="*/ 2080 w 2384"/>
                <a:gd name="T9" fmla="*/ 1296 h 1344"/>
                <a:gd name="T10" fmla="*/ 2368 w 2384"/>
                <a:gd name="T11" fmla="*/ 1152 h 1344"/>
                <a:gd name="T12" fmla="*/ 2176 w 2384"/>
                <a:gd name="T13" fmla="*/ 432 h 1344"/>
                <a:gd name="T14" fmla="*/ 1984 w 2384"/>
                <a:gd name="T15" fmla="*/ 48 h 1344"/>
                <a:gd name="T16" fmla="*/ 976 w 2384"/>
                <a:gd name="T17" fmla="*/ 144 h 1344"/>
                <a:gd name="T18" fmla="*/ 160 w 2384"/>
                <a:gd name="T19" fmla="*/ 192 h 1344"/>
                <a:gd name="T20" fmla="*/ 16 w 2384"/>
                <a:gd name="T21" fmla="*/ 240 h 1344"/>
                <a:gd name="T22" fmla="*/ 64 w 2384"/>
                <a:gd name="T23" fmla="*/ 336 h 1344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2384"/>
                <a:gd name="T37" fmla="*/ 0 h 1344"/>
                <a:gd name="T38" fmla="*/ 2384 w 2384"/>
                <a:gd name="T39" fmla="*/ 1344 h 1344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2384" h="1344">
                  <a:moveTo>
                    <a:pt x="64" y="288"/>
                  </a:moveTo>
                  <a:cubicBezTo>
                    <a:pt x="264" y="396"/>
                    <a:pt x="464" y="504"/>
                    <a:pt x="640" y="624"/>
                  </a:cubicBezTo>
                  <a:cubicBezTo>
                    <a:pt x="816" y="744"/>
                    <a:pt x="960" y="896"/>
                    <a:pt x="1120" y="1008"/>
                  </a:cubicBezTo>
                  <a:cubicBezTo>
                    <a:pt x="1280" y="1120"/>
                    <a:pt x="1440" y="1248"/>
                    <a:pt x="1600" y="1296"/>
                  </a:cubicBezTo>
                  <a:cubicBezTo>
                    <a:pt x="1760" y="1344"/>
                    <a:pt x="1952" y="1320"/>
                    <a:pt x="2080" y="1296"/>
                  </a:cubicBezTo>
                  <a:cubicBezTo>
                    <a:pt x="2208" y="1272"/>
                    <a:pt x="2352" y="1296"/>
                    <a:pt x="2368" y="1152"/>
                  </a:cubicBezTo>
                  <a:cubicBezTo>
                    <a:pt x="2384" y="1008"/>
                    <a:pt x="2240" y="616"/>
                    <a:pt x="2176" y="432"/>
                  </a:cubicBezTo>
                  <a:cubicBezTo>
                    <a:pt x="2112" y="248"/>
                    <a:pt x="2184" y="96"/>
                    <a:pt x="1984" y="48"/>
                  </a:cubicBezTo>
                  <a:cubicBezTo>
                    <a:pt x="1784" y="0"/>
                    <a:pt x="1280" y="120"/>
                    <a:pt x="976" y="144"/>
                  </a:cubicBezTo>
                  <a:cubicBezTo>
                    <a:pt x="672" y="168"/>
                    <a:pt x="320" y="176"/>
                    <a:pt x="160" y="192"/>
                  </a:cubicBezTo>
                  <a:cubicBezTo>
                    <a:pt x="0" y="208"/>
                    <a:pt x="32" y="216"/>
                    <a:pt x="16" y="240"/>
                  </a:cubicBezTo>
                  <a:cubicBezTo>
                    <a:pt x="0" y="264"/>
                    <a:pt x="56" y="320"/>
                    <a:pt x="64" y="336"/>
                  </a:cubicBezTo>
                </a:path>
              </a:pathLst>
            </a:cu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29703" name="Group 122">
              <a:extLst>
                <a:ext uri="{FF2B5EF4-FFF2-40B4-BE49-F238E27FC236}">
                  <a16:creationId xmlns:a16="http://schemas.microsoft.com/office/drawing/2014/main" id="{58F0F24A-487F-5B49-A535-B5691429DD38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39" y="1824"/>
              <a:ext cx="3697" cy="1955"/>
              <a:chOff x="91" y="1104"/>
              <a:chExt cx="3701" cy="2116"/>
            </a:xfrm>
          </p:grpSpPr>
          <p:sp>
            <p:nvSpPr>
              <p:cNvPr id="29707" name="Line 123">
                <a:extLst>
                  <a:ext uri="{FF2B5EF4-FFF2-40B4-BE49-F238E27FC236}">
                    <a16:creationId xmlns:a16="http://schemas.microsoft.com/office/drawing/2014/main" id="{89E6CC8A-3E1C-EF48-8D06-3C589354A46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88" y="3072"/>
                <a:ext cx="3504" cy="0"/>
              </a:xfrm>
              <a:prstGeom prst="line">
                <a:avLst/>
              </a:prstGeom>
              <a:noFill/>
              <a:ln w="19050" cap="rnd">
                <a:solidFill>
                  <a:schemeClr val="tx1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9708" name="Line 124">
                <a:extLst>
                  <a:ext uri="{FF2B5EF4-FFF2-40B4-BE49-F238E27FC236}">
                    <a16:creationId xmlns:a16="http://schemas.microsoft.com/office/drawing/2014/main" id="{A2BE1707-93C7-6244-A0A8-D59ADBAF76C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88" y="2640"/>
                <a:ext cx="3504" cy="0"/>
              </a:xfrm>
              <a:prstGeom prst="line">
                <a:avLst/>
              </a:prstGeom>
              <a:noFill/>
              <a:ln w="19050" cap="rnd">
                <a:solidFill>
                  <a:schemeClr val="tx1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9709" name="Line 125">
                <a:extLst>
                  <a:ext uri="{FF2B5EF4-FFF2-40B4-BE49-F238E27FC236}">
                    <a16:creationId xmlns:a16="http://schemas.microsoft.com/office/drawing/2014/main" id="{C5036266-5A4D-3149-8BE1-471B16E175D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88" y="2208"/>
                <a:ext cx="3504" cy="0"/>
              </a:xfrm>
              <a:prstGeom prst="line">
                <a:avLst/>
              </a:prstGeom>
              <a:noFill/>
              <a:ln w="19050" cap="rnd">
                <a:solidFill>
                  <a:schemeClr val="tx1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9710" name="Line 126">
                <a:extLst>
                  <a:ext uri="{FF2B5EF4-FFF2-40B4-BE49-F238E27FC236}">
                    <a16:creationId xmlns:a16="http://schemas.microsoft.com/office/drawing/2014/main" id="{E1D8CD9B-4492-B94B-B68F-1E04466672E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88" y="1776"/>
                <a:ext cx="3504" cy="0"/>
              </a:xfrm>
              <a:prstGeom prst="line">
                <a:avLst/>
              </a:prstGeom>
              <a:noFill/>
              <a:ln w="19050" cap="rnd">
                <a:solidFill>
                  <a:schemeClr val="tx1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9711" name="Text Box 127">
                <a:extLst>
                  <a:ext uri="{FF2B5EF4-FFF2-40B4-BE49-F238E27FC236}">
                    <a16:creationId xmlns:a16="http://schemas.microsoft.com/office/drawing/2014/main" id="{136380BF-4A6B-774E-88D9-81760ED8553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91" y="1224"/>
                <a:ext cx="199" cy="26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32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8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24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9pPr>
              </a:lstStyle>
              <a:p>
                <a:pPr algn="ctr" eaLnBrk="1" hangingPunct="1">
                  <a:buFontTx/>
                  <a:buNone/>
                </a:pPr>
                <a:r>
                  <a:rPr lang="en-US" altLang="en-US" sz="1800"/>
                  <a:t>2</a:t>
                </a:r>
              </a:p>
            </p:txBody>
          </p:sp>
          <p:sp>
            <p:nvSpPr>
              <p:cNvPr id="29712" name="Text Box 128">
                <a:extLst>
                  <a:ext uri="{FF2B5EF4-FFF2-40B4-BE49-F238E27FC236}">
                    <a16:creationId xmlns:a16="http://schemas.microsoft.com/office/drawing/2014/main" id="{52706742-2943-8A49-B888-7C6903338555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91" y="1648"/>
                <a:ext cx="199" cy="26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32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8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24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9pPr>
              </a:lstStyle>
              <a:p>
                <a:pPr algn="ctr" eaLnBrk="1" hangingPunct="1">
                  <a:buFontTx/>
                  <a:buNone/>
                </a:pPr>
                <a:r>
                  <a:rPr lang="en-US" altLang="en-US" sz="1800"/>
                  <a:t>3</a:t>
                </a:r>
              </a:p>
            </p:txBody>
          </p:sp>
          <p:sp>
            <p:nvSpPr>
              <p:cNvPr id="29713" name="Text Box 129">
                <a:extLst>
                  <a:ext uri="{FF2B5EF4-FFF2-40B4-BE49-F238E27FC236}">
                    <a16:creationId xmlns:a16="http://schemas.microsoft.com/office/drawing/2014/main" id="{3F2CD5D9-71A9-454E-8EE5-D3F90BE261F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09" y="2065"/>
                <a:ext cx="199" cy="26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32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8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24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9pPr>
              </a:lstStyle>
              <a:p>
                <a:pPr algn="ctr" eaLnBrk="1" hangingPunct="1">
                  <a:buFontTx/>
                  <a:buNone/>
                </a:pPr>
                <a:r>
                  <a:rPr lang="en-US" altLang="en-US" sz="1800"/>
                  <a:t>4</a:t>
                </a:r>
              </a:p>
            </p:txBody>
          </p:sp>
          <p:sp>
            <p:nvSpPr>
              <p:cNvPr id="29714" name="Text Box 130">
                <a:extLst>
                  <a:ext uri="{FF2B5EF4-FFF2-40B4-BE49-F238E27FC236}">
                    <a16:creationId xmlns:a16="http://schemas.microsoft.com/office/drawing/2014/main" id="{E6A03634-7D31-C745-B7D5-997033775771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93" y="2520"/>
                <a:ext cx="199" cy="26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32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8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24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9pPr>
              </a:lstStyle>
              <a:p>
                <a:pPr algn="ctr" eaLnBrk="1" hangingPunct="1">
                  <a:buFontTx/>
                  <a:buNone/>
                </a:pPr>
                <a:r>
                  <a:rPr lang="en-US" altLang="en-US" sz="1800"/>
                  <a:t>5</a:t>
                </a:r>
              </a:p>
            </p:txBody>
          </p:sp>
          <p:sp>
            <p:nvSpPr>
              <p:cNvPr id="29715" name="Text Box 131">
                <a:extLst>
                  <a:ext uri="{FF2B5EF4-FFF2-40B4-BE49-F238E27FC236}">
                    <a16:creationId xmlns:a16="http://schemas.microsoft.com/office/drawing/2014/main" id="{23FB3627-731C-794A-8DED-6B0F235BB1F1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01" y="2952"/>
                <a:ext cx="199" cy="26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32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8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24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9pPr>
              </a:lstStyle>
              <a:p>
                <a:pPr algn="ctr" eaLnBrk="1" hangingPunct="1">
                  <a:buFontTx/>
                  <a:buNone/>
                </a:pPr>
                <a:r>
                  <a:rPr lang="en-US" altLang="en-US" sz="1800"/>
                  <a:t>6</a:t>
                </a:r>
              </a:p>
            </p:txBody>
          </p:sp>
          <p:sp>
            <p:nvSpPr>
              <p:cNvPr id="29716" name="Oval 132">
                <a:extLst>
                  <a:ext uri="{FF2B5EF4-FFF2-40B4-BE49-F238E27FC236}">
                    <a16:creationId xmlns:a16="http://schemas.microsoft.com/office/drawing/2014/main" id="{6E92DEC9-3D1F-1A46-A377-85BEA35C90C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36" y="3024"/>
                <a:ext cx="96" cy="96"/>
              </a:xfrm>
              <a:prstGeom prst="ellipse">
                <a:avLst/>
              </a:prstGeom>
              <a:solidFill>
                <a:schemeClr val="tx2"/>
              </a:solidFill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32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8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24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9pPr>
              </a:lstStyle>
              <a:p>
                <a:pPr algn="ctr" eaLnBrk="1" hangingPunct="1">
                  <a:buFontTx/>
                  <a:buNone/>
                </a:pPr>
                <a:endParaRPr lang="en-US" altLang="en-US" sz="1800"/>
              </a:p>
            </p:txBody>
          </p:sp>
          <p:sp>
            <p:nvSpPr>
              <p:cNvPr id="29717" name="Oval 133">
                <a:extLst>
                  <a:ext uri="{FF2B5EF4-FFF2-40B4-BE49-F238E27FC236}">
                    <a16:creationId xmlns:a16="http://schemas.microsoft.com/office/drawing/2014/main" id="{5F97E58B-62C4-4A4A-B0C9-00F5A0308FA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04" y="3032"/>
                <a:ext cx="96" cy="96"/>
              </a:xfrm>
              <a:prstGeom prst="ellipse">
                <a:avLst/>
              </a:prstGeom>
              <a:solidFill>
                <a:schemeClr val="tx2"/>
              </a:solidFill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32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8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24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9pPr>
              </a:lstStyle>
              <a:p>
                <a:pPr algn="ctr" eaLnBrk="1" hangingPunct="1">
                  <a:buFontTx/>
                  <a:buNone/>
                </a:pPr>
                <a:endParaRPr lang="en-US" altLang="en-US" sz="1800"/>
              </a:p>
            </p:txBody>
          </p:sp>
          <p:sp>
            <p:nvSpPr>
              <p:cNvPr id="29718" name="Oval 134">
                <a:extLst>
                  <a:ext uri="{FF2B5EF4-FFF2-40B4-BE49-F238E27FC236}">
                    <a16:creationId xmlns:a16="http://schemas.microsoft.com/office/drawing/2014/main" id="{237CB540-FB33-0445-8E7C-77097BA4651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56" y="3032"/>
                <a:ext cx="96" cy="96"/>
              </a:xfrm>
              <a:prstGeom prst="ellipse">
                <a:avLst/>
              </a:prstGeom>
              <a:solidFill>
                <a:schemeClr val="tx2"/>
              </a:solidFill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32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8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24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9pPr>
              </a:lstStyle>
              <a:p>
                <a:pPr algn="ctr" eaLnBrk="1" hangingPunct="1">
                  <a:buFontTx/>
                  <a:buNone/>
                </a:pPr>
                <a:endParaRPr lang="en-US" altLang="en-US" sz="1800"/>
              </a:p>
            </p:txBody>
          </p:sp>
          <p:sp>
            <p:nvSpPr>
              <p:cNvPr id="29719" name="Oval 135">
                <a:extLst>
                  <a:ext uri="{FF2B5EF4-FFF2-40B4-BE49-F238E27FC236}">
                    <a16:creationId xmlns:a16="http://schemas.microsoft.com/office/drawing/2014/main" id="{51D5836C-23C7-E84D-B285-2E01B8D4A61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808" y="3032"/>
                <a:ext cx="96" cy="96"/>
              </a:xfrm>
              <a:prstGeom prst="ellipse">
                <a:avLst/>
              </a:prstGeom>
              <a:solidFill>
                <a:schemeClr val="tx2"/>
              </a:solidFill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32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8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24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9pPr>
              </a:lstStyle>
              <a:p>
                <a:pPr algn="ctr" eaLnBrk="1" hangingPunct="1">
                  <a:buFontTx/>
                  <a:buNone/>
                </a:pPr>
                <a:endParaRPr lang="en-US" altLang="en-US" sz="1800"/>
              </a:p>
            </p:txBody>
          </p:sp>
          <p:sp>
            <p:nvSpPr>
              <p:cNvPr id="29720" name="Oval 136">
                <a:extLst>
                  <a:ext uri="{FF2B5EF4-FFF2-40B4-BE49-F238E27FC236}">
                    <a16:creationId xmlns:a16="http://schemas.microsoft.com/office/drawing/2014/main" id="{FDE60A7A-5592-6249-BB57-29D183FCEEF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936" y="3032"/>
                <a:ext cx="96" cy="96"/>
              </a:xfrm>
              <a:prstGeom prst="ellipse">
                <a:avLst/>
              </a:prstGeom>
              <a:solidFill>
                <a:schemeClr val="tx2"/>
              </a:solidFill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32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8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24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9pPr>
              </a:lstStyle>
              <a:p>
                <a:pPr algn="ctr" eaLnBrk="1" hangingPunct="1">
                  <a:buFontTx/>
                  <a:buNone/>
                </a:pPr>
                <a:endParaRPr lang="en-US" altLang="en-US" sz="1800"/>
              </a:p>
            </p:txBody>
          </p:sp>
          <p:sp>
            <p:nvSpPr>
              <p:cNvPr id="29721" name="Oval 137">
                <a:extLst>
                  <a:ext uri="{FF2B5EF4-FFF2-40B4-BE49-F238E27FC236}">
                    <a16:creationId xmlns:a16="http://schemas.microsoft.com/office/drawing/2014/main" id="{DD03A628-24D5-E14F-B17D-B31F83D4A52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072" y="3032"/>
                <a:ext cx="96" cy="96"/>
              </a:xfrm>
              <a:prstGeom prst="ellipse">
                <a:avLst/>
              </a:prstGeom>
              <a:solidFill>
                <a:schemeClr val="tx2"/>
              </a:solidFill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32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8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24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9pPr>
              </a:lstStyle>
              <a:p>
                <a:pPr algn="ctr" eaLnBrk="1" hangingPunct="1">
                  <a:buFontTx/>
                  <a:buNone/>
                </a:pPr>
                <a:endParaRPr lang="en-US" altLang="en-US" sz="1800"/>
              </a:p>
            </p:txBody>
          </p:sp>
          <p:sp>
            <p:nvSpPr>
              <p:cNvPr id="29722" name="Oval 138">
                <a:extLst>
                  <a:ext uri="{FF2B5EF4-FFF2-40B4-BE49-F238E27FC236}">
                    <a16:creationId xmlns:a16="http://schemas.microsoft.com/office/drawing/2014/main" id="{D843C48C-C403-7E41-91A1-B272F702B6B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6" y="2600"/>
                <a:ext cx="96" cy="96"/>
              </a:xfrm>
              <a:prstGeom prst="ellipse">
                <a:avLst/>
              </a:prstGeom>
              <a:solidFill>
                <a:schemeClr val="tx2"/>
              </a:solidFill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32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8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24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9pPr>
              </a:lstStyle>
              <a:p>
                <a:pPr algn="ctr" eaLnBrk="1" hangingPunct="1">
                  <a:buFontTx/>
                  <a:buNone/>
                </a:pPr>
                <a:endParaRPr lang="en-US" altLang="en-US" sz="1800"/>
              </a:p>
            </p:txBody>
          </p:sp>
          <p:sp>
            <p:nvSpPr>
              <p:cNvPr id="29723" name="Oval 139">
                <a:extLst>
                  <a:ext uri="{FF2B5EF4-FFF2-40B4-BE49-F238E27FC236}">
                    <a16:creationId xmlns:a16="http://schemas.microsoft.com/office/drawing/2014/main" id="{F9077972-E75E-584B-929D-9BDC038644D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2" y="2592"/>
                <a:ext cx="96" cy="96"/>
              </a:xfrm>
              <a:prstGeom prst="ellipse">
                <a:avLst/>
              </a:prstGeom>
              <a:solidFill>
                <a:schemeClr val="tx2"/>
              </a:solidFill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32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8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24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9pPr>
              </a:lstStyle>
              <a:p>
                <a:pPr algn="ctr" eaLnBrk="1" hangingPunct="1">
                  <a:buFontTx/>
                  <a:buNone/>
                </a:pPr>
                <a:endParaRPr lang="en-US" altLang="en-US" sz="1800"/>
              </a:p>
            </p:txBody>
          </p:sp>
          <p:sp>
            <p:nvSpPr>
              <p:cNvPr id="29724" name="Oval 140">
                <a:extLst>
                  <a:ext uri="{FF2B5EF4-FFF2-40B4-BE49-F238E27FC236}">
                    <a16:creationId xmlns:a16="http://schemas.microsoft.com/office/drawing/2014/main" id="{8DB855BE-9E67-574B-B6A7-AC4983E3170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76" y="2600"/>
                <a:ext cx="96" cy="96"/>
              </a:xfrm>
              <a:prstGeom prst="ellipse">
                <a:avLst/>
              </a:prstGeom>
              <a:solidFill>
                <a:schemeClr val="tx2"/>
              </a:solidFill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32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8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24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9pPr>
              </a:lstStyle>
              <a:p>
                <a:pPr algn="ctr" eaLnBrk="1" hangingPunct="1">
                  <a:buFontTx/>
                  <a:buNone/>
                </a:pPr>
                <a:endParaRPr lang="en-US" altLang="en-US" sz="1800"/>
              </a:p>
            </p:txBody>
          </p:sp>
          <p:sp>
            <p:nvSpPr>
              <p:cNvPr id="29725" name="Oval 141">
                <a:extLst>
                  <a:ext uri="{FF2B5EF4-FFF2-40B4-BE49-F238E27FC236}">
                    <a16:creationId xmlns:a16="http://schemas.microsoft.com/office/drawing/2014/main" id="{8DA3CB76-6A95-0041-883C-E32A688773E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28" y="2600"/>
                <a:ext cx="96" cy="96"/>
              </a:xfrm>
              <a:prstGeom prst="ellips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32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8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24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9pPr>
              </a:lstStyle>
              <a:p>
                <a:pPr algn="ctr" eaLnBrk="1" hangingPunct="1">
                  <a:buFontTx/>
                  <a:buNone/>
                </a:pPr>
                <a:endParaRPr lang="en-US" altLang="en-US" sz="1800"/>
              </a:p>
            </p:txBody>
          </p:sp>
          <p:sp>
            <p:nvSpPr>
              <p:cNvPr id="29726" name="Oval 142">
                <a:extLst>
                  <a:ext uri="{FF2B5EF4-FFF2-40B4-BE49-F238E27FC236}">
                    <a16:creationId xmlns:a16="http://schemas.microsoft.com/office/drawing/2014/main" id="{E3A29E36-D0E0-1141-8C42-A9467CF34E6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48" y="2608"/>
                <a:ext cx="96" cy="96"/>
              </a:xfrm>
              <a:prstGeom prst="ellipse">
                <a:avLst/>
              </a:prstGeom>
              <a:solidFill>
                <a:schemeClr val="tx2"/>
              </a:solidFill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32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8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24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9pPr>
              </a:lstStyle>
              <a:p>
                <a:pPr algn="ctr" eaLnBrk="1" hangingPunct="1">
                  <a:buFontTx/>
                  <a:buNone/>
                </a:pPr>
                <a:endParaRPr lang="en-US" altLang="en-US" sz="1800"/>
              </a:p>
            </p:txBody>
          </p:sp>
          <p:sp>
            <p:nvSpPr>
              <p:cNvPr id="29727" name="Oval 143">
                <a:extLst>
                  <a:ext uri="{FF2B5EF4-FFF2-40B4-BE49-F238E27FC236}">
                    <a16:creationId xmlns:a16="http://schemas.microsoft.com/office/drawing/2014/main" id="{A78F0220-BC1E-7E45-8151-2BD17CB9FA4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92" y="2600"/>
                <a:ext cx="96" cy="96"/>
              </a:xfrm>
              <a:prstGeom prst="ellipse">
                <a:avLst/>
              </a:prstGeom>
              <a:solidFill>
                <a:schemeClr val="tx2"/>
              </a:solidFill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32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8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24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9pPr>
              </a:lstStyle>
              <a:p>
                <a:pPr algn="ctr" eaLnBrk="1" hangingPunct="1">
                  <a:buFontTx/>
                  <a:buNone/>
                </a:pPr>
                <a:endParaRPr lang="en-US" altLang="en-US" sz="1800"/>
              </a:p>
            </p:txBody>
          </p:sp>
          <p:sp>
            <p:nvSpPr>
              <p:cNvPr id="29728" name="Line 144">
                <a:extLst>
                  <a:ext uri="{FF2B5EF4-FFF2-40B4-BE49-F238E27FC236}">
                    <a16:creationId xmlns:a16="http://schemas.microsoft.com/office/drawing/2014/main" id="{5702274B-CBCA-214E-A54D-C33551B5AC2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384" y="2688"/>
                <a:ext cx="384" cy="33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9729" name="Line 145">
                <a:extLst>
                  <a:ext uri="{FF2B5EF4-FFF2-40B4-BE49-F238E27FC236}">
                    <a16:creationId xmlns:a16="http://schemas.microsoft.com/office/drawing/2014/main" id="{70D9E819-6CFD-BD46-857F-598CD941B23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528" y="2688"/>
                <a:ext cx="240" cy="384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9730" name="Oval 146">
                <a:extLst>
                  <a:ext uri="{FF2B5EF4-FFF2-40B4-BE49-F238E27FC236}">
                    <a16:creationId xmlns:a16="http://schemas.microsoft.com/office/drawing/2014/main" id="{1C9B0911-0F8E-D348-AFE9-DC81D445A95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96" y="2160"/>
                <a:ext cx="96" cy="96"/>
              </a:xfrm>
              <a:prstGeom prst="ellips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32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8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24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9pPr>
              </a:lstStyle>
              <a:p>
                <a:pPr algn="ctr" eaLnBrk="1" hangingPunct="1">
                  <a:buFontTx/>
                  <a:buNone/>
                </a:pPr>
                <a:endParaRPr lang="en-US" altLang="en-US" sz="1800"/>
              </a:p>
            </p:txBody>
          </p:sp>
          <p:sp>
            <p:nvSpPr>
              <p:cNvPr id="29731" name="Oval 147">
                <a:extLst>
                  <a:ext uri="{FF2B5EF4-FFF2-40B4-BE49-F238E27FC236}">
                    <a16:creationId xmlns:a16="http://schemas.microsoft.com/office/drawing/2014/main" id="{A85BCCEB-93A3-7846-95F7-286F6494096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40" y="2152"/>
                <a:ext cx="96" cy="96"/>
              </a:xfrm>
              <a:prstGeom prst="ellipse">
                <a:avLst/>
              </a:prstGeom>
              <a:solidFill>
                <a:schemeClr val="tx2"/>
              </a:solidFill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32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8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24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9pPr>
              </a:lstStyle>
              <a:p>
                <a:pPr algn="ctr" eaLnBrk="1" hangingPunct="1">
                  <a:buFontTx/>
                  <a:buNone/>
                </a:pPr>
                <a:endParaRPr lang="en-US" altLang="en-US" sz="1800"/>
              </a:p>
            </p:txBody>
          </p:sp>
          <p:sp>
            <p:nvSpPr>
              <p:cNvPr id="29732" name="Oval 148">
                <a:extLst>
                  <a:ext uri="{FF2B5EF4-FFF2-40B4-BE49-F238E27FC236}">
                    <a16:creationId xmlns:a16="http://schemas.microsoft.com/office/drawing/2014/main" id="{E9FB4D36-5808-5B4F-B23D-6EA64AF3ECD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592" y="2152"/>
                <a:ext cx="96" cy="96"/>
              </a:xfrm>
              <a:prstGeom prst="ellipse">
                <a:avLst/>
              </a:prstGeom>
              <a:solidFill>
                <a:schemeClr val="tx2"/>
              </a:solidFill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32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8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24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9pPr>
              </a:lstStyle>
              <a:p>
                <a:pPr algn="ctr" eaLnBrk="1" hangingPunct="1">
                  <a:buFontTx/>
                  <a:buNone/>
                </a:pPr>
                <a:endParaRPr lang="en-US" altLang="en-US" sz="1800"/>
              </a:p>
            </p:txBody>
          </p:sp>
          <p:sp>
            <p:nvSpPr>
              <p:cNvPr id="29733" name="Oval 149">
                <a:extLst>
                  <a:ext uri="{FF2B5EF4-FFF2-40B4-BE49-F238E27FC236}">
                    <a16:creationId xmlns:a16="http://schemas.microsoft.com/office/drawing/2014/main" id="{02DE76E4-8771-A748-9E2F-2C574A7977C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720" y="2152"/>
                <a:ext cx="96" cy="96"/>
              </a:xfrm>
              <a:prstGeom prst="ellipse">
                <a:avLst/>
              </a:prstGeom>
              <a:solidFill>
                <a:schemeClr val="tx2"/>
              </a:solidFill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32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8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24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9pPr>
              </a:lstStyle>
              <a:p>
                <a:pPr algn="ctr" eaLnBrk="1" hangingPunct="1">
                  <a:buFontTx/>
                  <a:buNone/>
                </a:pPr>
                <a:endParaRPr lang="en-US" altLang="en-US" sz="1800"/>
              </a:p>
            </p:txBody>
          </p:sp>
          <p:sp>
            <p:nvSpPr>
              <p:cNvPr id="29734" name="Oval 150">
                <a:extLst>
                  <a:ext uri="{FF2B5EF4-FFF2-40B4-BE49-F238E27FC236}">
                    <a16:creationId xmlns:a16="http://schemas.microsoft.com/office/drawing/2014/main" id="{09636A5C-975E-B847-94E7-8666214B3CF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56" y="2152"/>
                <a:ext cx="96" cy="96"/>
              </a:xfrm>
              <a:prstGeom prst="ellipse">
                <a:avLst/>
              </a:prstGeom>
              <a:solidFill>
                <a:schemeClr val="tx2"/>
              </a:solidFill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32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8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24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9pPr>
              </a:lstStyle>
              <a:p>
                <a:pPr algn="ctr" eaLnBrk="1" hangingPunct="1">
                  <a:buFontTx/>
                  <a:buNone/>
                </a:pPr>
                <a:endParaRPr lang="en-US" altLang="en-US" sz="1800"/>
              </a:p>
            </p:txBody>
          </p:sp>
          <p:sp>
            <p:nvSpPr>
              <p:cNvPr id="29735" name="Oval 151">
                <a:extLst>
                  <a:ext uri="{FF2B5EF4-FFF2-40B4-BE49-F238E27FC236}">
                    <a16:creationId xmlns:a16="http://schemas.microsoft.com/office/drawing/2014/main" id="{D5506091-1307-414F-B15A-BB562DC3B81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640" y="3016"/>
                <a:ext cx="96" cy="96"/>
              </a:xfrm>
              <a:prstGeom prst="ellipse">
                <a:avLst/>
              </a:prstGeom>
              <a:solidFill>
                <a:schemeClr val="tx2"/>
              </a:solidFill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32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8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24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9pPr>
              </a:lstStyle>
              <a:p>
                <a:pPr algn="ctr" eaLnBrk="1" hangingPunct="1">
                  <a:buFontTx/>
                  <a:buNone/>
                </a:pPr>
                <a:endParaRPr lang="en-US" altLang="en-US" sz="1800"/>
              </a:p>
            </p:txBody>
          </p:sp>
          <p:sp>
            <p:nvSpPr>
              <p:cNvPr id="29736" name="Oval 152">
                <a:extLst>
                  <a:ext uri="{FF2B5EF4-FFF2-40B4-BE49-F238E27FC236}">
                    <a16:creationId xmlns:a16="http://schemas.microsoft.com/office/drawing/2014/main" id="{79C22133-097F-D24C-A26D-CB51CA5B5AA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08" y="3024"/>
                <a:ext cx="96" cy="96"/>
              </a:xfrm>
              <a:prstGeom prst="ellipse">
                <a:avLst/>
              </a:prstGeom>
              <a:solidFill>
                <a:schemeClr val="tx2"/>
              </a:solidFill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32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8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24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9pPr>
              </a:lstStyle>
              <a:p>
                <a:pPr algn="ctr" eaLnBrk="1" hangingPunct="1">
                  <a:buFontTx/>
                  <a:buNone/>
                </a:pPr>
                <a:endParaRPr lang="en-US" altLang="en-US" sz="1800"/>
              </a:p>
            </p:txBody>
          </p:sp>
          <p:sp>
            <p:nvSpPr>
              <p:cNvPr id="29737" name="Oval 153">
                <a:extLst>
                  <a:ext uri="{FF2B5EF4-FFF2-40B4-BE49-F238E27FC236}">
                    <a16:creationId xmlns:a16="http://schemas.microsoft.com/office/drawing/2014/main" id="{9597A236-A79D-D641-8E6D-3245C4A2E8A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60" y="3024"/>
                <a:ext cx="96" cy="96"/>
              </a:xfrm>
              <a:prstGeom prst="ellipse">
                <a:avLst/>
              </a:prstGeom>
              <a:solidFill>
                <a:schemeClr val="tx2"/>
              </a:solidFill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32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8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24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9pPr>
              </a:lstStyle>
              <a:p>
                <a:pPr algn="ctr" eaLnBrk="1" hangingPunct="1">
                  <a:buFontTx/>
                  <a:buNone/>
                </a:pPr>
                <a:endParaRPr lang="en-US" altLang="en-US" sz="1800"/>
              </a:p>
            </p:txBody>
          </p:sp>
          <p:sp>
            <p:nvSpPr>
              <p:cNvPr id="29738" name="Oval 154">
                <a:extLst>
                  <a:ext uri="{FF2B5EF4-FFF2-40B4-BE49-F238E27FC236}">
                    <a16:creationId xmlns:a16="http://schemas.microsoft.com/office/drawing/2014/main" id="{37A5DAC9-01FB-2E47-A0C2-B9CF1881388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112" y="3024"/>
                <a:ext cx="96" cy="96"/>
              </a:xfrm>
              <a:prstGeom prst="ellipse">
                <a:avLst/>
              </a:prstGeom>
              <a:solidFill>
                <a:schemeClr val="tx2"/>
              </a:solidFill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32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8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24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9pPr>
              </a:lstStyle>
              <a:p>
                <a:pPr algn="ctr" eaLnBrk="1" hangingPunct="1">
                  <a:buFontTx/>
                  <a:buNone/>
                </a:pPr>
                <a:endParaRPr lang="en-US" altLang="en-US" sz="1800"/>
              </a:p>
            </p:txBody>
          </p:sp>
          <p:sp>
            <p:nvSpPr>
              <p:cNvPr id="29739" name="Oval 155">
                <a:extLst>
                  <a:ext uri="{FF2B5EF4-FFF2-40B4-BE49-F238E27FC236}">
                    <a16:creationId xmlns:a16="http://schemas.microsoft.com/office/drawing/2014/main" id="{7A97EE52-3603-AC4B-B15F-769CA25BEB8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240" y="3024"/>
                <a:ext cx="96" cy="96"/>
              </a:xfrm>
              <a:prstGeom prst="ellipse">
                <a:avLst/>
              </a:prstGeom>
              <a:solidFill>
                <a:schemeClr val="tx2"/>
              </a:solidFill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32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8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24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9pPr>
              </a:lstStyle>
              <a:p>
                <a:pPr algn="ctr" eaLnBrk="1" hangingPunct="1">
                  <a:buFontTx/>
                  <a:buNone/>
                </a:pPr>
                <a:endParaRPr lang="en-US" altLang="en-US" sz="1800"/>
              </a:p>
            </p:txBody>
          </p:sp>
          <p:sp>
            <p:nvSpPr>
              <p:cNvPr id="29740" name="Oval 156">
                <a:extLst>
                  <a:ext uri="{FF2B5EF4-FFF2-40B4-BE49-F238E27FC236}">
                    <a16:creationId xmlns:a16="http://schemas.microsoft.com/office/drawing/2014/main" id="{EF0C41D5-2923-8D45-B2CF-A1A9E6B93CC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376" y="3024"/>
                <a:ext cx="96" cy="96"/>
              </a:xfrm>
              <a:prstGeom prst="ellipse">
                <a:avLst/>
              </a:prstGeom>
              <a:solidFill>
                <a:schemeClr val="tx2"/>
              </a:solidFill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32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8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24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9pPr>
              </a:lstStyle>
              <a:p>
                <a:pPr algn="ctr" eaLnBrk="1" hangingPunct="1">
                  <a:buFontTx/>
                  <a:buNone/>
                </a:pPr>
                <a:endParaRPr lang="en-US" altLang="en-US" sz="1800"/>
              </a:p>
            </p:txBody>
          </p:sp>
          <p:sp>
            <p:nvSpPr>
              <p:cNvPr id="29741" name="Oval 157">
                <a:extLst>
                  <a:ext uri="{FF2B5EF4-FFF2-40B4-BE49-F238E27FC236}">
                    <a16:creationId xmlns:a16="http://schemas.microsoft.com/office/drawing/2014/main" id="{A579E48F-0F28-AF45-84E7-6AC325F8F45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160" y="2600"/>
                <a:ext cx="96" cy="96"/>
              </a:xfrm>
              <a:prstGeom prst="ellipse">
                <a:avLst/>
              </a:prstGeom>
              <a:solidFill>
                <a:schemeClr val="tx2"/>
              </a:solidFill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32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8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24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9pPr>
              </a:lstStyle>
              <a:p>
                <a:pPr algn="ctr" eaLnBrk="1" hangingPunct="1">
                  <a:buFontTx/>
                  <a:buNone/>
                </a:pPr>
                <a:endParaRPr lang="en-US" altLang="en-US" sz="1800"/>
              </a:p>
            </p:txBody>
          </p:sp>
          <p:sp>
            <p:nvSpPr>
              <p:cNvPr id="29742" name="Oval 158">
                <a:extLst>
                  <a:ext uri="{FF2B5EF4-FFF2-40B4-BE49-F238E27FC236}">
                    <a16:creationId xmlns:a16="http://schemas.microsoft.com/office/drawing/2014/main" id="{2408BE7A-41BD-CC48-9454-23D5E5E22EF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304" y="2592"/>
                <a:ext cx="96" cy="96"/>
              </a:xfrm>
              <a:prstGeom prst="ellipse">
                <a:avLst/>
              </a:prstGeom>
              <a:solidFill>
                <a:schemeClr val="tx2"/>
              </a:solidFill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32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8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24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9pPr>
              </a:lstStyle>
              <a:p>
                <a:pPr algn="ctr" eaLnBrk="1" hangingPunct="1">
                  <a:buFontTx/>
                  <a:buNone/>
                </a:pPr>
                <a:endParaRPr lang="en-US" altLang="en-US" sz="1800"/>
              </a:p>
            </p:txBody>
          </p:sp>
          <p:sp>
            <p:nvSpPr>
              <p:cNvPr id="29743" name="Oval 159">
                <a:extLst>
                  <a:ext uri="{FF2B5EF4-FFF2-40B4-BE49-F238E27FC236}">
                    <a16:creationId xmlns:a16="http://schemas.microsoft.com/office/drawing/2014/main" id="{D6751867-F6D6-644B-AFF6-4B0BB654EF3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96" y="2600"/>
                <a:ext cx="96" cy="96"/>
              </a:xfrm>
              <a:prstGeom prst="ellipse">
                <a:avLst/>
              </a:prstGeom>
              <a:solidFill>
                <a:schemeClr val="tx2"/>
              </a:solidFill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32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8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24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9pPr>
              </a:lstStyle>
              <a:p>
                <a:pPr algn="ctr" eaLnBrk="1" hangingPunct="1">
                  <a:buFontTx/>
                  <a:buNone/>
                </a:pPr>
                <a:endParaRPr lang="en-US" altLang="en-US" sz="1800"/>
              </a:p>
            </p:txBody>
          </p:sp>
          <p:sp>
            <p:nvSpPr>
              <p:cNvPr id="29744" name="Oval 160">
                <a:extLst>
                  <a:ext uri="{FF2B5EF4-FFF2-40B4-BE49-F238E27FC236}">
                    <a16:creationId xmlns:a16="http://schemas.microsoft.com/office/drawing/2014/main" id="{BDB19D69-7D26-F641-8E49-297C3B13981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76" y="2600"/>
                <a:ext cx="96" cy="96"/>
              </a:xfrm>
              <a:prstGeom prst="ellips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32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8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24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9pPr>
              </a:lstStyle>
              <a:p>
                <a:pPr algn="ctr" eaLnBrk="1" hangingPunct="1">
                  <a:buFontTx/>
                  <a:buNone/>
                </a:pPr>
                <a:endParaRPr lang="en-US" altLang="en-US" sz="1800"/>
              </a:p>
            </p:txBody>
          </p:sp>
          <p:sp>
            <p:nvSpPr>
              <p:cNvPr id="29745" name="Oval 161">
                <a:extLst>
                  <a:ext uri="{FF2B5EF4-FFF2-40B4-BE49-F238E27FC236}">
                    <a16:creationId xmlns:a16="http://schemas.microsoft.com/office/drawing/2014/main" id="{5550666A-2675-7243-AC5A-677AF327F16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152" y="2608"/>
                <a:ext cx="96" cy="96"/>
              </a:xfrm>
              <a:prstGeom prst="ellipse">
                <a:avLst/>
              </a:prstGeom>
              <a:solidFill>
                <a:schemeClr val="tx2"/>
              </a:solidFill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32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8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24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9pPr>
              </a:lstStyle>
              <a:p>
                <a:pPr algn="ctr" eaLnBrk="1" hangingPunct="1">
                  <a:buFontTx/>
                  <a:buNone/>
                </a:pPr>
                <a:endParaRPr lang="en-US" altLang="en-US" sz="1800"/>
              </a:p>
            </p:txBody>
          </p:sp>
          <p:sp>
            <p:nvSpPr>
              <p:cNvPr id="29746" name="Oval 162">
                <a:extLst>
                  <a:ext uri="{FF2B5EF4-FFF2-40B4-BE49-F238E27FC236}">
                    <a16:creationId xmlns:a16="http://schemas.microsoft.com/office/drawing/2014/main" id="{32EEF6EA-88F5-E945-9E86-E5381B91B38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288" y="2600"/>
                <a:ext cx="96" cy="96"/>
              </a:xfrm>
              <a:prstGeom prst="ellipse">
                <a:avLst/>
              </a:prstGeom>
              <a:solidFill>
                <a:schemeClr val="tx2"/>
              </a:solidFill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32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8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24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9pPr>
              </a:lstStyle>
              <a:p>
                <a:pPr algn="ctr" eaLnBrk="1" hangingPunct="1">
                  <a:buFontTx/>
                  <a:buNone/>
                </a:pPr>
                <a:endParaRPr lang="en-US" altLang="en-US" sz="1800"/>
              </a:p>
            </p:txBody>
          </p:sp>
          <p:sp>
            <p:nvSpPr>
              <p:cNvPr id="29747" name="Oval 163">
                <a:extLst>
                  <a:ext uri="{FF2B5EF4-FFF2-40B4-BE49-F238E27FC236}">
                    <a16:creationId xmlns:a16="http://schemas.microsoft.com/office/drawing/2014/main" id="{B6D47A6E-324F-7E47-85CC-F9331AD10B2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32" y="1728"/>
                <a:ext cx="96" cy="96"/>
              </a:xfrm>
              <a:prstGeom prst="ellips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32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8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24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9pPr>
              </a:lstStyle>
              <a:p>
                <a:pPr algn="ctr" eaLnBrk="1" hangingPunct="1">
                  <a:buFontTx/>
                  <a:buNone/>
                </a:pPr>
                <a:endParaRPr lang="en-US" altLang="en-US" sz="1800"/>
              </a:p>
            </p:txBody>
          </p:sp>
          <p:sp>
            <p:nvSpPr>
              <p:cNvPr id="29748" name="Oval 164">
                <a:extLst>
                  <a:ext uri="{FF2B5EF4-FFF2-40B4-BE49-F238E27FC236}">
                    <a16:creationId xmlns:a16="http://schemas.microsoft.com/office/drawing/2014/main" id="{2581F040-C038-F141-B2CD-409FCE2D80D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96" y="2160"/>
                <a:ext cx="96" cy="96"/>
              </a:xfrm>
              <a:prstGeom prst="ellips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32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8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24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9pPr>
              </a:lstStyle>
              <a:p>
                <a:pPr algn="ctr" eaLnBrk="1" hangingPunct="1">
                  <a:buFontTx/>
                  <a:buNone/>
                </a:pPr>
                <a:endParaRPr lang="en-US" altLang="en-US" sz="1800"/>
              </a:p>
            </p:txBody>
          </p:sp>
          <p:sp>
            <p:nvSpPr>
              <p:cNvPr id="29749" name="Oval 165">
                <a:extLst>
                  <a:ext uri="{FF2B5EF4-FFF2-40B4-BE49-F238E27FC236}">
                    <a16:creationId xmlns:a16="http://schemas.microsoft.com/office/drawing/2014/main" id="{FA3DD57A-51C7-D44B-A08B-FF6A8F6D999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120" y="1304"/>
                <a:ext cx="96" cy="96"/>
              </a:xfrm>
              <a:prstGeom prst="ellipse">
                <a:avLst/>
              </a:prstGeom>
              <a:noFill/>
              <a:ln w="31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32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8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24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9pPr>
              </a:lstStyle>
              <a:p>
                <a:pPr algn="ctr" eaLnBrk="1" hangingPunct="1">
                  <a:buFontTx/>
                  <a:buNone/>
                </a:pPr>
                <a:endParaRPr lang="en-US" altLang="en-US" sz="1800"/>
              </a:p>
            </p:txBody>
          </p:sp>
          <p:sp>
            <p:nvSpPr>
              <p:cNvPr id="29750" name="Line 166">
                <a:extLst>
                  <a:ext uri="{FF2B5EF4-FFF2-40B4-BE49-F238E27FC236}">
                    <a16:creationId xmlns:a16="http://schemas.microsoft.com/office/drawing/2014/main" id="{251179DB-EB5A-974F-8860-A34960E2012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064" y="1104"/>
                <a:ext cx="96" cy="19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9751" name="Line 167">
                <a:extLst>
                  <a:ext uri="{FF2B5EF4-FFF2-40B4-BE49-F238E27FC236}">
                    <a16:creationId xmlns:a16="http://schemas.microsoft.com/office/drawing/2014/main" id="{6A6F5E39-C338-6F4F-A756-DADC4A3153E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720" y="2688"/>
                <a:ext cx="48" cy="384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9752" name="Line 168">
                <a:extLst>
                  <a:ext uri="{FF2B5EF4-FFF2-40B4-BE49-F238E27FC236}">
                    <a16:creationId xmlns:a16="http://schemas.microsoft.com/office/drawing/2014/main" id="{A8543790-D93B-1A41-9629-ED026C1B237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768" y="2688"/>
                <a:ext cx="96" cy="384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9753" name="Line 169">
                <a:extLst>
                  <a:ext uri="{FF2B5EF4-FFF2-40B4-BE49-F238E27FC236}">
                    <a16:creationId xmlns:a16="http://schemas.microsoft.com/office/drawing/2014/main" id="{546C882E-F2D8-D541-87F7-C36DE76F2D6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768" y="2688"/>
                <a:ext cx="240" cy="384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9754" name="Line 170">
                <a:extLst>
                  <a:ext uri="{FF2B5EF4-FFF2-40B4-BE49-F238E27FC236}">
                    <a16:creationId xmlns:a16="http://schemas.microsoft.com/office/drawing/2014/main" id="{8B2E49C1-0ACD-4443-95F8-13CDDFE9E85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768" y="2688"/>
                <a:ext cx="384" cy="384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9755" name="Line 171">
                <a:extLst>
                  <a:ext uri="{FF2B5EF4-FFF2-40B4-BE49-F238E27FC236}">
                    <a16:creationId xmlns:a16="http://schemas.microsoft.com/office/drawing/2014/main" id="{C1929C0C-D6AB-164C-ABEA-50AC25817AA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336" y="2256"/>
                <a:ext cx="192" cy="384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9756" name="Line 172">
                <a:extLst>
                  <a:ext uri="{FF2B5EF4-FFF2-40B4-BE49-F238E27FC236}">
                    <a16:creationId xmlns:a16="http://schemas.microsoft.com/office/drawing/2014/main" id="{601121D2-4B83-874A-B69C-B7431D281FF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480" y="2256"/>
                <a:ext cx="48" cy="33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9757" name="Line 173">
                <a:extLst>
                  <a:ext uri="{FF2B5EF4-FFF2-40B4-BE49-F238E27FC236}">
                    <a16:creationId xmlns:a16="http://schemas.microsoft.com/office/drawing/2014/main" id="{FEE96063-231E-B34C-BEDC-6655BF91586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28" y="2256"/>
                <a:ext cx="96" cy="384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9758" name="Line 174">
                <a:extLst>
                  <a:ext uri="{FF2B5EF4-FFF2-40B4-BE49-F238E27FC236}">
                    <a16:creationId xmlns:a16="http://schemas.microsoft.com/office/drawing/2014/main" id="{519608F2-D530-2C4F-8444-B6F15A5DD7E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28" y="2256"/>
                <a:ext cx="240" cy="33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9759" name="Line 175">
                <a:extLst>
                  <a:ext uri="{FF2B5EF4-FFF2-40B4-BE49-F238E27FC236}">
                    <a16:creationId xmlns:a16="http://schemas.microsoft.com/office/drawing/2014/main" id="{C6CF3D89-DC5D-364B-BC1A-D0DA95174D7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28" y="2256"/>
                <a:ext cx="816" cy="384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9760" name="Line 176">
                <a:extLst>
                  <a:ext uri="{FF2B5EF4-FFF2-40B4-BE49-F238E27FC236}">
                    <a16:creationId xmlns:a16="http://schemas.microsoft.com/office/drawing/2014/main" id="{F82F3828-A619-C44A-963A-ECEE18EF3F8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76" y="2256"/>
                <a:ext cx="864" cy="33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9761" name="Line 177">
                <a:extLst>
                  <a:ext uri="{FF2B5EF4-FFF2-40B4-BE49-F238E27FC236}">
                    <a16:creationId xmlns:a16="http://schemas.microsoft.com/office/drawing/2014/main" id="{B43CDABF-6EAC-7C45-A5FE-1C944337AD2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528" y="1824"/>
                <a:ext cx="1344" cy="33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9762" name="Line 178">
                <a:extLst>
                  <a:ext uri="{FF2B5EF4-FFF2-40B4-BE49-F238E27FC236}">
                    <a16:creationId xmlns:a16="http://schemas.microsoft.com/office/drawing/2014/main" id="{C66590DC-A810-2C4D-B4A4-29B2BB93F5E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488" y="1824"/>
                <a:ext cx="384" cy="33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9763" name="Line 179">
                <a:extLst>
                  <a:ext uri="{FF2B5EF4-FFF2-40B4-BE49-F238E27FC236}">
                    <a16:creationId xmlns:a16="http://schemas.microsoft.com/office/drawing/2014/main" id="{B454F795-25FA-6444-BB88-5F536467674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632" y="1824"/>
                <a:ext cx="240" cy="33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9764" name="Line 180">
                <a:extLst>
                  <a:ext uri="{FF2B5EF4-FFF2-40B4-BE49-F238E27FC236}">
                    <a16:creationId xmlns:a16="http://schemas.microsoft.com/office/drawing/2014/main" id="{A964393C-E44F-1944-8288-67192D2261F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776" y="1824"/>
                <a:ext cx="96" cy="33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9765" name="Line 181">
                <a:extLst>
                  <a:ext uri="{FF2B5EF4-FFF2-40B4-BE49-F238E27FC236}">
                    <a16:creationId xmlns:a16="http://schemas.microsoft.com/office/drawing/2014/main" id="{64884A78-DDC1-B445-830D-9F4B1D177F6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1872" y="1824"/>
                <a:ext cx="48" cy="384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9766" name="Line 182">
                <a:extLst>
                  <a:ext uri="{FF2B5EF4-FFF2-40B4-BE49-F238E27FC236}">
                    <a16:creationId xmlns:a16="http://schemas.microsoft.com/office/drawing/2014/main" id="{664A1C71-46E7-E649-A94E-6A04A8214B4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872" y="1824"/>
                <a:ext cx="1104" cy="33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9767" name="Line 183">
                <a:extLst>
                  <a:ext uri="{FF2B5EF4-FFF2-40B4-BE49-F238E27FC236}">
                    <a16:creationId xmlns:a16="http://schemas.microsoft.com/office/drawing/2014/main" id="{52A62B61-A321-EE4D-8A34-4548CF3E4C9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208" y="2256"/>
                <a:ext cx="720" cy="33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9768" name="Line 184">
                <a:extLst>
                  <a:ext uri="{FF2B5EF4-FFF2-40B4-BE49-F238E27FC236}">
                    <a16:creationId xmlns:a16="http://schemas.microsoft.com/office/drawing/2014/main" id="{9E2D460F-AFD1-5C4F-839C-F42ADE76116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352" y="2256"/>
                <a:ext cx="576" cy="33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9769" name="Line 185">
                <a:extLst>
                  <a:ext uri="{FF2B5EF4-FFF2-40B4-BE49-F238E27FC236}">
                    <a16:creationId xmlns:a16="http://schemas.microsoft.com/office/drawing/2014/main" id="{2FDC903F-6D53-CB48-A588-98478551846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544" y="2256"/>
                <a:ext cx="384" cy="33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9770" name="Line 186">
                <a:extLst>
                  <a:ext uri="{FF2B5EF4-FFF2-40B4-BE49-F238E27FC236}">
                    <a16:creationId xmlns:a16="http://schemas.microsoft.com/office/drawing/2014/main" id="{AAF847B2-CB16-1243-B7AE-F118846386D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2928" y="2256"/>
                <a:ext cx="96" cy="33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9771" name="Line 187">
                <a:extLst>
                  <a:ext uri="{FF2B5EF4-FFF2-40B4-BE49-F238E27FC236}">
                    <a16:creationId xmlns:a16="http://schemas.microsoft.com/office/drawing/2014/main" id="{1F58F669-BF6A-7140-8390-C6A93837150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2928" y="2256"/>
                <a:ext cx="288" cy="384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9772" name="Line 188">
                <a:extLst>
                  <a:ext uri="{FF2B5EF4-FFF2-40B4-BE49-F238E27FC236}">
                    <a16:creationId xmlns:a16="http://schemas.microsoft.com/office/drawing/2014/main" id="{4299206D-344C-F44C-AA17-D2E9E9A6641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2928" y="2256"/>
                <a:ext cx="432" cy="384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9773" name="Line 189">
                <a:extLst>
                  <a:ext uri="{FF2B5EF4-FFF2-40B4-BE49-F238E27FC236}">
                    <a16:creationId xmlns:a16="http://schemas.microsoft.com/office/drawing/2014/main" id="{1775B59E-70F9-D242-A8DA-69C45C913B1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872" y="1392"/>
                <a:ext cx="288" cy="336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9774" name="Line 190">
                <a:extLst>
                  <a:ext uri="{FF2B5EF4-FFF2-40B4-BE49-F238E27FC236}">
                    <a16:creationId xmlns:a16="http://schemas.microsoft.com/office/drawing/2014/main" id="{FE86FB38-E934-2748-BF3E-7702346736F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688" y="2688"/>
                <a:ext cx="336" cy="384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9775" name="Line 191">
                <a:extLst>
                  <a:ext uri="{FF2B5EF4-FFF2-40B4-BE49-F238E27FC236}">
                    <a16:creationId xmlns:a16="http://schemas.microsoft.com/office/drawing/2014/main" id="{31B77105-7755-7F40-B065-5D884114FC7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880" y="2688"/>
                <a:ext cx="144" cy="384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9776" name="Line 192">
                <a:extLst>
                  <a:ext uri="{FF2B5EF4-FFF2-40B4-BE49-F238E27FC236}">
                    <a16:creationId xmlns:a16="http://schemas.microsoft.com/office/drawing/2014/main" id="{FEF1F9CF-7D27-914E-8698-36276EDD675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3024" y="2688"/>
                <a:ext cx="0" cy="33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9777" name="Line 193">
                <a:extLst>
                  <a:ext uri="{FF2B5EF4-FFF2-40B4-BE49-F238E27FC236}">
                    <a16:creationId xmlns:a16="http://schemas.microsoft.com/office/drawing/2014/main" id="{0855D520-B53F-6A4F-A2C8-DA1104EDDB1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024" y="2688"/>
                <a:ext cx="144" cy="33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9778" name="Line 194">
                <a:extLst>
                  <a:ext uri="{FF2B5EF4-FFF2-40B4-BE49-F238E27FC236}">
                    <a16:creationId xmlns:a16="http://schemas.microsoft.com/office/drawing/2014/main" id="{E86AC4AD-71B8-4847-8E5A-251AB58CA18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024" y="2688"/>
                <a:ext cx="288" cy="384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9779" name="Line 195">
                <a:extLst>
                  <a:ext uri="{FF2B5EF4-FFF2-40B4-BE49-F238E27FC236}">
                    <a16:creationId xmlns:a16="http://schemas.microsoft.com/office/drawing/2014/main" id="{7AAC5D6D-0F53-3640-90F9-89D2A9E8827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024" y="2688"/>
                <a:ext cx="432" cy="384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9780" name="Line 196">
                <a:extLst>
                  <a:ext uri="{FF2B5EF4-FFF2-40B4-BE49-F238E27FC236}">
                    <a16:creationId xmlns:a16="http://schemas.microsoft.com/office/drawing/2014/main" id="{463ECCAD-9FBC-8E42-9728-51F14D4AE37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1920" y="1392"/>
                <a:ext cx="240" cy="144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9781" name="Line 197">
                <a:extLst>
                  <a:ext uri="{FF2B5EF4-FFF2-40B4-BE49-F238E27FC236}">
                    <a16:creationId xmlns:a16="http://schemas.microsoft.com/office/drawing/2014/main" id="{C0C2A287-6439-044D-BE77-AC03E0C3E57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160" y="1392"/>
                <a:ext cx="96" cy="19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9782" name="Line 198">
                <a:extLst>
                  <a:ext uri="{FF2B5EF4-FFF2-40B4-BE49-F238E27FC236}">
                    <a16:creationId xmlns:a16="http://schemas.microsoft.com/office/drawing/2014/main" id="{8182DB91-31DB-7C4D-991C-1B0B93FA702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2208" y="1392"/>
                <a:ext cx="144" cy="144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9783" name="Line 199">
                <a:extLst>
                  <a:ext uri="{FF2B5EF4-FFF2-40B4-BE49-F238E27FC236}">
                    <a16:creationId xmlns:a16="http://schemas.microsoft.com/office/drawing/2014/main" id="{EF200F10-24BF-6942-990C-EFC80AB0895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1920" y="1392"/>
                <a:ext cx="192" cy="48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9784" name="Text Box 200">
                <a:extLst>
                  <a:ext uri="{FF2B5EF4-FFF2-40B4-BE49-F238E27FC236}">
                    <a16:creationId xmlns:a16="http://schemas.microsoft.com/office/drawing/2014/main" id="{1766319E-C018-3B4D-8E45-3964B09512A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136" y="1160"/>
                <a:ext cx="243" cy="22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32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8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24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9pPr>
              </a:lstStyle>
              <a:p>
                <a:pPr algn="ctr" eaLnBrk="1" hangingPunct="1">
                  <a:buFontTx/>
                  <a:buNone/>
                </a:pPr>
                <a:r>
                  <a:rPr lang="en-US" altLang="en-US" sz="1400" b="1"/>
                  <a:t>25</a:t>
                </a:r>
              </a:p>
            </p:txBody>
          </p:sp>
          <p:sp>
            <p:nvSpPr>
              <p:cNvPr id="29785" name="Text Box 201">
                <a:extLst>
                  <a:ext uri="{FF2B5EF4-FFF2-40B4-BE49-F238E27FC236}">
                    <a16:creationId xmlns:a16="http://schemas.microsoft.com/office/drawing/2014/main" id="{60FB0426-D1EA-9A4E-83AE-52D9770FCB5E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507" y="1587"/>
                <a:ext cx="306" cy="22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222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32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8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24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9pPr>
              </a:lstStyle>
              <a:p>
                <a:pPr algn="ctr" eaLnBrk="1" hangingPunct="1">
                  <a:buFontTx/>
                  <a:buNone/>
                </a:pPr>
                <a:r>
                  <a:rPr lang="en-US" altLang="en-US" sz="1400" b="1"/>
                  <a:t>253</a:t>
                </a:r>
              </a:p>
            </p:txBody>
          </p:sp>
          <p:sp>
            <p:nvSpPr>
              <p:cNvPr id="29786" name="Text Box 202">
                <a:extLst>
                  <a:ext uri="{FF2B5EF4-FFF2-40B4-BE49-F238E27FC236}">
                    <a16:creationId xmlns:a16="http://schemas.microsoft.com/office/drawing/2014/main" id="{C4A5AFFB-EE23-D54B-94B4-38F421D1960D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89" y="1953"/>
                <a:ext cx="369" cy="22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905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32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8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24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9pPr>
              </a:lstStyle>
              <a:p>
                <a:pPr algn="ctr" eaLnBrk="1" hangingPunct="1">
                  <a:buFontTx/>
                  <a:buNone/>
                </a:pPr>
                <a:r>
                  <a:rPr lang="en-US" altLang="en-US" sz="1400" b="1"/>
                  <a:t>2531</a:t>
                </a:r>
              </a:p>
            </p:txBody>
          </p:sp>
          <p:sp>
            <p:nvSpPr>
              <p:cNvPr id="29787" name="Text Box 203">
                <a:extLst>
                  <a:ext uri="{FF2B5EF4-FFF2-40B4-BE49-F238E27FC236}">
                    <a16:creationId xmlns:a16="http://schemas.microsoft.com/office/drawing/2014/main" id="{48930CD4-2404-2C4A-9A5C-25285A82F8CF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766" y="2593"/>
                <a:ext cx="431" cy="22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905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32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8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24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9pPr>
              </a:lstStyle>
              <a:p>
                <a:pPr algn="ctr" eaLnBrk="1" hangingPunct="1">
                  <a:buFontTx/>
                  <a:buNone/>
                </a:pPr>
                <a:r>
                  <a:rPr lang="en-US" altLang="en-US" sz="1400" b="1"/>
                  <a:t>25314</a:t>
                </a:r>
              </a:p>
            </p:txBody>
          </p:sp>
          <p:sp>
            <p:nvSpPr>
              <p:cNvPr id="29788" name="Text Box 204">
                <a:extLst>
                  <a:ext uri="{FF2B5EF4-FFF2-40B4-BE49-F238E27FC236}">
                    <a16:creationId xmlns:a16="http://schemas.microsoft.com/office/drawing/2014/main" id="{E8BA8870-0069-1A46-81B2-C3A7520625BF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878" y="1968"/>
                <a:ext cx="369" cy="22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905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32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8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24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9pPr>
              </a:lstStyle>
              <a:p>
                <a:pPr algn="ctr" eaLnBrk="1" hangingPunct="1">
                  <a:buFontTx/>
                  <a:buNone/>
                </a:pPr>
                <a:r>
                  <a:rPr lang="en-US" altLang="en-US" sz="1400" b="1"/>
                  <a:t>2536</a:t>
                </a:r>
              </a:p>
            </p:txBody>
          </p:sp>
          <p:sp>
            <p:nvSpPr>
              <p:cNvPr id="29789" name="Text Box 205">
                <a:extLst>
                  <a:ext uri="{FF2B5EF4-FFF2-40B4-BE49-F238E27FC236}">
                    <a16:creationId xmlns:a16="http://schemas.microsoft.com/office/drawing/2014/main" id="{204E9A9C-0BA0-FC48-A1BF-6056FEFD0E0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595" y="2593"/>
                <a:ext cx="432" cy="22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905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32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8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24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9pPr>
              </a:lstStyle>
              <a:p>
                <a:pPr algn="ctr" eaLnBrk="1" hangingPunct="1">
                  <a:buFontTx/>
                  <a:buNone/>
                </a:pPr>
                <a:r>
                  <a:rPr lang="en-US" altLang="en-US" sz="1400" b="1"/>
                  <a:t>25364</a:t>
                </a:r>
              </a:p>
            </p:txBody>
          </p:sp>
          <p:sp>
            <p:nvSpPr>
              <p:cNvPr id="29790" name="Line 206">
                <a:extLst>
                  <a:ext uri="{FF2B5EF4-FFF2-40B4-BE49-F238E27FC236}">
                    <a16:creationId xmlns:a16="http://schemas.microsoft.com/office/drawing/2014/main" id="{E5B9D587-2DB2-9646-8ABD-2E498443278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88" y="1344"/>
                <a:ext cx="3504" cy="0"/>
              </a:xfrm>
              <a:prstGeom prst="line">
                <a:avLst/>
              </a:prstGeom>
              <a:noFill/>
              <a:ln w="19050" cap="rnd">
                <a:solidFill>
                  <a:schemeClr val="tx1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29704" name="Freeform 207">
              <a:extLst>
                <a:ext uri="{FF2B5EF4-FFF2-40B4-BE49-F238E27FC236}">
                  <a16:creationId xmlns:a16="http://schemas.microsoft.com/office/drawing/2014/main" id="{CDB663ED-333F-1140-8A07-1AD79F82DD86}"/>
                </a:ext>
              </a:extLst>
            </p:cNvPr>
            <p:cNvSpPr>
              <a:spLocks/>
            </p:cNvSpPr>
            <p:nvPr/>
          </p:nvSpPr>
          <p:spPr bwMode="auto">
            <a:xfrm>
              <a:off x="1072" y="2448"/>
              <a:ext cx="1568" cy="768"/>
            </a:xfrm>
            <a:custGeom>
              <a:avLst/>
              <a:gdLst>
                <a:gd name="T0" fmla="*/ 512 w 1568"/>
                <a:gd name="T1" fmla="*/ 768 h 768"/>
                <a:gd name="T2" fmla="*/ 176 w 1568"/>
                <a:gd name="T3" fmla="*/ 384 h 768"/>
                <a:gd name="T4" fmla="*/ 1568 w 1568"/>
                <a:gd name="T5" fmla="*/ 0 h 768"/>
                <a:gd name="T6" fmla="*/ 0 60000 65536"/>
                <a:gd name="T7" fmla="*/ 0 60000 65536"/>
                <a:gd name="T8" fmla="*/ 0 60000 65536"/>
                <a:gd name="T9" fmla="*/ 0 w 1568"/>
                <a:gd name="T10" fmla="*/ 0 h 768"/>
                <a:gd name="T11" fmla="*/ 1568 w 1568"/>
                <a:gd name="T12" fmla="*/ 768 h 76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568" h="768">
                  <a:moveTo>
                    <a:pt x="512" y="768"/>
                  </a:moveTo>
                  <a:cubicBezTo>
                    <a:pt x="256" y="640"/>
                    <a:pt x="0" y="512"/>
                    <a:pt x="176" y="384"/>
                  </a:cubicBezTo>
                  <a:cubicBezTo>
                    <a:pt x="352" y="256"/>
                    <a:pt x="960" y="128"/>
                    <a:pt x="1568" y="0"/>
                  </a:cubicBezTo>
                </a:path>
              </a:pathLst>
            </a:custGeom>
            <a:noFill/>
            <a:ln w="28575">
              <a:solidFill>
                <a:schemeClr val="tx1"/>
              </a:solidFill>
              <a:prstDash val="dash"/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cxnSp>
          <p:nvCxnSpPr>
            <p:cNvPr id="29705" name="AutoShape 208">
              <a:extLst>
                <a:ext uri="{FF2B5EF4-FFF2-40B4-BE49-F238E27FC236}">
                  <a16:creationId xmlns:a16="http://schemas.microsoft.com/office/drawing/2014/main" id="{96B1457C-85E7-3144-AABE-245559873129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rot="16200000" flipV="1">
              <a:off x="3100" y="3149"/>
              <a:ext cx="855" cy="48"/>
            </a:xfrm>
            <a:prstGeom prst="curvedConnector5">
              <a:avLst>
                <a:gd name="adj1" fmla="val 19648"/>
                <a:gd name="adj2" fmla="val 639579"/>
                <a:gd name="adj3" fmla="val 72866"/>
              </a:avLst>
            </a:prstGeom>
            <a:noFill/>
            <a:ln w="12700">
              <a:solidFill>
                <a:schemeClr val="tx1"/>
              </a:solidFill>
              <a:prstDash val="dash"/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29706" name="Oval 209">
              <a:extLst>
                <a:ext uri="{FF2B5EF4-FFF2-40B4-BE49-F238E27FC236}">
                  <a16:creationId xmlns:a16="http://schemas.microsoft.com/office/drawing/2014/main" id="{40768A1C-C6B0-3A40-8FB8-4E94698F5C7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48" y="3184"/>
              <a:ext cx="336" cy="144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buFontTx/>
                <a:buNone/>
              </a:pPr>
              <a:endParaRPr lang="en-US" altLang="en-US" sz="1800"/>
            </a:p>
          </p:txBody>
        </p:sp>
      </p:grp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Footer Placeholder 4">
            <a:extLst>
              <a:ext uri="{FF2B5EF4-FFF2-40B4-BE49-F238E27FC236}">
                <a16:creationId xmlns:a16="http://schemas.microsoft.com/office/drawing/2014/main" id="{EB5D4949-B0E7-2A47-9EA7-525F5277FC4B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zh-CN" sz="1400">
                <a:latin typeface="Arial" panose="020B0604020202020204" pitchFamily="34" charset="0"/>
              </a:rPr>
              <a:t>BT: A Theoretical Evaluation</a:t>
            </a:r>
          </a:p>
        </p:txBody>
      </p:sp>
      <p:sp>
        <p:nvSpPr>
          <p:cNvPr id="30722" name="Slide Number Placeholder 5">
            <a:extLst>
              <a:ext uri="{FF2B5EF4-FFF2-40B4-BE49-F238E27FC236}">
                <a16:creationId xmlns:a16="http://schemas.microsoft.com/office/drawing/2014/main" id="{B2E8BBB9-3100-7846-A86E-875054B7F0A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28ED865C-0830-F64F-B803-50447BC0638F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16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30723" name="Rectangle 2">
            <a:extLst>
              <a:ext uri="{FF2B5EF4-FFF2-40B4-BE49-F238E27FC236}">
                <a16:creationId xmlns:a16="http://schemas.microsoft.com/office/drawing/2014/main" id="{0E8315DE-7C7F-FC4F-9557-0EF154F9583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Theorem2: </a:t>
            </a:r>
            <a:r>
              <a:rPr lang="en-US" altLang="en-US" sz="3600"/>
              <a:t>necessary conditions</a:t>
            </a:r>
          </a:p>
        </p:txBody>
      </p:sp>
      <p:sp>
        <p:nvSpPr>
          <p:cNvPr id="30724" name="Rectangle 3">
            <a:extLst>
              <a:ext uri="{FF2B5EF4-FFF2-40B4-BE49-F238E27FC236}">
                <a16:creationId xmlns:a16="http://schemas.microsoft.com/office/drawing/2014/main" id="{BB9168B3-A61D-FA46-BD12-D5431A0DAD0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066800"/>
            <a:ext cx="8382000" cy="22098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2600"/>
              <a:t>BT visits a node </a:t>
            </a:r>
            <a:r>
              <a:rPr lang="en-US" altLang="en-US" sz="2600">
                <a:solidFill>
                  <a:srgbClr val="A50021"/>
                </a:solidFill>
              </a:rPr>
              <a:t>only</a:t>
            </a:r>
            <a:r>
              <a:rPr lang="en-US" altLang="en-US" sz="2600"/>
              <a:t> if its parent is consistent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600"/>
              <a:t>BJ visits a node </a:t>
            </a:r>
            <a:r>
              <a:rPr lang="en-US" altLang="en-US" sz="2600">
                <a:solidFill>
                  <a:srgbClr val="A50021"/>
                </a:solidFill>
              </a:rPr>
              <a:t>only</a:t>
            </a:r>
            <a:r>
              <a:rPr lang="en-US" altLang="en-US" sz="2600"/>
              <a:t> if its parent is consistent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600"/>
              <a:t>CBJ visits a node </a:t>
            </a:r>
            <a:r>
              <a:rPr lang="en-US" altLang="en-US" sz="2600">
                <a:solidFill>
                  <a:srgbClr val="A50021"/>
                </a:solidFill>
              </a:rPr>
              <a:t>only</a:t>
            </a:r>
            <a:r>
              <a:rPr lang="en-US" altLang="en-US" sz="2600"/>
              <a:t> if its parent is consistent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600"/>
              <a:t>FC visits a node </a:t>
            </a:r>
            <a:r>
              <a:rPr lang="en-US" altLang="en-US" sz="2600">
                <a:solidFill>
                  <a:srgbClr val="A50021"/>
                </a:solidFill>
              </a:rPr>
              <a:t>only</a:t>
            </a:r>
            <a:r>
              <a:rPr lang="en-US" altLang="en-US" sz="2600"/>
              <a:t> if it is consistent </a:t>
            </a:r>
            <a:r>
              <a:rPr lang="en-US" altLang="en-US" sz="2600">
                <a:solidFill>
                  <a:srgbClr val="A50021"/>
                </a:solidFill>
              </a:rPr>
              <a:t>and</a:t>
            </a:r>
            <a:r>
              <a:rPr lang="en-US" altLang="en-US" sz="2600"/>
              <a:t> its parent is consistent with all variables</a:t>
            </a:r>
          </a:p>
        </p:txBody>
      </p:sp>
      <p:grpSp>
        <p:nvGrpSpPr>
          <p:cNvPr id="30725" name="Group 97">
            <a:extLst>
              <a:ext uri="{FF2B5EF4-FFF2-40B4-BE49-F238E27FC236}">
                <a16:creationId xmlns:a16="http://schemas.microsoft.com/office/drawing/2014/main" id="{92065AB7-1092-5D45-A81F-A64328FDB8BB}"/>
              </a:ext>
            </a:extLst>
          </p:cNvPr>
          <p:cNvGrpSpPr>
            <a:grpSpLocks/>
          </p:cNvGrpSpPr>
          <p:nvPr/>
        </p:nvGrpSpPr>
        <p:grpSpPr bwMode="auto">
          <a:xfrm>
            <a:off x="1295400" y="3124200"/>
            <a:ext cx="5753100" cy="2946400"/>
            <a:chOff x="239" y="1824"/>
            <a:chExt cx="3697" cy="2112"/>
          </a:xfrm>
        </p:grpSpPr>
        <p:sp>
          <p:nvSpPr>
            <p:cNvPr id="30726" name="Freeform 98">
              <a:extLst>
                <a:ext uri="{FF2B5EF4-FFF2-40B4-BE49-F238E27FC236}">
                  <a16:creationId xmlns:a16="http://schemas.microsoft.com/office/drawing/2014/main" id="{7D70D117-CFB4-F44A-938F-0921775B8F25}"/>
                </a:ext>
              </a:extLst>
            </p:cNvPr>
            <p:cNvSpPr>
              <a:spLocks/>
            </p:cNvSpPr>
            <p:nvPr/>
          </p:nvSpPr>
          <p:spPr bwMode="auto">
            <a:xfrm>
              <a:off x="1392" y="2592"/>
              <a:ext cx="2384" cy="1344"/>
            </a:xfrm>
            <a:custGeom>
              <a:avLst/>
              <a:gdLst>
                <a:gd name="T0" fmla="*/ 64 w 2384"/>
                <a:gd name="T1" fmla="*/ 288 h 1344"/>
                <a:gd name="T2" fmla="*/ 640 w 2384"/>
                <a:gd name="T3" fmla="*/ 624 h 1344"/>
                <a:gd name="T4" fmla="*/ 1120 w 2384"/>
                <a:gd name="T5" fmla="*/ 1008 h 1344"/>
                <a:gd name="T6" fmla="*/ 1600 w 2384"/>
                <a:gd name="T7" fmla="*/ 1296 h 1344"/>
                <a:gd name="T8" fmla="*/ 2080 w 2384"/>
                <a:gd name="T9" fmla="*/ 1296 h 1344"/>
                <a:gd name="T10" fmla="*/ 2368 w 2384"/>
                <a:gd name="T11" fmla="*/ 1152 h 1344"/>
                <a:gd name="T12" fmla="*/ 2176 w 2384"/>
                <a:gd name="T13" fmla="*/ 432 h 1344"/>
                <a:gd name="T14" fmla="*/ 1984 w 2384"/>
                <a:gd name="T15" fmla="*/ 48 h 1344"/>
                <a:gd name="T16" fmla="*/ 976 w 2384"/>
                <a:gd name="T17" fmla="*/ 144 h 1344"/>
                <a:gd name="T18" fmla="*/ 160 w 2384"/>
                <a:gd name="T19" fmla="*/ 192 h 1344"/>
                <a:gd name="T20" fmla="*/ 16 w 2384"/>
                <a:gd name="T21" fmla="*/ 240 h 1344"/>
                <a:gd name="T22" fmla="*/ 64 w 2384"/>
                <a:gd name="T23" fmla="*/ 336 h 1344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2384"/>
                <a:gd name="T37" fmla="*/ 0 h 1344"/>
                <a:gd name="T38" fmla="*/ 2384 w 2384"/>
                <a:gd name="T39" fmla="*/ 1344 h 1344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2384" h="1344">
                  <a:moveTo>
                    <a:pt x="64" y="288"/>
                  </a:moveTo>
                  <a:cubicBezTo>
                    <a:pt x="264" y="396"/>
                    <a:pt x="464" y="504"/>
                    <a:pt x="640" y="624"/>
                  </a:cubicBezTo>
                  <a:cubicBezTo>
                    <a:pt x="816" y="744"/>
                    <a:pt x="960" y="896"/>
                    <a:pt x="1120" y="1008"/>
                  </a:cubicBezTo>
                  <a:cubicBezTo>
                    <a:pt x="1280" y="1120"/>
                    <a:pt x="1440" y="1248"/>
                    <a:pt x="1600" y="1296"/>
                  </a:cubicBezTo>
                  <a:cubicBezTo>
                    <a:pt x="1760" y="1344"/>
                    <a:pt x="1952" y="1320"/>
                    <a:pt x="2080" y="1296"/>
                  </a:cubicBezTo>
                  <a:cubicBezTo>
                    <a:pt x="2208" y="1272"/>
                    <a:pt x="2352" y="1296"/>
                    <a:pt x="2368" y="1152"/>
                  </a:cubicBezTo>
                  <a:cubicBezTo>
                    <a:pt x="2384" y="1008"/>
                    <a:pt x="2240" y="616"/>
                    <a:pt x="2176" y="432"/>
                  </a:cubicBezTo>
                  <a:cubicBezTo>
                    <a:pt x="2112" y="248"/>
                    <a:pt x="2184" y="96"/>
                    <a:pt x="1984" y="48"/>
                  </a:cubicBezTo>
                  <a:cubicBezTo>
                    <a:pt x="1784" y="0"/>
                    <a:pt x="1280" y="120"/>
                    <a:pt x="976" y="144"/>
                  </a:cubicBezTo>
                  <a:cubicBezTo>
                    <a:pt x="672" y="168"/>
                    <a:pt x="320" y="176"/>
                    <a:pt x="160" y="192"/>
                  </a:cubicBezTo>
                  <a:cubicBezTo>
                    <a:pt x="0" y="208"/>
                    <a:pt x="32" y="216"/>
                    <a:pt x="16" y="240"/>
                  </a:cubicBezTo>
                  <a:cubicBezTo>
                    <a:pt x="0" y="264"/>
                    <a:pt x="56" y="320"/>
                    <a:pt x="64" y="336"/>
                  </a:cubicBezTo>
                </a:path>
              </a:pathLst>
            </a:cu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30727" name="Group 99">
              <a:extLst>
                <a:ext uri="{FF2B5EF4-FFF2-40B4-BE49-F238E27FC236}">
                  <a16:creationId xmlns:a16="http://schemas.microsoft.com/office/drawing/2014/main" id="{C8B449B7-2832-B042-8F5C-1FB4E6FF1C96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39" y="1824"/>
              <a:ext cx="3697" cy="1970"/>
              <a:chOff x="91" y="1104"/>
              <a:chExt cx="3701" cy="2132"/>
            </a:xfrm>
          </p:grpSpPr>
          <p:sp>
            <p:nvSpPr>
              <p:cNvPr id="30731" name="Line 100">
                <a:extLst>
                  <a:ext uri="{FF2B5EF4-FFF2-40B4-BE49-F238E27FC236}">
                    <a16:creationId xmlns:a16="http://schemas.microsoft.com/office/drawing/2014/main" id="{C29B8DA8-1665-D740-B5BB-7F636BC1594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88" y="3072"/>
                <a:ext cx="3504" cy="0"/>
              </a:xfrm>
              <a:prstGeom prst="line">
                <a:avLst/>
              </a:prstGeom>
              <a:noFill/>
              <a:ln w="19050" cap="rnd">
                <a:solidFill>
                  <a:schemeClr val="tx1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732" name="Line 101">
                <a:extLst>
                  <a:ext uri="{FF2B5EF4-FFF2-40B4-BE49-F238E27FC236}">
                    <a16:creationId xmlns:a16="http://schemas.microsoft.com/office/drawing/2014/main" id="{7186F0A6-9769-9944-9880-9B807979A1C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88" y="2640"/>
                <a:ext cx="3504" cy="0"/>
              </a:xfrm>
              <a:prstGeom prst="line">
                <a:avLst/>
              </a:prstGeom>
              <a:noFill/>
              <a:ln w="19050" cap="rnd">
                <a:solidFill>
                  <a:schemeClr val="tx1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733" name="Line 102">
                <a:extLst>
                  <a:ext uri="{FF2B5EF4-FFF2-40B4-BE49-F238E27FC236}">
                    <a16:creationId xmlns:a16="http://schemas.microsoft.com/office/drawing/2014/main" id="{E9720F7E-F983-6F46-8D5B-58C4EE078ED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88" y="2208"/>
                <a:ext cx="3504" cy="0"/>
              </a:xfrm>
              <a:prstGeom prst="line">
                <a:avLst/>
              </a:prstGeom>
              <a:noFill/>
              <a:ln w="19050" cap="rnd">
                <a:solidFill>
                  <a:schemeClr val="tx1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734" name="Line 103">
                <a:extLst>
                  <a:ext uri="{FF2B5EF4-FFF2-40B4-BE49-F238E27FC236}">
                    <a16:creationId xmlns:a16="http://schemas.microsoft.com/office/drawing/2014/main" id="{35080818-C387-A448-990A-D907B0BF9C0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88" y="1776"/>
                <a:ext cx="3504" cy="0"/>
              </a:xfrm>
              <a:prstGeom prst="line">
                <a:avLst/>
              </a:prstGeom>
              <a:noFill/>
              <a:ln w="19050" cap="rnd">
                <a:solidFill>
                  <a:schemeClr val="tx1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735" name="Text Box 104">
                <a:extLst>
                  <a:ext uri="{FF2B5EF4-FFF2-40B4-BE49-F238E27FC236}">
                    <a16:creationId xmlns:a16="http://schemas.microsoft.com/office/drawing/2014/main" id="{479B2B83-6CD7-4140-AF1E-16884C360D8F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91" y="1223"/>
                <a:ext cx="200" cy="28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32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8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24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9pPr>
              </a:lstStyle>
              <a:p>
                <a:pPr algn="ctr" eaLnBrk="1" hangingPunct="1">
                  <a:buFontTx/>
                  <a:buNone/>
                </a:pPr>
                <a:r>
                  <a:rPr lang="en-US" altLang="en-US" sz="1800"/>
                  <a:t>2</a:t>
                </a:r>
              </a:p>
            </p:txBody>
          </p:sp>
          <p:sp>
            <p:nvSpPr>
              <p:cNvPr id="30736" name="Text Box 105">
                <a:extLst>
                  <a:ext uri="{FF2B5EF4-FFF2-40B4-BE49-F238E27FC236}">
                    <a16:creationId xmlns:a16="http://schemas.microsoft.com/office/drawing/2014/main" id="{BA7560A9-D9A0-214E-9770-2DBC3FC6896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91" y="1648"/>
                <a:ext cx="200" cy="28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32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8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24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9pPr>
              </a:lstStyle>
              <a:p>
                <a:pPr algn="ctr" eaLnBrk="1" hangingPunct="1">
                  <a:buFontTx/>
                  <a:buNone/>
                </a:pPr>
                <a:r>
                  <a:rPr lang="en-US" altLang="en-US" sz="1800"/>
                  <a:t>3</a:t>
                </a:r>
              </a:p>
            </p:txBody>
          </p:sp>
          <p:sp>
            <p:nvSpPr>
              <p:cNvPr id="30737" name="Text Box 106">
                <a:extLst>
                  <a:ext uri="{FF2B5EF4-FFF2-40B4-BE49-F238E27FC236}">
                    <a16:creationId xmlns:a16="http://schemas.microsoft.com/office/drawing/2014/main" id="{9E38C1E6-9CA8-D244-BAF6-B5046C5096DB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08" y="2065"/>
                <a:ext cx="200" cy="28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32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8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24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9pPr>
              </a:lstStyle>
              <a:p>
                <a:pPr algn="ctr" eaLnBrk="1" hangingPunct="1">
                  <a:buFontTx/>
                  <a:buNone/>
                </a:pPr>
                <a:r>
                  <a:rPr lang="en-US" altLang="en-US" sz="1800"/>
                  <a:t>4</a:t>
                </a:r>
              </a:p>
            </p:txBody>
          </p:sp>
          <p:sp>
            <p:nvSpPr>
              <p:cNvPr id="30738" name="Text Box 107">
                <a:extLst>
                  <a:ext uri="{FF2B5EF4-FFF2-40B4-BE49-F238E27FC236}">
                    <a16:creationId xmlns:a16="http://schemas.microsoft.com/office/drawing/2014/main" id="{E9C547E4-6B11-6B49-83A6-AC1AFAC5C90E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93" y="2521"/>
                <a:ext cx="200" cy="28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32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8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24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9pPr>
              </a:lstStyle>
              <a:p>
                <a:pPr algn="ctr" eaLnBrk="1" hangingPunct="1">
                  <a:buFontTx/>
                  <a:buNone/>
                </a:pPr>
                <a:r>
                  <a:rPr lang="en-US" altLang="en-US" sz="1800"/>
                  <a:t>5</a:t>
                </a:r>
              </a:p>
            </p:txBody>
          </p:sp>
          <p:sp>
            <p:nvSpPr>
              <p:cNvPr id="30739" name="Text Box 108">
                <a:extLst>
                  <a:ext uri="{FF2B5EF4-FFF2-40B4-BE49-F238E27FC236}">
                    <a16:creationId xmlns:a16="http://schemas.microsoft.com/office/drawing/2014/main" id="{88C34FCF-D9F0-C84D-A354-BAB592BFD31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01" y="2952"/>
                <a:ext cx="200" cy="28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32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8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24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9pPr>
              </a:lstStyle>
              <a:p>
                <a:pPr algn="ctr" eaLnBrk="1" hangingPunct="1">
                  <a:buFontTx/>
                  <a:buNone/>
                </a:pPr>
                <a:r>
                  <a:rPr lang="en-US" altLang="en-US" sz="1800"/>
                  <a:t>6</a:t>
                </a:r>
              </a:p>
            </p:txBody>
          </p:sp>
          <p:sp>
            <p:nvSpPr>
              <p:cNvPr id="30740" name="Oval 109">
                <a:extLst>
                  <a:ext uri="{FF2B5EF4-FFF2-40B4-BE49-F238E27FC236}">
                    <a16:creationId xmlns:a16="http://schemas.microsoft.com/office/drawing/2014/main" id="{09AFC7B8-9E57-4948-9476-77854423012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36" y="3024"/>
                <a:ext cx="96" cy="96"/>
              </a:xfrm>
              <a:prstGeom prst="ellipse">
                <a:avLst/>
              </a:prstGeom>
              <a:solidFill>
                <a:schemeClr val="tx2"/>
              </a:solidFill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32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8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24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9pPr>
              </a:lstStyle>
              <a:p>
                <a:pPr algn="ctr" eaLnBrk="1" hangingPunct="1">
                  <a:buFontTx/>
                  <a:buNone/>
                </a:pPr>
                <a:endParaRPr lang="en-US" altLang="en-US" sz="1800"/>
              </a:p>
            </p:txBody>
          </p:sp>
          <p:sp>
            <p:nvSpPr>
              <p:cNvPr id="30741" name="Oval 110">
                <a:extLst>
                  <a:ext uri="{FF2B5EF4-FFF2-40B4-BE49-F238E27FC236}">
                    <a16:creationId xmlns:a16="http://schemas.microsoft.com/office/drawing/2014/main" id="{3226A797-2491-5E46-8BFF-85E52FBF1EF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04" y="3032"/>
                <a:ext cx="96" cy="96"/>
              </a:xfrm>
              <a:prstGeom prst="ellipse">
                <a:avLst/>
              </a:prstGeom>
              <a:solidFill>
                <a:schemeClr val="tx2"/>
              </a:solidFill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32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8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24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9pPr>
              </a:lstStyle>
              <a:p>
                <a:pPr algn="ctr" eaLnBrk="1" hangingPunct="1">
                  <a:buFontTx/>
                  <a:buNone/>
                </a:pPr>
                <a:endParaRPr lang="en-US" altLang="en-US" sz="1800"/>
              </a:p>
            </p:txBody>
          </p:sp>
          <p:sp>
            <p:nvSpPr>
              <p:cNvPr id="30742" name="Oval 111">
                <a:extLst>
                  <a:ext uri="{FF2B5EF4-FFF2-40B4-BE49-F238E27FC236}">
                    <a16:creationId xmlns:a16="http://schemas.microsoft.com/office/drawing/2014/main" id="{E20D07E7-CA28-444B-A0A7-1A74990294D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56" y="3032"/>
                <a:ext cx="96" cy="96"/>
              </a:xfrm>
              <a:prstGeom prst="ellipse">
                <a:avLst/>
              </a:prstGeom>
              <a:solidFill>
                <a:schemeClr val="tx2"/>
              </a:solidFill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32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8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24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9pPr>
              </a:lstStyle>
              <a:p>
                <a:pPr algn="ctr" eaLnBrk="1" hangingPunct="1">
                  <a:buFontTx/>
                  <a:buNone/>
                </a:pPr>
                <a:endParaRPr lang="en-US" altLang="en-US" sz="1800"/>
              </a:p>
            </p:txBody>
          </p:sp>
          <p:sp>
            <p:nvSpPr>
              <p:cNvPr id="30743" name="Oval 112">
                <a:extLst>
                  <a:ext uri="{FF2B5EF4-FFF2-40B4-BE49-F238E27FC236}">
                    <a16:creationId xmlns:a16="http://schemas.microsoft.com/office/drawing/2014/main" id="{7C998FEB-C10A-F349-AD25-582A89E11D2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808" y="3032"/>
                <a:ext cx="96" cy="96"/>
              </a:xfrm>
              <a:prstGeom prst="ellipse">
                <a:avLst/>
              </a:prstGeom>
              <a:solidFill>
                <a:schemeClr val="tx2"/>
              </a:solidFill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32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8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24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9pPr>
              </a:lstStyle>
              <a:p>
                <a:pPr algn="ctr" eaLnBrk="1" hangingPunct="1">
                  <a:buFontTx/>
                  <a:buNone/>
                </a:pPr>
                <a:endParaRPr lang="en-US" altLang="en-US" sz="1800"/>
              </a:p>
            </p:txBody>
          </p:sp>
          <p:sp>
            <p:nvSpPr>
              <p:cNvPr id="30744" name="Oval 113">
                <a:extLst>
                  <a:ext uri="{FF2B5EF4-FFF2-40B4-BE49-F238E27FC236}">
                    <a16:creationId xmlns:a16="http://schemas.microsoft.com/office/drawing/2014/main" id="{EC2E6B2F-095D-9749-86C5-98EDF281553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936" y="3032"/>
                <a:ext cx="96" cy="96"/>
              </a:xfrm>
              <a:prstGeom prst="ellipse">
                <a:avLst/>
              </a:prstGeom>
              <a:solidFill>
                <a:schemeClr val="tx2"/>
              </a:solidFill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32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8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24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9pPr>
              </a:lstStyle>
              <a:p>
                <a:pPr algn="ctr" eaLnBrk="1" hangingPunct="1">
                  <a:buFontTx/>
                  <a:buNone/>
                </a:pPr>
                <a:endParaRPr lang="en-US" altLang="en-US" sz="1800"/>
              </a:p>
            </p:txBody>
          </p:sp>
          <p:sp>
            <p:nvSpPr>
              <p:cNvPr id="30745" name="Oval 114">
                <a:extLst>
                  <a:ext uri="{FF2B5EF4-FFF2-40B4-BE49-F238E27FC236}">
                    <a16:creationId xmlns:a16="http://schemas.microsoft.com/office/drawing/2014/main" id="{4FB4F5B6-53CC-BC4D-9C96-F68779254F3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072" y="3032"/>
                <a:ext cx="96" cy="96"/>
              </a:xfrm>
              <a:prstGeom prst="ellipse">
                <a:avLst/>
              </a:prstGeom>
              <a:solidFill>
                <a:schemeClr val="tx2"/>
              </a:solidFill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32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8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24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9pPr>
              </a:lstStyle>
              <a:p>
                <a:pPr algn="ctr" eaLnBrk="1" hangingPunct="1">
                  <a:buFontTx/>
                  <a:buNone/>
                </a:pPr>
                <a:endParaRPr lang="en-US" altLang="en-US" sz="1800"/>
              </a:p>
            </p:txBody>
          </p:sp>
          <p:sp>
            <p:nvSpPr>
              <p:cNvPr id="30746" name="Oval 115">
                <a:extLst>
                  <a:ext uri="{FF2B5EF4-FFF2-40B4-BE49-F238E27FC236}">
                    <a16:creationId xmlns:a16="http://schemas.microsoft.com/office/drawing/2014/main" id="{AA696518-325C-DD4B-B9E7-769C4462E14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6" y="2600"/>
                <a:ext cx="96" cy="96"/>
              </a:xfrm>
              <a:prstGeom prst="ellipse">
                <a:avLst/>
              </a:prstGeom>
              <a:solidFill>
                <a:schemeClr val="tx2"/>
              </a:solidFill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32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8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24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9pPr>
              </a:lstStyle>
              <a:p>
                <a:pPr algn="ctr" eaLnBrk="1" hangingPunct="1">
                  <a:buFontTx/>
                  <a:buNone/>
                </a:pPr>
                <a:endParaRPr lang="en-US" altLang="en-US" sz="1800"/>
              </a:p>
            </p:txBody>
          </p:sp>
          <p:sp>
            <p:nvSpPr>
              <p:cNvPr id="30747" name="Oval 116">
                <a:extLst>
                  <a:ext uri="{FF2B5EF4-FFF2-40B4-BE49-F238E27FC236}">
                    <a16:creationId xmlns:a16="http://schemas.microsoft.com/office/drawing/2014/main" id="{8EA75F23-3901-F24E-BCB6-6E6C8A0D8F3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2" y="2592"/>
                <a:ext cx="96" cy="96"/>
              </a:xfrm>
              <a:prstGeom prst="ellipse">
                <a:avLst/>
              </a:prstGeom>
              <a:solidFill>
                <a:schemeClr val="tx2"/>
              </a:solidFill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32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8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24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9pPr>
              </a:lstStyle>
              <a:p>
                <a:pPr algn="ctr" eaLnBrk="1" hangingPunct="1">
                  <a:buFontTx/>
                  <a:buNone/>
                </a:pPr>
                <a:endParaRPr lang="en-US" altLang="en-US" sz="1800"/>
              </a:p>
            </p:txBody>
          </p:sp>
          <p:sp>
            <p:nvSpPr>
              <p:cNvPr id="30748" name="Oval 117">
                <a:extLst>
                  <a:ext uri="{FF2B5EF4-FFF2-40B4-BE49-F238E27FC236}">
                    <a16:creationId xmlns:a16="http://schemas.microsoft.com/office/drawing/2014/main" id="{46286B61-6941-0547-9F91-FCB00D38819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76" y="2600"/>
                <a:ext cx="96" cy="96"/>
              </a:xfrm>
              <a:prstGeom prst="ellipse">
                <a:avLst/>
              </a:prstGeom>
              <a:solidFill>
                <a:schemeClr val="tx2"/>
              </a:solidFill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32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8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24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9pPr>
              </a:lstStyle>
              <a:p>
                <a:pPr algn="ctr" eaLnBrk="1" hangingPunct="1">
                  <a:buFontTx/>
                  <a:buNone/>
                </a:pPr>
                <a:endParaRPr lang="en-US" altLang="en-US" sz="1800"/>
              </a:p>
            </p:txBody>
          </p:sp>
          <p:sp>
            <p:nvSpPr>
              <p:cNvPr id="30749" name="Oval 118">
                <a:extLst>
                  <a:ext uri="{FF2B5EF4-FFF2-40B4-BE49-F238E27FC236}">
                    <a16:creationId xmlns:a16="http://schemas.microsoft.com/office/drawing/2014/main" id="{7BE693EF-E16E-AB44-9530-A693A9B766F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28" y="2600"/>
                <a:ext cx="96" cy="96"/>
              </a:xfrm>
              <a:prstGeom prst="ellips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32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8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24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9pPr>
              </a:lstStyle>
              <a:p>
                <a:pPr algn="ctr" eaLnBrk="1" hangingPunct="1">
                  <a:buFontTx/>
                  <a:buNone/>
                </a:pPr>
                <a:endParaRPr lang="en-US" altLang="en-US" sz="1800"/>
              </a:p>
            </p:txBody>
          </p:sp>
          <p:sp>
            <p:nvSpPr>
              <p:cNvPr id="30750" name="Oval 119">
                <a:extLst>
                  <a:ext uri="{FF2B5EF4-FFF2-40B4-BE49-F238E27FC236}">
                    <a16:creationId xmlns:a16="http://schemas.microsoft.com/office/drawing/2014/main" id="{F620D21C-D2D5-634C-ACAB-8DD2DB726EA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48" y="2608"/>
                <a:ext cx="96" cy="96"/>
              </a:xfrm>
              <a:prstGeom prst="ellipse">
                <a:avLst/>
              </a:prstGeom>
              <a:solidFill>
                <a:schemeClr val="tx2"/>
              </a:solidFill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32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8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24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9pPr>
              </a:lstStyle>
              <a:p>
                <a:pPr algn="ctr" eaLnBrk="1" hangingPunct="1">
                  <a:buFontTx/>
                  <a:buNone/>
                </a:pPr>
                <a:endParaRPr lang="en-US" altLang="en-US" sz="1800"/>
              </a:p>
            </p:txBody>
          </p:sp>
          <p:sp>
            <p:nvSpPr>
              <p:cNvPr id="30751" name="Oval 120">
                <a:extLst>
                  <a:ext uri="{FF2B5EF4-FFF2-40B4-BE49-F238E27FC236}">
                    <a16:creationId xmlns:a16="http://schemas.microsoft.com/office/drawing/2014/main" id="{2CACFF25-53E1-2E40-8A53-18B698E677A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92" y="2600"/>
                <a:ext cx="96" cy="96"/>
              </a:xfrm>
              <a:prstGeom prst="ellipse">
                <a:avLst/>
              </a:prstGeom>
              <a:solidFill>
                <a:schemeClr val="tx2"/>
              </a:solidFill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32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8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24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9pPr>
              </a:lstStyle>
              <a:p>
                <a:pPr algn="ctr" eaLnBrk="1" hangingPunct="1">
                  <a:buFontTx/>
                  <a:buNone/>
                </a:pPr>
                <a:endParaRPr lang="en-US" altLang="en-US" sz="1800"/>
              </a:p>
            </p:txBody>
          </p:sp>
          <p:sp>
            <p:nvSpPr>
              <p:cNvPr id="30752" name="Line 121">
                <a:extLst>
                  <a:ext uri="{FF2B5EF4-FFF2-40B4-BE49-F238E27FC236}">
                    <a16:creationId xmlns:a16="http://schemas.microsoft.com/office/drawing/2014/main" id="{444E1718-5683-724B-95B9-50B0AF70E47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384" y="2688"/>
                <a:ext cx="384" cy="33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753" name="Line 122">
                <a:extLst>
                  <a:ext uri="{FF2B5EF4-FFF2-40B4-BE49-F238E27FC236}">
                    <a16:creationId xmlns:a16="http://schemas.microsoft.com/office/drawing/2014/main" id="{CF56532E-6FDE-AA45-A159-4F2037E2832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528" y="2688"/>
                <a:ext cx="240" cy="384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754" name="Oval 123">
                <a:extLst>
                  <a:ext uri="{FF2B5EF4-FFF2-40B4-BE49-F238E27FC236}">
                    <a16:creationId xmlns:a16="http://schemas.microsoft.com/office/drawing/2014/main" id="{8C199BB1-3229-AF41-8D8C-2EEDA68EE9F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96" y="2160"/>
                <a:ext cx="96" cy="96"/>
              </a:xfrm>
              <a:prstGeom prst="ellips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32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8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24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9pPr>
              </a:lstStyle>
              <a:p>
                <a:pPr algn="ctr" eaLnBrk="1" hangingPunct="1">
                  <a:buFontTx/>
                  <a:buNone/>
                </a:pPr>
                <a:endParaRPr lang="en-US" altLang="en-US" sz="1800"/>
              </a:p>
            </p:txBody>
          </p:sp>
          <p:sp>
            <p:nvSpPr>
              <p:cNvPr id="30755" name="Oval 124">
                <a:extLst>
                  <a:ext uri="{FF2B5EF4-FFF2-40B4-BE49-F238E27FC236}">
                    <a16:creationId xmlns:a16="http://schemas.microsoft.com/office/drawing/2014/main" id="{D9F1FA23-B11D-AD41-A491-F4D3822474C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40" y="2152"/>
                <a:ext cx="96" cy="96"/>
              </a:xfrm>
              <a:prstGeom prst="ellipse">
                <a:avLst/>
              </a:prstGeom>
              <a:solidFill>
                <a:schemeClr val="tx2"/>
              </a:solidFill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32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8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24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9pPr>
              </a:lstStyle>
              <a:p>
                <a:pPr algn="ctr" eaLnBrk="1" hangingPunct="1">
                  <a:buFontTx/>
                  <a:buNone/>
                </a:pPr>
                <a:endParaRPr lang="en-US" altLang="en-US" sz="1800"/>
              </a:p>
            </p:txBody>
          </p:sp>
          <p:sp>
            <p:nvSpPr>
              <p:cNvPr id="30756" name="Oval 125">
                <a:extLst>
                  <a:ext uri="{FF2B5EF4-FFF2-40B4-BE49-F238E27FC236}">
                    <a16:creationId xmlns:a16="http://schemas.microsoft.com/office/drawing/2014/main" id="{1D17B539-E481-1A4B-899A-6B9F5A523E5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592" y="2152"/>
                <a:ext cx="96" cy="96"/>
              </a:xfrm>
              <a:prstGeom prst="ellipse">
                <a:avLst/>
              </a:prstGeom>
              <a:solidFill>
                <a:schemeClr val="tx2"/>
              </a:solidFill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32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8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24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9pPr>
              </a:lstStyle>
              <a:p>
                <a:pPr algn="ctr" eaLnBrk="1" hangingPunct="1">
                  <a:buFontTx/>
                  <a:buNone/>
                </a:pPr>
                <a:endParaRPr lang="en-US" altLang="en-US" sz="1800"/>
              </a:p>
            </p:txBody>
          </p:sp>
          <p:sp>
            <p:nvSpPr>
              <p:cNvPr id="30757" name="Oval 126">
                <a:extLst>
                  <a:ext uri="{FF2B5EF4-FFF2-40B4-BE49-F238E27FC236}">
                    <a16:creationId xmlns:a16="http://schemas.microsoft.com/office/drawing/2014/main" id="{D802CB9C-9578-104C-8DAA-2E2606FCAEA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720" y="2152"/>
                <a:ext cx="96" cy="96"/>
              </a:xfrm>
              <a:prstGeom prst="ellipse">
                <a:avLst/>
              </a:prstGeom>
              <a:solidFill>
                <a:schemeClr val="tx2"/>
              </a:solidFill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32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8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24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9pPr>
              </a:lstStyle>
              <a:p>
                <a:pPr algn="ctr" eaLnBrk="1" hangingPunct="1">
                  <a:buFontTx/>
                  <a:buNone/>
                </a:pPr>
                <a:endParaRPr lang="en-US" altLang="en-US" sz="1800"/>
              </a:p>
            </p:txBody>
          </p:sp>
          <p:sp>
            <p:nvSpPr>
              <p:cNvPr id="30758" name="Oval 127">
                <a:extLst>
                  <a:ext uri="{FF2B5EF4-FFF2-40B4-BE49-F238E27FC236}">
                    <a16:creationId xmlns:a16="http://schemas.microsoft.com/office/drawing/2014/main" id="{80A6110E-26C1-064B-A43A-B4459F3AD06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56" y="2152"/>
                <a:ext cx="96" cy="96"/>
              </a:xfrm>
              <a:prstGeom prst="ellipse">
                <a:avLst/>
              </a:prstGeom>
              <a:solidFill>
                <a:schemeClr val="tx2"/>
              </a:solidFill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32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8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24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9pPr>
              </a:lstStyle>
              <a:p>
                <a:pPr algn="ctr" eaLnBrk="1" hangingPunct="1">
                  <a:buFontTx/>
                  <a:buNone/>
                </a:pPr>
                <a:endParaRPr lang="en-US" altLang="en-US" sz="1800"/>
              </a:p>
            </p:txBody>
          </p:sp>
          <p:sp>
            <p:nvSpPr>
              <p:cNvPr id="30759" name="Oval 128">
                <a:extLst>
                  <a:ext uri="{FF2B5EF4-FFF2-40B4-BE49-F238E27FC236}">
                    <a16:creationId xmlns:a16="http://schemas.microsoft.com/office/drawing/2014/main" id="{9F5290CC-2D98-E747-9945-8DF090BB436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640" y="3016"/>
                <a:ext cx="96" cy="96"/>
              </a:xfrm>
              <a:prstGeom prst="ellipse">
                <a:avLst/>
              </a:prstGeom>
              <a:solidFill>
                <a:schemeClr val="tx2"/>
              </a:solidFill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32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8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24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9pPr>
              </a:lstStyle>
              <a:p>
                <a:pPr algn="ctr" eaLnBrk="1" hangingPunct="1">
                  <a:buFontTx/>
                  <a:buNone/>
                </a:pPr>
                <a:endParaRPr lang="en-US" altLang="en-US" sz="1800"/>
              </a:p>
            </p:txBody>
          </p:sp>
          <p:sp>
            <p:nvSpPr>
              <p:cNvPr id="30760" name="Oval 129">
                <a:extLst>
                  <a:ext uri="{FF2B5EF4-FFF2-40B4-BE49-F238E27FC236}">
                    <a16:creationId xmlns:a16="http://schemas.microsoft.com/office/drawing/2014/main" id="{C6480C97-F2C1-9B40-99A1-8F3DAF36998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08" y="3024"/>
                <a:ext cx="96" cy="96"/>
              </a:xfrm>
              <a:prstGeom prst="ellipse">
                <a:avLst/>
              </a:prstGeom>
              <a:solidFill>
                <a:schemeClr val="tx2"/>
              </a:solidFill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32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8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24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9pPr>
              </a:lstStyle>
              <a:p>
                <a:pPr algn="ctr" eaLnBrk="1" hangingPunct="1">
                  <a:buFontTx/>
                  <a:buNone/>
                </a:pPr>
                <a:endParaRPr lang="en-US" altLang="en-US" sz="1800"/>
              </a:p>
            </p:txBody>
          </p:sp>
          <p:sp>
            <p:nvSpPr>
              <p:cNvPr id="30761" name="Oval 130">
                <a:extLst>
                  <a:ext uri="{FF2B5EF4-FFF2-40B4-BE49-F238E27FC236}">
                    <a16:creationId xmlns:a16="http://schemas.microsoft.com/office/drawing/2014/main" id="{C7C1D697-8D37-5943-9C0A-A0867266998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60" y="3024"/>
                <a:ext cx="96" cy="96"/>
              </a:xfrm>
              <a:prstGeom prst="ellipse">
                <a:avLst/>
              </a:prstGeom>
              <a:solidFill>
                <a:schemeClr val="tx2"/>
              </a:solidFill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32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8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24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9pPr>
              </a:lstStyle>
              <a:p>
                <a:pPr algn="ctr" eaLnBrk="1" hangingPunct="1">
                  <a:buFontTx/>
                  <a:buNone/>
                </a:pPr>
                <a:endParaRPr lang="en-US" altLang="en-US" sz="1800"/>
              </a:p>
            </p:txBody>
          </p:sp>
          <p:sp>
            <p:nvSpPr>
              <p:cNvPr id="30762" name="Oval 131">
                <a:extLst>
                  <a:ext uri="{FF2B5EF4-FFF2-40B4-BE49-F238E27FC236}">
                    <a16:creationId xmlns:a16="http://schemas.microsoft.com/office/drawing/2014/main" id="{50AC1BB9-A8A1-A349-A414-84691B6F9BD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112" y="3024"/>
                <a:ext cx="96" cy="96"/>
              </a:xfrm>
              <a:prstGeom prst="ellipse">
                <a:avLst/>
              </a:prstGeom>
              <a:solidFill>
                <a:schemeClr val="tx2"/>
              </a:solidFill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32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8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24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9pPr>
              </a:lstStyle>
              <a:p>
                <a:pPr algn="ctr" eaLnBrk="1" hangingPunct="1">
                  <a:buFontTx/>
                  <a:buNone/>
                </a:pPr>
                <a:endParaRPr lang="en-US" altLang="en-US" sz="1800"/>
              </a:p>
            </p:txBody>
          </p:sp>
          <p:sp>
            <p:nvSpPr>
              <p:cNvPr id="30763" name="Oval 132">
                <a:extLst>
                  <a:ext uri="{FF2B5EF4-FFF2-40B4-BE49-F238E27FC236}">
                    <a16:creationId xmlns:a16="http://schemas.microsoft.com/office/drawing/2014/main" id="{53C67AAE-2959-3A43-8DDA-AE0ADBCF652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240" y="3024"/>
                <a:ext cx="96" cy="96"/>
              </a:xfrm>
              <a:prstGeom prst="ellipse">
                <a:avLst/>
              </a:prstGeom>
              <a:solidFill>
                <a:schemeClr val="tx2"/>
              </a:solidFill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32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8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24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9pPr>
              </a:lstStyle>
              <a:p>
                <a:pPr algn="ctr" eaLnBrk="1" hangingPunct="1">
                  <a:buFontTx/>
                  <a:buNone/>
                </a:pPr>
                <a:endParaRPr lang="en-US" altLang="en-US" sz="1800"/>
              </a:p>
            </p:txBody>
          </p:sp>
          <p:sp>
            <p:nvSpPr>
              <p:cNvPr id="30764" name="Oval 133">
                <a:extLst>
                  <a:ext uri="{FF2B5EF4-FFF2-40B4-BE49-F238E27FC236}">
                    <a16:creationId xmlns:a16="http://schemas.microsoft.com/office/drawing/2014/main" id="{B893EC3C-0A5E-DE4C-BEFA-85AE47D71B6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376" y="3024"/>
                <a:ext cx="96" cy="96"/>
              </a:xfrm>
              <a:prstGeom prst="ellipse">
                <a:avLst/>
              </a:prstGeom>
              <a:solidFill>
                <a:schemeClr val="tx2"/>
              </a:solidFill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32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8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24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9pPr>
              </a:lstStyle>
              <a:p>
                <a:pPr algn="ctr" eaLnBrk="1" hangingPunct="1">
                  <a:buFontTx/>
                  <a:buNone/>
                </a:pPr>
                <a:endParaRPr lang="en-US" altLang="en-US" sz="1800"/>
              </a:p>
            </p:txBody>
          </p:sp>
          <p:sp>
            <p:nvSpPr>
              <p:cNvPr id="30765" name="Oval 134">
                <a:extLst>
                  <a:ext uri="{FF2B5EF4-FFF2-40B4-BE49-F238E27FC236}">
                    <a16:creationId xmlns:a16="http://schemas.microsoft.com/office/drawing/2014/main" id="{2505FA4F-EA22-E649-A9A7-A0F4931716D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160" y="2600"/>
                <a:ext cx="96" cy="96"/>
              </a:xfrm>
              <a:prstGeom prst="ellipse">
                <a:avLst/>
              </a:prstGeom>
              <a:solidFill>
                <a:schemeClr val="tx2"/>
              </a:solidFill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32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8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24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9pPr>
              </a:lstStyle>
              <a:p>
                <a:pPr algn="ctr" eaLnBrk="1" hangingPunct="1">
                  <a:buFontTx/>
                  <a:buNone/>
                </a:pPr>
                <a:endParaRPr lang="en-US" altLang="en-US" sz="1800"/>
              </a:p>
            </p:txBody>
          </p:sp>
          <p:sp>
            <p:nvSpPr>
              <p:cNvPr id="30766" name="Oval 135">
                <a:extLst>
                  <a:ext uri="{FF2B5EF4-FFF2-40B4-BE49-F238E27FC236}">
                    <a16:creationId xmlns:a16="http://schemas.microsoft.com/office/drawing/2014/main" id="{49501032-19FB-DF49-A3BF-F1BC455504A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304" y="2592"/>
                <a:ext cx="96" cy="96"/>
              </a:xfrm>
              <a:prstGeom prst="ellipse">
                <a:avLst/>
              </a:prstGeom>
              <a:solidFill>
                <a:schemeClr val="tx2"/>
              </a:solidFill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32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8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24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9pPr>
              </a:lstStyle>
              <a:p>
                <a:pPr algn="ctr" eaLnBrk="1" hangingPunct="1">
                  <a:buFontTx/>
                  <a:buNone/>
                </a:pPr>
                <a:endParaRPr lang="en-US" altLang="en-US" sz="1800"/>
              </a:p>
            </p:txBody>
          </p:sp>
          <p:sp>
            <p:nvSpPr>
              <p:cNvPr id="30767" name="Oval 136">
                <a:extLst>
                  <a:ext uri="{FF2B5EF4-FFF2-40B4-BE49-F238E27FC236}">
                    <a16:creationId xmlns:a16="http://schemas.microsoft.com/office/drawing/2014/main" id="{E214A429-A06B-8246-B11C-27F71B300D0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96" y="2600"/>
                <a:ext cx="96" cy="96"/>
              </a:xfrm>
              <a:prstGeom prst="ellipse">
                <a:avLst/>
              </a:prstGeom>
              <a:solidFill>
                <a:schemeClr val="tx2"/>
              </a:solidFill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32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8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24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9pPr>
              </a:lstStyle>
              <a:p>
                <a:pPr algn="ctr" eaLnBrk="1" hangingPunct="1">
                  <a:buFontTx/>
                  <a:buNone/>
                </a:pPr>
                <a:endParaRPr lang="en-US" altLang="en-US" sz="1800"/>
              </a:p>
            </p:txBody>
          </p:sp>
          <p:sp>
            <p:nvSpPr>
              <p:cNvPr id="30768" name="Oval 137">
                <a:extLst>
                  <a:ext uri="{FF2B5EF4-FFF2-40B4-BE49-F238E27FC236}">
                    <a16:creationId xmlns:a16="http://schemas.microsoft.com/office/drawing/2014/main" id="{25FBADA0-4055-2345-A03B-5BFAF069A2D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76" y="2600"/>
                <a:ext cx="96" cy="96"/>
              </a:xfrm>
              <a:prstGeom prst="ellips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32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8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24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9pPr>
              </a:lstStyle>
              <a:p>
                <a:pPr algn="ctr" eaLnBrk="1" hangingPunct="1">
                  <a:buFontTx/>
                  <a:buNone/>
                </a:pPr>
                <a:endParaRPr lang="en-US" altLang="en-US" sz="1800"/>
              </a:p>
            </p:txBody>
          </p:sp>
          <p:sp>
            <p:nvSpPr>
              <p:cNvPr id="30769" name="Oval 138">
                <a:extLst>
                  <a:ext uri="{FF2B5EF4-FFF2-40B4-BE49-F238E27FC236}">
                    <a16:creationId xmlns:a16="http://schemas.microsoft.com/office/drawing/2014/main" id="{74AD58C4-A535-FD4A-A729-824D106ED6C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152" y="2608"/>
                <a:ext cx="96" cy="96"/>
              </a:xfrm>
              <a:prstGeom prst="ellipse">
                <a:avLst/>
              </a:prstGeom>
              <a:solidFill>
                <a:schemeClr val="tx2"/>
              </a:solidFill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32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8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24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9pPr>
              </a:lstStyle>
              <a:p>
                <a:pPr algn="ctr" eaLnBrk="1" hangingPunct="1">
                  <a:buFontTx/>
                  <a:buNone/>
                </a:pPr>
                <a:endParaRPr lang="en-US" altLang="en-US" sz="1800"/>
              </a:p>
            </p:txBody>
          </p:sp>
          <p:sp>
            <p:nvSpPr>
              <p:cNvPr id="30770" name="Oval 139">
                <a:extLst>
                  <a:ext uri="{FF2B5EF4-FFF2-40B4-BE49-F238E27FC236}">
                    <a16:creationId xmlns:a16="http://schemas.microsoft.com/office/drawing/2014/main" id="{5E8899F3-89F5-E449-8727-B6905D9133A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288" y="2600"/>
                <a:ext cx="96" cy="96"/>
              </a:xfrm>
              <a:prstGeom prst="ellipse">
                <a:avLst/>
              </a:prstGeom>
              <a:solidFill>
                <a:schemeClr val="tx2"/>
              </a:solidFill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32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8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24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9pPr>
              </a:lstStyle>
              <a:p>
                <a:pPr algn="ctr" eaLnBrk="1" hangingPunct="1">
                  <a:buFontTx/>
                  <a:buNone/>
                </a:pPr>
                <a:endParaRPr lang="en-US" altLang="en-US" sz="1800"/>
              </a:p>
            </p:txBody>
          </p:sp>
          <p:sp>
            <p:nvSpPr>
              <p:cNvPr id="30771" name="Oval 140">
                <a:extLst>
                  <a:ext uri="{FF2B5EF4-FFF2-40B4-BE49-F238E27FC236}">
                    <a16:creationId xmlns:a16="http://schemas.microsoft.com/office/drawing/2014/main" id="{57255948-AB75-6E4E-AF13-D02E0819365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32" y="1728"/>
                <a:ext cx="96" cy="96"/>
              </a:xfrm>
              <a:prstGeom prst="ellips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32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8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24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9pPr>
              </a:lstStyle>
              <a:p>
                <a:pPr algn="ctr" eaLnBrk="1" hangingPunct="1">
                  <a:buFontTx/>
                  <a:buNone/>
                </a:pPr>
                <a:endParaRPr lang="en-US" altLang="en-US" sz="1800"/>
              </a:p>
            </p:txBody>
          </p:sp>
          <p:sp>
            <p:nvSpPr>
              <p:cNvPr id="30772" name="Oval 141">
                <a:extLst>
                  <a:ext uri="{FF2B5EF4-FFF2-40B4-BE49-F238E27FC236}">
                    <a16:creationId xmlns:a16="http://schemas.microsoft.com/office/drawing/2014/main" id="{7447BF06-65C6-E248-8D76-C5E15324C44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96" y="2160"/>
                <a:ext cx="96" cy="96"/>
              </a:xfrm>
              <a:prstGeom prst="ellips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32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8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24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9pPr>
              </a:lstStyle>
              <a:p>
                <a:pPr algn="ctr" eaLnBrk="1" hangingPunct="1">
                  <a:buFontTx/>
                  <a:buNone/>
                </a:pPr>
                <a:endParaRPr lang="en-US" altLang="en-US" sz="1800"/>
              </a:p>
            </p:txBody>
          </p:sp>
          <p:sp>
            <p:nvSpPr>
              <p:cNvPr id="30773" name="Oval 142">
                <a:extLst>
                  <a:ext uri="{FF2B5EF4-FFF2-40B4-BE49-F238E27FC236}">
                    <a16:creationId xmlns:a16="http://schemas.microsoft.com/office/drawing/2014/main" id="{73149BFC-3A83-0744-BBF0-2D13A912A63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120" y="1304"/>
                <a:ext cx="96" cy="96"/>
              </a:xfrm>
              <a:prstGeom prst="ellipse">
                <a:avLst/>
              </a:prstGeom>
              <a:noFill/>
              <a:ln w="31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32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8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24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9pPr>
              </a:lstStyle>
              <a:p>
                <a:pPr algn="ctr" eaLnBrk="1" hangingPunct="1">
                  <a:buFontTx/>
                  <a:buNone/>
                </a:pPr>
                <a:endParaRPr lang="en-US" altLang="en-US" sz="1800"/>
              </a:p>
            </p:txBody>
          </p:sp>
          <p:sp>
            <p:nvSpPr>
              <p:cNvPr id="30774" name="Line 143">
                <a:extLst>
                  <a:ext uri="{FF2B5EF4-FFF2-40B4-BE49-F238E27FC236}">
                    <a16:creationId xmlns:a16="http://schemas.microsoft.com/office/drawing/2014/main" id="{81806617-2B4E-DE4A-BA18-3D0834273C4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064" y="1104"/>
                <a:ext cx="96" cy="19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775" name="Line 144">
                <a:extLst>
                  <a:ext uri="{FF2B5EF4-FFF2-40B4-BE49-F238E27FC236}">
                    <a16:creationId xmlns:a16="http://schemas.microsoft.com/office/drawing/2014/main" id="{B3E08DB2-2E7A-D24C-B665-399067DAF42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720" y="2688"/>
                <a:ext cx="48" cy="384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776" name="Line 145">
                <a:extLst>
                  <a:ext uri="{FF2B5EF4-FFF2-40B4-BE49-F238E27FC236}">
                    <a16:creationId xmlns:a16="http://schemas.microsoft.com/office/drawing/2014/main" id="{C347B5F0-7F9F-914E-80B7-34A1D2C0301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768" y="2688"/>
                <a:ext cx="96" cy="384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777" name="Line 146">
                <a:extLst>
                  <a:ext uri="{FF2B5EF4-FFF2-40B4-BE49-F238E27FC236}">
                    <a16:creationId xmlns:a16="http://schemas.microsoft.com/office/drawing/2014/main" id="{FC836BF7-EF27-4A4A-96A4-AE87B1789A4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768" y="2688"/>
                <a:ext cx="240" cy="384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778" name="Line 147">
                <a:extLst>
                  <a:ext uri="{FF2B5EF4-FFF2-40B4-BE49-F238E27FC236}">
                    <a16:creationId xmlns:a16="http://schemas.microsoft.com/office/drawing/2014/main" id="{53559D8F-3DFD-E642-9838-5A1A9BD360B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768" y="2688"/>
                <a:ext cx="384" cy="384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779" name="Line 148">
                <a:extLst>
                  <a:ext uri="{FF2B5EF4-FFF2-40B4-BE49-F238E27FC236}">
                    <a16:creationId xmlns:a16="http://schemas.microsoft.com/office/drawing/2014/main" id="{7A54142F-94DB-234B-B20B-E225A3C665A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336" y="2256"/>
                <a:ext cx="192" cy="384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780" name="Line 149">
                <a:extLst>
                  <a:ext uri="{FF2B5EF4-FFF2-40B4-BE49-F238E27FC236}">
                    <a16:creationId xmlns:a16="http://schemas.microsoft.com/office/drawing/2014/main" id="{4E3F8E86-EC56-F547-998B-5A12B08814D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480" y="2256"/>
                <a:ext cx="48" cy="33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781" name="Line 150">
                <a:extLst>
                  <a:ext uri="{FF2B5EF4-FFF2-40B4-BE49-F238E27FC236}">
                    <a16:creationId xmlns:a16="http://schemas.microsoft.com/office/drawing/2014/main" id="{FF83FEED-0D65-3746-9973-24E4221B4ED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28" y="2256"/>
                <a:ext cx="96" cy="384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782" name="Line 151">
                <a:extLst>
                  <a:ext uri="{FF2B5EF4-FFF2-40B4-BE49-F238E27FC236}">
                    <a16:creationId xmlns:a16="http://schemas.microsoft.com/office/drawing/2014/main" id="{7612B9EC-464A-1A48-AAF4-026F8A9C744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28" y="2256"/>
                <a:ext cx="240" cy="33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783" name="Line 152">
                <a:extLst>
                  <a:ext uri="{FF2B5EF4-FFF2-40B4-BE49-F238E27FC236}">
                    <a16:creationId xmlns:a16="http://schemas.microsoft.com/office/drawing/2014/main" id="{3D4ED834-6F83-F14B-A3C8-91188F340C1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28" y="2256"/>
                <a:ext cx="816" cy="384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784" name="Line 153">
                <a:extLst>
                  <a:ext uri="{FF2B5EF4-FFF2-40B4-BE49-F238E27FC236}">
                    <a16:creationId xmlns:a16="http://schemas.microsoft.com/office/drawing/2014/main" id="{418F9280-5435-7E4E-A68F-A5034220985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76" y="2256"/>
                <a:ext cx="864" cy="33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785" name="Line 154">
                <a:extLst>
                  <a:ext uri="{FF2B5EF4-FFF2-40B4-BE49-F238E27FC236}">
                    <a16:creationId xmlns:a16="http://schemas.microsoft.com/office/drawing/2014/main" id="{01E39B42-359B-5345-BC75-AA8057F82C3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528" y="1824"/>
                <a:ext cx="1344" cy="33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786" name="Line 155">
                <a:extLst>
                  <a:ext uri="{FF2B5EF4-FFF2-40B4-BE49-F238E27FC236}">
                    <a16:creationId xmlns:a16="http://schemas.microsoft.com/office/drawing/2014/main" id="{DE489372-DB17-1649-BA8B-99F26F08964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488" y="1824"/>
                <a:ext cx="384" cy="33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787" name="Line 156">
                <a:extLst>
                  <a:ext uri="{FF2B5EF4-FFF2-40B4-BE49-F238E27FC236}">
                    <a16:creationId xmlns:a16="http://schemas.microsoft.com/office/drawing/2014/main" id="{9238BFC7-860C-FC46-9A06-8883B9B0912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632" y="1824"/>
                <a:ext cx="240" cy="33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788" name="Line 157">
                <a:extLst>
                  <a:ext uri="{FF2B5EF4-FFF2-40B4-BE49-F238E27FC236}">
                    <a16:creationId xmlns:a16="http://schemas.microsoft.com/office/drawing/2014/main" id="{FF93BA61-DB26-2C45-88AD-80CF0AC6610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776" y="1824"/>
                <a:ext cx="96" cy="33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789" name="Line 158">
                <a:extLst>
                  <a:ext uri="{FF2B5EF4-FFF2-40B4-BE49-F238E27FC236}">
                    <a16:creationId xmlns:a16="http://schemas.microsoft.com/office/drawing/2014/main" id="{7AFA32D2-5E46-E84E-A730-D8DA025DAB1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1872" y="1824"/>
                <a:ext cx="48" cy="384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790" name="Line 159">
                <a:extLst>
                  <a:ext uri="{FF2B5EF4-FFF2-40B4-BE49-F238E27FC236}">
                    <a16:creationId xmlns:a16="http://schemas.microsoft.com/office/drawing/2014/main" id="{0205764E-00D8-244A-A0D1-0930C5760B5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872" y="1824"/>
                <a:ext cx="1104" cy="33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791" name="Line 160">
                <a:extLst>
                  <a:ext uri="{FF2B5EF4-FFF2-40B4-BE49-F238E27FC236}">
                    <a16:creationId xmlns:a16="http://schemas.microsoft.com/office/drawing/2014/main" id="{717EDCCF-64E4-7B40-BFEF-F09DC1BDC16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208" y="2256"/>
                <a:ext cx="720" cy="33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792" name="Line 161">
                <a:extLst>
                  <a:ext uri="{FF2B5EF4-FFF2-40B4-BE49-F238E27FC236}">
                    <a16:creationId xmlns:a16="http://schemas.microsoft.com/office/drawing/2014/main" id="{5E5551C1-922E-7F4F-810A-E8FCF352741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352" y="2256"/>
                <a:ext cx="576" cy="33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793" name="Line 162">
                <a:extLst>
                  <a:ext uri="{FF2B5EF4-FFF2-40B4-BE49-F238E27FC236}">
                    <a16:creationId xmlns:a16="http://schemas.microsoft.com/office/drawing/2014/main" id="{A9F5DC04-B693-D546-B5F3-C8BD69F5A48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544" y="2256"/>
                <a:ext cx="384" cy="33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794" name="Line 163">
                <a:extLst>
                  <a:ext uri="{FF2B5EF4-FFF2-40B4-BE49-F238E27FC236}">
                    <a16:creationId xmlns:a16="http://schemas.microsoft.com/office/drawing/2014/main" id="{5D6CA8FB-2092-9747-BF0D-99FFFA368D3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2928" y="2256"/>
                <a:ext cx="96" cy="33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795" name="Line 164">
                <a:extLst>
                  <a:ext uri="{FF2B5EF4-FFF2-40B4-BE49-F238E27FC236}">
                    <a16:creationId xmlns:a16="http://schemas.microsoft.com/office/drawing/2014/main" id="{612D40A5-7EBF-364B-80A0-72D9CED1BA4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2928" y="2256"/>
                <a:ext cx="288" cy="384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796" name="Line 165">
                <a:extLst>
                  <a:ext uri="{FF2B5EF4-FFF2-40B4-BE49-F238E27FC236}">
                    <a16:creationId xmlns:a16="http://schemas.microsoft.com/office/drawing/2014/main" id="{5DDC19A1-964E-DD4F-8293-4CBCDF9F919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2928" y="2256"/>
                <a:ext cx="432" cy="384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797" name="Line 166">
                <a:extLst>
                  <a:ext uri="{FF2B5EF4-FFF2-40B4-BE49-F238E27FC236}">
                    <a16:creationId xmlns:a16="http://schemas.microsoft.com/office/drawing/2014/main" id="{C707C9A4-D31D-1640-8F2B-068FBBE3B74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872" y="1392"/>
                <a:ext cx="288" cy="336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798" name="Line 167">
                <a:extLst>
                  <a:ext uri="{FF2B5EF4-FFF2-40B4-BE49-F238E27FC236}">
                    <a16:creationId xmlns:a16="http://schemas.microsoft.com/office/drawing/2014/main" id="{809D3601-A5D7-4E4F-96E6-765C6AC0560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688" y="2688"/>
                <a:ext cx="336" cy="384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799" name="Line 168">
                <a:extLst>
                  <a:ext uri="{FF2B5EF4-FFF2-40B4-BE49-F238E27FC236}">
                    <a16:creationId xmlns:a16="http://schemas.microsoft.com/office/drawing/2014/main" id="{E63C5F35-53FB-D247-8C04-56EA064BE3C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880" y="2688"/>
                <a:ext cx="144" cy="384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800" name="Line 169">
                <a:extLst>
                  <a:ext uri="{FF2B5EF4-FFF2-40B4-BE49-F238E27FC236}">
                    <a16:creationId xmlns:a16="http://schemas.microsoft.com/office/drawing/2014/main" id="{B4F036B6-3C38-8242-AE89-12BE6CEEB9F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3024" y="2688"/>
                <a:ext cx="0" cy="33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801" name="Line 170">
                <a:extLst>
                  <a:ext uri="{FF2B5EF4-FFF2-40B4-BE49-F238E27FC236}">
                    <a16:creationId xmlns:a16="http://schemas.microsoft.com/office/drawing/2014/main" id="{740EE922-5BBC-654F-8484-B3100777330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024" y="2688"/>
                <a:ext cx="144" cy="33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802" name="Line 171">
                <a:extLst>
                  <a:ext uri="{FF2B5EF4-FFF2-40B4-BE49-F238E27FC236}">
                    <a16:creationId xmlns:a16="http://schemas.microsoft.com/office/drawing/2014/main" id="{4545F663-FAB7-A243-9F47-9642E5CF111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024" y="2688"/>
                <a:ext cx="288" cy="384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803" name="Line 172">
                <a:extLst>
                  <a:ext uri="{FF2B5EF4-FFF2-40B4-BE49-F238E27FC236}">
                    <a16:creationId xmlns:a16="http://schemas.microsoft.com/office/drawing/2014/main" id="{A958EA41-C99F-AB4F-B650-00BB709D631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024" y="2688"/>
                <a:ext cx="432" cy="384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804" name="Line 173">
                <a:extLst>
                  <a:ext uri="{FF2B5EF4-FFF2-40B4-BE49-F238E27FC236}">
                    <a16:creationId xmlns:a16="http://schemas.microsoft.com/office/drawing/2014/main" id="{598F1B73-5098-3D42-8464-11AE9298EF4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1920" y="1392"/>
                <a:ext cx="240" cy="144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805" name="Line 174">
                <a:extLst>
                  <a:ext uri="{FF2B5EF4-FFF2-40B4-BE49-F238E27FC236}">
                    <a16:creationId xmlns:a16="http://schemas.microsoft.com/office/drawing/2014/main" id="{1503DA7C-4ECB-DE40-A4BF-C4BF43E0C1E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160" y="1392"/>
                <a:ext cx="96" cy="19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806" name="Line 175">
                <a:extLst>
                  <a:ext uri="{FF2B5EF4-FFF2-40B4-BE49-F238E27FC236}">
                    <a16:creationId xmlns:a16="http://schemas.microsoft.com/office/drawing/2014/main" id="{CA013CAE-47E8-CA41-997A-20F55A2A7A6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2208" y="1392"/>
                <a:ext cx="144" cy="144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807" name="Line 176">
                <a:extLst>
                  <a:ext uri="{FF2B5EF4-FFF2-40B4-BE49-F238E27FC236}">
                    <a16:creationId xmlns:a16="http://schemas.microsoft.com/office/drawing/2014/main" id="{E5BE0E52-F139-4140-878C-A8B3E7AC83B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1920" y="1392"/>
                <a:ext cx="192" cy="48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808" name="Text Box 177">
                <a:extLst>
                  <a:ext uri="{FF2B5EF4-FFF2-40B4-BE49-F238E27FC236}">
                    <a16:creationId xmlns:a16="http://schemas.microsoft.com/office/drawing/2014/main" id="{588AD4D5-E852-B349-8B13-A115069CA9A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134" y="1159"/>
                <a:ext cx="245" cy="23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32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8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24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9pPr>
              </a:lstStyle>
              <a:p>
                <a:pPr algn="ctr" eaLnBrk="1" hangingPunct="1">
                  <a:buFontTx/>
                  <a:buNone/>
                </a:pPr>
                <a:r>
                  <a:rPr lang="en-US" altLang="en-US" sz="1400" b="1"/>
                  <a:t>25</a:t>
                </a:r>
              </a:p>
            </p:txBody>
          </p:sp>
          <p:sp>
            <p:nvSpPr>
              <p:cNvPr id="30809" name="Text Box 178">
                <a:extLst>
                  <a:ext uri="{FF2B5EF4-FFF2-40B4-BE49-F238E27FC236}">
                    <a16:creationId xmlns:a16="http://schemas.microsoft.com/office/drawing/2014/main" id="{04BD3862-3CE8-174C-81F8-2837ADFC1105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507" y="1587"/>
                <a:ext cx="308" cy="23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222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32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8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24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9pPr>
              </a:lstStyle>
              <a:p>
                <a:pPr algn="ctr" eaLnBrk="1" hangingPunct="1">
                  <a:buFontTx/>
                  <a:buNone/>
                </a:pPr>
                <a:r>
                  <a:rPr lang="en-US" altLang="en-US" sz="1400" b="1"/>
                  <a:t>253</a:t>
                </a:r>
              </a:p>
            </p:txBody>
          </p:sp>
          <p:sp>
            <p:nvSpPr>
              <p:cNvPr id="30810" name="Text Box 179">
                <a:extLst>
                  <a:ext uri="{FF2B5EF4-FFF2-40B4-BE49-F238E27FC236}">
                    <a16:creationId xmlns:a16="http://schemas.microsoft.com/office/drawing/2014/main" id="{CC9AA3D8-D268-7546-8D6B-62AB6691035D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88" y="1953"/>
                <a:ext cx="372" cy="23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905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32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8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24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9pPr>
              </a:lstStyle>
              <a:p>
                <a:pPr algn="ctr" eaLnBrk="1" hangingPunct="1">
                  <a:buFontTx/>
                  <a:buNone/>
                </a:pPr>
                <a:r>
                  <a:rPr lang="en-US" altLang="en-US" sz="1400" b="1"/>
                  <a:t>2531</a:t>
                </a:r>
              </a:p>
            </p:txBody>
          </p:sp>
          <p:sp>
            <p:nvSpPr>
              <p:cNvPr id="30811" name="Text Box 180">
                <a:extLst>
                  <a:ext uri="{FF2B5EF4-FFF2-40B4-BE49-F238E27FC236}">
                    <a16:creationId xmlns:a16="http://schemas.microsoft.com/office/drawing/2014/main" id="{F75E235A-5A05-3943-A440-0F7DCB8D828D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764" y="2593"/>
                <a:ext cx="435" cy="23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905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32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8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24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9pPr>
              </a:lstStyle>
              <a:p>
                <a:pPr algn="ctr" eaLnBrk="1" hangingPunct="1">
                  <a:buFontTx/>
                  <a:buNone/>
                </a:pPr>
                <a:r>
                  <a:rPr lang="en-US" altLang="en-US" sz="1400" b="1"/>
                  <a:t>25314</a:t>
                </a:r>
              </a:p>
            </p:txBody>
          </p:sp>
          <p:sp>
            <p:nvSpPr>
              <p:cNvPr id="30812" name="Text Box 181">
                <a:extLst>
                  <a:ext uri="{FF2B5EF4-FFF2-40B4-BE49-F238E27FC236}">
                    <a16:creationId xmlns:a16="http://schemas.microsoft.com/office/drawing/2014/main" id="{DD3AAF83-A761-3746-ABFF-4931232A01B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877" y="1968"/>
                <a:ext cx="371" cy="23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905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32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8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24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9pPr>
              </a:lstStyle>
              <a:p>
                <a:pPr algn="ctr" eaLnBrk="1" hangingPunct="1">
                  <a:buFontTx/>
                  <a:buNone/>
                </a:pPr>
                <a:r>
                  <a:rPr lang="en-US" altLang="en-US" sz="1400" b="1"/>
                  <a:t>2536</a:t>
                </a:r>
              </a:p>
            </p:txBody>
          </p:sp>
          <p:sp>
            <p:nvSpPr>
              <p:cNvPr id="30813" name="Text Box 182">
                <a:extLst>
                  <a:ext uri="{FF2B5EF4-FFF2-40B4-BE49-F238E27FC236}">
                    <a16:creationId xmlns:a16="http://schemas.microsoft.com/office/drawing/2014/main" id="{34F47396-96E0-3044-B79A-94934F06652E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594" y="2593"/>
                <a:ext cx="435" cy="23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905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32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8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24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9pPr>
              </a:lstStyle>
              <a:p>
                <a:pPr algn="ctr" eaLnBrk="1" hangingPunct="1">
                  <a:buFontTx/>
                  <a:buNone/>
                </a:pPr>
                <a:r>
                  <a:rPr lang="en-US" altLang="en-US" sz="1400" b="1"/>
                  <a:t>25364</a:t>
                </a:r>
              </a:p>
            </p:txBody>
          </p:sp>
          <p:sp>
            <p:nvSpPr>
              <p:cNvPr id="30814" name="Line 183">
                <a:extLst>
                  <a:ext uri="{FF2B5EF4-FFF2-40B4-BE49-F238E27FC236}">
                    <a16:creationId xmlns:a16="http://schemas.microsoft.com/office/drawing/2014/main" id="{8408DC4F-B454-484A-AFE2-79D0071D1B0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88" y="1344"/>
                <a:ext cx="3504" cy="0"/>
              </a:xfrm>
              <a:prstGeom prst="line">
                <a:avLst/>
              </a:prstGeom>
              <a:noFill/>
              <a:ln w="19050" cap="rnd">
                <a:solidFill>
                  <a:schemeClr val="tx1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30728" name="Freeform 184">
              <a:extLst>
                <a:ext uri="{FF2B5EF4-FFF2-40B4-BE49-F238E27FC236}">
                  <a16:creationId xmlns:a16="http://schemas.microsoft.com/office/drawing/2014/main" id="{C178CBA3-1588-7342-855F-AD17449E361A}"/>
                </a:ext>
              </a:extLst>
            </p:cNvPr>
            <p:cNvSpPr>
              <a:spLocks/>
            </p:cNvSpPr>
            <p:nvPr/>
          </p:nvSpPr>
          <p:spPr bwMode="auto">
            <a:xfrm>
              <a:off x="1072" y="2448"/>
              <a:ext cx="1568" cy="768"/>
            </a:xfrm>
            <a:custGeom>
              <a:avLst/>
              <a:gdLst>
                <a:gd name="T0" fmla="*/ 512 w 1568"/>
                <a:gd name="T1" fmla="*/ 768 h 768"/>
                <a:gd name="T2" fmla="*/ 176 w 1568"/>
                <a:gd name="T3" fmla="*/ 384 h 768"/>
                <a:gd name="T4" fmla="*/ 1568 w 1568"/>
                <a:gd name="T5" fmla="*/ 0 h 768"/>
                <a:gd name="T6" fmla="*/ 0 60000 65536"/>
                <a:gd name="T7" fmla="*/ 0 60000 65536"/>
                <a:gd name="T8" fmla="*/ 0 60000 65536"/>
                <a:gd name="T9" fmla="*/ 0 w 1568"/>
                <a:gd name="T10" fmla="*/ 0 h 768"/>
                <a:gd name="T11" fmla="*/ 1568 w 1568"/>
                <a:gd name="T12" fmla="*/ 768 h 76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568" h="768">
                  <a:moveTo>
                    <a:pt x="512" y="768"/>
                  </a:moveTo>
                  <a:cubicBezTo>
                    <a:pt x="256" y="640"/>
                    <a:pt x="0" y="512"/>
                    <a:pt x="176" y="384"/>
                  </a:cubicBezTo>
                  <a:cubicBezTo>
                    <a:pt x="352" y="256"/>
                    <a:pt x="960" y="128"/>
                    <a:pt x="1568" y="0"/>
                  </a:cubicBezTo>
                </a:path>
              </a:pathLst>
            </a:custGeom>
            <a:noFill/>
            <a:ln w="28575">
              <a:solidFill>
                <a:schemeClr val="tx1"/>
              </a:solidFill>
              <a:prstDash val="dash"/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cxnSp>
          <p:nvCxnSpPr>
            <p:cNvPr id="30729" name="AutoShape 185">
              <a:extLst>
                <a:ext uri="{FF2B5EF4-FFF2-40B4-BE49-F238E27FC236}">
                  <a16:creationId xmlns:a16="http://schemas.microsoft.com/office/drawing/2014/main" id="{A84DF178-DC82-3A45-B1AD-4280576D5E4C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rot="16200000" flipV="1">
              <a:off x="3100" y="3149"/>
              <a:ext cx="855" cy="48"/>
            </a:xfrm>
            <a:prstGeom prst="curvedConnector5">
              <a:avLst>
                <a:gd name="adj1" fmla="val 19648"/>
                <a:gd name="adj2" fmla="val 639579"/>
                <a:gd name="adj3" fmla="val 72866"/>
              </a:avLst>
            </a:prstGeom>
            <a:noFill/>
            <a:ln w="12700">
              <a:solidFill>
                <a:schemeClr val="tx1"/>
              </a:solidFill>
              <a:prstDash val="dash"/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30730" name="Oval 186">
              <a:extLst>
                <a:ext uri="{FF2B5EF4-FFF2-40B4-BE49-F238E27FC236}">
                  <a16:creationId xmlns:a16="http://schemas.microsoft.com/office/drawing/2014/main" id="{36FCF954-7307-304B-9329-0DF9CC90BC3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48" y="3184"/>
              <a:ext cx="336" cy="144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buFontTx/>
                <a:buNone/>
              </a:pPr>
              <a:endParaRPr lang="en-US" altLang="en-US" sz="1800"/>
            </a:p>
          </p:txBody>
        </p:sp>
      </p:grp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Footer Placeholder 4">
            <a:extLst>
              <a:ext uri="{FF2B5EF4-FFF2-40B4-BE49-F238E27FC236}">
                <a16:creationId xmlns:a16="http://schemas.microsoft.com/office/drawing/2014/main" id="{412AA684-F320-9640-A00C-E60B95FCFAFB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zh-CN" sz="1400">
                <a:latin typeface="Arial" panose="020B0604020202020204" pitchFamily="34" charset="0"/>
              </a:rPr>
              <a:t>BT: A Theoretical Evaluation</a:t>
            </a:r>
          </a:p>
        </p:txBody>
      </p:sp>
      <p:sp>
        <p:nvSpPr>
          <p:cNvPr id="31746" name="Slide Number Placeholder 5">
            <a:extLst>
              <a:ext uri="{FF2B5EF4-FFF2-40B4-BE49-F238E27FC236}">
                <a16:creationId xmlns:a16="http://schemas.microsoft.com/office/drawing/2014/main" id="{BFD8742B-3A13-D142-A4C0-E435F9DC0BB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9F9DB211-5A21-1543-9EF6-D71FF53ABDF1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17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31747" name="Rectangle 2">
            <a:extLst>
              <a:ext uri="{FF2B5EF4-FFF2-40B4-BE49-F238E27FC236}">
                <a16:creationId xmlns:a16="http://schemas.microsoft.com/office/drawing/2014/main" id="{8DD7283C-1B5F-D643-A0BB-60DC80D509B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Conditions graph</a:t>
            </a:r>
          </a:p>
        </p:txBody>
      </p:sp>
      <p:sp>
        <p:nvSpPr>
          <p:cNvPr id="31748" name="Oval 5">
            <a:extLst>
              <a:ext uri="{FF2B5EF4-FFF2-40B4-BE49-F238E27FC236}">
                <a16:creationId xmlns:a16="http://schemas.microsoft.com/office/drawing/2014/main" id="{81506C5E-2C1B-FA46-B320-143C0E18A8FA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4400" y="1524000"/>
            <a:ext cx="1219200" cy="533400"/>
          </a:xfrm>
          <a:prstGeom prst="ellipse">
            <a:avLst/>
          </a:prstGeom>
          <a:solidFill>
            <a:srgbClr val="FFFFFF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buFontTx/>
              <a:buNone/>
            </a:pPr>
            <a:r>
              <a:rPr lang="en-US" altLang="en-US" sz="1800"/>
              <a:t>FC visits p</a:t>
            </a:r>
          </a:p>
        </p:txBody>
      </p:sp>
      <p:sp>
        <p:nvSpPr>
          <p:cNvPr id="31749" name="Rectangle 6">
            <a:extLst>
              <a:ext uri="{FF2B5EF4-FFF2-40B4-BE49-F238E27FC236}">
                <a16:creationId xmlns:a16="http://schemas.microsoft.com/office/drawing/2014/main" id="{460CC501-7FAC-BC46-9EF3-746E3C1602A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00400" y="1600200"/>
            <a:ext cx="2743200" cy="609600"/>
          </a:xfrm>
          <a:prstGeom prst="rect">
            <a:avLst/>
          </a:prstGeom>
          <a:solidFill>
            <a:srgbClr val="FFFFFF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buFontTx/>
              <a:buNone/>
            </a:pPr>
            <a:r>
              <a:rPr lang="en-US" altLang="en-US" sz="1800"/>
              <a:t>Parent(p) consistent with </a:t>
            </a:r>
          </a:p>
          <a:p>
            <a:pPr algn="ctr" eaLnBrk="1" hangingPunct="1">
              <a:buFontTx/>
              <a:buNone/>
            </a:pPr>
            <a:r>
              <a:rPr lang="en-US" altLang="en-US" sz="1800"/>
              <a:t>all sets of variables</a:t>
            </a:r>
          </a:p>
        </p:txBody>
      </p:sp>
      <p:sp>
        <p:nvSpPr>
          <p:cNvPr id="31750" name="Oval 7">
            <a:extLst>
              <a:ext uri="{FF2B5EF4-FFF2-40B4-BE49-F238E27FC236}">
                <a16:creationId xmlns:a16="http://schemas.microsoft.com/office/drawing/2014/main" id="{C89B7ACC-F677-AE4D-978E-2989CF636EE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29400" y="2438400"/>
            <a:ext cx="1371600" cy="533400"/>
          </a:xfrm>
          <a:prstGeom prst="ellipse">
            <a:avLst/>
          </a:prstGeom>
          <a:solidFill>
            <a:srgbClr val="FFFFFF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buFontTx/>
              <a:buNone/>
            </a:pPr>
            <a:r>
              <a:rPr lang="en-US" altLang="en-US" sz="1800"/>
              <a:t>CBJ visits p</a:t>
            </a:r>
          </a:p>
        </p:txBody>
      </p:sp>
      <p:sp>
        <p:nvSpPr>
          <p:cNvPr id="31751" name="Oval 8">
            <a:extLst>
              <a:ext uri="{FF2B5EF4-FFF2-40B4-BE49-F238E27FC236}">
                <a16:creationId xmlns:a16="http://schemas.microsoft.com/office/drawing/2014/main" id="{DB232F8F-B0B2-3843-AC39-3267B8AEC07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29400" y="3505200"/>
            <a:ext cx="1371600" cy="533400"/>
          </a:xfrm>
          <a:prstGeom prst="ellipse">
            <a:avLst/>
          </a:prstGeom>
          <a:solidFill>
            <a:srgbClr val="FFFFFF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buFontTx/>
              <a:buNone/>
            </a:pPr>
            <a:r>
              <a:rPr lang="en-US" altLang="en-US" sz="1800"/>
              <a:t>BJ visits p</a:t>
            </a:r>
          </a:p>
        </p:txBody>
      </p:sp>
      <p:sp>
        <p:nvSpPr>
          <p:cNvPr id="31752" name="Oval 9">
            <a:extLst>
              <a:ext uri="{FF2B5EF4-FFF2-40B4-BE49-F238E27FC236}">
                <a16:creationId xmlns:a16="http://schemas.microsoft.com/office/drawing/2014/main" id="{F1D8D3F0-032E-D74C-90A9-40D675C4684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29400" y="4648200"/>
            <a:ext cx="1371600" cy="533400"/>
          </a:xfrm>
          <a:prstGeom prst="ellipse">
            <a:avLst/>
          </a:prstGeom>
          <a:solidFill>
            <a:srgbClr val="FFFFFF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buFontTx/>
              <a:buNone/>
            </a:pPr>
            <a:r>
              <a:rPr lang="en-US" altLang="en-US" sz="1800"/>
              <a:t>BT visits p</a:t>
            </a:r>
          </a:p>
        </p:txBody>
      </p:sp>
      <p:sp>
        <p:nvSpPr>
          <p:cNvPr id="31753" name="Rectangle 10">
            <a:extLst>
              <a:ext uri="{FF2B5EF4-FFF2-40B4-BE49-F238E27FC236}">
                <a16:creationId xmlns:a16="http://schemas.microsoft.com/office/drawing/2014/main" id="{52258DEB-CFF2-F941-8AFF-AD02CEC9DA8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00400" y="2743200"/>
            <a:ext cx="2743200" cy="609600"/>
          </a:xfrm>
          <a:prstGeom prst="rect">
            <a:avLst/>
          </a:prstGeom>
          <a:solidFill>
            <a:srgbClr val="FFFFFF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buFontTx/>
              <a:buNone/>
            </a:pPr>
            <a:r>
              <a:rPr lang="en-US" altLang="en-US" sz="1800"/>
              <a:t>Parent(p) consistent with </a:t>
            </a:r>
          </a:p>
          <a:p>
            <a:pPr algn="ctr" eaLnBrk="1" hangingPunct="1">
              <a:buFontTx/>
              <a:buNone/>
            </a:pPr>
            <a:r>
              <a:rPr lang="en-US" altLang="en-US" sz="1800"/>
              <a:t>all variables</a:t>
            </a:r>
          </a:p>
        </p:txBody>
      </p:sp>
      <p:sp>
        <p:nvSpPr>
          <p:cNvPr id="31754" name="Rectangle 11">
            <a:extLst>
              <a:ext uri="{FF2B5EF4-FFF2-40B4-BE49-F238E27FC236}">
                <a16:creationId xmlns:a16="http://schemas.microsoft.com/office/drawing/2014/main" id="{B705EE78-B764-5F48-9C8D-FE06F0AE3B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00400" y="4191000"/>
            <a:ext cx="2667000" cy="381000"/>
          </a:xfrm>
          <a:prstGeom prst="rect">
            <a:avLst/>
          </a:prstGeom>
          <a:solidFill>
            <a:srgbClr val="FFFFFF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buFontTx/>
              <a:buNone/>
            </a:pPr>
            <a:r>
              <a:rPr lang="en-US" altLang="en-US" sz="1800"/>
              <a:t>Parent(p) consistent</a:t>
            </a:r>
          </a:p>
        </p:txBody>
      </p:sp>
      <p:sp>
        <p:nvSpPr>
          <p:cNvPr id="31755" name="Rectangle 12">
            <a:extLst>
              <a:ext uri="{FF2B5EF4-FFF2-40B4-BE49-F238E27FC236}">
                <a16:creationId xmlns:a16="http://schemas.microsoft.com/office/drawing/2014/main" id="{F489FF78-F2B9-0942-BD93-C7C86EC2942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0" y="2819400"/>
            <a:ext cx="2286000" cy="1295400"/>
          </a:xfrm>
          <a:prstGeom prst="rect">
            <a:avLst/>
          </a:prstGeom>
          <a:solidFill>
            <a:srgbClr val="FFFFFF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buFontTx/>
              <a:buNone/>
            </a:pPr>
            <a:r>
              <a:rPr lang="en-US" altLang="en-US" sz="1800"/>
              <a:t>P consistent and</a:t>
            </a:r>
          </a:p>
          <a:p>
            <a:pPr algn="ctr" eaLnBrk="1" hangingPunct="1">
              <a:buFontTx/>
              <a:buNone/>
            </a:pPr>
            <a:r>
              <a:rPr lang="en-US" altLang="en-US" sz="1800"/>
              <a:t>Parent(p) consistent </a:t>
            </a:r>
          </a:p>
          <a:p>
            <a:pPr algn="ctr" eaLnBrk="1" hangingPunct="1">
              <a:buFontTx/>
              <a:buNone/>
            </a:pPr>
            <a:r>
              <a:rPr lang="en-US" altLang="en-US" sz="1800"/>
              <a:t>with all variables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Footer Placeholder 4">
            <a:extLst>
              <a:ext uri="{FF2B5EF4-FFF2-40B4-BE49-F238E27FC236}">
                <a16:creationId xmlns:a16="http://schemas.microsoft.com/office/drawing/2014/main" id="{36F42235-E758-9B40-B51A-B5F0E69B1CD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zh-CN" sz="1400">
                <a:latin typeface="Arial" panose="020B0604020202020204" pitchFamily="34" charset="0"/>
              </a:rPr>
              <a:t>BT: A Theoretical Evaluation</a:t>
            </a:r>
          </a:p>
        </p:txBody>
      </p:sp>
      <p:sp>
        <p:nvSpPr>
          <p:cNvPr id="32770" name="Slide Number Placeholder 5">
            <a:extLst>
              <a:ext uri="{FF2B5EF4-FFF2-40B4-BE49-F238E27FC236}">
                <a16:creationId xmlns:a16="http://schemas.microsoft.com/office/drawing/2014/main" id="{E6C3CE5F-9321-4D4B-A343-A92803AAE0D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BE7E205B-DD13-2043-9750-371A4F3DC5C0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18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32771" name="Oval 4">
            <a:extLst>
              <a:ext uri="{FF2B5EF4-FFF2-40B4-BE49-F238E27FC236}">
                <a16:creationId xmlns:a16="http://schemas.microsoft.com/office/drawing/2014/main" id="{75300144-292F-3942-8B65-CC3E376F8744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4400" y="1524000"/>
            <a:ext cx="1219200" cy="533400"/>
          </a:xfrm>
          <a:prstGeom prst="ellipse">
            <a:avLst/>
          </a:prstGeom>
          <a:solidFill>
            <a:srgbClr val="FFFFFF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buFontTx/>
              <a:buNone/>
            </a:pPr>
            <a:r>
              <a:rPr lang="en-US" altLang="en-US" sz="1800"/>
              <a:t>FC visits p</a:t>
            </a:r>
          </a:p>
        </p:txBody>
      </p:sp>
      <p:sp>
        <p:nvSpPr>
          <p:cNvPr id="32772" name="Rectangle 5">
            <a:extLst>
              <a:ext uri="{FF2B5EF4-FFF2-40B4-BE49-F238E27FC236}">
                <a16:creationId xmlns:a16="http://schemas.microsoft.com/office/drawing/2014/main" id="{293591E8-9D51-F848-82C3-4344621188E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00400" y="1600200"/>
            <a:ext cx="2743200" cy="609600"/>
          </a:xfrm>
          <a:prstGeom prst="rect">
            <a:avLst/>
          </a:prstGeom>
          <a:solidFill>
            <a:srgbClr val="FFFFFF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buFontTx/>
              <a:buNone/>
            </a:pPr>
            <a:r>
              <a:rPr lang="en-US" altLang="en-US" sz="1800"/>
              <a:t>Parent(p) consistent with </a:t>
            </a:r>
          </a:p>
          <a:p>
            <a:pPr algn="ctr" eaLnBrk="1" hangingPunct="1">
              <a:buFontTx/>
              <a:buNone/>
            </a:pPr>
            <a:r>
              <a:rPr lang="en-US" altLang="en-US" sz="1800"/>
              <a:t>all sets of variables</a:t>
            </a:r>
          </a:p>
        </p:txBody>
      </p:sp>
      <p:sp>
        <p:nvSpPr>
          <p:cNvPr id="32773" name="Oval 6">
            <a:extLst>
              <a:ext uri="{FF2B5EF4-FFF2-40B4-BE49-F238E27FC236}">
                <a16:creationId xmlns:a16="http://schemas.microsoft.com/office/drawing/2014/main" id="{4F848915-2EE2-1A49-BBF3-D17081CA9EA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29400" y="2438400"/>
            <a:ext cx="1371600" cy="533400"/>
          </a:xfrm>
          <a:prstGeom prst="ellipse">
            <a:avLst/>
          </a:prstGeom>
          <a:solidFill>
            <a:srgbClr val="FFFFFF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buFontTx/>
              <a:buNone/>
            </a:pPr>
            <a:r>
              <a:rPr lang="en-US" altLang="en-US" sz="1800"/>
              <a:t>CBJ visits p</a:t>
            </a:r>
          </a:p>
        </p:txBody>
      </p:sp>
      <p:sp>
        <p:nvSpPr>
          <p:cNvPr id="32774" name="Oval 7">
            <a:extLst>
              <a:ext uri="{FF2B5EF4-FFF2-40B4-BE49-F238E27FC236}">
                <a16:creationId xmlns:a16="http://schemas.microsoft.com/office/drawing/2014/main" id="{5A811407-C7C0-8748-AA0A-5C585EA932D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29400" y="3505200"/>
            <a:ext cx="1371600" cy="533400"/>
          </a:xfrm>
          <a:prstGeom prst="ellipse">
            <a:avLst/>
          </a:prstGeom>
          <a:solidFill>
            <a:srgbClr val="FFFFFF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buFontTx/>
              <a:buNone/>
            </a:pPr>
            <a:r>
              <a:rPr lang="en-US" altLang="en-US" sz="1800"/>
              <a:t>BJ visits p</a:t>
            </a:r>
          </a:p>
        </p:txBody>
      </p:sp>
      <p:sp>
        <p:nvSpPr>
          <p:cNvPr id="32775" name="Oval 8">
            <a:extLst>
              <a:ext uri="{FF2B5EF4-FFF2-40B4-BE49-F238E27FC236}">
                <a16:creationId xmlns:a16="http://schemas.microsoft.com/office/drawing/2014/main" id="{4B61E17B-C969-BB45-838D-2A9E8D59261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29400" y="4648200"/>
            <a:ext cx="1371600" cy="533400"/>
          </a:xfrm>
          <a:prstGeom prst="ellipse">
            <a:avLst/>
          </a:prstGeom>
          <a:solidFill>
            <a:srgbClr val="FFFFFF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buFontTx/>
              <a:buNone/>
            </a:pPr>
            <a:r>
              <a:rPr lang="en-US" altLang="en-US" sz="1800"/>
              <a:t>BT visits p</a:t>
            </a:r>
          </a:p>
        </p:txBody>
      </p:sp>
      <p:sp>
        <p:nvSpPr>
          <p:cNvPr id="32776" name="Rectangle 9">
            <a:extLst>
              <a:ext uri="{FF2B5EF4-FFF2-40B4-BE49-F238E27FC236}">
                <a16:creationId xmlns:a16="http://schemas.microsoft.com/office/drawing/2014/main" id="{8C1AD147-F389-6948-94C3-7911A41B333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00400" y="2743200"/>
            <a:ext cx="2743200" cy="609600"/>
          </a:xfrm>
          <a:prstGeom prst="rect">
            <a:avLst/>
          </a:prstGeom>
          <a:solidFill>
            <a:srgbClr val="FFFFFF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buFontTx/>
              <a:buNone/>
            </a:pPr>
            <a:r>
              <a:rPr lang="en-US" altLang="en-US" sz="1800"/>
              <a:t>Parent(p) consistent with </a:t>
            </a:r>
          </a:p>
          <a:p>
            <a:pPr algn="ctr" eaLnBrk="1" hangingPunct="1">
              <a:buFontTx/>
              <a:buNone/>
            </a:pPr>
            <a:r>
              <a:rPr lang="en-US" altLang="en-US" sz="1800"/>
              <a:t>all variables</a:t>
            </a:r>
          </a:p>
        </p:txBody>
      </p:sp>
      <p:sp>
        <p:nvSpPr>
          <p:cNvPr id="32777" name="Rectangle 10">
            <a:extLst>
              <a:ext uri="{FF2B5EF4-FFF2-40B4-BE49-F238E27FC236}">
                <a16:creationId xmlns:a16="http://schemas.microsoft.com/office/drawing/2014/main" id="{7E40C913-712A-C04B-A4AF-02D4EECE562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00400" y="4191000"/>
            <a:ext cx="2667000" cy="381000"/>
          </a:xfrm>
          <a:prstGeom prst="rect">
            <a:avLst/>
          </a:prstGeom>
          <a:solidFill>
            <a:srgbClr val="FFFFFF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buFontTx/>
              <a:buNone/>
            </a:pPr>
            <a:r>
              <a:rPr lang="en-US" altLang="en-US" sz="1800"/>
              <a:t>Parent(p) consistent</a:t>
            </a:r>
          </a:p>
        </p:txBody>
      </p:sp>
      <p:sp>
        <p:nvSpPr>
          <p:cNvPr id="32778" name="Rectangle 11">
            <a:extLst>
              <a:ext uri="{FF2B5EF4-FFF2-40B4-BE49-F238E27FC236}">
                <a16:creationId xmlns:a16="http://schemas.microsoft.com/office/drawing/2014/main" id="{61AAF100-B149-B54B-AA85-ACE1EEDB59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0" y="2819400"/>
            <a:ext cx="2286000" cy="1295400"/>
          </a:xfrm>
          <a:prstGeom prst="rect">
            <a:avLst/>
          </a:prstGeom>
          <a:solidFill>
            <a:srgbClr val="FFFFFF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buFontTx/>
              <a:buNone/>
            </a:pPr>
            <a:r>
              <a:rPr lang="en-US" altLang="en-US" sz="1800"/>
              <a:t>P consistent and</a:t>
            </a:r>
          </a:p>
          <a:p>
            <a:pPr algn="ctr" eaLnBrk="1" hangingPunct="1">
              <a:buFontTx/>
              <a:buNone/>
            </a:pPr>
            <a:r>
              <a:rPr lang="en-US" altLang="en-US" sz="1800"/>
              <a:t>Parent(p) consistent </a:t>
            </a:r>
          </a:p>
          <a:p>
            <a:pPr algn="ctr" eaLnBrk="1" hangingPunct="1">
              <a:buFontTx/>
              <a:buNone/>
            </a:pPr>
            <a:r>
              <a:rPr lang="en-US" altLang="en-US" sz="1800"/>
              <a:t>with all variables</a:t>
            </a:r>
          </a:p>
        </p:txBody>
      </p:sp>
      <p:sp>
        <p:nvSpPr>
          <p:cNvPr id="32779" name="Rectangle 12">
            <a:extLst>
              <a:ext uri="{FF2B5EF4-FFF2-40B4-BE49-F238E27FC236}">
                <a16:creationId xmlns:a16="http://schemas.microsoft.com/office/drawing/2014/main" id="{04FB366E-06D3-9B40-B150-E6EA32E81B2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228600"/>
            <a:ext cx="82296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4400" b="1">
                <a:solidFill>
                  <a:srgbClr val="3A65BC"/>
                </a:solidFill>
              </a:rPr>
              <a:t>Conditions graph</a:t>
            </a:r>
          </a:p>
        </p:txBody>
      </p:sp>
      <p:sp>
        <p:nvSpPr>
          <p:cNvPr id="32780" name="Line 13">
            <a:extLst>
              <a:ext uri="{FF2B5EF4-FFF2-40B4-BE49-F238E27FC236}">
                <a16:creationId xmlns:a16="http://schemas.microsoft.com/office/drawing/2014/main" id="{92384E2A-3CE1-EC4A-9176-A5F34656EA73}"/>
              </a:ext>
            </a:extLst>
          </p:cNvPr>
          <p:cNvSpPr>
            <a:spLocks noChangeShapeType="1"/>
          </p:cNvSpPr>
          <p:nvPr/>
        </p:nvSpPr>
        <p:spPr bwMode="auto">
          <a:xfrm>
            <a:off x="1371600" y="2057400"/>
            <a:ext cx="0" cy="7620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81" name="Line 14">
            <a:extLst>
              <a:ext uri="{FF2B5EF4-FFF2-40B4-BE49-F238E27FC236}">
                <a16:creationId xmlns:a16="http://schemas.microsoft.com/office/drawing/2014/main" id="{3A60886B-FB19-7349-917B-8C0CACB0E04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524000" y="2057400"/>
            <a:ext cx="0" cy="7620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82" name="Line 15">
            <a:extLst>
              <a:ext uri="{FF2B5EF4-FFF2-40B4-BE49-F238E27FC236}">
                <a16:creationId xmlns:a16="http://schemas.microsoft.com/office/drawing/2014/main" id="{097CC79C-EC25-6945-B932-C60E3D3E2269}"/>
              </a:ext>
            </a:extLst>
          </p:cNvPr>
          <p:cNvSpPr>
            <a:spLocks noChangeShapeType="1"/>
          </p:cNvSpPr>
          <p:nvPr/>
        </p:nvSpPr>
        <p:spPr bwMode="auto">
          <a:xfrm>
            <a:off x="2667000" y="2971800"/>
            <a:ext cx="5334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83" name="Line 16">
            <a:extLst>
              <a:ext uri="{FF2B5EF4-FFF2-40B4-BE49-F238E27FC236}">
                <a16:creationId xmlns:a16="http://schemas.microsoft.com/office/drawing/2014/main" id="{4CD84406-ED14-D144-A424-EA793C2E1229}"/>
              </a:ext>
            </a:extLst>
          </p:cNvPr>
          <p:cNvSpPr>
            <a:spLocks noChangeShapeType="1"/>
          </p:cNvSpPr>
          <p:nvPr/>
        </p:nvSpPr>
        <p:spPr bwMode="auto">
          <a:xfrm>
            <a:off x="4419600" y="2209800"/>
            <a:ext cx="0" cy="533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84" name="Line 17">
            <a:extLst>
              <a:ext uri="{FF2B5EF4-FFF2-40B4-BE49-F238E27FC236}">
                <a16:creationId xmlns:a16="http://schemas.microsoft.com/office/drawing/2014/main" id="{DFFDB89C-E861-234D-9919-6DC017AE3A30}"/>
              </a:ext>
            </a:extLst>
          </p:cNvPr>
          <p:cNvSpPr>
            <a:spLocks noChangeShapeType="1"/>
          </p:cNvSpPr>
          <p:nvPr/>
        </p:nvSpPr>
        <p:spPr bwMode="auto">
          <a:xfrm>
            <a:off x="4419600" y="3352800"/>
            <a:ext cx="0" cy="8382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85" name="Line 18">
            <a:extLst>
              <a:ext uri="{FF2B5EF4-FFF2-40B4-BE49-F238E27FC236}">
                <a16:creationId xmlns:a16="http://schemas.microsoft.com/office/drawing/2014/main" id="{BFB5C704-D8B9-D748-A8D0-B56CD32E33A9}"/>
              </a:ext>
            </a:extLst>
          </p:cNvPr>
          <p:cNvSpPr>
            <a:spLocks noChangeShapeType="1"/>
          </p:cNvSpPr>
          <p:nvPr/>
        </p:nvSpPr>
        <p:spPr bwMode="auto">
          <a:xfrm>
            <a:off x="5943600" y="1905000"/>
            <a:ext cx="1143000" cy="533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86" name="Line 19">
            <a:extLst>
              <a:ext uri="{FF2B5EF4-FFF2-40B4-BE49-F238E27FC236}">
                <a16:creationId xmlns:a16="http://schemas.microsoft.com/office/drawing/2014/main" id="{16E5D42F-B065-964A-A631-3136ED6AFA83}"/>
              </a:ext>
            </a:extLst>
          </p:cNvPr>
          <p:cNvSpPr>
            <a:spLocks noChangeShapeType="1"/>
          </p:cNvSpPr>
          <p:nvPr/>
        </p:nvSpPr>
        <p:spPr bwMode="auto">
          <a:xfrm>
            <a:off x="5943600" y="3048000"/>
            <a:ext cx="1143000" cy="4572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87" name="Line 20">
            <a:extLst>
              <a:ext uri="{FF2B5EF4-FFF2-40B4-BE49-F238E27FC236}">
                <a16:creationId xmlns:a16="http://schemas.microsoft.com/office/drawing/2014/main" id="{9F51A2CE-E5CA-4B45-87D9-F50C1B764D2D}"/>
              </a:ext>
            </a:extLst>
          </p:cNvPr>
          <p:cNvSpPr>
            <a:spLocks noChangeShapeType="1"/>
          </p:cNvSpPr>
          <p:nvPr/>
        </p:nvSpPr>
        <p:spPr bwMode="auto">
          <a:xfrm>
            <a:off x="5867400" y="4419600"/>
            <a:ext cx="1143000" cy="228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88" name="Line 21">
            <a:extLst>
              <a:ext uri="{FF2B5EF4-FFF2-40B4-BE49-F238E27FC236}">
                <a16:creationId xmlns:a16="http://schemas.microsoft.com/office/drawing/2014/main" id="{EB23F1DA-0B53-5146-8D73-73C3DFD9B423}"/>
              </a:ext>
            </a:extLst>
          </p:cNvPr>
          <p:cNvSpPr>
            <a:spLocks noChangeShapeType="1"/>
          </p:cNvSpPr>
          <p:nvPr/>
        </p:nvSpPr>
        <p:spPr bwMode="auto">
          <a:xfrm>
            <a:off x="8001000" y="2743200"/>
            <a:ext cx="3048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89" name="Line 22">
            <a:extLst>
              <a:ext uri="{FF2B5EF4-FFF2-40B4-BE49-F238E27FC236}">
                <a16:creationId xmlns:a16="http://schemas.microsoft.com/office/drawing/2014/main" id="{DB50CDF3-DBC4-464E-9EA5-FAD8626E68DD}"/>
              </a:ext>
            </a:extLst>
          </p:cNvPr>
          <p:cNvSpPr>
            <a:spLocks noChangeShapeType="1"/>
          </p:cNvSpPr>
          <p:nvPr/>
        </p:nvSpPr>
        <p:spPr bwMode="auto">
          <a:xfrm>
            <a:off x="8305800" y="2743200"/>
            <a:ext cx="0" cy="10668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90" name="Line 23">
            <a:extLst>
              <a:ext uri="{FF2B5EF4-FFF2-40B4-BE49-F238E27FC236}">
                <a16:creationId xmlns:a16="http://schemas.microsoft.com/office/drawing/2014/main" id="{89F04EE0-18BC-714C-BBEE-20568F69A0A9}"/>
              </a:ext>
            </a:extLst>
          </p:cNvPr>
          <p:cNvSpPr>
            <a:spLocks noChangeShapeType="1"/>
          </p:cNvSpPr>
          <p:nvPr/>
        </p:nvSpPr>
        <p:spPr bwMode="auto">
          <a:xfrm>
            <a:off x="8305800" y="3810000"/>
            <a:ext cx="0" cy="11430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91" name="Line 24">
            <a:extLst>
              <a:ext uri="{FF2B5EF4-FFF2-40B4-BE49-F238E27FC236}">
                <a16:creationId xmlns:a16="http://schemas.microsoft.com/office/drawing/2014/main" id="{3E4970AE-4680-A243-A3E4-B9A9F19EB98B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419600" y="4572000"/>
            <a:ext cx="0" cy="7620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92" name="Line 25">
            <a:extLst>
              <a:ext uri="{FF2B5EF4-FFF2-40B4-BE49-F238E27FC236}">
                <a16:creationId xmlns:a16="http://schemas.microsoft.com/office/drawing/2014/main" id="{DDCA325B-D320-4045-9975-27BE6DA08C48}"/>
              </a:ext>
            </a:extLst>
          </p:cNvPr>
          <p:cNvSpPr>
            <a:spLocks noChangeShapeType="1"/>
          </p:cNvSpPr>
          <p:nvPr/>
        </p:nvSpPr>
        <p:spPr bwMode="auto">
          <a:xfrm>
            <a:off x="4419600" y="5334000"/>
            <a:ext cx="38862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93" name="Line 26">
            <a:extLst>
              <a:ext uri="{FF2B5EF4-FFF2-40B4-BE49-F238E27FC236}">
                <a16:creationId xmlns:a16="http://schemas.microsoft.com/office/drawing/2014/main" id="{6ECCA56C-3C88-554D-A2BD-8611A61FC3F9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8305800" y="4953000"/>
            <a:ext cx="0" cy="3810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94" name="Line 27">
            <a:extLst>
              <a:ext uri="{FF2B5EF4-FFF2-40B4-BE49-F238E27FC236}">
                <a16:creationId xmlns:a16="http://schemas.microsoft.com/office/drawing/2014/main" id="{A5D90095-E0E2-AC40-9756-598E3E988C69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8001000" y="4953000"/>
            <a:ext cx="3048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95" name="Line 28">
            <a:extLst>
              <a:ext uri="{FF2B5EF4-FFF2-40B4-BE49-F238E27FC236}">
                <a16:creationId xmlns:a16="http://schemas.microsoft.com/office/drawing/2014/main" id="{D81DB64F-C3F8-D34E-B9B4-E9155A1191CE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8001000" y="3810000"/>
            <a:ext cx="3048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Footer Placeholder 4">
            <a:extLst>
              <a:ext uri="{FF2B5EF4-FFF2-40B4-BE49-F238E27FC236}">
                <a16:creationId xmlns:a16="http://schemas.microsoft.com/office/drawing/2014/main" id="{7DFB8CDB-E706-9C4F-8257-B9070BD271F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zh-CN" sz="1400">
                <a:latin typeface="Arial" panose="020B0604020202020204" pitchFamily="34" charset="0"/>
              </a:rPr>
              <a:t>BT: A Theoretical Evaluation</a:t>
            </a:r>
          </a:p>
        </p:txBody>
      </p:sp>
      <p:sp>
        <p:nvSpPr>
          <p:cNvPr id="33794" name="Slide Number Placeholder 5">
            <a:extLst>
              <a:ext uri="{FF2B5EF4-FFF2-40B4-BE49-F238E27FC236}">
                <a16:creationId xmlns:a16="http://schemas.microsoft.com/office/drawing/2014/main" id="{62C392E6-07B4-F640-A3F2-91B7D685983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F0D5D2AF-15A6-884E-AC14-5705B4F0B554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19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33795" name="Rectangle 2">
            <a:extLst>
              <a:ext uri="{FF2B5EF4-FFF2-40B4-BE49-F238E27FC236}">
                <a16:creationId xmlns:a16="http://schemas.microsoft.com/office/drawing/2014/main" id="{205A8933-5905-1A4A-AFCC-0C5C0BB1EA5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Corollary 1</a:t>
            </a:r>
          </a:p>
        </p:txBody>
      </p:sp>
      <p:sp>
        <p:nvSpPr>
          <p:cNvPr id="33796" name="Rectangle 3">
            <a:extLst>
              <a:ext uri="{FF2B5EF4-FFF2-40B4-BE49-F238E27FC236}">
                <a16:creationId xmlns:a16="http://schemas.microsoft.com/office/drawing/2014/main" id="{E38E12C1-9795-1C4D-8A5C-90D8D832278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112838"/>
            <a:ext cx="8229600" cy="1935162"/>
          </a:xfrm>
        </p:spPr>
        <p:txBody>
          <a:bodyPr/>
          <a:lstStyle/>
          <a:p>
            <a:pPr eaLnBrk="1" hangingPunct="1"/>
            <a:r>
              <a:rPr lang="en-US" altLang="en-US" sz="2200"/>
              <a:t>BT visits all nodes BJ visits</a:t>
            </a:r>
          </a:p>
          <a:p>
            <a:pPr eaLnBrk="1" hangingPunct="1"/>
            <a:r>
              <a:rPr lang="en-US" altLang="en-US" sz="2200"/>
              <a:t>BT visits all nodes CBJ visits</a:t>
            </a:r>
          </a:p>
          <a:p>
            <a:pPr eaLnBrk="1" hangingPunct="1"/>
            <a:r>
              <a:rPr lang="en-US" altLang="en-US" sz="2200"/>
              <a:t>BT visits all nodes FC visits</a:t>
            </a:r>
          </a:p>
          <a:p>
            <a:pPr eaLnBrk="1" hangingPunct="1"/>
            <a:r>
              <a:rPr lang="en-US" altLang="en-US" sz="2200">
                <a:solidFill>
                  <a:srgbClr val="A50021"/>
                </a:solidFill>
              </a:rPr>
              <a:t>BJ visits all nodes FC visits (new result!)</a:t>
            </a:r>
          </a:p>
        </p:txBody>
      </p:sp>
      <p:sp>
        <p:nvSpPr>
          <p:cNvPr id="33797" name="Rectangle 4">
            <a:extLst>
              <a:ext uri="{FF2B5EF4-FFF2-40B4-BE49-F238E27FC236}">
                <a16:creationId xmlns:a16="http://schemas.microsoft.com/office/drawing/2014/main" id="{9AFAAAFE-9B28-5944-AD18-6525976655A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3400" y="4495800"/>
            <a:ext cx="8229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buFontTx/>
              <a:buNone/>
            </a:pPr>
            <a:r>
              <a:rPr lang="en-US" altLang="en-US" sz="2200" b="1">
                <a:solidFill>
                  <a:srgbClr val="3A65BC"/>
                </a:solidFill>
              </a:rPr>
              <a:t>Theorem 3</a:t>
            </a:r>
            <a:r>
              <a:rPr lang="en-US" altLang="en-US" sz="2200">
                <a:solidFill>
                  <a:srgbClr val="3A65BC"/>
                </a:solidFill>
              </a:rPr>
              <a:t>:</a:t>
            </a:r>
            <a:r>
              <a:rPr lang="en-US" altLang="en-US" sz="2200">
                <a:solidFill>
                  <a:srgbClr val="A50021"/>
                </a:solidFill>
              </a:rPr>
              <a:t> </a:t>
            </a:r>
            <a:r>
              <a:rPr lang="en-US" altLang="en-US" sz="2200"/>
              <a:t>BJ visits all nodes CBJ visits</a:t>
            </a:r>
          </a:p>
          <a:p>
            <a:pPr eaLnBrk="1" hangingPunct="1">
              <a:buFontTx/>
              <a:buNone/>
            </a:pPr>
            <a:r>
              <a:rPr lang="en-US" altLang="en-US" sz="2200" b="1"/>
              <a:t>Note:</a:t>
            </a:r>
            <a:r>
              <a:rPr lang="en-US" altLang="en-US" sz="2200"/>
              <a:t> Trace a partial/total order</a:t>
            </a:r>
          </a:p>
          <a:p>
            <a:pPr eaLnBrk="1" hangingPunct="1">
              <a:buFontTx/>
              <a:buNone/>
            </a:pPr>
            <a:r>
              <a:rPr lang="en-US" altLang="en-US" sz="2200"/>
              <a:t>          FC vs. CBJ? See 6-queens for counter-example</a:t>
            </a:r>
          </a:p>
        </p:txBody>
      </p:sp>
      <p:sp>
        <p:nvSpPr>
          <p:cNvPr id="33798" name="Oval 5">
            <a:extLst>
              <a:ext uri="{FF2B5EF4-FFF2-40B4-BE49-F238E27FC236}">
                <a16:creationId xmlns:a16="http://schemas.microsoft.com/office/drawing/2014/main" id="{02084421-427A-C64C-9C48-03EC2420C95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00338" y="2895600"/>
            <a:ext cx="774700" cy="223838"/>
          </a:xfrm>
          <a:prstGeom prst="ellipse">
            <a:avLst/>
          </a:prstGeom>
          <a:solidFill>
            <a:srgbClr val="FFFFFF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buFontTx/>
              <a:buNone/>
            </a:pPr>
            <a:r>
              <a:rPr lang="en-US" altLang="en-US" sz="1000"/>
              <a:t>FC visits p</a:t>
            </a:r>
          </a:p>
        </p:txBody>
      </p:sp>
      <p:sp>
        <p:nvSpPr>
          <p:cNvPr id="33799" name="Rectangle 6">
            <a:extLst>
              <a:ext uri="{FF2B5EF4-FFF2-40B4-BE49-F238E27FC236}">
                <a16:creationId xmlns:a16="http://schemas.microsoft.com/office/drawing/2014/main" id="{A653EB51-9DE8-E546-9CCC-5E47D599B8F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51313" y="2819400"/>
            <a:ext cx="1716087" cy="349250"/>
          </a:xfrm>
          <a:prstGeom prst="rect">
            <a:avLst/>
          </a:prstGeom>
          <a:solidFill>
            <a:srgbClr val="FFFFFF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spcBef>
                <a:spcPct val="5000"/>
              </a:spcBef>
              <a:buFontTx/>
              <a:buNone/>
            </a:pPr>
            <a:r>
              <a:rPr lang="en-US" altLang="en-US" sz="1000"/>
              <a:t>Parent(p) consistent with </a:t>
            </a:r>
          </a:p>
          <a:p>
            <a:pPr algn="ctr" eaLnBrk="1" hangingPunct="1">
              <a:spcBef>
                <a:spcPct val="5000"/>
              </a:spcBef>
              <a:buFontTx/>
              <a:buNone/>
            </a:pPr>
            <a:r>
              <a:rPr lang="en-US" altLang="en-US" sz="1000"/>
              <a:t>all sets of variables</a:t>
            </a:r>
          </a:p>
        </p:txBody>
      </p:sp>
      <p:sp>
        <p:nvSpPr>
          <p:cNvPr id="33800" name="Oval 7">
            <a:extLst>
              <a:ext uri="{FF2B5EF4-FFF2-40B4-BE49-F238E27FC236}">
                <a16:creationId xmlns:a16="http://schemas.microsoft.com/office/drawing/2014/main" id="{7BCBF057-90AF-7140-8CE3-92CB1647C6E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27775" y="3279775"/>
            <a:ext cx="869950" cy="223838"/>
          </a:xfrm>
          <a:prstGeom prst="ellipse">
            <a:avLst/>
          </a:prstGeom>
          <a:solidFill>
            <a:srgbClr val="FFFFFF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buFontTx/>
              <a:buNone/>
            </a:pPr>
            <a:r>
              <a:rPr lang="en-US" altLang="en-US" sz="1000"/>
              <a:t>CBJ visits p</a:t>
            </a:r>
          </a:p>
        </p:txBody>
      </p:sp>
      <p:sp>
        <p:nvSpPr>
          <p:cNvPr id="33801" name="Oval 8">
            <a:extLst>
              <a:ext uri="{FF2B5EF4-FFF2-40B4-BE49-F238E27FC236}">
                <a16:creationId xmlns:a16="http://schemas.microsoft.com/office/drawing/2014/main" id="{DACD2FCA-F853-AA44-985A-0BCBEB5E91A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27775" y="3727450"/>
            <a:ext cx="869950" cy="223838"/>
          </a:xfrm>
          <a:prstGeom prst="ellipse">
            <a:avLst/>
          </a:prstGeom>
          <a:solidFill>
            <a:srgbClr val="FFFFFF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buFontTx/>
              <a:buNone/>
            </a:pPr>
            <a:r>
              <a:rPr lang="en-US" altLang="en-US" sz="1000"/>
              <a:t>BJ visits p</a:t>
            </a:r>
          </a:p>
        </p:txBody>
      </p:sp>
      <p:sp>
        <p:nvSpPr>
          <p:cNvPr id="33802" name="Oval 9">
            <a:extLst>
              <a:ext uri="{FF2B5EF4-FFF2-40B4-BE49-F238E27FC236}">
                <a16:creationId xmlns:a16="http://schemas.microsoft.com/office/drawing/2014/main" id="{77A67B4A-46B7-FA43-BAFA-D5DADC0EDB2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27775" y="4208463"/>
            <a:ext cx="869950" cy="223837"/>
          </a:xfrm>
          <a:prstGeom prst="ellipse">
            <a:avLst/>
          </a:prstGeom>
          <a:solidFill>
            <a:srgbClr val="FFFFFF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buFontTx/>
              <a:buNone/>
            </a:pPr>
            <a:r>
              <a:rPr lang="en-US" altLang="en-US" sz="1000"/>
              <a:t>BT visits p</a:t>
            </a:r>
          </a:p>
        </p:txBody>
      </p:sp>
      <p:sp>
        <p:nvSpPr>
          <p:cNvPr id="33803" name="Rectangle 10">
            <a:extLst>
              <a:ext uri="{FF2B5EF4-FFF2-40B4-BE49-F238E27FC236}">
                <a16:creationId xmlns:a16="http://schemas.microsoft.com/office/drawing/2014/main" id="{F811C4AC-27D7-E543-B71D-C9BDD0E4A1D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51313" y="3408363"/>
            <a:ext cx="1792287" cy="325437"/>
          </a:xfrm>
          <a:prstGeom prst="rect">
            <a:avLst/>
          </a:prstGeom>
          <a:solidFill>
            <a:srgbClr val="FFFFFF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buFontTx/>
              <a:buNone/>
            </a:pPr>
            <a:r>
              <a:rPr lang="en-US" altLang="en-US" sz="1000"/>
              <a:t>Parent(p) consistent with </a:t>
            </a:r>
          </a:p>
          <a:p>
            <a:pPr algn="ctr" eaLnBrk="1" hangingPunct="1">
              <a:buFontTx/>
              <a:buNone/>
            </a:pPr>
            <a:r>
              <a:rPr lang="en-US" altLang="en-US" sz="1000"/>
              <a:t>all variables</a:t>
            </a:r>
          </a:p>
        </p:txBody>
      </p:sp>
      <p:sp>
        <p:nvSpPr>
          <p:cNvPr id="33804" name="Rectangle 11">
            <a:extLst>
              <a:ext uri="{FF2B5EF4-FFF2-40B4-BE49-F238E27FC236}">
                <a16:creationId xmlns:a16="http://schemas.microsoft.com/office/drawing/2014/main" id="{28DDBAEA-2ABE-F846-9E72-70B3E298866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51313" y="4016375"/>
            <a:ext cx="1692275" cy="158750"/>
          </a:xfrm>
          <a:prstGeom prst="rect">
            <a:avLst/>
          </a:prstGeom>
          <a:solidFill>
            <a:srgbClr val="FFFFFF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buFontTx/>
              <a:buNone/>
            </a:pPr>
            <a:r>
              <a:rPr lang="en-US" altLang="en-US" sz="1000"/>
              <a:t>Parent(p) consistent</a:t>
            </a:r>
          </a:p>
        </p:txBody>
      </p:sp>
      <p:sp>
        <p:nvSpPr>
          <p:cNvPr id="33805" name="Rectangle 12">
            <a:extLst>
              <a:ext uri="{FF2B5EF4-FFF2-40B4-BE49-F238E27FC236}">
                <a16:creationId xmlns:a16="http://schemas.microsoft.com/office/drawing/2014/main" id="{0335F990-522F-6D42-9F24-5DE1B67B551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62200" y="3440113"/>
            <a:ext cx="1450975" cy="542925"/>
          </a:xfrm>
          <a:prstGeom prst="rect">
            <a:avLst/>
          </a:prstGeom>
          <a:solidFill>
            <a:srgbClr val="FFFFFF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buFontTx/>
              <a:buNone/>
            </a:pPr>
            <a:r>
              <a:rPr lang="en-US" altLang="en-US" sz="1000"/>
              <a:t>P consistent and</a:t>
            </a:r>
          </a:p>
          <a:p>
            <a:pPr algn="ctr" eaLnBrk="1" hangingPunct="1">
              <a:buFontTx/>
              <a:buNone/>
            </a:pPr>
            <a:r>
              <a:rPr lang="en-US" altLang="en-US" sz="1000"/>
              <a:t>Parent(p) consistent </a:t>
            </a:r>
          </a:p>
          <a:p>
            <a:pPr algn="ctr" eaLnBrk="1" hangingPunct="1">
              <a:buFontTx/>
              <a:buNone/>
            </a:pPr>
            <a:r>
              <a:rPr lang="en-US" altLang="en-US" sz="1000"/>
              <a:t>with all variables</a:t>
            </a:r>
          </a:p>
        </p:txBody>
      </p:sp>
      <p:sp>
        <p:nvSpPr>
          <p:cNvPr id="33806" name="Line 13">
            <a:extLst>
              <a:ext uri="{FF2B5EF4-FFF2-40B4-BE49-F238E27FC236}">
                <a16:creationId xmlns:a16="http://schemas.microsoft.com/office/drawing/2014/main" id="{EB86F4A6-7734-BA41-841E-FCD19BB07BD4}"/>
              </a:ext>
            </a:extLst>
          </p:cNvPr>
          <p:cNvSpPr>
            <a:spLocks noChangeShapeType="1"/>
          </p:cNvSpPr>
          <p:nvPr/>
        </p:nvSpPr>
        <p:spPr bwMode="auto">
          <a:xfrm>
            <a:off x="2990850" y="3119438"/>
            <a:ext cx="0" cy="32067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07" name="Line 14">
            <a:extLst>
              <a:ext uri="{FF2B5EF4-FFF2-40B4-BE49-F238E27FC236}">
                <a16:creationId xmlns:a16="http://schemas.microsoft.com/office/drawing/2014/main" id="{1F9288B1-B27C-9D49-90CD-13891DE24BD5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087688" y="3119438"/>
            <a:ext cx="0" cy="32067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08" name="Line 15">
            <a:extLst>
              <a:ext uri="{FF2B5EF4-FFF2-40B4-BE49-F238E27FC236}">
                <a16:creationId xmlns:a16="http://schemas.microsoft.com/office/drawing/2014/main" id="{C4D87BC4-6325-6041-B833-7FEF8A534CCC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3175" y="3503613"/>
            <a:ext cx="338138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09" name="Line 16">
            <a:extLst>
              <a:ext uri="{FF2B5EF4-FFF2-40B4-BE49-F238E27FC236}">
                <a16:creationId xmlns:a16="http://schemas.microsoft.com/office/drawing/2014/main" id="{2660617A-2F90-F344-B7A0-CEE3B1DF3358}"/>
              </a:ext>
            </a:extLst>
          </p:cNvPr>
          <p:cNvSpPr>
            <a:spLocks noChangeShapeType="1"/>
          </p:cNvSpPr>
          <p:nvPr/>
        </p:nvSpPr>
        <p:spPr bwMode="auto">
          <a:xfrm>
            <a:off x="4924425" y="3182938"/>
            <a:ext cx="0" cy="22542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10" name="Line 18">
            <a:extLst>
              <a:ext uri="{FF2B5EF4-FFF2-40B4-BE49-F238E27FC236}">
                <a16:creationId xmlns:a16="http://schemas.microsoft.com/office/drawing/2014/main" id="{D1440527-FA57-C544-855A-48AF91B995F4}"/>
              </a:ext>
            </a:extLst>
          </p:cNvPr>
          <p:cNvSpPr>
            <a:spLocks noChangeShapeType="1"/>
          </p:cNvSpPr>
          <p:nvPr/>
        </p:nvSpPr>
        <p:spPr bwMode="auto">
          <a:xfrm>
            <a:off x="5892800" y="3055938"/>
            <a:ext cx="725488" cy="223837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11" name="Line 19">
            <a:extLst>
              <a:ext uri="{FF2B5EF4-FFF2-40B4-BE49-F238E27FC236}">
                <a16:creationId xmlns:a16="http://schemas.microsoft.com/office/drawing/2014/main" id="{DB021395-34F8-BF46-AC97-45C714B4C87A}"/>
              </a:ext>
            </a:extLst>
          </p:cNvPr>
          <p:cNvSpPr>
            <a:spLocks noChangeShapeType="1"/>
          </p:cNvSpPr>
          <p:nvPr/>
        </p:nvSpPr>
        <p:spPr bwMode="auto">
          <a:xfrm>
            <a:off x="5892800" y="3535363"/>
            <a:ext cx="725488" cy="192087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12" name="Line 20">
            <a:extLst>
              <a:ext uri="{FF2B5EF4-FFF2-40B4-BE49-F238E27FC236}">
                <a16:creationId xmlns:a16="http://schemas.microsoft.com/office/drawing/2014/main" id="{E57AAAF2-7E50-4241-9EDD-4A59BCF4D8F6}"/>
              </a:ext>
            </a:extLst>
          </p:cNvPr>
          <p:cNvSpPr>
            <a:spLocks noChangeShapeType="1"/>
          </p:cNvSpPr>
          <p:nvPr/>
        </p:nvSpPr>
        <p:spPr bwMode="auto">
          <a:xfrm>
            <a:off x="5843588" y="4111625"/>
            <a:ext cx="725487" cy="96838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13" name="Line 21">
            <a:extLst>
              <a:ext uri="{FF2B5EF4-FFF2-40B4-BE49-F238E27FC236}">
                <a16:creationId xmlns:a16="http://schemas.microsoft.com/office/drawing/2014/main" id="{6392A998-82A9-D943-8946-EE181F6CBB8F}"/>
              </a:ext>
            </a:extLst>
          </p:cNvPr>
          <p:cNvSpPr>
            <a:spLocks noChangeShapeType="1"/>
          </p:cNvSpPr>
          <p:nvPr/>
        </p:nvSpPr>
        <p:spPr bwMode="auto">
          <a:xfrm>
            <a:off x="7197725" y="3408363"/>
            <a:ext cx="193675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14" name="Line 22">
            <a:extLst>
              <a:ext uri="{FF2B5EF4-FFF2-40B4-BE49-F238E27FC236}">
                <a16:creationId xmlns:a16="http://schemas.microsoft.com/office/drawing/2014/main" id="{DFDB9CAC-B922-9141-A243-71A1B3A03672}"/>
              </a:ext>
            </a:extLst>
          </p:cNvPr>
          <p:cNvSpPr>
            <a:spLocks noChangeShapeType="1"/>
          </p:cNvSpPr>
          <p:nvPr/>
        </p:nvSpPr>
        <p:spPr bwMode="auto">
          <a:xfrm>
            <a:off x="7391400" y="3408363"/>
            <a:ext cx="0" cy="44767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15" name="Line 23">
            <a:extLst>
              <a:ext uri="{FF2B5EF4-FFF2-40B4-BE49-F238E27FC236}">
                <a16:creationId xmlns:a16="http://schemas.microsoft.com/office/drawing/2014/main" id="{1F7F9880-EF24-6047-BC59-7C1CE4511DDA}"/>
              </a:ext>
            </a:extLst>
          </p:cNvPr>
          <p:cNvSpPr>
            <a:spLocks noChangeShapeType="1"/>
          </p:cNvSpPr>
          <p:nvPr/>
        </p:nvSpPr>
        <p:spPr bwMode="auto">
          <a:xfrm>
            <a:off x="7391400" y="3856038"/>
            <a:ext cx="0" cy="47942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16" name="Line 24">
            <a:extLst>
              <a:ext uri="{FF2B5EF4-FFF2-40B4-BE49-F238E27FC236}">
                <a16:creationId xmlns:a16="http://schemas.microsoft.com/office/drawing/2014/main" id="{21F13078-8409-BB42-A7F5-C2E6364CE3E3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924425" y="4175125"/>
            <a:ext cx="0" cy="32067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17" name="Line 25">
            <a:extLst>
              <a:ext uri="{FF2B5EF4-FFF2-40B4-BE49-F238E27FC236}">
                <a16:creationId xmlns:a16="http://schemas.microsoft.com/office/drawing/2014/main" id="{1CA8EAA8-E9AB-AD46-AAC2-9AF6AFE98837}"/>
              </a:ext>
            </a:extLst>
          </p:cNvPr>
          <p:cNvSpPr>
            <a:spLocks noChangeShapeType="1"/>
          </p:cNvSpPr>
          <p:nvPr/>
        </p:nvSpPr>
        <p:spPr bwMode="auto">
          <a:xfrm>
            <a:off x="4924425" y="4495800"/>
            <a:ext cx="2466975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18" name="Line 26">
            <a:extLst>
              <a:ext uri="{FF2B5EF4-FFF2-40B4-BE49-F238E27FC236}">
                <a16:creationId xmlns:a16="http://schemas.microsoft.com/office/drawing/2014/main" id="{8B3836E9-BB2A-F04B-BB71-EB5C0AC15B3A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391400" y="4335463"/>
            <a:ext cx="0" cy="160337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19" name="Line 27">
            <a:extLst>
              <a:ext uri="{FF2B5EF4-FFF2-40B4-BE49-F238E27FC236}">
                <a16:creationId xmlns:a16="http://schemas.microsoft.com/office/drawing/2014/main" id="{A0599AFE-A420-9445-B02F-3973DB3AC88C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197725" y="4335463"/>
            <a:ext cx="193675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20" name="Line 28">
            <a:extLst>
              <a:ext uri="{FF2B5EF4-FFF2-40B4-BE49-F238E27FC236}">
                <a16:creationId xmlns:a16="http://schemas.microsoft.com/office/drawing/2014/main" id="{51D58352-44CF-4246-A57C-D931768F11D0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197725" y="3856038"/>
            <a:ext cx="193675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21" name="Line 31">
            <a:extLst>
              <a:ext uri="{FF2B5EF4-FFF2-40B4-BE49-F238E27FC236}">
                <a16:creationId xmlns:a16="http://schemas.microsoft.com/office/drawing/2014/main" id="{EA38B3E1-4BC2-0442-868C-343DF166A152}"/>
              </a:ext>
            </a:extLst>
          </p:cNvPr>
          <p:cNvSpPr>
            <a:spLocks noChangeShapeType="1"/>
          </p:cNvSpPr>
          <p:nvPr/>
        </p:nvSpPr>
        <p:spPr bwMode="auto">
          <a:xfrm>
            <a:off x="4953000" y="3733800"/>
            <a:ext cx="0" cy="3048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Footer Placeholder 4">
            <a:extLst>
              <a:ext uri="{FF2B5EF4-FFF2-40B4-BE49-F238E27FC236}">
                <a16:creationId xmlns:a16="http://schemas.microsoft.com/office/drawing/2014/main" id="{690D4B00-9A58-3644-8393-1C16A9400790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zh-CN" sz="1400">
                <a:latin typeface="Arial" panose="020B0604020202020204" pitchFamily="34" charset="0"/>
              </a:rPr>
              <a:t>BT: A Theoretical Evaluation</a:t>
            </a:r>
          </a:p>
        </p:txBody>
      </p:sp>
      <p:sp>
        <p:nvSpPr>
          <p:cNvPr id="16386" name="Slide Number Placeholder 5">
            <a:extLst>
              <a:ext uri="{FF2B5EF4-FFF2-40B4-BE49-F238E27FC236}">
                <a16:creationId xmlns:a16="http://schemas.microsoft.com/office/drawing/2014/main" id="{1F7CE479-EC54-DB42-877F-4B76ED90944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4894DFEB-61F8-4541-AF1E-4B8F6658862B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2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16387" name="Rectangle 2">
            <a:extLst>
              <a:ext uri="{FF2B5EF4-FFF2-40B4-BE49-F238E27FC236}">
                <a16:creationId xmlns:a16="http://schemas.microsoft.com/office/drawing/2014/main" id="{A8AA89DF-189C-4E40-B507-6784DEBF1FC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Reading</a:t>
            </a:r>
          </a:p>
        </p:txBody>
      </p:sp>
      <p:sp>
        <p:nvSpPr>
          <p:cNvPr id="16388" name="Rectangle 3">
            <a:extLst>
              <a:ext uri="{FF2B5EF4-FFF2-40B4-BE49-F238E27FC236}">
                <a16:creationId xmlns:a16="http://schemas.microsoft.com/office/drawing/2014/main" id="{BC89F3FE-C33C-894B-82BA-44AAC4B30DA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219200"/>
            <a:ext cx="8229600" cy="4267200"/>
          </a:xfrm>
        </p:spPr>
        <p:txBody>
          <a:bodyPr/>
          <a:lstStyle/>
          <a:p>
            <a:pPr eaLnBrk="1" hangingPunct="1"/>
            <a:r>
              <a:rPr lang="en-US" altLang="en-US" b="1"/>
              <a:t>Required</a:t>
            </a:r>
            <a:r>
              <a:rPr lang="en-US" altLang="en-US"/>
              <a:t>: Paper by Kondrak and van Beek, IJCAI 95</a:t>
            </a:r>
          </a:p>
          <a:p>
            <a:pPr lvl="1" eaLnBrk="1" hangingPunct="1"/>
            <a:r>
              <a:rPr lang="en-US" altLang="en-US"/>
              <a:t>Results from MS thesis of Kondrak</a:t>
            </a:r>
          </a:p>
          <a:p>
            <a:pPr lvl="1" eaLnBrk="1" hangingPunct="1"/>
            <a:r>
              <a:rPr lang="en-US" altLang="en-US"/>
              <a:t>There is more to the thesis than in the paper</a:t>
            </a:r>
          </a:p>
          <a:p>
            <a:pPr lvl="1" eaLnBrk="1" hangingPunct="1"/>
            <a:r>
              <a:rPr lang="en-US" altLang="en-US" b="1">
                <a:solidFill>
                  <a:srgbClr val="A50021"/>
                </a:solidFill>
              </a:rPr>
              <a:t>Best paper award at IJCAI 1995</a:t>
            </a:r>
          </a:p>
          <a:p>
            <a:pPr eaLnBrk="1" hangingPunct="1"/>
            <a:r>
              <a:rPr lang="en-US" altLang="en-US" b="1"/>
              <a:t>Recommended</a:t>
            </a:r>
            <a:r>
              <a:rPr lang="en-US" altLang="en-US"/>
              <a:t>: Dechter, Chapters 5 &amp; 6</a:t>
            </a:r>
          </a:p>
          <a:p>
            <a:pPr lvl="1" eaLnBrk="1" hangingPunct="1"/>
            <a:r>
              <a:rPr lang="en-US" altLang="en-US"/>
              <a:t>Dechter interleaves the presentation of the algorithms and their theoretical study</a:t>
            </a:r>
          </a:p>
          <a:p>
            <a:pPr eaLnBrk="1" hangingPunct="1"/>
            <a:endParaRPr lang="en-US" altLang="en-US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Footer Placeholder 4">
            <a:extLst>
              <a:ext uri="{FF2B5EF4-FFF2-40B4-BE49-F238E27FC236}">
                <a16:creationId xmlns:a16="http://schemas.microsoft.com/office/drawing/2014/main" id="{CF296B0B-EDF0-1540-A9C1-0BDFF506EEAB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zh-CN" sz="1400">
                <a:latin typeface="Arial" panose="020B0604020202020204" pitchFamily="34" charset="0"/>
              </a:rPr>
              <a:t>BT: A Theoretical Evaluation</a:t>
            </a:r>
          </a:p>
        </p:txBody>
      </p:sp>
      <p:sp>
        <p:nvSpPr>
          <p:cNvPr id="34818" name="Slide Number Placeholder 5">
            <a:extLst>
              <a:ext uri="{FF2B5EF4-FFF2-40B4-BE49-F238E27FC236}">
                <a16:creationId xmlns:a16="http://schemas.microsoft.com/office/drawing/2014/main" id="{BD594DBB-97AF-584A-907D-01F388D8A06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FF855D26-6C29-BE41-AA01-2E6F6BA771AE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20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34819" name="Rectangle 2">
            <a:extLst>
              <a:ext uri="{FF2B5EF4-FFF2-40B4-BE49-F238E27FC236}">
                <a16:creationId xmlns:a16="http://schemas.microsoft.com/office/drawing/2014/main" id="{7ADD2455-0A7E-7147-965D-B9D0CAA492C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Proofs</a:t>
            </a:r>
          </a:p>
        </p:txBody>
      </p:sp>
      <p:sp>
        <p:nvSpPr>
          <p:cNvPr id="34820" name="Rectangle 3">
            <a:extLst>
              <a:ext uri="{FF2B5EF4-FFF2-40B4-BE49-F238E27FC236}">
                <a16:creationId xmlns:a16="http://schemas.microsoft.com/office/drawing/2014/main" id="{CC34A7CA-D570-4640-B4C2-B00362DF810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Correctness:</a:t>
            </a:r>
          </a:p>
          <a:p>
            <a:pPr lvl="1" eaLnBrk="1" hangingPunct="1"/>
            <a:r>
              <a:rPr lang="en-US" altLang="en-US"/>
              <a:t>Termination, soundness, &amp; completeness</a:t>
            </a:r>
          </a:p>
          <a:p>
            <a:pPr eaLnBrk="1" hangingPunct="1"/>
            <a:r>
              <a:rPr lang="en-US" altLang="en-US"/>
              <a:t>Corollary 2:</a:t>
            </a:r>
          </a:p>
          <a:p>
            <a:pPr lvl="1" eaLnBrk="1" hangingPunct="1"/>
            <a:r>
              <a:rPr lang="en-US" altLang="en-US"/>
              <a:t>BT is correct</a:t>
            </a:r>
          </a:p>
          <a:p>
            <a:pPr lvl="1" eaLnBrk="1" hangingPunct="1"/>
            <a:r>
              <a:rPr lang="en-US" altLang="en-US"/>
              <a:t>BJ is correct</a:t>
            </a:r>
          </a:p>
          <a:p>
            <a:pPr lvl="1" eaLnBrk="1" hangingPunct="1"/>
            <a:r>
              <a:rPr lang="en-US" altLang="en-US"/>
              <a:t>CBJ is correct</a:t>
            </a:r>
          </a:p>
          <a:p>
            <a:pPr lvl="1" eaLnBrk="1" hangingPunct="1"/>
            <a:r>
              <a:rPr lang="en-US" altLang="en-US"/>
              <a:t>FC is correct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Footer Placeholder 4">
            <a:extLst>
              <a:ext uri="{FF2B5EF4-FFF2-40B4-BE49-F238E27FC236}">
                <a16:creationId xmlns:a16="http://schemas.microsoft.com/office/drawing/2014/main" id="{380157C4-344E-D940-84B4-C800D788D516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zh-CN" sz="1400">
                <a:latin typeface="Arial" panose="020B0604020202020204" pitchFamily="34" charset="0"/>
              </a:rPr>
              <a:t>BT: A Theoretical Evaluation</a:t>
            </a:r>
          </a:p>
        </p:txBody>
      </p:sp>
      <p:sp>
        <p:nvSpPr>
          <p:cNvPr id="35842" name="Slide Number Placeholder 5">
            <a:extLst>
              <a:ext uri="{FF2B5EF4-FFF2-40B4-BE49-F238E27FC236}">
                <a16:creationId xmlns:a16="http://schemas.microsoft.com/office/drawing/2014/main" id="{B6FCA4B1-DEC4-E34D-9570-588A89DFB51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A51EB92A-B881-E441-A131-FBFA8ADD6811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21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35843" name="Rectangle 2">
            <a:extLst>
              <a:ext uri="{FF2B5EF4-FFF2-40B4-BE49-F238E27FC236}">
                <a16:creationId xmlns:a16="http://schemas.microsoft.com/office/drawing/2014/main" id="{A3022481-4441-A64A-9C07-F8E4F223320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Extensions</a:t>
            </a:r>
          </a:p>
        </p:txBody>
      </p:sp>
      <p:sp>
        <p:nvSpPr>
          <p:cNvPr id="35844" name="Rectangle 3">
            <a:extLst>
              <a:ext uri="{FF2B5EF4-FFF2-40B4-BE49-F238E27FC236}">
                <a16:creationId xmlns:a16="http://schemas.microsoft.com/office/drawing/2014/main" id="{13726F05-6B85-9345-AD47-E8BD6CAF0F7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z="2800"/>
              <a:t>Approach can be extended to other algorithms</a:t>
            </a:r>
          </a:p>
          <a:p>
            <a:pPr eaLnBrk="1" hangingPunct="1"/>
            <a:r>
              <a:rPr lang="en-US" altLang="en-US" sz="2800"/>
              <a:t>Initial assumptions: seeking </a:t>
            </a:r>
            <a:r>
              <a:rPr lang="en-US" altLang="en-US" sz="2800" b="1">
                <a:solidFill>
                  <a:srgbClr val="A50021"/>
                </a:solidFill>
              </a:rPr>
              <a:t>all</a:t>
            </a:r>
            <a:r>
              <a:rPr lang="en-US" altLang="en-US" sz="2800"/>
              <a:t> solutions</a:t>
            </a:r>
          </a:p>
          <a:p>
            <a:pPr eaLnBrk="1" hangingPunct="1"/>
            <a:r>
              <a:rPr lang="en-US" altLang="en-US" sz="2800"/>
              <a:t>Theorems remain valid (for any number of solutions) if pre-order traversal is followed</a:t>
            </a:r>
          </a:p>
          <a:p>
            <a:pPr lvl="1" eaLnBrk="1" hangingPunct="1">
              <a:buFontTx/>
              <a:buNone/>
            </a:pPr>
            <a:r>
              <a:rPr lang="en-US" altLang="en-US" sz="2400"/>
              <a:t>(Restriction to nodes that precede the last node visited)</a:t>
            </a:r>
          </a:p>
        </p:txBody>
      </p:sp>
      <p:sp>
        <p:nvSpPr>
          <p:cNvPr id="35845" name="Rectangle 4">
            <a:extLst>
              <a:ext uri="{FF2B5EF4-FFF2-40B4-BE49-F238E27FC236}">
                <a16:creationId xmlns:a16="http://schemas.microsoft.com/office/drawing/2014/main" id="{58E27C16-2AC1-1648-91C9-442DEE2E5D0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0" y="5257800"/>
            <a:ext cx="86868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buFontTx/>
              <a:buNone/>
            </a:pPr>
            <a:r>
              <a:rPr lang="en-US" altLang="en-US" sz="2800">
                <a:solidFill>
                  <a:srgbClr val="3A65BC"/>
                </a:solidFill>
              </a:rPr>
              <a:t>Theorems hold for 1 solution, proofs slightly different</a:t>
            </a:r>
          </a:p>
        </p:txBody>
      </p:sp>
      <p:sp>
        <p:nvSpPr>
          <p:cNvPr id="35846" name="Oval 5">
            <a:extLst>
              <a:ext uri="{FF2B5EF4-FFF2-40B4-BE49-F238E27FC236}">
                <a16:creationId xmlns:a16="http://schemas.microsoft.com/office/drawing/2014/main" id="{39C4EB27-AA3F-1D41-AC2C-E84B2F4CC1F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95600" y="3962400"/>
            <a:ext cx="228600" cy="228600"/>
          </a:xfrm>
          <a:prstGeom prst="ellipse">
            <a:avLst/>
          </a:prstGeom>
          <a:solidFill>
            <a:srgbClr val="FFFFFF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buFontTx/>
              <a:buNone/>
            </a:pPr>
            <a:endParaRPr lang="en-US" altLang="en-US" sz="1800"/>
          </a:p>
        </p:txBody>
      </p:sp>
      <p:sp>
        <p:nvSpPr>
          <p:cNvPr id="35847" name="Oval 6">
            <a:extLst>
              <a:ext uri="{FF2B5EF4-FFF2-40B4-BE49-F238E27FC236}">
                <a16:creationId xmlns:a16="http://schemas.microsoft.com/office/drawing/2014/main" id="{EEB78D60-DA19-A443-B7E2-C9D0D25F789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00400" y="4419600"/>
            <a:ext cx="228600" cy="228600"/>
          </a:xfrm>
          <a:prstGeom prst="ellipse">
            <a:avLst/>
          </a:prstGeom>
          <a:solidFill>
            <a:srgbClr val="FFFFFF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buFontTx/>
              <a:buNone/>
            </a:pPr>
            <a:endParaRPr lang="en-US" altLang="en-US" sz="1800"/>
          </a:p>
        </p:txBody>
      </p:sp>
      <p:sp>
        <p:nvSpPr>
          <p:cNvPr id="35848" name="Oval 7">
            <a:extLst>
              <a:ext uri="{FF2B5EF4-FFF2-40B4-BE49-F238E27FC236}">
                <a16:creationId xmlns:a16="http://schemas.microsoft.com/office/drawing/2014/main" id="{8EFBD9C8-C277-D846-B90F-E09A248CF46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90800" y="4419600"/>
            <a:ext cx="228600" cy="228600"/>
          </a:xfrm>
          <a:prstGeom prst="ellipse">
            <a:avLst/>
          </a:prstGeom>
          <a:solidFill>
            <a:srgbClr val="FFFFFF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buFontTx/>
              <a:buNone/>
            </a:pPr>
            <a:endParaRPr lang="en-US" altLang="en-US" sz="1800"/>
          </a:p>
        </p:txBody>
      </p:sp>
      <p:sp>
        <p:nvSpPr>
          <p:cNvPr id="35849" name="Line 8">
            <a:extLst>
              <a:ext uri="{FF2B5EF4-FFF2-40B4-BE49-F238E27FC236}">
                <a16:creationId xmlns:a16="http://schemas.microsoft.com/office/drawing/2014/main" id="{796168C8-5365-164F-8DA5-D99864BF6894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743200" y="4191000"/>
            <a:ext cx="228600" cy="228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50" name="Line 9">
            <a:extLst>
              <a:ext uri="{FF2B5EF4-FFF2-40B4-BE49-F238E27FC236}">
                <a16:creationId xmlns:a16="http://schemas.microsoft.com/office/drawing/2014/main" id="{588F4D87-D6D1-8345-AE13-B1F20C6BD8BA}"/>
              </a:ext>
            </a:extLst>
          </p:cNvPr>
          <p:cNvSpPr>
            <a:spLocks noChangeShapeType="1"/>
          </p:cNvSpPr>
          <p:nvPr/>
        </p:nvSpPr>
        <p:spPr bwMode="auto">
          <a:xfrm>
            <a:off x="3048000" y="4191000"/>
            <a:ext cx="228600" cy="228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51" name="Line 10">
            <a:extLst>
              <a:ext uri="{FF2B5EF4-FFF2-40B4-BE49-F238E27FC236}">
                <a16:creationId xmlns:a16="http://schemas.microsoft.com/office/drawing/2014/main" id="{33CF32D4-1BE8-7347-BCE4-34A789946F89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048000" y="3657600"/>
            <a:ext cx="228600" cy="3048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52" name="Oval 11">
            <a:extLst>
              <a:ext uri="{FF2B5EF4-FFF2-40B4-BE49-F238E27FC236}">
                <a16:creationId xmlns:a16="http://schemas.microsoft.com/office/drawing/2014/main" id="{B0F8C9AB-2BC3-124A-A2E6-89C19FA9B93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43400" y="3962400"/>
            <a:ext cx="228600" cy="228600"/>
          </a:xfrm>
          <a:prstGeom prst="ellipse">
            <a:avLst/>
          </a:prstGeom>
          <a:solidFill>
            <a:srgbClr val="FFFFFF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buFontTx/>
              <a:buNone/>
            </a:pPr>
            <a:endParaRPr lang="en-US" altLang="en-US" sz="1800"/>
          </a:p>
        </p:txBody>
      </p:sp>
      <p:sp>
        <p:nvSpPr>
          <p:cNvPr id="35853" name="Oval 12">
            <a:extLst>
              <a:ext uri="{FF2B5EF4-FFF2-40B4-BE49-F238E27FC236}">
                <a16:creationId xmlns:a16="http://schemas.microsoft.com/office/drawing/2014/main" id="{5EAEED08-A038-6449-9A3C-7D37186CEF1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48200" y="4419600"/>
            <a:ext cx="228600" cy="228600"/>
          </a:xfrm>
          <a:prstGeom prst="ellipse">
            <a:avLst/>
          </a:prstGeom>
          <a:solidFill>
            <a:srgbClr val="FFFFFF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buFontTx/>
              <a:buNone/>
            </a:pPr>
            <a:endParaRPr lang="en-US" altLang="en-US" sz="1800"/>
          </a:p>
        </p:txBody>
      </p:sp>
      <p:sp>
        <p:nvSpPr>
          <p:cNvPr id="35854" name="Oval 13">
            <a:extLst>
              <a:ext uri="{FF2B5EF4-FFF2-40B4-BE49-F238E27FC236}">
                <a16:creationId xmlns:a16="http://schemas.microsoft.com/office/drawing/2014/main" id="{87E0B525-D4AE-5942-88E9-8F52460DE71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38600" y="4419600"/>
            <a:ext cx="228600" cy="228600"/>
          </a:xfrm>
          <a:prstGeom prst="ellipse">
            <a:avLst/>
          </a:prstGeom>
          <a:solidFill>
            <a:srgbClr val="FFFFFF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buFontTx/>
              <a:buNone/>
            </a:pPr>
            <a:endParaRPr lang="en-US" altLang="en-US" sz="1800"/>
          </a:p>
        </p:txBody>
      </p:sp>
      <p:sp>
        <p:nvSpPr>
          <p:cNvPr id="35855" name="Line 14">
            <a:extLst>
              <a:ext uri="{FF2B5EF4-FFF2-40B4-BE49-F238E27FC236}">
                <a16:creationId xmlns:a16="http://schemas.microsoft.com/office/drawing/2014/main" id="{9DB8EF46-7429-EF42-9660-19BDDA5E6A06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191000" y="4191000"/>
            <a:ext cx="228600" cy="228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56" name="Line 15">
            <a:extLst>
              <a:ext uri="{FF2B5EF4-FFF2-40B4-BE49-F238E27FC236}">
                <a16:creationId xmlns:a16="http://schemas.microsoft.com/office/drawing/2014/main" id="{6C698289-B116-1544-B01F-681C09A7E0E1}"/>
              </a:ext>
            </a:extLst>
          </p:cNvPr>
          <p:cNvSpPr>
            <a:spLocks noChangeShapeType="1"/>
          </p:cNvSpPr>
          <p:nvPr/>
        </p:nvSpPr>
        <p:spPr bwMode="auto">
          <a:xfrm>
            <a:off x="4495800" y="4191000"/>
            <a:ext cx="228600" cy="228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57" name="Line 16">
            <a:extLst>
              <a:ext uri="{FF2B5EF4-FFF2-40B4-BE49-F238E27FC236}">
                <a16:creationId xmlns:a16="http://schemas.microsoft.com/office/drawing/2014/main" id="{1DAA3DA6-30E6-B944-9A8D-3066925E110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495800" y="3657600"/>
            <a:ext cx="228600" cy="3048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58" name="Oval 17">
            <a:extLst>
              <a:ext uri="{FF2B5EF4-FFF2-40B4-BE49-F238E27FC236}">
                <a16:creationId xmlns:a16="http://schemas.microsoft.com/office/drawing/2014/main" id="{5EC52EDA-2006-E545-949B-CEE2CEA70BE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91200" y="3962400"/>
            <a:ext cx="228600" cy="228600"/>
          </a:xfrm>
          <a:prstGeom prst="ellipse">
            <a:avLst/>
          </a:prstGeom>
          <a:solidFill>
            <a:srgbClr val="FFFFFF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buFontTx/>
              <a:buNone/>
            </a:pPr>
            <a:endParaRPr lang="en-US" altLang="en-US" sz="1800"/>
          </a:p>
        </p:txBody>
      </p:sp>
      <p:sp>
        <p:nvSpPr>
          <p:cNvPr id="35859" name="Oval 18">
            <a:extLst>
              <a:ext uri="{FF2B5EF4-FFF2-40B4-BE49-F238E27FC236}">
                <a16:creationId xmlns:a16="http://schemas.microsoft.com/office/drawing/2014/main" id="{52801C12-B8FA-B74C-9F9D-B34BD6324B7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00" y="4419600"/>
            <a:ext cx="228600" cy="228600"/>
          </a:xfrm>
          <a:prstGeom prst="ellipse">
            <a:avLst/>
          </a:prstGeom>
          <a:solidFill>
            <a:srgbClr val="FFFFFF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buFontTx/>
              <a:buNone/>
            </a:pPr>
            <a:endParaRPr lang="en-US" altLang="en-US" sz="1800"/>
          </a:p>
        </p:txBody>
      </p:sp>
      <p:sp>
        <p:nvSpPr>
          <p:cNvPr id="35860" name="Oval 19">
            <a:extLst>
              <a:ext uri="{FF2B5EF4-FFF2-40B4-BE49-F238E27FC236}">
                <a16:creationId xmlns:a16="http://schemas.microsoft.com/office/drawing/2014/main" id="{904693C2-711F-AD43-A4C7-A7B5670AECA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86400" y="4419600"/>
            <a:ext cx="228600" cy="228600"/>
          </a:xfrm>
          <a:prstGeom prst="ellipse">
            <a:avLst/>
          </a:prstGeom>
          <a:solidFill>
            <a:srgbClr val="FFFFFF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buFontTx/>
              <a:buNone/>
            </a:pPr>
            <a:endParaRPr lang="en-US" altLang="en-US" sz="1800"/>
          </a:p>
        </p:txBody>
      </p:sp>
      <p:sp>
        <p:nvSpPr>
          <p:cNvPr id="35861" name="Line 20">
            <a:extLst>
              <a:ext uri="{FF2B5EF4-FFF2-40B4-BE49-F238E27FC236}">
                <a16:creationId xmlns:a16="http://schemas.microsoft.com/office/drawing/2014/main" id="{CCDE409E-D0C1-104E-87EF-3409A5F7D925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638800" y="4191000"/>
            <a:ext cx="228600" cy="228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62" name="Line 21">
            <a:extLst>
              <a:ext uri="{FF2B5EF4-FFF2-40B4-BE49-F238E27FC236}">
                <a16:creationId xmlns:a16="http://schemas.microsoft.com/office/drawing/2014/main" id="{876A01D4-2B97-B844-8728-C3B9A41E39F7}"/>
              </a:ext>
            </a:extLst>
          </p:cNvPr>
          <p:cNvSpPr>
            <a:spLocks noChangeShapeType="1"/>
          </p:cNvSpPr>
          <p:nvPr/>
        </p:nvSpPr>
        <p:spPr bwMode="auto">
          <a:xfrm>
            <a:off x="5943600" y="4191000"/>
            <a:ext cx="228600" cy="228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63" name="Line 22">
            <a:extLst>
              <a:ext uri="{FF2B5EF4-FFF2-40B4-BE49-F238E27FC236}">
                <a16:creationId xmlns:a16="http://schemas.microsoft.com/office/drawing/2014/main" id="{F9639C45-4AE1-D74B-B2F4-D1E457158CF1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943600" y="3657600"/>
            <a:ext cx="228600" cy="3048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64" name="Text Box 23">
            <a:extLst>
              <a:ext uri="{FF2B5EF4-FFF2-40B4-BE49-F238E27FC236}">
                <a16:creationId xmlns:a16="http://schemas.microsoft.com/office/drawing/2014/main" id="{F7EAE9BD-CC78-6B43-8A1F-0ACF8F93FF5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08250" y="4586288"/>
            <a:ext cx="3111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buFontTx/>
              <a:buNone/>
            </a:pPr>
            <a:r>
              <a:rPr lang="en-US" altLang="en-US" sz="1800"/>
              <a:t>1</a:t>
            </a:r>
          </a:p>
        </p:txBody>
      </p:sp>
      <p:sp>
        <p:nvSpPr>
          <p:cNvPr id="35865" name="Text Box 24">
            <a:extLst>
              <a:ext uri="{FF2B5EF4-FFF2-40B4-BE49-F238E27FC236}">
                <a16:creationId xmlns:a16="http://schemas.microsoft.com/office/drawing/2014/main" id="{FF5F734E-4CA5-D044-914F-37D158CF59E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67000" y="3695700"/>
            <a:ext cx="3111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buFontTx/>
              <a:buNone/>
            </a:pPr>
            <a:r>
              <a:rPr lang="en-US" altLang="en-US" sz="1800"/>
              <a:t>2</a:t>
            </a:r>
          </a:p>
        </p:txBody>
      </p:sp>
      <p:sp>
        <p:nvSpPr>
          <p:cNvPr id="35866" name="Text Box 25">
            <a:extLst>
              <a:ext uri="{FF2B5EF4-FFF2-40B4-BE49-F238E27FC236}">
                <a16:creationId xmlns:a16="http://schemas.microsoft.com/office/drawing/2014/main" id="{9CE692BF-5471-2447-8235-DC17F88D22B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24200" y="4572000"/>
            <a:ext cx="3111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buFontTx/>
              <a:buNone/>
            </a:pPr>
            <a:r>
              <a:rPr lang="en-US" altLang="en-US" sz="1800"/>
              <a:t>3</a:t>
            </a:r>
          </a:p>
        </p:txBody>
      </p:sp>
      <p:sp>
        <p:nvSpPr>
          <p:cNvPr id="35867" name="Text Box 26">
            <a:extLst>
              <a:ext uri="{FF2B5EF4-FFF2-40B4-BE49-F238E27FC236}">
                <a16:creationId xmlns:a16="http://schemas.microsoft.com/office/drawing/2014/main" id="{A73E3B9E-C55E-C847-981D-C952FD4762E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08450" y="3810000"/>
            <a:ext cx="3111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buFontTx/>
              <a:buNone/>
            </a:pPr>
            <a:r>
              <a:rPr lang="en-US" altLang="en-US" sz="1800"/>
              <a:t>1</a:t>
            </a:r>
          </a:p>
        </p:txBody>
      </p:sp>
      <p:sp>
        <p:nvSpPr>
          <p:cNvPr id="35868" name="Text Box 27">
            <a:extLst>
              <a:ext uri="{FF2B5EF4-FFF2-40B4-BE49-F238E27FC236}">
                <a16:creationId xmlns:a16="http://schemas.microsoft.com/office/drawing/2014/main" id="{E159DFC1-60AE-9245-A131-E3617D212E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10200" y="4586288"/>
            <a:ext cx="3111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buFontTx/>
              <a:buNone/>
            </a:pPr>
            <a:r>
              <a:rPr lang="en-US" altLang="en-US" sz="1800"/>
              <a:t>1</a:t>
            </a:r>
          </a:p>
        </p:txBody>
      </p:sp>
      <p:sp>
        <p:nvSpPr>
          <p:cNvPr id="35869" name="Text Box 28">
            <a:extLst>
              <a:ext uri="{FF2B5EF4-FFF2-40B4-BE49-F238E27FC236}">
                <a16:creationId xmlns:a16="http://schemas.microsoft.com/office/drawing/2014/main" id="{7B7B9DDE-CAD2-654E-BA7C-FF9FAC1AE26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62400" y="4586288"/>
            <a:ext cx="3111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buFontTx/>
              <a:buNone/>
            </a:pPr>
            <a:r>
              <a:rPr lang="en-US" altLang="en-US" sz="1800"/>
              <a:t>2</a:t>
            </a:r>
          </a:p>
        </p:txBody>
      </p:sp>
      <p:sp>
        <p:nvSpPr>
          <p:cNvPr id="35870" name="Text Box 29">
            <a:extLst>
              <a:ext uri="{FF2B5EF4-FFF2-40B4-BE49-F238E27FC236}">
                <a16:creationId xmlns:a16="http://schemas.microsoft.com/office/drawing/2014/main" id="{78F9155F-2B4D-F344-8EAB-EECCFE055B8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19800" y="4572000"/>
            <a:ext cx="3111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buFontTx/>
              <a:buNone/>
            </a:pPr>
            <a:r>
              <a:rPr lang="en-US" altLang="en-US" sz="1800"/>
              <a:t>2</a:t>
            </a:r>
          </a:p>
        </p:txBody>
      </p:sp>
      <p:sp>
        <p:nvSpPr>
          <p:cNvPr id="35871" name="Text Box 30">
            <a:extLst>
              <a:ext uri="{FF2B5EF4-FFF2-40B4-BE49-F238E27FC236}">
                <a16:creationId xmlns:a16="http://schemas.microsoft.com/office/drawing/2014/main" id="{13BADAA9-E9D8-BD4D-A02D-BA5A7D937DD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41850" y="4572000"/>
            <a:ext cx="3111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buFontTx/>
              <a:buNone/>
            </a:pPr>
            <a:r>
              <a:rPr lang="en-US" altLang="en-US" sz="1800"/>
              <a:t>3</a:t>
            </a:r>
          </a:p>
        </p:txBody>
      </p:sp>
      <p:sp>
        <p:nvSpPr>
          <p:cNvPr id="35872" name="Text Box 31">
            <a:extLst>
              <a:ext uri="{FF2B5EF4-FFF2-40B4-BE49-F238E27FC236}">
                <a16:creationId xmlns:a16="http://schemas.microsoft.com/office/drawing/2014/main" id="{4A199952-A66F-0F45-8EE0-20722B4F4CC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56250" y="3824288"/>
            <a:ext cx="3111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buFontTx/>
              <a:buNone/>
            </a:pPr>
            <a:r>
              <a:rPr lang="en-US" altLang="en-US" sz="1800"/>
              <a:t>3</a:t>
            </a:r>
          </a:p>
        </p:txBody>
      </p:sp>
      <p:sp>
        <p:nvSpPr>
          <p:cNvPr id="35873" name="Text Box 32">
            <a:extLst>
              <a:ext uri="{FF2B5EF4-FFF2-40B4-BE49-F238E27FC236}">
                <a16:creationId xmlns:a16="http://schemas.microsoft.com/office/drawing/2014/main" id="{ED1E16D5-81E9-804E-9218-8F434CFD2E8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44750" y="4891088"/>
            <a:ext cx="9842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buFontTx/>
              <a:buNone/>
            </a:pPr>
            <a:r>
              <a:rPr lang="en-US" altLang="en-US" sz="1800"/>
              <a:t>In-order</a:t>
            </a:r>
          </a:p>
        </p:txBody>
      </p:sp>
      <p:sp>
        <p:nvSpPr>
          <p:cNvPr id="35874" name="Text Box 33">
            <a:extLst>
              <a:ext uri="{FF2B5EF4-FFF2-40B4-BE49-F238E27FC236}">
                <a16:creationId xmlns:a16="http://schemas.microsoft.com/office/drawing/2014/main" id="{92E4D0D1-A387-834E-A534-63FA38AC822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4891088"/>
            <a:ext cx="11493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buFontTx/>
              <a:buNone/>
            </a:pPr>
            <a:r>
              <a:rPr lang="en-US" altLang="en-US" sz="1800"/>
              <a:t>Pre-order</a:t>
            </a:r>
          </a:p>
        </p:txBody>
      </p:sp>
      <p:sp>
        <p:nvSpPr>
          <p:cNvPr id="35875" name="Text Box 34">
            <a:extLst>
              <a:ext uri="{FF2B5EF4-FFF2-40B4-BE49-F238E27FC236}">
                <a16:creationId xmlns:a16="http://schemas.microsoft.com/office/drawing/2014/main" id="{79574F41-58D1-AB4F-BA19-A6FF31FEF46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78450" y="4891088"/>
            <a:ext cx="12509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buFontTx/>
              <a:buNone/>
            </a:pPr>
            <a:r>
              <a:rPr lang="en-US" altLang="en-US" sz="1800"/>
              <a:t>Post-order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Footer Placeholder 4">
            <a:extLst>
              <a:ext uri="{FF2B5EF4-FFF2-40B4-BE49-F238E27FC236}">
                <a16:creationId xmlns:a16="http://schemas.microsoft.com/office/drawing/2014/main" id="{DB16A8B8-B8A9-0142-A397-354F7EE2315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zh-CN" sz="1400">
                <a:latin typeface="Arial" panose="020B0604020202020204" pitchFamily="34" charset="0"/>
              </a:rPr>
              <a:t>BT: A Theoretical Evaluation</a:t>
            </a:r>
          </a:p>
        </p:txBody>
      </p:sp>
      <p:sp>
        <p:nvSpPr>
          <p:cNvPr id="36866" name="Slide Number Placeholder 5">
            <a:extLst>
              <a:ext uri="{FF2B5EF4-FFF2-40B4-BE49-F238E27FC236}">
                <a16:creationId xmlns:a16="http://schemas.microsoft.com/office/drawing/2014/main" id="{B17F0365-02D4-EF4A-BD24-69E5250E90D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B84CDCDF-8F8D-3148-BBE7-3899B2450A5A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22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36867" name="Rectangle 2">
            <a:extLst>
              <a:ext uri="{FF2B5EF4-FFF2-40B4-BE49-F238E27FC236}">
                <a16:creationId xmlns:a16="http://schemas.microsoft.com/office/drawing/2014/main" id="{57C725EE-9B8E-0F4A-ACC1-44FBCFA3D1A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Fixing BM hybrids</a:t>
            </a:r>
          </a:p>
        </p:txBody>
      </p:sp>
      <p:sp>
        <p:nvSpPr>
          <p:cNvPr id="36868" name="Rectangle 3">
            <a:extLst>
              <a:ext uri="{FF2B5EF4-FFF2-40B4-BE49-F238E27FC236}">
                <a16:creationId xmlns:a16="http://schemas.microsoft.com/office/drawing/2014/main" id="{8E1FF88D-14EC-8044-919B-8B676D0A154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BM uses mcl (n x m) and mbl (n x 1)</a:t>
            </a:r>
          </a:p>
          <a:p>
            <a:pPr eaLnBrk="1" hangingPunct="1"/>
            <a:r>
              <a:rPr lang="en-US" altLang="en-US"/>
              <a:t>Prosser noted an anomaly when combining BM with intelligent backtracking mechanisms</a:t>
            </a:r>
          </a:p>
          <a:p>
            <a:pPr eaLnBrk="1" hangingPunct="1"/>
            <a:r>
              <a:rPr lang="en-US" altLang="en-US"/>
              <a:t>Kondrak &amp; van Beek change mbl into 2-dim array (n x m)</a:t>
            </a:r>
          </a:p>
          <a:p>
            <a:pPr eaLnBrk="1" hangingPunct="1"/>
            <a:r>
              <a:rPr lang="en-US" altLang="en-US"/>
              <a:t>… and propose BMJ2 and BM-CBJ2, which fix the anomaly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Footer Placeholder 4">
            <a:extLst>
              <a:ext uri="{FF2B5EF4-FFF2-40B4-BE49-F238E27FC236}">
                <a16:creationId xmlns:a16="http://schemas.microsoft.com/office/drawing/2014/main" id="{A60FC1C2-A5A3-C846-9E20-5CBC00263D1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zh-CN" sz="1400">
                <a:latin typeface="Arial" panose="020B0604020202020204" pitchFamily="34" charset="0"/>
              </a:rPr>
              <a:t>BT: A Theoretical Evaluation</a:t>
            </a:r>
          </a:p>
        </p:txBody>
      </p:sp>
      <p:sp>
        <p:nvSpPr>
          <p:cNvPr id="37890" name="Slide Number Placeholder 5">
            <a:extLst>
              <a:ext uri="{FF2B5EF4-FFF2-40B4-BE49-F238E27FC236}">
                <a16:creationId xmlns:a16="http://schemas.microsoft.com/office/drawing/2014/main" id="{ACFDC23D-8309-8A45-B8F2-A7E13EA7502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939159B1-5351-BD40-BF76-4C2B2B6690B0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23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37891" name="Rectangle 2">
            <a:extLst>
              <a:ext uri="{FF2B5EF4-FFF2-40B4-BE49-F238E27FC236}">
                <a16:creationId xmlns:a16="http://schemas.microsoft.com/office/drawing/2014/main" id="{3B0C2BED-F538-7444-8E8E-426A448A176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000"/>
              <a:t>Hierarchy 1: </a:t>
            </a:r>
            <a:r>
              <a:rPr lang="en-US" altLang="en-US" sz="2800"/>
              <a:t>number of nodes visited</a:t>
            </a:r>
          </a:p>
        </p:txBody>
      </p:sp>
      <p:sp>
        <p:nvSpPr>
          <p:cNvPr id="37892" name="Rectangle 3">
            <a:extLst>
              <a:ext uri="{FF2B5EF4-FFF2-40B4-BE49-F238E27FC236}">
                <a16:creationId xmlns:a16="http://schemas.microsoft.com/office/drawing/2014/main" id="{B864AC90-4DE7-AC48-94ED-E28B4600506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036638"/>
            <a:ext cx="8534400" cy="2011362"/>
          </a:xfrm>
        </p:spPr>
        <p:txBody>
          <a:bodyPr/>
          <a:lstStyle/>
          <a:p>
            <a:pPr eaLnBrk="1" hangingPunct="1"/>
            <a:r>
              <a:rPr lang="en-US" altLang="en-US" sz="2800"/>
              <a:t>BM does </a:t>
            </a:r>
            <a:r>
              <a:rPr lang="en-US" altLang="en-US" sz="2800" i="1" u="sng">
                <a:solidFill>
                  <a:srgbClr val="A50021"/>
                </a:solidFill>
              </a:rPr>
              <a:t>not</a:t>
            </a:r>
            <a:r>
              <a:rPr lang="en-US" altLang="en-US" sz="2800"/>
              <a:t> affect the number of nodes visited</a:t>
            </a:r>
          </a:p>
          <a:p>
            <a:pPr eaLnBrk="1" hangingPunct="1"/>
            <a:r>
              <a:rPr lang="en-US" altLang="en-US" sz="2800"/>
              <a:t>All not shown relations can be disproved by counter-examples</a:t>
            </a:r>
          </a:p>
          <a:p>
            <a:pPr eaLnBrk="1" hangingPunct="1"/>
            <a:r>
              <a:rPr lang="en-US" altLang="en-US" sz="2800"/>
              <a:t>Surprise: FC-CBJ may visit more nodes than CBJ</a:t>
            </a:r>
          </a:p>
        </p:txBody>
      </p:sp>
      <p:grpSp>
        <p:nvGrpSpPr>
          <p:cNvPr id="37893" name="Group 38">
            <a:extLst>
              <a:ext uri="{FF2B5EF4-FFF2-40B4-BE49-F238E27FC236}">
                <a16:creationId xmlns:a16="http://schemas.microsoft.com/office/drawing/2014/main" id="{D4CA02D5-7F80-3A49-8EDC-0F7E424191D7}"/>
              </a:ext>
            </a:extLst>
          </p:cNvPr>
          <p:cNvGrpSpPr>
            <a:grpSpLocks/>
          </p:cNvGrpSpPr>
          <p:nvPr/>
        </p:nvGrpSpPr>
        <p:grpSpPr bwMode="auto">
          <a:xfrm>
            <a:off x="2368550" y="3481388"/>
            <a:ext cx="4108450" cy="2233612"/>
            <a:chOff x="1008" y="2040"/>
            <a:chExt cx="2588" cy="1407"/>
          </a:xfrm>
        </p:grpSpPr>
        <p:sp>
          <p:nvSpPr>
            <p:cNvPr id="37894" name="Text Box 28">
              <a:extLst>
                <a:ext uri="{FF2B5EF4-FFF2-40B4-BE49-F238E27FC236}">
                  <a16:creationId xmlns:a16="http://schemas.microsoft.com/office/drawing/2014/main" id="{C79DD016-F8A1-FA49-804D-C2C810259B7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772" y="2040"/>
              <a:ext cx="680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buFontTx/>
                <a:buNone/>
              </a:pPr>
              <a:r>
                <a:rPr lang="en-US" altLang="en-US" sz="1800"/>
                <a:t>BT = BM</a:t>
              </a:r>
            </a:p>
          </p:txBody>
        </p:sp>
        <p:sp>
          <p:nvSpPr>
            <p:cNvPr id="37895" name="Text Box 29">
              <a:extLst>
                <a:ext uri="{FF2B5EF4-FFF2-40B4-BE49-F238E27FC236}">
                  <a16:creationId xmlns:a16="http://schemas.microsoft.com/office/drawing/2014/main" id="{C4974D10-56B1-CC43-9852-246401CC808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04" y="2472"/>
              <a:ext cx="116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37896" name="Text Box 30">
              <a:extLst>
                <a:ext uri="{FF2B5EF4-FFF2-40B4-BE49-F238E27FC236}">
                  <a16:creationId xmlns:a16="http://schemas.microsoft.com/office/drawing/2014/main" id="{C68630F1-DFE1-6448-9F5B-AB99CE301C9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756" y="2400"/>
              <a:ext cx="126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buFontTx/>
                <a:buNone/>
              </a:pPr>
              <a:r>
                <a:rPr lang="en-US" altLang="en-US" sz="1800"/>
                <a:t>BJ = BMJ = BMJ2</a:t>
              </a:r>
            </a:p>
          </p:txBody>
        </p:sp>
        <p:sp>
          <p:nvSpPr>
            <p:cNvPr id="37897" name="Text Box 31">
              <a:extLst>
                <a:ext uri="{FF2B5EF4-FFF2-40B4-BE49-F238E27FC236}">
                  <a16:creationId xmlns:a16="http://schemas.microsoft.com/office/drawing/2014/main" id="{6E9D36E5-DE92-974A-95B0-BFFDE781904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728" y="2784"/>
              <a:ext cx="186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buFontTx/>
                <a:buNone/>
              </a:pPr>
              <a:r>
                <a:rPr lang="en-US" altLang="en-US" sz="1800"/>
                <a:t>CBJ = BM-CBJ = BM-CBJ2</a:t>
              </a:r>
            </a:p>
          </p:txBody>
        </p:sp>
        <p:sp>
          <p:nvSpPr>
            <p:cNvPr id="37898" name="Text Box 32">
              <a:extLst>
                <a:ext uri="{FF2B5EF4-FFF2-40B4-BE49-F238E27FC236}">
                  <a16:creationId xmlns:a16="http://schemas.microsoft.com/office/drawing/2014/main" id="{64C86100-7B6D-2446-A59A-4787025B569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36" y="2793"/>
              <a:ext cx="30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buFontTx/>
                <a:buNone/>
              </a:pPr>
              <a:r>
                <a:rPr lang="en-US" altLang="en-US" sz="1800"/>
                <a:t>FC</a:t>
              </a:r>
            </a:p>
          </p:txBody>
        </p:sp>
        <p:sp>
          <p:nvSpPr>
            <p:cNvPr id="37899" name="Text Box 33">
              <a:extLst>
                <a:ext uri="{FF2B5EF4-FFF2-40B4-BE49-F238E27FC236}">
                  <a16:creationId xmlns:a16="http://schemas.microsoft.com/office/drawing/2014/main" id="{6C6DBCE0-76F8-7040-BD81-3EB86B8BF94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08" y="3216"/>
              <a:ext cx="62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buFontTx/>
                <a:buNone/>
              </a:pPr>
              <a:r>
                <a:rPr lang="en-US" altLang="en-US" sz="1800"/>
                <a:t>FC-CBJ</a:t>
              </a:r>
            </a:p>
          </p:txBody>
        </p:sp>
        <p:sp>
          <p:nvSpPr>
            <p:cNvPr id="37900" name="Line 34">
              <a:extLst>
                <a:ext uri="{FF2B5EF4-FFF2-40B4-BE49-F238E27FC236}">
                  <a16:creationId xmlns:a16="http://schemas.microsoft.com/office/drawing/2014/main" id="{E8C74D76-2927-7B41-AD5A-B425CE3197C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12" y="2256"/>
              <a:ext cx="0" cy="19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901" name="Line 35">
              <a:extLst>
                <a:ext uri="{FF2B5EF4-FFF2-40B4-BE49-F238E27FC236}">
                  <a16:creationId xmlns:a16="http://schemas.microsoft.com/office/drawing/2014/main" id="{5E86FE49-0081-2F4A-8F64-EE5473C137F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12" y="2592"/>
              <a:ext cx="0" cy="24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902" name="Line 36">
              <a:extLst>
                <a:ext uri="{FF2B5EF4-FFF2-40B4-BE49-F238E27FC236}">
                  <a16:creationId xmlns:a16="http://schemas.microsoft.com/office/drawing/2014/main" id="{C1B6BC50-5E49-BA42-8C05-9C13B44E04FF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200" y="2496"/>
              <a:ext cx="528" cy="33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903" name="Line 37">
              <a:extLst>
                <a:ext uri="{FF2B5EF4-FFF2-40B4-BE49-F238E27FC236}">
                  <a16:creationId xmlns:a16="http://schemas.microsoft.com/office/drawing/2014/main" id="{CFD0AC99-4C74-364C-A5BA-C47E09638C5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00" y="2976"/>
              <a:ext cx="0" cy="288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Footer Placeholder 4">
            <a:extLst>
              <a:ext uri="{FF2B5EF4-FFF2-40B4-BE49-F238E27FC236}">
                <a16:creationId xmlns:a16="http://schemas.microsoft.com/office/drawing/2014/main" id="{F9D15D87-7BEC-0540-845A-A80E7328BC6E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zh-CN" sz="1400">
                <a:latin typeface="Arial" panose="020B0604020202020204" pitchFamily="34" charset="0"/>
              </a:rPr>
              <a:t>BT: A Theoretical Evaluation</a:t>
            </a:r>
          </a:p>
        </p:txBody>
      </p:sp>
      <p:sp>
        <p:nvSpPr>
          <p:cNvPr id="38914" name="Slide Number Placeholder 5">
            <a:extLst>
              <a:ext uri="{FF2B5EF4-FFF2-40B4-BE49-F238E27FC236}">
                <a16:creationId xmlns:a16="http://schemas.microsoft.com/office/drawing/2014/main" id="{83E39E8C-2522-F34E-A4AA-40BC0F8E58A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A7A15F2A-0949-754F-A006-C3AB2293A37C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24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38915" name="Rectangle 2">
            <a:extLst>
              <a:ext uri="{FF2B5EF4-FFF2-40B4-BE49-F238E27FC236}">
                <a16:creationId xmlns:a16="http://schemas.microsoft.com/office/drawing/2014/main" id="{A57E363F-1A56-EB4C-8DA7-4888783E609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000"/>
              <a:t>Hierarchy 2: </a:t>
            </a:r>
            <a:r>
              <a:rPr lang="en-US" altLang="en-US" sz="3200"/>
              <a:t># of consistency checks</a:t>
            </a:r>
          </a:p>
        </p:txBody>
      </p:sp>
      <p:sp>
        <p:nvSpPr>
          <p:cNvPr id="38916" name="Rectangle 3">
            <a:extLst>
              <a:ext uri="{FF2B5EF4-FFF2-40B4-BE49-F238E27FC236}">
                <a16:creationId xmlns:a16="http://schemas.microsoft.com/office/drawing/2014/main" id="{F460538A-CA49-6847-8099-0BCE90E6BA5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265238"/>
            <a:ext cx="8534400" cy="4525962"/>
          </a:xfrm>
        </p:spPr>
        <p:txBody>
          <a:bodyPr/>
          <a:lstStyle/>
          <a:p>
            <a:pPr eaLnBrk="1" hangingPunct="1"/>
            <a:r>
              <a:rPr lang="en-US" altLang="en-US" sz="2400"/>
              <a:t>BT, BJ, CBJ perform the same amount of consistency checks at any given node </a:t>
            </a:r>
            <a:r>
              <a:rPr lang="en-US" altLang="en-US" sz="2400">
                <a:sym typeface="Symbol" pitchFamily="2" charset="2"/>
              </a:rPr>
              <a:t></a:t>
            </a:r>
            <a:r>
              <a:rPr lang="en-US" altLang="en-US" sz="2400">
                <a:sym typeface="Wingdings" pitchFamily="2" charset="2"/>
              </a:rPr>
              <a:t> same order as in hierarchy 1</a:t>
            </a:r>
          </a:p>
          <a:p>
            <a:pPr eaLnBrk="1" hangingPunct="1"/>
            <a:r>
              <a:rPr lang="en-US" altLang="en-US" sz="2400">
                <a:sym typeface="Wingdings" pitchFamily="2" charset="2"/>
              </a:rPr>
              <a:t>BM reduced consistency checks</a:t>
            </a:r>
          </a:p>
          <a:p>
            <a:pPr eaLnBrk="1" hangingPunct="1"/>
            <a:r>
              <a:rPr lang="en-US" altLang="en-US" sz="2400">
                <a:sym typeface="Wingdings" pitchFamily="2" charset="2"/>
              </a:rPr>
              <a:t>All not shown relations can be disproved…</a:t>
            </a:r>
          </a:p>
          <a:p>
            <a:pPr eaLnBrk="1" hangingPunct="1"/>
            <a:r>
              <a:rPr lang="en-US" altLang="en-US" sz="2400">
                <a:sym typeface="Wingdings" pitchFamily="2" charset="2"/>
              </a:rPr>
              <a:t>Surprise: FC-CBJ may perform more checks than BT!</a:t>
            </a:r>
            <a:endParaRPr lang="en-US" altLang="en-US" sz="2400"/>
          </a:p>
        </p:txBody>
      </p:sp>
      <p:sp>
        <p:nvSpPr>
          <p:cNvPr id="38917" name="Text Box 4">
            <a:extLst>
              <a:ext uri="{FF2B5EF4-FFF2-40B4-BE49-F238E27FC236}">
                <a16:creationId xmlns:a16="http://schemas.microsoft.com/office/drawing/2014/main" id="{488AD695-7446-0E4A-BA44-FF9B74C137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33800" y="3519488"/>
            <a:ext cx="4762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buFontTx/>
              <a:buNone/>
            </a:pPr>
            <a:r>
              <a:rPr lang="en-US" altLang="en-US" sz="1800"/>
              <a:t>BT</a:t>
            </a:r>
          </a:p>
        </p:txBody>
      </p:sp>
      <p:sp>
        <p:nvSpPr>
          <p:cNvPr id="38918" name="Text Box 5">
            <a:extLst>
              <a:ext uri="{FF2B5EF4-FFF2-40B4-BE49-F238E27FC236}">
                <a16:creationId xmlns:a16="http://schemas.microsoft.com/office/drawing/2014/main" id="{33CEDBC5-0E14-354D-82E3-82045C3203F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57600" y="4395788"/>
            <a:ext cx="6413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buFontTx/>
              <a:buNone/>
            </a:pPr>
            <a:r>
              <a:rPr lang="en-US" altLang="en-US" sz="1800"/>
              <a:t>BMJ</a:t>
            </a:r>
          </a:p>
        </p:txBody>
      </p:sp>
      <p:sp>
        <p:nvSpPr>
          <p:cNvPr id="38919" name="Text Box 6">
            <a:extLst>
              <a:ext uri="{FF2B5EF4-FFF2-40B4-BE49-F238E27FC236}">
                <a16:creationId xmlns:a16="http://schemas.microsoft.com/office/drawing/2014/main" id="{21744FF2-7F96-B34F-86DF-62C8011F698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3862388"/>
            <a:ext cx="4508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buFontTx/>
              <a:buNone/>
            </a:pPr>
            <a:r>
              <a:rPr lang="en-US" altLang="en-US" sz="1800"/>
              <a:t>BJ</a:t>
            </a:r>
          </a:p>
        </p:txBody>
      </p:sp>
      <p:sp>
        <p:nvSpPr>
          <p:cNvPr id="38920" name="Text Box 7">
            <a:extLst>
              <a:ext uri="{FF2B5EF4-FFF2-40B4-BE49-F238E27FC236}">
                <a16:creationId xmlns:a16="http://schemas.microsoft.com/office/drawing/2014/main" id="{121A16D2-FF62-FA4B-99BD-617910F2DAD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99050" y="4333875"/>
            <a:ext cx="6159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buFontTx/>
              <a:buNone/>
            </a:pPr>
            <a:r>
              <a:rPr lang="en-US" altLang="en-US" sz="1800"/>
              <a:t>CBJ</a:t>
            </a:r>
          </a:p>
        </p:txBody>
      </p:sp>
      <p:sp>
        <p:nvSpPr>
          <p:cNvPr id="38921" name="Text Box 8">
            <a:extLst>
              <a:ext uri="{FF2B5EF4-FFF2-40B4-BE49-F238E27FC236}">
                <a16:creationId xmlns:a16="http://schemas.microsoft.com/office/drawing/2014/main" id="{BD2EA3A0-EAFD-7F4A-B2DC-4CBF4A405C7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67200" y="4943475"/>
            <a:ext cx="10350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buFontTx/>
              <a:buNone/>
            </a:pPr>
            <a:r>
              <a:rPr lang="en-US" altLang="en-US" sz="1800"/>
              <a:t>BM-CBJ</a:t>
            </a:r>
          </a:p>
        </p:txBody>
      </p:sp>
      <p:sp>
        <p:nvSpPr>
          <p:cNvPr id="38922" name="Text Box 9">
            <a:extLst>
              <a:ext uri="{FF2B5EF4-FFF2-40B4-BE49-F238E27FC236}">
                <a16:creationId xmlns:a16="http://schemas.microsoft.com/office/drawing/2014/main" id="{FADDF550-C3C7-354B-9AA4-A031B91883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36850" y="5019675"/>
            <a:ext cx="7683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buFontTx/>
              <a:buNone/>
            </a:pPr>
            <a:r>
              <a:rPr lang="en-US" altLang="en-US" sz="1800"/>
              <a:t>BMJ2</a:t>
            </a:r>
          </a:p>
        </p:txBody>
      </p:sp>
      <p:sp>
        <p:nvSpPr>
          <p:cNvPr id="38923" name="Text Box 10">
            <a:extLst>
              <a:ext uri="{FF2B5EF4-FFF2-40B4-BE49-F238E27FC236}">
                <a16:creationId xmlns:a16="http://schemas.microsoft.com/office/drawing/2014/main" id="{0789FD10-D5A7-1043-9484-1A4A395B763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09950" y="5500688"/>
            <a:ext cx="11620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buFontTx/>
              <a:buNone/>
            </a:pPr>
            <a:r>
              <a:rPr lang="en-US" altLang="en-US" sz="1800"/>
              <a:t>BM-CBJ2</a:t>
            </a:r>
          </a:p>
        </p:txBody>
      </p:sp>
      <p:sp>
        <p:nvSpPr>
          <p:cNvPr id="38924" name="Text Box 11">
            <a:extLst>
              <a:ext uri="{FF2B5EF4-FFF2-40B4-BE49-F238E27FC236}">
                <a16:creationId xmlns:a16="http://schemas.microsoft.com/office/drawing/2014/main" id="{27DC3AEB-0A68-AA4A-8AC1-E549353FA50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0" y="4486275"/>
            <a:ext cx="5270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buFontTx/>
              <a:buNone/>
            </a:pPr>
            <a:r>
              <a:rPr lang="en-US" altLang="en-US" sz="1800"/>
              <a:t>BM</a:t>
            </a:r>
          </a:p>
        </p:txBody>
      </p:sp>
      <p:sp>
        <p:nvSpPr>
          <p:cNvPr id="38925" name="Line 12">
            <a:extLst>
              <a:ext uri="{FF2B5EF4-FFF2-40B4-BE49-F238E27FC236}">
                <a16:creationId xmlns:a16="http://schemas.microsoft.com/office/drawing/2014/main" id="{07C33E74-C146-C04B-A068-44571A940E9B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743200" y="3786188"/>
            <a:ext cx="1066800" cy="7620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926" name="Line 13">
            <a:extLst>
              <a:ext uri="{FF2B5EF4-FFF2-40B4-BE49-F238E27FC236}">
                <a16:creationId xmlns:a16="http://schemas.microsoft.com/office/drawing/2014/main" id="{E4537AD9-8FA8-F145-9EEA-C281A152AA53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429000" y="4700588"/>
            <a:ext cx="533400" cy="3810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927" name="Line 14">
            <a:extLst>
              <a:ext uri="{FF2B5EF4-FFF2-40B4-BE49-F238E27FC236}">
                <a16:creationId xmlns:a16="http://schemas.microsoft.com/office/drawing/2014/main" id="{3E00FEEB-44A2-AD40-BE65-431F898C63B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114800" y="4090988"/>
            <a:ext cx="533400" cy="3810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928" name="Line 15">
            <a:extLst>
              <a:ext uri="{FF2B5EF4-FFF2-40B4-BE49-F238E27FC236}">
                <a16:creationId xmlns:a16="http://schemas.microsoft.com/office/drawing/2014/main" id="{E27D143D-67EA-6F45-87BA-AE9173A7AE3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038600" y="5233988"/>
            <a:ext cx="457200" cy="3810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929" name="Line 16">
            <a:extLst>
              <a:ext uri="{FF2B5EF4-FFF2-40B4-BE49-F238E27FC236}">
                <a16:creationId xmlns:a16="http://schemas.microsoft.com/office/drawing/2014/main" id="{4E6FC278-FD3C-C84F-A38C-F7EA045B80A3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800600" y="4624388"/>
            <a:ext cx="457200" cy="3810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930" name="Line 17">
            <a:extLst>
              <a:ext uri="{FF2B5EF4-FFF2-40B4-BE49-F238E27FC236}">
                <a16:creationId xmlns:a16="http://schemas.microsoft.com/office/drawing/2014/main" id="{79B3829A-B35A-D84C-9DA8-3F4953142A64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2971800" y="5310188"/>
            <a:ext cx="533400" cy="3810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931" name="Line 18">
            <a:extLst>
              <a:ext uri="{FF2B5EF4-FFF2-40B4-BE49-F238E27FC236}">
                <a16:creationId xmlns:a16="http://schemas.microsoft.com/office/drawing/2014/main" id="{9875D1A6-CB5B-9045-8A70-DB1A187D72B6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2514600" y="4776788"/>
            <a:ext cx="381000" cy="3048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932" name="Line 19">
            <a:extLst>
              <a:ext uri="{FF2B5EF4-FFF2-40B4-BE49-F238E27FC236}">
                <a16:creationId xmlns:a16="http://schemas.microsoft.com/office/drawing/2014/main" id="{A9856E09-862A-8149-AA34-5AA3D051AF94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4724400" y="4167188"/>
            <a:ext cx="381000" cy="3048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933" name="Line 20">
            <a:extLst>
              <a:ext uri="{FF2B5EF4-FFF2-40B4-BE49-F238E27FC236}">
                <a16:creationId xmlns:a16="http://schemas.microsoft.com/office/drawing/2014/main" id="{E5D94868-734C-A245-A421-FC05AAC2E028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4114800" y="3786188"/>
            <a:ext cx="381000" cy="228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934" name="Text Box 21">
            <a:extLst>
              <a:ext uri="{FF2B5EF4-FFF2-40B4-BE49-F238E27FC236}">
                <a16:creationId xmlns:a16="http://schemas.microsoft.com/office/drawing/2014/main" id="{1AECFB86-F2A2-424E-9350-425482AE67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42125" y="3824288"/>
            <a:ext cx="4889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buFontTx/>
              <a:buNone/>
            </a:pPr>
            <a:r>
              <a:rPr lang="en-US" altLang="en-US" sz="1800"/>
              <a:t>FC</a:t>
            </a:r>
          </a:p>
        </p:txBody>
      </p:sp>
      <p:sp>
        <p:nvSpPr>
          <p:cNvPr id="38935" name="Text Box 22">
            <a:extLst>
              <a:ext uri="{FF2B5EF4-FFF2-40B4-BE49-F238E27FC236}">
                <a16:creationId xmlns:a16="http://schemas.microsoft.com/office/drawing/2014/main" id="{BE2CD7DE-2F1D-C641-B0A3-AFDE947D1D8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23050" y="5043488"/>
            <a:ext cx="9969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buFontTx/>
              <a:buNone/>
            </a:pPr>
            <a:r>
              <a:rPr lang="en-US" altLang="en-US" sz="1800"/>
              <a:t>FC-CBJ</a:t>
            </a:r>
          </a:p>
        </p:txBody>
      </p:sp>
      <p:sp>
        <p:nvSpPr>
          <p:cNvPr id="38936" name="Line 23">
            <a:extLst>
              <a:ext uri="{FF2B5EF4-FFF2-40B4-BE49-F238E27FC236}">
                <a16:creationId xmlns:a16="http://schemas.microsoft.com/office/drawing/2014/main" id="{BD1D0DD9-B159-254D-A602-8336983DFCC0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086600" y="4167188"/>
            <a:ext cx="0" cy="8382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937" name="Text Box 24">
            <a:extLst>
              <a:ext uri="{FF2B5EF4-FFF2-40B4-BE49-F238E27FC236}">
                <a16:creationId xmlns:a16="http://schemas.microsoft.com/office/drawing/2014/main" id="{6EA9FDF0-E13F-3E42-8128-BED4554917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3789363"/>
            <a:ext cx="2589213" cy="630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buFontTx/>
              <a:buNone/>
            </a:pPr>
            <a:r>
              <a:rPr lang="en-US" altLang="en-US" sz="1600" i="1"/>
              <a:t>Performs no more</a:t>
            </a:r>
          </a:p>
          <a:p>
            <a:pPr algn="ctr" eaLnBrk="1" hangingPunct="1">
              <a:buFontTx/>
              <a:buNone/>
            </a:pPr>
            <a:r>
              <a:rPr lang="en-US" altLang="en-US" sz="1600" i="1"/>
              <a:t>consistency checks than…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Footer Placeholder 4">
            <a:extLst>
              <a:ext uri="{FF2B5EF4-FFF2-40B4-BE49-F238E27FC236}">
                <a16:creationId xmlns:a16="http://schemas.microsoft.com/office/drawing/2014/main" id="{A1AB885F-5916-5743-848C-14536AB4526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zh-CN" sz="1400">
                <a:latin typeface="Arial" panose="020B0604020202020204" pitchFamily="34" charset="0"/>
              </a:rPr>
              <a:t>BT: A Theoretical Evaluation</a:t>
            </a:r>
          </a:p>
        </p:txBody>
      </p:sp>
      <p:sp>
        <p:nvSpPr>
          <p:cNvPr id="39938" name="Slide Number Placeholder 5">
            <a:extLst>
              <a:ext uri="{FF2B5EF4-FFF2-40B4-BE49-F238E27FC236}">
                <a16:creationId xmlns:a16="http://schemas.microsoft.com/office/drawing/2014/main" id="{36F0FD16-70E6-6045-A395-71EE9020D52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2BA5ACEF-9EF6-C342-A1D5-8503E2003C82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25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39939" name="Rectangle 2">
            <a:extLst>
              <a:ext uri="{FF2B5EF4-FFF2-40B4-BE49-F238E27FC236}">
                <a16:creationId xmlns:a16="http://schemas.microsoft.com/office/drawing/2014/main" id="{C5F998E7-4E00-F440-9465-EBDFB7D8EF7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Conclusions</a:t>
            </a:r>
          </a:p>
        </p:txBody>
      </p:sp>
      <p:sp>
        <p:nvSpPr>
          <p:cNvPr id="39940" name="Rectangle 3">
            <a:extLst>
              <a:ext uri="{FF2B5EF4-FFF2-40B4-BE49-F238E27FC236}">
                <a16:creationId xmlns:a16="http://schemas.microsoft.com/office/drawing/2014/main" id="{3AD53BBB-2037-8642-9D77-F21887075B1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2400"/>
              <a:t>General theorems that (fully/partially) describe behavior of BT-based algorithms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400"/>
              <a:t>Theorems used to prove correctness of algorithms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400"/>
              <a:t>Theorems used to build hierarchy 1 &amp; 2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400"/>
              <a:t>Anomaly of BM (+ BJ and CBJ) fixed 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400"/>
              <a:t>Future: 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000"/>
              <a:t>Carry out same analysis for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en-US" sz="1800"/>
              <a:t>Graph-based backjumping (Dechter 1990)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en-US" sz="1800"/>
              <a:t>Full look-ahead (Nadel, 1989)</a:t>
            </a:r>
          </a:p>
          <a:p>
            <a:pPr lvl="2" eaLnBrk="1" hangingPunct="1">
              <a:lnSpc>
                <a:spcPct val="90000"/>
              </a:lnSpc>
              <a:buFontTx/>
              <a:buBlip>
                <a:blip r:embed="rId2"/>
              </a:buBlip>
            </a:pPr>
            <a:r>
              <a:rPr lang="en-US" altLang="en-US" sz="1800"/>
              <a:t> Has been done in Dechter, Chapter 6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000"/>
              <a:t>Draw stronger conclusions about non-comparable algorithms for special CSPs (i.e., identify special CSPs where non-comparable algorithms become comparable)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Footer Placeholder 4">
            <a:extLst>
              <a:ext uri="{FF2B5EF4-FFF2-40B4-BE49-F238E27FC236}">
                <a16:creationId xmlns:a16="http://schemas.microsoft.com/office/drawing/2014/main" id="{D0ACC56A-5146-154E-A77E-4D454F84F25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zh-CN" sz="1400">
                <a:latin typeface="Arial" panose="020B0604020202020204" pitchFamily="34" charset="0"/>
              </a:rPr>
              <a:t>BT: A Theoretical Evaluation</a:t>
            </a:r>
          </a:p>
        </p:txBody>
      </p:sp>
      <p:sp>
        <p:nvSpPr>
          <p:cNvPr id="17410" name="Slide Number Placeholder 5">
            <a:extLst>
              <a:ext uri="{FF2B5EF4-FFF2-40B4-BE49-F238E27FC236}">
                <a16:creationId xmlns:a16="http://schemas.microsoft.com/office/drawing/2014/main" id="{BB6286CC-C373-E245-91BE-7D9405A454C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5488E0D3-5C86-AA40-AF07-98E7A5E5AACE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3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17411" name="Rectangle 2">
            <a:extLst>
              <a:ext uri="{FF2B5EF4-FFF2-40B4-BE49-F238E27FC236}">
                <a16:creationId xmlns:a16="http://schemas.microsoft.com/office/drawing/2014/main" id="{CB1B8E9B-B707-C140-96C1-7162B981E5F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Context</a:t>
            </a:r>
          </a:p>
        </p:txBody>
      </p:sp>
      <p:sp>
        <p:nvSpPr>
          <p:cNvPr id="17412" name="Rectangle 3">
            <a:extLst>
              <a:ext uri="{FF2B5EF4-FFF2-40B4-BE49-F238E27FC236}">
                <a16:creationId xmlns:a16="http://schemas.microsoft.com/office/drawing/2014/main" id="{C7786871-8188-6346-B694-8F873891B27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Usually, backtracking algorithms are evaluated </a:t>
            </a:r>
            <a:r>
              <a:rPr lang="en-US" altLang="en-US" i="1">
                <a:solidFill>
                  <a:srgbClr val="A50021"/>
                </a:solidFill>
              </a:rPr>
              <a:t>empirically</a:t>
            </a:r>
          </a:p>
          <a:p>
            <a:pPr eaLnBrk="1" hangingPunct="1"/>
            <a:r>
              <a:rPr lang="en-US" altLang="en-US"/>
              <a:t>Performance of backtracking depends heavily on problem instance</a:t>
            </a:r>
          </a:p>
          <a:p>
            <a:pPr eaLnBrk="1" hangingPunct="1"/>
            <a:r>
              <a:rPr lang="en-US" altLang="en-US"/>
              <a:t>Shortcomings: </a:t>
            </a:r>
          </a:p>
          <a:p>
            <a:pPr lvl="1" eaLnBrk="1" hangingPunct="1"/>
            <a:r>
              <a:rPr lang="en-US" altLang="en-US"/>
              <a:t>average case analysis</a:t>
            </a:r>
          </a:p>
          <a:p>
            <a:pPr lvl="1" eaLnBrk="1" hangingPunct="1"/>
            <a:r>
              <a:rPr lang="en-US" altLang="en-US"/>
              <a:t>‘Representativeness’ of test problems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Footer Placeholder 4">
            <a:extLst>
              <a:ext uri="{FF2B5EF4-FFF2-40B4-BE49-F238E27FC236}">
                <a16:creationId xmlns:a16="http://schemas.microsoft.com/office/drawing/2014/main" id="{2993A260-7A60-3A49-92A5-C592CC62CAC1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zh-CN" sz="1400">
                <a:latin typeface="Arial" panose="020B0604020202020204" pitchFamily="34" charset="0"/>
              </a:rPr>
              <a:t>BT: A Theoretical Evaluation</a:t>
            </a:r>
          </a:p>
        </p:txBody>
      </p:sp>
      <p:sp>
        <p:nvSpPr>
          <p:cNvPr id="18434" name="Slide Number Placeholder 5">
            <a:extLst>
              <a:ext uri="{FF2B5EF4-FFF2-40B4-BE49-F238E27FC236}">
                <a16:creationId xmlns:a16="http://schemas.microsoft.com/office/drawing/2014/main" id="{CC60FB91-873C-1C4F-B3DE-C1AFCD56818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3A5AE862-FEE8-2B47-AB67-6A1D2237E212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4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18435" name="Rectangle 2">
            <a:extLst>
              <a:ext uri="{FF2B5EF4-FFF2-40B4-BE49-F238E27FC236}">
                <a16:creationId xmlns:a16="http://schemas.microsoft.com/office/drawing/2014/main" id="{67EE1F04-56D0-B24B-85B2-64006F83B53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000"/>
              <a:t>Problems with empirical studies</a:t>
            </a:r>
          </a:p>
        </p:txBody>
      </p:sp>
      <p:sp>
        <p:nvSpPr>
          <p:cNvPr id="18436" name="Rectangle 3">
            <a:extLst>
              <a:ext uri="{FF2B5EF4-FFF2-40B4-BE49-F238E27FC236}">
                <a16:creationId xmlns:a16="http://schemas.microsoft.com/office/drawing/2014/main" id="{EE00B546-0CED-AC48-8147-3589B1B736D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Problem1: CSP is NPC, thus it is always possible to construct examples where BJ/CBJ are worse than BT</a:t>
            </a:r>
          </a:p>
          <a:p>
            <a:pPr eaLnBrk="1" hangingPunct="1"/>
            <a:r>
              <a:rPr lang="en-US" altLang="en-US"/>
              <a:t>Problem2: comparison criteria</a:t>
            </a:r>
          </a:p>
          <a:p>
            <a:pPr lvl="1" eaLnBrk="1" hangingPunct="1"/>
            <a:r>
              <a:rPr lang="en-US" altLang="en-US"/>
              <a:t>Run time</a:t>
            </a:r>
          </a:p>
          <a:p>
            <a:pPr lvl="1" eaLnBrk="1" hangingPunct="1"/>
            <a:r>
              <a:rPr lang="en-US" altLang="en-US"/>
              <a:t>Constraint checks</a:t>
            </a:r>
          </a:p>
          <a:p>
            <a:pPr lvl="1" eaLnBrk="1" hangingPunct="1"/>
            <a:r>
              <a:rPr lang="en-US" altLang="en-US"/>
              <a:t>Nodes visited </a:t>
            </a:r>
          </a:p>
          <a:p>
            <a:pPr lvl="1" eaLnBrk="1" hangingPunct="1"/>
            <a:r>
              <a:rPr lang="en-US" altLang="en-US"/>
              <a:t>Anything else?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Footer Placeholder 4">
            <a:extLst>
              <a:ext uri="{FF2B5EF4-FFF2-40B4-BE49-F238E27FC236}">
                <a16:creationId xmlns:a16="http://schemas.microsoft.com/office/drawing/2014/main" id="{7BF17BDC-2A1D-CF42-9891-8771DBE92C0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zh-CN" sz="1400">
                <a:latin typeface="Arial" panose="020B0604020202020204" pitchFamily="34" charset="0"/>
              </a:rPr>
              <a:t>BT: A Theoretical Evaluation</a:t>
            </a:r>
          </a:p>
        </p:txBody>
      </p:sp>
      <p:sp>
        <p:nvSpPr>
          <p:cNvPr id="19458" name="Slide Number Placeholder 5">
            <a:extLst>
              <a:ext uri="{FF2B5EF4-FFF2-40B4-BE49-F238E27FC236}">
                <a16:creationId xmlns:a16="http://schemas.microsoft.com/office/drawing/2014/main" id="{1261FCFC-DC27-6B46-B4B7-808AC2CD9D1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814154E1-99B0-664A-92B2-6A7E7E4B5766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5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19459" name="Rectangle 2">
            <a:extLst>
              <a:ext uri="{FF2B5EF4-FFF2-40B4-BE49-F238E27FC236}">
                <a16:creationId xmlns:a16="http://schemas.microsoft.com/office/drawing/2014/main" id="{8C4D0A01-4A9F-F74A-B6FC-591831FE71A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Significance of this paper</a:t>
            </a:r>
          </a:p>
        </p:txBody>
      </p:sp>
      <p:sp>
        <p:nvSpPr>
          <p:cNvPr id="19460" name="Rectangle 3">
            <a:extLst>
              <a:ext uri="{FF2B5EF4-FFF2-40B4-BE49-F238E27FC236}">
                <a16:creationId xmlns:a16="http://schemas.microsoft.com/office/drawing/2014/main" id="{708466ED-B855-4B41-BAB4-8208DE8761A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/>
              <a:t>The paper offers a </a:t>
            </a:r>
            <a:r>
              <a:rPr lang="en-US" altLang="en-US" b="1">
                <a:solidFill>
                  <a:srgbClr val="A50021"/>
                </a:solidFill>
              </a:rPr>
              <a:t>theoretical</a:t>
            </a:r>
            <a:r>
              <a:rPr lang="en-US" altLang="en-US"/>
              <a:t> approach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/>
              <a:t>States dominance of algorithms in terms of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/>
              <a:t>Number of nodes visited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/>
              <a:t>Number of constraint checks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altLang="en-US" sz="2800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2800"/>
              <a:t>(We do not account for 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/>
              <a:t>effort of checking a particular constraint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/>
              <a:t>cost of the special data structures of the algorithms)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Footer Placeholder 4">
            <a:extLst>
              <a:ext uri="{FF2B5EF4-FFF2-40B4-BE49-F238E27FC236}">
                <a16:creationId xmlns:a16="http://schemas.microsoft.com/office/drawing/2014/main" id="{4A781386-B35B-2D4E-9A29-CC9E8F866C4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zh-CN" sz="1400">
                <a:latin typeface="Arial" panose="020B0604020202020204" pitchFamily="34" charset="0"/>
              </a:rPr>
              <a:t>BT: A Theoretical Evaluation</a:t>
            </a:r>
          </a:p>
        </p:txBody>
      </p:sp>
      <p:sp>
        <p:nvSpPr>
          <p:cNvPr id="20482" name="Slide Number Placeholder 5">
            <a:extLst>
              <a:ext uri="{FF2B5EF4-FFF2-40B4-BE49-F238E27FC236}">
                <a16:creationId xmlns:a16="http://schemas.microsoft.com/office/drawing/2014/main" id="{050B2A2D-DB29-8C4F-B3ED-E9EA4FB4955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67D1019D-6525-8C40-94B7-0E52D8FB9740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6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20483" name="Rectangle 2">
            <a:extLst>
              <a:ext uri="{FF2B5EF4-FFF2-40B4-BE49-F238E27FC236}">
                <a16:creationId xmlns:a16="http://schemas.microsoft.com/office/drawing/2014/main" id="{F78B58F6-13FE-2448-BF90-0E7E756F393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Assumptions</a:t>
            </a:r>
          </a:p>
        </p:txBody>
      </p:sp>
      <p:sp>
        <p:nvSpPr>
          <p:cNvPr id="20484" name="Rectangle 3">
            <a:extLst>
              <a:ext uri="{FF2B5EF4-FFF2-40B4-BE49-F238E27FC236}">
                <a16:creationId xmlns:a16="http://schemas.microsoft.com/office/drawing/2014/main" id="{5993E294-380A-494F-9B0D-0C380EE411C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2133600"/>
            <a:ext cx="8229600" cy="3048000"/>
          </a:xfrm>
        </p:spPr>
        <p:txBody>
          <a:bodyPr/>
          <a:lstStyle/>
          <a:p>
            <a:pPr eaLnBrk="1" hangingPunct="1"/>
            <a:r>
              <a:rPr lang="en-US" altLang="en-US"/>
              <a:t>Constraints are binary</a:t>
            </a:r>
          </a:p>
          <a:p>
            <a:pPr eaLnBrk="1" hangingPunct="1"/>
            <a:r>
              <a:rPr lang="en-US" altLang="en-US"/>
              <a:t>Instantiation order fixed and static</a:t>
            </a:r>
          </a:p>
          <a:p>
            <a:pPr eaLnBrk="1" hangingPunct="1"/>
            <a:r>
              <a:rPr lang="en-US" altLang="en-US"/>
              <a:t>Seeking </a:t>
            </a:r>
            <a:r>
              <a:rPr lang="en-US" altLang="en-US" b="1">
                <a:solidFill>
                  <a:srgbClr val="A50021"/>
                </a:solidFill>
              </a:rPr>
              <a:t>all </a:t>
            </a:r>
            <a:r>
              <a:rPr lang="en-US" altLang="en-US"/>
              <a:t>solutions</a:t>
            </a:r>
          </a:p>
          <a:p>
            <a:pPr lvl="1" eaLnBrk="1" hangingPunct="1"/>
            <a:r>
              <a:rPr lang="en-US" altLang="en-US"/>
              <a:t>In his MS thesis, Kondrak removes some of these constraints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Footer Placeholder 4">
            <a:extLst>
              <a:ext uri="{FF2B5EF4-FFF2-40B4-BE49-F238E27FC236}">
                <a16:creationId xmlns:a16="http://schemas.microsoft.com/office/drawing/2014/main" id="{E2965F77-ACC7-7441-B323-61CF03B9E33F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zh-CN" sz="1400">
                <a:latin typeface="Arial" panose="020B0604020202020204" pitchFamily="34" charset="0"/>
              </a:rPr>
              <a:t>BT: A Theoretical Evaluation</a:t>
            </a:r>
          </a:p>
        </p:txBody>
      </p:sp>
      <p:sp>
        <p:nvSpPr>
          <p:cNvPr id="21506" name="Slide Number Placeholder 5">
            <a:extLst>
              <a:ext uri="{FF2B5EF4-FFF2-40B4-BE49-F238E27FC236}">
                <a16:creationId xmlns:a16="http://schemas.microsoft.com/office/drawing/2014/main" id="{BC9E7E17-A11A-E34B-A015-6EB2A34F964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A6DB0AAA-A586-1849-BDD5-A14BA45ECD20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7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21507" name="Rectangle 2">
            <a:extLst>
              <a:ext uri="{FF2B5EF4-FFF2-40B4-BE49-F238E27FC236}">
                <a16:creationId xmlns:a16="http://schemas.microsoft.com/office/drawing/2014/main" id="{064B31A5-DF59-FE4A-9052-BCA0D51F2A1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Contributions</a:t>
            </a:r>
          </a:p>
        </p:txBody>
      </p:sp>
      <p:sp>
        <p:nvSpPr>
          <p:cNvPr id="21508" name="Rectangle 3">
            <a:extLst>
              <a:ext uri="{FF2B5EF4-FFF2-40B4-BE49-F238E27FC236}">
                <a16:creationId xmlns:a16="http://schemas.microsoft.com/office/drawing/2014/main" id="{49DCBE90-A3D7-8647-A61C-D50A4CE7009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z="2400" b="1"/>
              <a:t>Advantages</a:t>
            </a:r>
          </a:p>
          <a:p>
            <a:pPr lvl="1" eaLnBrk="1" hangingPunct="1"/>
            <a:r>
              <a:rPr lang="en-US" altLang="en-US" sz="2000"/>
              <a:t>Proves correctness of BJ and CBJ</a:t>
            </a:r>
          </a:p>
          <a:p>
            <a:pPr lvl="1" eaLnBrk="1" hangingPunct="1"/>
            <a:r>
              <a:rPr lang="en-US" altLang="en-US" sz="2000"/>
              <a:t>Determine a partial order (PO) between algorithms in terms of 2 performance criteria</a:t>
            </a:r>
          </a:p>
          <a:p>
            <a:pPr lvl="2" eaLnBrk="1" hangingPunct="1"/>
            <a:r>
              <a:rPr lang="en-US" altLang="en-US" sz="1800"/>
              <a:t>Number of nodes visited</a:t>
            </a:r>
          </a:p>
          <a:p>
            <a:pPr lvl="2" eaLnBrk="1" hangingPunct="1"/>
            <a:r>
              <a:rPr lang="en-US" altLang="en-US" sz="1800"/>
              <a:t>Number of consistency checks performed</a:t>
            </a:r>
          </a:p>
          <a:p>
            <a:pPr lvl="1" eaLnBrk="1" hangingPunct="1"/>
            <a:r>
              <a:rPr lang="en-US" altLang="en-US" sz="2000"/>
              <a:t>PO explains/justifies experimental results of Prosser</a:t>
            </a:r>
          </a:p>
          <a:p>
            <a:pPr eaLnBrk="1" hangingPunct="1"/>
            <a:r>
              <a:rPr lang="en-US" altLang="en-US" sz="2400" b="1"/>
              <a:t>Results</a:t>
            </a:r>
          </a:p>
          <a:p>
            <a:pPr lvl="1" eaLnBrk="1" hangingPunct="1"/>
            <a:r>
              <a:rPr lang="en-US" altLang="en-US" sz="2000"/>
              <a:t>Proves BJ and CBJ are correct (soundness and completeness)</a:t>
            </a:r>
          </a:p>
          <a:p>
            <a:pPr lvl="1" eaLnBrk="1" hangingPunct="1"/>
            <a:r>
              <a:rPr lang="en-US" altLang="en-US" sz="2000"/>
              <a:t>Proves FC never visits more nodes than BJ (unexpected)</a:t>
            </a:r>
          </a:p>
          <a:p>
            <a:pPr lvl="1" eaLnBrk="1" hangingPunct="1"/>
            <a:r>
              <a:rPr lang="en-US" altLang="en-US" sz="2000"/>
              <a:t>Improves BMJ &amp; BM-CBJ to perform less consistency checks</a:t>
            </a:r>
          </a:p>
          <a:p>
            <a:pPr lvl="1" eaLnBrk="1" hangingPunct="1"/>
            <a:r>
              <a:rPr lang="en-US" altLang="en-US" sz="2000"/>
              <a:t>Provides framework for characterizing (future) BT algorithms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Footer Placeholder 4">
            <a:extLst>
              <a:ext uri="{FF2B5EF4-FFF2-40B4-BE49-F238E27FC236}">
                <a16:creationId xmlns:a16="http://schemas.microsoft.com/office/drawing/2014/main" id="{37675474-D413-0E41-8FAB-86273711C4B1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zh-CN" sz="1400">
                <a:latin typeface="Arial" panose="020B0604020202020204" pitchFamily="34" charset="0"/>
              </a:rPr>
              <a:t>BT: A Theoretical Evaluation</a:t>
            </a:r>
          </a:p>
        </p:txBody>
      </p:sp>
      <p:sp>
        <p:nvSpPr>
          <p:cNvPr id="22530" name="Slide Number Placeholder 5">
            <a:extLst>
              <a:ext uri="{FF2B5EF4-FFF2-40B4-BE49-F238E27FC236}">
                <a16:creationId xmlns:a16="http://schemas.microsoft.com/office/drawing/2014/main" id="{D78E5A26-EC2F-994E-BFD5-111737E9611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9C66C5E4-919E-CB4F-A2CF-05BD244C64C4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8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22531" name="Rectangle 2">
            <a:extLst>
              <a:ext uri="{FF2B5EF4-FFF2-40B4-BE49-F238E27FC236}">
                <a16:creationId xmlns:a16="http://schemas.microsoft.com/office/drawing/2014/main" id="{1BF4EB84-D893-1349-868F-A54C8660B76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Definitions (I)</a:t>
            </a:r>
          </a:p>
        </p:txBody>
      </p:sp>
      <p:sp>
        <p:nvSpPr>
          <p:cNvPr id="22532" name="Rectangle 3">
            <a:extLst>
              <a:ext uri="{FF2B5EF4-FFF2-40B4-BE49-F238E27FC236}">
                <a16:creationId xmlns:a16="http://schemas.microsoft.com/office/drawing/2014/main" id="{AB413FCB-3616-194D-B79B-5012BA0FFB8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189038"/>
            <a:ext cx="8229600" cy="4678362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2400"/>
              <a:t>BT extends </a:t>
            </a:r>
            <a:r>
              <a:rPr lang="en-US" altLang="en-US" sz="2400">
                <a:solidFill>
                  <a:srgbClr val="A50021"/>
                </a:solidFill>
              </a:rPr>
              <a:t>partial solutions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400">
                <a:solidFill>
                  <a:srgbClr val="A50021"/>
                </a:solidFill>
              </a:rPr>
              <a:t>A partial solution is consistent with a set of un-instantiated variables</a:t>
            </a:r>
            <a:r>
              <a:rPr lang="en-US" altLang="en-US" sz="2400"/>
              <a:t> if it can be consistently extended to these variables (if there are assignments to these variables such that the ‘new’ partial solution is consistent)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400">
                <a:solidFill>
                  <a:srgbClr val="A50021"/>
                </a:solidFill>
              </a:rPr>
              <a:t>Dead-end</a:t>
            </a:r>
            <a:r>
              <a:rPr lang="en-US" altLang="en-US" sz="2400"/>
              <a:t>: when all values of current variable are rejected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400"/>
              <a:t>Lower levels: closer to the root (shallower)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400"/>
              <a:t>Higher levels: closer to the fringe (deeper)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400"/>
              <a:t>2 BT algorithms are </a:t>
            </a:r>
            <a:r>
              <a:rPr lang="en-US" altLang="en-US" sz="2400">
                <a:solidFill>
                  <a:srgbClr val="A50021"/>
                </a:solidFill>
              </a:rPr>
              <a:t>equivalent</a:t>
            </a:r>
            <a:r>
              <a:rPr lang="en-US" altLang="en-US" sz="2400"/>
              <a:t> if on every CSP they generate the same tree and perform the same consistency checks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Footer Placeholder 4">
            <a:extLst>
              <a:ext uri="{FF2B5EF4-FFF2-40B4-BE49-F238E27FC236}">
                <a16:creationId xmlns:a16="http://schemas.microsoft.com/office/drawing/2014/main" id="{968A0254-B2FB-8D4E-88C6-7257E3C2CFE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zh-CN" sz="1400">
                <a:latin typeface="Arial" panose="020B0604020202020204" pitchFamily="34" charset="0"/>
              </a:rPr>
              <a:t>BT: A Theoretical Evaluation</a:t>
            </a:r>
          </a:p>
        </p:txBody>
      </p:sp>
      <p:sp>
        <p:nvSpPr>
          <p:cNvPr id="23554" name="Slide Number Placeholder 5">
            <a:extLst>
              <a:ext uri="{FF2B5EF4-FFF2-40B4-BE49-F238E27FC236}">
                <a16:creationId xmlns:a16="http://schemas.microsoft.com/office/drawing/2014/main" id="{59FCE26D-A82B-574C-935F-3928BE81D59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6FEE150E-8CBD-584C-8AB8-3E50E5BE2EE2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9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23555" name="Rectangle 2">
            <a:extLst>
              <a:ext uri="{FF2B5EF4-FFF2-40B4-BE49-F238E27FC236}">
                <a16:creationId xmlns:a16="http://schemas.microsoft.com/office/drawing/2014/main" id="{245CB271-1092-8C46-9204-0263E3B3420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6 Queens: representation</a:t>
            </a:r>
          </a:p>
        </p:txBody>
      </p:sp>
      <p:sp>
        <p:nvSpPr>
          <p:cNvPr id="23556" name="Rectangle 3">
            <a:extLst>
              <a:ext uri="{FF2B5EF4-FFF2-40B4-BE49-F238E27FC236}">
                <a16:creationId xmlns:a16="http://schemas.microsoft.com/office/drawing/2014/main" id="{D452FC06-ACD9-8344-B4E5-F3F198D64B2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Variables: board columns</a:t>
            </a:r>
          </a:p>
          <a:p>
            <a:pPr eaLnBrk="1" hangingPunct="1"/>
            <a:r>
              <a:rPr lang="en-US" altLang="en-US"/>
              <a:t>Domain values: board rows</a:t>
            </a:r>
          </a:p>
        </p:txBody>
      </p:sp>
      <p:sp>
        <p:nvSpPr>
          <p:cNvPr id="23557" name="Line 736">
            <a:extLst>
              <a:ext uri="{FF2B5EF4-FFF2-40B4-BE49-F238E27FC236}">
                <a16:creationId xmlns:a16="http://schemas.microsoft.com/office/drawing/2014/main" id="{6CDF2456-0386-9A45-B06B-75E1FF0E1C8C}"/>
              </a:ext>
            </a:extLst>
          </p:cNvPr>
          <p:cNvSpPr>
            <a:spLocks noChangeShapeType="1"/>
          </p:cNvSpPr>
          <p:nvPr/>
        </p:nvSpPr>
        <p:spPr bwMode="auto">
          <a:xfrm>
            <a:off x="2971800" y="3095625"/>
            <a:ext cx="304800" cy="0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28575" cap="sq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58" name="Line 742">
            <a:extLst>
              <a:ext uri="{FF2B5EF4-FFF2-40B4-BE49-F238E27FC236}">
                <a16:creationId xmlns:a16="http://schemas.microsoft.com/office/drawing/2014/main" id="{EF260912-CB38-9A45-A939-0486FD7E7E34}"/>
              </a:ext>
            </a:extLst>
          </p:cNvPr>
          <p:cNvSpPr>
            <a:spLocks noChangeShapeType="1"/>
          </p:cNvSpPr>
          <p:nvPr/>
        </p:nvSpPr>
        <p:spPr bwMode="auto">
          <a:xfrm>
            <a:off x="2971800" y="5286375"/>
            <a:ext cx="304800" cy="0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28575" cap="sq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59" name="Line 743">
            <a:extLst>
              <a:ext uri="{FF2B5EF4-FFF2-40B4-BE49-F238E27FC236}">
                <a16:creationId xmlns:a16="http://schemas.microsoft.com/office/drawing/2014/main" id="{076E41D0-6E3C-8E48-9805-8D6B3F6500EA}"/>
              </a:ext>
            </a:extLst>
          </p:cNvPr>
          <p:cNvSpPr>
            <a:spLocks noChangeShapeType="1"/>
          </p:cNvSpPr>
          <p:nvPr/>
        </p:nvSpPr>
        <p:spPr bwMode="auto">
          <a:xfrm>
            <a:off x="2971800" y="3095625"/>
            <a:ext cx="0" cy="365125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28575" cap="sq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60" name="Line 744">
            <a:extLst>
              <a:ext uri="{FF2B5EF4-FFF2-40B4-BE49-F238E27FC236}">
                <a16:creationId xmlns:a16="http://schemas.microsoft.com/office/drawing/2014/main" id="{3D4E39F9-BAA0-A34F-960D-FF5E0019D580}"/>
              </a:ext>
            </a:extLst>
          </p:cNvPr>
          <p:cNvSpPr>
            <a:spLocks noChangeShapeType="1"/>
          </p:cNvSpPr>
          <p:nvPr/>
        </p:nvSpPr>
        <p:spPr bwMode="auto">
          <a:xfrm>
            <a:off x="3276600" y="3095625"/>
            <a:ext cx="0" cy="365125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28575" cap="sq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61" name="Line 746">
            <a:extLst>
              <a:ext uri="{FF2B5EF4-FFF2-40B4-BE49-F238E27FC236}">
                <a16:creationId xmlns:a16="http://schemas.microsoft.com/office/drawing/2014/main" id="{511CD93E-CB4D-3946-B885-6078BB48FF17}"/>
              </a:ext>
            </a:extLst>
          </p:cNvPr>
          <p:cNvSpPr>
            <a:spLocks noChangeShapeType="1"/>
          </p:cNvSpPr>
          <p:nvPr/>
        </p:nvSpPr>
        <p:spPr bwMode="auto">
          <a:xfrm>
            <a:off x="2971800" y="3460750"/>
            <a:ext cx="0" cy="365125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28575" cap="sq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62" name="Line 747">
            <a:extLst>
              <a:ext uri="{FF2B5EF4-FFF2-40B4-BE49-F238E27FC236}">
                <a16:creationId xmlns:a16="http://schemas.microsoft.com/office/drawing/2014/main" id="{F677E706-ADB2-314C-BF5B-8CCC21AD3B93}"/>
              </a:ext>
            </a:extLst>
          </p:cNvPr>
          <p:cNvSpPr>
            <a:spLocks noChangeShapeType="1"/>
          </p:cNvSpPr>
          <p:nvPr/>
        </p:nvSpPr>
        <p:spPr bwMode="auto">
          <a:xfrm>
            <a:off x="3276600" y="3460750"/>
            <a:ext cx="0" cy="365125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28575" cap="sq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63" name="Line 748">
            <a:extLst>
              <a:ext uri="{FF2B5EF4-FFF2-40B4-BE49-F238E27FC236}">
                <a16:creationId xmlns:a16="http://schemas.microsoft.com/office/drawing/2014/main" id="{CC116071-5316-3649-9D63-3C919D394048}"/>
              </a:ext>
            </a:extLst>
          </p:cNvPr>
          <p:cNvSpPr>
            <a:spLocks noChangeShapeType="1"/>
          </p:cNvSpPr>
          <p:nvPr/>
        </p:nvSpPr>
        <p:spPr bwMode="auto">
          <a:xfrm>
            <a:off x="2971800" y="3825875"/>
            <a:ext cx="0" cy="365125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28575" cap="sq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64" name="Line 749">
            <a:extLst>
              <a:ext uri="{FF2B5EF4-FFF2-40B4-BE49-F238E27FC236}">
                <a16:creationId xmlns:a16="http://schemas.microsoft.com/office/drawing/2014/main" id="{90D5673F-5B6C-B248-8D62-EC4757153444}"/>
              </a:ext>
            </a:extLst>
          </p:cNvPr>
          <p:cNvSpPr>
            <a:spLocks noChangeShapeType="1"/>
          </p:cNvSpPr>
          <p:nvPr/>
        </p:nvSpPr>
        <p:spPr bwMode="auto">
          <a:xfrm>
            <a:off x="3276600" y="3825875"/>
            <a:ext cx="0" cy="365125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28575" cap="sq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65" name="Line 750">
            <a:extLst>
              <a:ext uri="{FF2B5EF4-FFF2-40B4-BE49-F238E27FC236}">
                <a16:creationId xmlns:a16="http://schemas.microsoft.com/office/drawing/2014/main" id="{8911EFCB-9291-A044-8AE4-968FA53F575C}"/>
              </a:ext>
            </a:extLst>
          </p:cNvPr>
          <p:cNvSpPr>
            <a:spLocks noChangeShapeType="1"/>
          </p:cNvSpPr>
          <p:nvPr/>
        </p:nvSpPr>
        <p:spPr bwMode="auto">
          <a:xfrm>
            <a:off x="2971800" y="4191000"/>
            <a:ext cx="0" cy="365125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28575" cap="sq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66" name="Line 751">
            <a:extLst>
              <a:ext uri="{FF2B5EF4-FFF2-40B4-BE49-F238E27FC236}">
                <a16:creationId xmlns:a16="http://schemas.microsoft.com/office/drawing/2014/main" id="{3C5CC515-4ADE-904D-9B61-3B4D6FBE962C}"/>
              </a:ext>
            </a:extLst>
          </p:cNvPr>
          <p:cNvSpPr>
            <a:spLocks noChangeShapeType="1"/>
          </p:cNvSpPr>
          <p:nvPr/>
        </p:nvSpPr>
        <p:spPr bwMode="auto">
          <a:xfrm>
            <a:off x="3276600" y="4191000"/>
            <a:ext cx="0" cy="365125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28575" cap="sq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67" name="Line 752">
            <a:extLst>
              <a:ext uri="{FF2B5EF4-FFF2-40B4-BE49-F238E27FC236}">
                <a16:creationId xmlns:a16="http://schemas.microsoft.com/office/drawing/2014/main" id="{20B7D492-E912-C145-B8CE-43901F5363A4}"/>
              </a:ext>
            </a:extLst>
          </p:cNvPr>
          <p:cNvSpPr>
            <a:spLocks noChangeShapeType="1"/>
          </p:cNvSpPr>
          <p:nvPr/>
        </p:nvSpPr>
        <p:spPr bwMode="auto">
          <a:xfrm>
            <a:off x="2971800" y="4556125"/>
            <a:ext cx="0" cy="365125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28575" cap="sq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68" name="Line 753">
            <a:extLst>
              <a:ext uri="{FF2B5EF4-FFF2-40B4-BE49-F238E27FC236}">
                <a16:creationId xmlns:a16="http://schemas.microsoft.com/office/drawing/2014/main" id="{3D0377B7-D2FA-7F48-8377-A12F827D4569}"/>
              </a:ext>
            </a:extLst>
          </p:cNvPr>
          <p:cNvSpPr>
            <a:spLocks noChangeShapeType="1"/>
          </p:cNvSpPr>
          <p:nvPr/>
        </p:nvSpPr>
        <p:spPr bwMode="auto">
          <a:xfrm>
            <a:off x="3276600" y="4556125"/>
            <a:ext cx="0" cy="365125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28575" cap="sq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69" name="Line 754">
            <a:extLst>
              <a:ext uri="{FF2B5EF4-FFF2-40B4-BE49-F238E27FC236}">
                <a16:creationId xmlns:a16="http://schemas.microsoft.com/office/drawing/2014/main" id="{2C07A623-3A44-1A48-9EA5-3FA28BF8BF28}"/>
              </a:ext>
            </a:extLst>
          </p:cNvPr>
          <p:cNvSpPr>
            <a:spLocks noChangeShapeType="1"/>
          </p:cNvSpPr>
          <p:nvPr/>
        </p:nvSpPr>
        <p:spPr bwMode="auto">
          <a:xfrm>
            <a:off x="2971800" y="4921250"/>
            <a:ext cx="0" cy="365125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28575" cap="sq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70" name="Line 755">
            <a:extLst>
              <a:ext uri="{FF2B5EF4-FFF2-40B4-BE49-F238E27FC236}">
                <a16:creationId xmlns:a16="http://schemas.microsoft.com/office/drawing/2014/main" id="{5E8AD872-EB90-8F4A-9BB5-1F6C5ED8456E}"/>
              </a:ext>
            </a:extLst>
          </p:cNvPr>
          <p:cNvSpPr>
            <a:spLocks noChangeShapeType="1"/>
          </p:cNvSpPr>
          <p:nvPr/>
        </p:nvSpPr>
        <p:spPr bwMode="auto">
          <a:xfrm>
            <a:off x="3276600" y="4921250"/>
            <a:ext cx="0" cy="365125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28575" cap="sq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23571" name="Group 894">
            <a:extLst>
              <a:ext uri="{FF2B5EF4-FFF2-40B4-BE49-F238E27FC236}">
                <a16:creationId xmlns:a16="http://schemas.microsoft.com/office/drawing/2014/main" id="{92587D36-6CFD-604B-BE69-6AE591AC548C}"/>
              </a:ext>
            </a:extLst>
          </p:cNvPr>
          <p:cNvGrpSpPr>
            <a:grpSpLocks/>
          </p:cNvGrpSpPr>
          <p:nvPr/>
        </p:nvGrpSpPr>
        <p:grpSpPr bwMode="auto">
          <a:xfrm>
            <a:off x="2971800" y="3048000"/>
            <a:ext cx="2581275" cy="2574925"/>
            <a:chOff x="1872" y="1920"/>
            <a:chExt cx="1626" cy="1622"/>
          </a:xfrm>
        </p:grpSpPr>
        <p:sp>
          <p:nvSpPr>
            <p:cNvPr id="23572" name="Rectangle 40">
              <a:extLst>
                <a:ext uri="{FF2B5EF4-FFF2-40B4-BE49-F238E27FC236}">
                  <a16:creationId xmlns:a16="http://schemas.microsoft.com/office/drawing/2014/main" id="{9A0308CE-8AAD-3F44-9756-22E5094EE4D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24" y="3082"/>
              <a:ext cx="232" cy="230"/>
            </a:xfrm>
            <a:prstGeom prst="rect">
              <a:avLst/>
            </a:prstGeom>
            <a:solidFill>
              <a:srgbClr val="B2B2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r>
                <a:rPr lang="en-US" altLang="en-US" sz="1800"/>
                <a:t>3</a:t>
              </a:r>
            </a:p>
          </p:txBody>
        </p:sp>
        <p:sp>
          <p:nvSpPr>
            <p:cNvPr id="23573" name="Rectangle 39">
              <a:extLst>
                <a:ext uri="{FF2B5EF4-FFF2-40B4-BE49-F238E27FC236}">
                  <a16:creationId xmlns:a16="http://schemas.microsoft.com/office/drawing/2014/main" id="{3E756859-5374-2E40-8765-E81E95E6F9D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92" y="3082"/>
              <a:ext cx="232" cy="230"/>
            </a:xfrm>
            <a:prstGeom prst="rect">
              <a:avLst/>
            </a:prstGeom>
            <a:solidFill>
              <a:srgbClr val="B2B2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r>
                <a:rPr lang="en-US" altLang="en-US" sz="1800"/>
                <a:t>1</a:t>
              </a:r>
            </a:p>
          </p:txBody>
        </p:sp>
        <p:sp>
          <p:nvSpPr>
            <p:cNvPr id="23574" name="Rectangle 38">
              <a:extLst>
                <a:ext uri="{FF2B5EF4-FFF2-40B4-BE49-F238E27FC236}">
                  <a16:creationId xmlns:a16="http://schemas.microsoft.com/office/drawing/2014/main" id="{E86607FB-8DFB-C34A-A1B4-0FCE77A85CC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60" y="3082"/>
              <a:ext cx="232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23575" name="Rectangle 37">
              <a:extLst>
                <a:ext uri="{FF2B5EF4-FFF2-40B4-BE49-F238E27FC236}">
                  <a16:creationId xmlns:a16="http://schemas.microsoft.com/office/drawing/2014/main" id="{A5B7D30E-6668-DC40-813A-41FC4615359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28" y="3082"/>
              <a:ext cx="232" cy="230"/>
            </a:xfrm>
            <a:prstGeom prst="rect">
              <a:avLst/>
            </a:prstGeom>
            <a:solidFill>
              <a:srgbClr val="B2B2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r>
                <a:rPr lang="en-US" altLang="en-US" sz="1800"/>
                <a:t>2</a:t>
              </a:r>
            </a:p>
          </p:txBody>
        </p:sp>
        <p:sp>
          <p:nvSpPr>
            <p:cNvPr id="23576" name="Rectangle 36">
              <a:extLst>
                <a:ext uri="{FF2B5EF4-FFF2-40B4-BE49-F238E27FC236}">
                  <a16:creationId xmlns:a16="http://schemas.microsoft.com/office/drawing/2014/main" id="{B8752C75-7664-A448-BADB-FEB297BC4D2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96" y="3082"/>
              <a:ext cx="232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23577" name="Rectangle 35">
              <a:extLst>
                <a:ext uri="{FF2B5EF4-FFF2-40B4-BE49-F238E27FC236}">
                  <a16:creationId xmlns:a16="http://schemas.microsoft.com/office/drawing/2014/main" id="{A2D4FC03-E8DC-8C45-8918-0BA971C8DF6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64" y="3082"/>
              <a:ext cx="232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23578" name="Rectangle 34">
              <a:extLst>
                <a:ext uri="{FF2B5EF4-FFF2-40B4-BE49-F238E27FC236}">
                  <a16:creationId xmlns:a16="http://schemas.microsoft.com/office/drawing/2014/main" id="{B48BF216-1FE5-2D4E-83DA-D5AF6E97D25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24" y="2852"/>
              <a:ext cx="232" cy="230"/>
            </a:xfrm>
            <a:prstGeom prst="rect">
              <a:avLst/>
            </a:prstGeom>
            <a:solidFill>
              <a:srgbClr val="B2B2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r>
                <a:rPr lang="en-US" altLang="en-US" sz="1800"/>
                <a:t>2</a:t>
              </a:r>
            </a:p>
          </p:txBody>
        </p:sp>
        <p:sp>
          <p:nvSpPr>
            <p:cNvPr id="23579" name="Rectangle 33">
              <a:extLst>
                <a:ext uri="{FF2B5EF4-FFF2-40B4-BE49-F238E27FC236}">
                  <a16:creationId xmlns:a16="http://schemas.microsoft.com/office/drawing/2014/main" id="{7FC3C6AF-B997-0A42-BFDA-AA8A2B34403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92" y="2852"/>
              <a:ext cx="232" cy="230"/>
            </a:xfrm>
            <a:prstGeom prst="rect">
              <a:avLst/>
            </a:prstGeom>
            <a:solidFill>
              <a:srgbClr val="B2B2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r>
                <a:rPr lang="en-US" altLang="en-US" sz="1800"/>
                <a:t>2</a:t>
              </a:r>
            </a:p>
          </p:txBody>
        </p:sp>
        <p:sp>
          <p:nvSpPr>
            <p:cNvPr id="23580" name="Rectangle 32">
              <a:extLst>
                <a:ext uri="{FF2B5EF4-FFF2-40B4-BE49-F238E27FC236}">
                  <a16:creationId xmlns:a16="http://schemas.microsoft.com/office/drawing/2014/main" id="{BACBA8EE-B5B6-4445-9275-26FF3CFD215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60" y="2852"/>
              <a:ext cx="232" cy="230"/>
            </a:xfrm>
            <a:prstGeom prst="rect">
              <a:avLst/>
            </a:prstGeom>
            <a:solidFill>
              <a:srgbClr val="B2B2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r>
                <a:rPr lang="en-US" altLang="en-US" sz="1800"/>
                <a:t>1</a:t>
              </a:r>
            </a:p>
          </p:txBody>
        </p:sp>
        <p:sp>
          <p:nvSpPr>
            <p:cNvPr id="23581" name="Rectangle 31">
              <a:extLst>
                <a:ext uri="{FF2B5EF4-FFF2-40B4-BE49-F238E27FC236}">
                  <a16:creationId xmlns:a16="http://schemas.microsoft.com/office/drawing/2014/main" id="{F584DF34-C20B-1044-8E95-FC87B7B7245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28" y="2852"/>
              <a:ext cx="232" cy="230"/>
            </a:xfrm>
            <a:prstGeom prst="rect">
              <a:avLst/>
            </a:prstGeom>
            <a:solidFill>
              <a:srgbClr val="B2B2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r>
                <a:rPr lang="en-US" altLang="en-US" sz="1800"/>
                <a:t>2</a:t>
              </a:r>
            </a:p>
          </p:txBody>
        </p:sp>
        <p:sp>
          <p:nvSpPr>
            <p:cNvPr id="23582" name="Rectangle 30">
              <a:extLst>
                <a:ext uri="{FF2B5EF4-FFF2-40B4-BE49-F238E27FC236}">
                  <a16:creationId xmlns:a16="http://schemas.microsoft.com/office/drawing/2014/main" id="{F35446C9-8171-B245-B8C0-36B6E0394FC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96" y="2852"/>
              <a:ext cx="232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r>
                <a:rPr lang="en-US" altLang="en-US" sz="1800"/>
                <a:t>Q</a:t>
              </a:r>
            </a:p>
          </p:txBody>
        </p:sp>
        <p:sp>
          <p:nvSpPr>
            <p:cNvPr id="23583" name="Rectangle 29">
              <a:extLst>
                <a:ext uri="{FF2B5EF4-FFF2-40B4-BE49-F238E27FC236}">
                  <a16:creationId xmlns:a16="http://schemas.microsoft.com/office/drawing/2014/main" id="{6C8E5428-9064-1649-B8DA-AD97B7C307E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64" y="2852"/>
              <a:ext cx="232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23584" name="Rectangle 28">
              <a:extLst>
                <a:ext uri="{FF2B5EF4-FFF2-40B4-BE49-F238E27FC236}">
                  <a16:creationId xmlns:a16="http://schemas.microsoft.com/office/drawing/2014/main" id="{5E65D8E0-2C89-5A45-9B16-EFFB576F0B7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24" y="2622"/>
              <a:ext cx="232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23585" name="Rectangle 27">
              <a:extLst>
                <a:ext uri="{FF2B5EF4-FFF2-40B4-BE49-F238E27FC236}">
                  <a16:creationId xmlns:a16="http://schemas.microsoft.com/office/drawing/2014/main" id="{A4495021-10C6-5747-838B-0361AB684AD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92" y="2622"/>
              <a:ext cx="232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23586" name="Rectangle 26">
              <a:extLst>
                <a:ext uri="{FF2B5EF4-FFF2-40B4-BE49-F238E27FC236}">
                  <a16:creationId xmlns:a16="http://schemas.microsoft.com/office/drawing/2014/main" id="{209E24FE-7F75-1E4D-8246-C383F363A79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60" y="2622"/>
              <a:ext cx="232" cy="230"/>
            </a:xfrm>
            <a:prstGeom prst="rect">
              <a:avLst/>
            </a:prstGeom>
            <a:solidFill>
              <a:srgbClr val="B2B2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r>
                <a:rPr lang="en-US" altLang="en-US" sz="1800"/>
                <a:t>3</a:t>
              </a:r>
            </a:p>
          </p:txBody>
        </p:sp>
        <p:sp>
          <p:nvSpPr>
            <p:cNvPr id="23587" name="Rectangle 25">
              <a:extLst>
                <a:ext uri="{FF2B5EF4-FFF2-40B4-BE49-F238E27FC236}">
                  <a16:creationId xmlns:a16="http://schemas.microsoft.com/office/drawing/2014/main" id="{FA72DE47-F932-D04C-A060-744A94D0660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28" y="2622"/>
              <a:ext cx="232" cy="230"/>
            </a:xfrm>
            <a:prstGeom prst="rect">
              <a:avLst/>
            </a:prstGeom>
            <a:solidFill>
              <a:srgbClr val="B2B2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r>
                <a:rPr lang="en-US" altLang="en-US" sz="1800"/>
                <a:t>1</a:t>
              </a:r>
            </a:p>
          </p:txBody>
        </p:sp>
        <p:sp>
          <p:nvSpPr>
            <p:cNvPr id="23588" name="Rectangle 24">
              <a:extLst>
                <a:ext uri="{FF2B5EF4-FFF2-40B4-BE49-F238E27FC236}">
                  <a16:creationId xmlns:a16="http://schemas.microsoft.com/office/drawing/2014/main" id="{C84FF38B-759D-894F-8922-4D8AEA83A78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96" y="2622"/>
              <a:ext cx="232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23589" name="Rectangle 23">
              <a:extLst>
                <a:ext uri="{FF2B5EF4-FFF2-40B4-BE49-F238E27FC236}">
                  <a16:creationId xmlns:a16="http://schemas.microsoft.com/office/drawing/2014/main" id="{BBED46AA-E8F1-7B42-A16E-B0C4C6E0B4C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64" y="2622"/>
              <a:ext cx="232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23590" name="Rectangle 22">
              <a:extLst>
                <a:ext uri="{FF2B5EF4-FFF2-40B4-BE49-F238E27FC236}">
                  <a16:creationId xmlns:a16="http://schemas.microsoft.com/office/drawing/2014/main" id="{C3CD1F3B-AA4F-DD48-B33E-8D6A050AAAE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24" y="2392"/>
              <a:ext cx="232" cy="230"/>
            </a:xfrm>
            <a:prstGeom prst="rect">
              <a:avLst/>
            </a:prstGeom>
            <a:solidFill>
              <a:srgbClr val="B2B2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r>
                <a:rPr lang="en-US" altLang="en-US" sz="1800"/>
                <a:t>3</a:t>
              </a:r>
            </a:p>
          </p:txBody>
        </p:sp>
        <p:sp>
          <p:nvSpPr>
            <p:cNvPr id="23591" name="Rectangle 21">
              <a:extLst>
                <a:ext uri="{FF2B5EF4-FFF2-40B4-BE49-F238E27FC236}">
                  <a16:creationId xmlns:a16="http://schemas.microsoft.com/office/drawing/2014/main" id="{3BB65AF4-A3CE-BA42-9137-B009D32CC6C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92" y="2392"/>
              <a:ext cx="232" cy="230"/>
            </a:xfrm>
            <a:prstGeom prst="rect">
              <a:avLst/>
            </a:prstGeom>
            <a:solidFill>
              <a:srgbClr val="B2B2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r>
                <a:rPr lang="en-US" altLang="en-US" sz="1800"/>
                <a:t>3</a:t>
              </a:r>
            </a:p>
          </p:txBody>
        </p:sp>
        <p:sp>
          <p:nvSpPr>
            <p:cNvPr id="23592" name="Rectangle 20">
              <a:extLst>
                <a:ext uri="{FF2B5EF4-FFF2-40B4-BE49-F238E27FC236}">
                  <a16:creationId xmlns:a16="http://schemas.microsoft.com/office/drawing/2014/main" id="{7DAFECBC-0586-3B42-81AC-9507F7F5459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60" y="2392"/>
              <a:ext cx="232" cy="230"/>
            </a:xfrm>
            <a:prstGeom prst="rect">
              <a:avLst/>
            </a:prstGeom>
            <a:solidFill>
              <a:srgbClr val="B2B2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r>
                <a:rPr lang="en-US" altLang="en-US" sz="1800"/>
                <a:t>2</a:t>
              </a:r>
            </a:p>
          </p:txBody>
        </p:sp>
        <p:sp>
          <p:nvSpPr>
            <p:cNvPr id="23593" name="Rectangle 19">
              <a:extLst>
                <a:ext uri="{FF2B5EF4-FFF2-40B4-BE49-F238E27FC236}">
                  <a16:creationId xmlns:a16="http://schemas.microsoft.com/office/drawing/2014/main" id="{22F9A254-415A-0C4E-94F9-88043B8726B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28" y="2392"/>
              <a:ext cx="232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r>
                <a:rPr lang="en-US" altLang="en-US" sz="1800"/>
                <a:t>Q</a:t>
              </a:r>
            </a:p>
          </p:txBody>
        </p:sp>
        <p:sp>
          <p:nvSpPr>
            <p:cNvPr id="23594" name="Rectangle 18">
              <a:extLst>
                <a:ext uri="{FF2B5EF4-FFF2-40B4-BE49-F238E27FC236}">
                  <a16:creationId xmlns:a16="http://schemas.microsoft.com/office/drawing/2014/main" id="{E14DC5E3-A99B-3442-87AE-E98BCE51E7C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96" y="2392"/>
              <a:ext cx="232" cy="230"/>
            </a:xfrm>
            <a:prstGeom prst="rect">
              <a:avLst/>
            </a:prstGeom>
            <a:solidFill>
              <a:srgbClr val="B2B2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r>
                <a:rPr lang="en-US" altLang="en-US" sz="1800"/>
                <a:t>1</a:t>
              </a:r>
            </a:p>
          </p:txBody>
        </p:sp>
        <p:sp>
          <p:nvSpPr>
            <p:cNvPr id="23595" name="Rectangle 17">
              <a:extLst>
                <a:ext uri="{FF2B5EF4-FFF2-40B4-BE49-F238E27FC236}">
                  <a16:creationId xmlns:a16="http://schemas.microsoft.com/office/drawing/2014/main" id="{50565E09-2043-1D48-B731-85C5D832F87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64" y="2392"/>
              <a:ext cx="232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23596" name="Rectangle 16">
              <a:extLst>
                <a:ext uri="{FF2B5EF4-FFF2-40B4-BE49-F238E27FC236}">
                  <a16:creationId xmlns:a16="http://schemas.microsoft.com/office/drawing/2014/main" id="{CB6055B2-FBF2-CE4E-A187-C9ED799F054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24" y="2162"/>
              <a:ext cx="232" cy="230"/>
            </a:xfrm>
            <a:prstGeom prst="rect">
              <a:avLst/>
            </a:prstGeom>
            <a:solidFill>
              <a:srgbClr val="B2B2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r>
                <a:rPr lang="en-US" altLang="en-US" sz="1800"/>
                <a:t>1</a:t>
              </a:r>
            </a:p>
          </p:txBody>
        </p:sp>
        <p:sp>
          <p:nvSpPr>
            <p:cNvPr id="23597" name="Rectangle 15">
              <a:extLst>
                <a:ext uri="{FF2B5EF4-FFF2-40B4-BE49-F238E27FC236}">
                  <a16:creationId xmlns:a16="http://schemas.microsoft.com/office/drawing/2014/main" id="{E306367D-E8B4-274E-9BDF-51F449ADD38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92" y="2162"/>
              <a:ext cx="232" cy="230"/>
            </a:xfrm>
            <a:prstGeom prst="rect">
              <a:avLst/>
            </a:prstGeom>
            <a:solidFill>
              <a:srgbClr val="B2B2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r>
                <a:rPr lang="en-US" altLang="en-US" sz="1800"/>
                <a:t>1</a:t>
              </a:r>
            </a:p>
          </p:txBody>
        </p:sp>
        <p:sp>
          <p:nvSpPr>
            <p:cNvPr id="23598" name="Rectangle 14">
              <a:extLst>
                <a:ext uri="{FF2B5EF4-FFF2-40B4-BE49-F238E27FC236}">
                  <a16:creationId xmlns:a16="http://schemas.microsoft.com/office/drawing/2014/main" id="{90DF2B59-23DB-A841-AB95-4104DE3EFA5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60" y="2162"/>
              <a:ext cx="232" cy="230"/>
            </a:xfrm>
            <a:prstGeom prst="rect">
              <a:avLst/>
            </a:prstGeom>
            <a:solidFill>
              <a:srgbClr val="B2B2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r>
                <a:rPr lang="en-US" altLang="en-US" sz="1800"/>
                <a:t>1</a:t>
              </a:r>
            </a:p>
          </p:txBody>
        </p:sp>
        <p:sp>
          <p:nvSpPr>
            <p:cNvPr id="23599" name="Rectangle 13">
              <a:extLst>
                <a:ext uri="{FF2B5EF4-FFF2-40B4-BE49-F238E27FC236}">
                  <a16:creationId xmlns:a16="http://schemas.microsoft.com/office/drawing/2014/main" id="{56BEC9AD-373A-C949-944C-A10F880F7A0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28" y="2162"/>
              <a:ext cx="232" cy="230"/>
            </a:xfrm>
            <a:prstGeom prst="rect">
              <a:avLst/>
            </a:prstGeom>
            <a:solidFill>
              <a:srgbClr val="B2B2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r>
                <a:rPr lang="en-US" altLang="en-US" sz="1800"/>
                <a:t>1</a:t>
              </a:r>
            </a:p>
          </p:txBody>
        </p:sp>
        <p:sp>
          <p:nvSpPr>
            <p:cNvPr id="23600" name="Rectangle 12">
              <a:extLst>
                <a:ext uri="{FF2B5EF4-FFF2-40B4-BE49-F238E27FC236}">
                  <a16:creationId xmlns:a16="http://schemas.microsoft.com/office/drawing/2014/main" id="{0B8948B3-CAE3-2B4D-A9EA-297B6D81408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96" y="2162"/>
              <a:ext cx="232" cy="230"/>
            </a:xfrm>
            <a:prstGeom prst="rect">
              <a:avLst/>
            </a:prstGeom>
            <a:solidFill>
              <a:srgbClr val="B2B2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r>
                <a:rPr lang="en-US" altLang="en-US" sz="1800"/>
                <a:t>1</a:t>
              </a:r>
            </a:p>
          </p:txBody>
        </p:sp>
        <p:sp>
          <p:nvSpPr>
            <p:cNvPr id="23601" name="Rectangle 11">
              <a:extLst>
                <a:ext uri="{FF2B5EF4-FFF2-40B4-BE49-F238E27FC236}">
                  <a16:creationId xmlns:a16="http://schemas.microsoft.com/office/drawing/2014/main" id="{EFB3CC96-E519-FC46-AA4F-A5016EE6B28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64" y="2162"/>
              <a:ext cx="232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r>
                <a:rPr lang="en-US" altLang="en-US" sz="1800"/>
                <a:t>Q</a:t>
              </a:r>
            </a:p>
          </p:txBody>
        </p:sp>
        <p:sp>
          <p:nvSpPr>
            <p:cNvPr id="23602" name="Rectangle 10">
              <a:extLst>
                <a:ext uri="{FF2B5EF4-FFF2-40B4-BE49-F238E27FC236}">
                  <a16:creationId xmlns:a16="http://schemas.microsoft.com/office/drawing/2014/main" id="{8ADBAB23-C1B6-6640-B410-31A58444C8C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24" y="1932"/>
              <a:ext cx="232" cy="230"/>
            </a:xfrm>
            <a:prstGeom prst="rect">
              <a:avLst/>
            </a:prstGeom>
            <a:solidFill>
              <a:srgbClr val="B2B2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r>
                <a:rPr lang="en-US" altLang="en-US" sz="1800"/>
                <a:t>2</a:t>
              </a:r>
            </a:p>
          </p:txBody>
        </p:sp>
        <p:sp>
          <p:nvSpPr>
            <p:cNvPr id="23603" name="Rectangle 9">
              <a:extLst>
                <a:ext uri="{FF2B5EF4-FFF2-40B4-BE49-F238E27FC236}">
                  <a16:creationId xmlns:a16="http://schemas.microsoft.com/office/drawing/2014/main" id="{5BBDC454-90ED-6648-A09F-B4FAEA3E724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92" y="1932"/>
              <a:ext cx="232" cy="230"/>
            </a:xfrm>
            <a:prstGeom prst="rect">
              <a:avLst/>
            </a:prstGeom>
            <a:solidFill>
              <a:srgbClr val="B2B2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r>
                <a:rPr lang="en-US" altLang="en-US" sz="1800"/>
                <a:t>3</a:t>
              </a:r>
            </a:p>
          </p:txBody>
        </p:sp>
        <p:sp>
          <p:nvSpPr>
            <p:cNvPr id="23604" name="Rectangle 8">
              <a:extLst>
                <a:ext uri="{FF2B5EF4-FFF2-40B4-BE49-F238E27FC236}">
                  <a16:creationId xmlns:a16="http://schemas.microsoft.com/office/drawing/2014/main" id="{FB422A83-0985-B04E-9105-D9F18A5FB2C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60" y="1932"/>
              <a:ext cx="232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23605" name="Rectangle 7">
              <a:extLst>
                <a:ext uri="{FF2B5EF4-FFF2-40B4-BE49-F238E27FC236}">
                  <a16:creationId xmlns:a16="http://schemas.microsoft.com/office/drawing/2014/main" id="{5EC2652E-DCEF-C143-8477-35BA88BCC7E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28" y="1932"/>
              <a:ext cx="232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23606" name="Rectangle 6">
              <a:extLst>
                <a:ext uri="{FF2B5EF4-FFF2-40B4-BE49-F238E27FC236}">
                  <a16:creationId xmlns:a16="http://schemas.microsoft.com/office/drawing/2014/main" id="{0829DA0F-755C-3046-8508-8A0C53291C2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96" y="1932"/>
              <a:ext cx="232" cy="230"/>
            </a:xfrm>
            <a:prstGeom prst="rect">
              <a:avLst/>
            </a:prstGeom>
            <a:solidFill>
              <a:srgbClr val="B2B2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r>
                <a:rPr lang="en-US" altLang="en-US" sz="1800"/>
                <a:t>1</a:t>
              </a:r>
            </a:p>
          </p:txBody>
        </p:sp>
        <p:sp>
          <p:nvSpPr>
            <p:cNvPr id="23607" name="Rectangle 5">
              <a:extLst>
                <a:ext uri="{FF2B5EF4-FFF2-40B4-BE49-F238E27FC236}">
                  <a16:creationId xmlns:a16="http://schemas.microsoft.com/office/drawing/2014/main" id="{FD7F63C0-61E1-3C40-BF8A-6357AA37065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64" y="1932"/>
              <a:ext cx="232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23608" name="Line 41">
              <a:extLst>
                <a:ext uri="{FF2B5EF4-FFF2-40B4-BE49-F238E27FC236}">
                  <a16:creationId xmlns:a16="http://schemas.microsoft.com/office/drawing/2014/main" id="{B737D442-C42D-0C4B-9B66-5D0E8CBBDF3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064" y="1932"/>
              <a:ext cx="1392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09" name="Line 42">
              <a:extLst>
                <a:ext uri="{FF2B5EF4-FFF2-40B4-BE49-F238E27FC236}">
                  <a16:creationId xmlns:a16="http://schemas.microsoft.com/office/drawing/2014/main" id="{CB7F423B-93FE-1843-B0B2-3FA57E9DC39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064" y="2162"/>
              <a:ext cx="139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10" name="Line 43">
              <a:extLst>
                <a:ext uri="{FF2B5EF4-FFF2-40B4-BE49-F238E27FC236}">
                  <a16:creationId xmlns:a16="http://schemas.microsoft.com/office/drawing/2014/main" id="{CDA08A71-0971-A04F-982B-76DA40F908A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064" y="2392"/>
              <a:ext cx="139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11" name="Line 44">
              <a:extLst>
                <a:ext uri="{FF2B5EF4-FFF2-40B4-BE49-F238E27FC236}">
                  <a16:creationId xmlns:a16="http://schemas.microsoft.com/office/drawing/2014/main" id="{697D09C9-007D-CD44-B6F7-88079CAF78E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064" y="2622"/>
              <a:ext cx="139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12" name="Line 45">
              <a:extLst>
                <a:ext uri="{FF2B5EF4-FFF2-40B4-BE49-F238E27FC236}">
                  <a16:creationId xmlns:a16="http://schemas.microsoft.com/office/drawing/2014/main" id="{A4D59381-A43D-DA43-A442-B98A57522FF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064" y="2852"/>
              <a:ext cx="139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13" name="Line 46">
              <a:extLst>
                <a:ext uri="{FF2B5EF4-FFF2-40B4-BE49-F238E27FC236}">
                  <a16:creationId xmlns:a16="http://schemas.microsoft.com/office/drawing/2014/main" id="{2ABDE064-EDF9-C04B-B903-96E702FB15F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064" y="3082"/>
              <a:ext cx="139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14" name="Line 47">
              <a:extLst>
                <a:ext uri="{FF2B5EF4-FFF2-40B4-BE49-F238E27FC236}">
                  <a16:creationId xmlns:a16="http://schemas.microsoft.com/office/drawing/2014/main" id="{013C3A2D-7A49-DE45-9887-68823EFCA54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064" y="3312"/>
              <a:ext cx="1392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15" name="Line 48">
              <a:extLst>
                <a:ext uri="{FF2B5EF4-FFF2-40B4-BE49-F238E27FC236}">
                  <a16:creationId xmlns:a16="http://schemas.microsoft.com/office/drawing/2014/main" id="{F93B37C5-B1B9-4243-AF75-EDAA9D387E1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064" y="1932"/>
              <a:ext cx="0" cy="138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16" name="Line 49">
              <a:extLst>
                <a:ext uri="{FF2B5EF4-FFF2-40B4-BE49-F238E27FC236}">
                  <a16:creationId xmlns:a16="http://schemas.microsoft.com/office/drawing/2014/main" id="{787F4D3C-1B2F-A64F-B385-D9A38830ACE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96" y="1932"/>
              <a:ext cx="0" cy="138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17" name="Line 50">
              <a:extLst>
                <a:ext uri="{FF2B5EF4-FFF2-40B4-BE49-F238E27FC236}">
                  <a16:creationId xmlns:a16="http://schemas.microsoft.com/office/drawing/2014/main" id="{F2C57594-B4C6-DE40-A551-B94E09686DD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28" y="1932"/>
              <a:ext cx="0" cy="138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18" name="Line 51">
              <a:extLst>
                <a:ext uri="{FF2B5EF4-FFF2-40B4-BE49-F238E27FC236}">
                  <a16:creationId xmlns:a16="http://schemas.microsoft.com/office/drawing/2014/main" id="{1C920B07-34F5-BC4E-80A8-B0616F08C8B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60" y="1932"/>
              <a:ext cx="0" cy="138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19" name="Line 52">
              <a:extLst>
                <a:ext uri="{FF2B5EF4-FFF2-40B4-BE49-F238E27FC236}">
                  <a16:creationId xmlns:a16="http://schemas.microsoft.com/office/drawing/2014/main" id="{5ACCC27F-4562-CD4E-9961-89789C53CB5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92" y="1932"/>
              <a:ext cx="0" cy="138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20" name="Line 53">
              <a:extLst>
                <a:ext uri="{FF2B5EF4-FFF2-40B4-BE49-F238E27FC236}">
                  <a16:creationId xmlns:a16="http://schemas.microsoft.com/office/drawing/2014/main" id="{4ECF5CC3-2213-C046-9BE0-D903928C776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224" y="1932"/>
              <a:ext cx="0" cy="138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21" name="Line 54">
              <a:extLst>
                <a:ext uri="{FF2B5EF4-FFF2-40B4-BE49-F238E27FC236}">
                  <a16:creationId xmlns:a16="http://schemas.microsoft.com/office/drawing/2014/main" id="{036D60ED-0544-7F48-B2B6-76D56DD4BBF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56" y="1932"/>
              <a:ext cx="0" cy="23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22" name="Line 56">
              <a:extLst>
                <a:ext uri="{FF2B5EF4-FFF2-40B4-BE49-F238E27FC236}">
                  <a16:creationId xmlns:a16="http://schemas.microsoft.com/office/drawing/2014/main" id="{6F06E925-117D-7346-9F24-88694F1F853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56" y="2162"/>
              <a:ext cx="0" cy="115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23" name="Rectangle 70">
              <a:extLst>
                <a:ext uri="{FF2B5EF4-FFF2-40B4-BE49-F238E27FC236}">
                  <a16:creationId xmlns:a16="http://schemas.microsoft.com/office/drawing/2014/main" id="{6ED92F1A-E80C-4540-8C95-65B5082F8DA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78" y="3312"/>
              <a:ext cx="320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buFontTx/>
                <a:buNone/>
              </a:pPr>
              <a:r>
                <a:rPr lang="en-US" altLang="en-US" sz="1800"/>
                <a:t>Q6</a:t>
              </a:r>
            </a:p>
          </p:txBody>
        </p:sp>
        <p:sp>
          <p:nvSpPr>
            <p:cNvPr id="23624" name="Rectangle 69">
              <a:extLst>
                <a:ext uri="{FF2B5EF4-FFF2-40B4-BE49-F238E27FC236}">
                  <a16:creationId xmlns:a16="http://schemas.microsoft.com/office/drawing/2014/main" id="{33A5C10F-5893-A442-949C-C604F03AA04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28" y="3312"/>
              <a:ext cx="384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buFontTx/>
                <a:buNone/>
              </a:pPr>
              <a:r>
                <a:rPr lang="en-US" altLang="en-US" sz="1800"/>
                <a:t>Q5</a:t>
              </a:r>
            </a:p>
          </p:txBody>
        </p:sp>
        <p:sp>
          <p:nvSpPr>
            <p:cNvPr id="23625" name="Rectangle 68">
              <a:extLst>
                <a:ext uri="{FF2B5EF4-FFF2-40B4-BE49-F238E27FC236}">
                  <a16:creationId xmlns:a16="http://schemas.microsoft.com/office/drawing/2014/main" id="{55701F4E-FCCD-214F-892A-13590F3FFAF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55" y="3312"/>
              <a:ext cx="416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buFontTx/>
                <a:buNone/>
              </a:pPr>
              <a:r>
                <a:rPr lang="en-US" altLang="en-US" sz="1800"/>
                <a:t>Q4</a:t>
              </a:r>
            </a:p>
          </p:txBody>
        </p:sp>
        <p:sp>
          <p:nvSpPr>
            <p:cNvPr id="23626" name="Rectangle 67">
              <a:extLst>
                <a:ext uri="{FF2B5EF4-FFF2-40B4-BE49-F238E27FC236}">
                  <a16:creationId xmlns:a16="http://schemas.microsoft.com/office/drawing/2014/main" id="{D8CA7F8F-9921-1540-B550-E7ED8FD7C39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48" y="3312"/>
              <a:ext cx="384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buFontTx/>
                <a:buNone/>
              </a:pPr>
              <a:r>
                <a:rPr lang="en-US" altLang="en-US" sz="1800"/>
                <a:t>Q3</a:t>
              </a:r>
            </a:p>
          </p:txBody>
        </p:sp>
        <p:sp>
          <p:nvSpPr>
            <p:cNvPr id="23627" name="Rectangle 66">
              <a:extLst>
                <a:ext uri="{FF2B5EF4-FFF2-40B4-BE49-F238E27FC236}">
                  <a16:creationId xmlns:a16="http://schemas.microsoft.com/office/drawing/2014/main" id="{CA8F084A-EECC-9040-8DF0-7DFE172868F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47" y="3312"/>
              <a:ext cx="384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buFontTx/>
                <a:buNone/>
              </a:pPr>
              <a:r>
                <a:rPr lang="en-US" altLang="en-US" sz="1800"/>
                <a:t>Q2</a:t>
              </a:r>
            </a:p>
          </p:txBody>
        </p:sp>
        <p:sp>
          <p:nvSpPr>
            <p:cNvPr id="23628" name="Rectangle 65">
              <a:extLst>
                <a:ext uri="{FF2B5EF4-FFF2-40B4-BE49-F238E27FC236}">
                  <a16:creationId xmlns:a16="http://schemas.microsoft.com/office/drawing/2014/main" id="{FFC8E550-840E-9348-AF2F-65A89266C0E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16" y="3312"/>
              <a:ext cx="320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buFontTx/>
                <a:buNone/>
              </a:pPr>
              <a:r>
                <a:rPr lang="en-US" altLang="en-US" sz="1800"/>
                <a:t>Q1</a:t>
              </a:r>
            </a:p>
          </p:txBody>
        </p:sp>
        <p:sp>
          <p:nvSpPr>
            <p:cNvPr id="23629" name="Line 71">
              <a:extLst>
                <a:ext uri="{FF2B5EF4-FFF2-40B4-BE49-F238E27FC236}">
                  <a16:creationId xmlns:a16="http://schemas.microsoft.com/office/drawing/2014/main" id="{434C1EF4-A161-894B-8E07-FE796AE7982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12" y="3312"/>
              <a:ext cx="1344" cy="0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30" name="Rectangle 735">
              <a:extLst>
                <a:ext uri="{FF2B5EF4-FFF2-40B4-BE49-F238E27FC236}">
                  <a16:creationId xmlns:a16="http://schemas.microsoft.com/office/drawing/2014/main" id="{A4C2A9B0-D5CB-3947-B20E-07BB89BCE5B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72" y="3100"/>
              <a:ext cx="192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buFontTx/>
                <a:buNone/>
              </a:pPr>
              <a:r>
                <a:rPr lang="en-US" altLang="en-US" sz="1800"/>
                <a:t>6</a:t>
              </a:r>
            </a:p>
          </p:txBody>
        </p:sp>
        <p:sp>
          <p:nvSpPr>
            <p:cNvPr id="23631" name="Rectangle 734">
              <a:extLst>
                <a:ext uri="{FF2B5EF4-FFF2-40B4-BE49-F238E27FC236}">
                  <a16:creationId xmlns:a16="http://schemas.microsoft.com/office/drawing/2014/main" id="{AD8434CF-7B66-584E-B8AF-F2699A2CC83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72" y="2870"/>
              <a:ext cx="192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buFontTx/>
                <a:buNone/>
              </a:pPr>
              <a:r>
                <a:rPr lang="en-US" altLang="en-US" sz="1800"/>
                <a:t>5</a:t>
              </a:r>
            </a:p>
          </p:txBody>
        </p:sp>
        <p:sp>
          <p:nvSpPr>
            <p:cNvPr id="23632" name="Rectangle 733">
              <a:extLst>
                <a:ext uri="{FF2B5EF4-FFF2-40B4-BE49-F238E27FC236}">
                  <a16:creationId xmlns:a16="http://schemas.microsoft.com/office/drawing/2014/main" id="{6A015D6B-8C27-244E-937A-A9265345640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72" y="2640"/>
              <a:ext cx="192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buFontTx/>
                <a:buNone/>
              </a:pPr>
              <a:r>
                <a:rPr lang="en-US" altLang="en-US" sz="1800"/>
                <a:t>4</a:t>
              </a:r>
            </a:p>
          </p:txBody>
        </p:sp>
        <p:sp>
          <p:nvSpPr>
            <p:cNvPr id="23633" name="Rectangle 732">
              <a:extLst>
                <a:ext uri="{FF2B5EF4-FFF2-40B4-BE49-F238E27FC236}">
                  <a16:creationId xmlns:a16="http://schemas.microsoft.com/office/drawing/2014/main" id="{E18E231E-13D7-8541-B307-84EE344EF71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72" y="2410"/>
              <a:ext cx="192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buFontTx/>
                <a:buNone/>
              </a:pPr>
              <a:r>
                <a:rPr lang="en-US" altLang="en-US" sz="1800"/>
                <a:t>3</a:t>
              </a:r>
            </a:p>
          </p:txBody>
        </p:sp>
        <p:sp>
          <p:nvSpPr>
            <p:cNvPr id="23634" name="Rectangle 731">
              <a:extLst>
                <a:ext uri="{FF2B5EF4-FFF2-40B4-BE49-F238E27FC236}">
                  <a16:creationId xmlns:a16="http://schemas.microsoft.com/office/drawing/2014/main" id="{CEF22816-66BA-904E-B5CA-0582DBE284B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72" y="2180"/>
              <a:ext cx="192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buFontTx/>
                <a:buNone/>
              </a:pPr>
              <a:r>
                <a:rPr lang="en-US" altLang="en-US" sz="1800"/>
                <a:t>2</a:t>
              </a:r>
            </a:p>
          </p:txBody>
        </p:sp>
        <p:sp>
          <p:nvSpPr>
            <p:cNvPr id="23635" name="Rectangle 730">
              <a:extLst>
                <a:ext uri="{FF2B5EF4-FFF2-40B4-BE49-F238E27FC236}">
                  <a16:creationId xmlns:a16="http://schemas.microsoft.com/office/drawing/2014/main" id="{4D0D1CBC-1C34-3C4B-8A99-A5B3D7901C0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72" y="1950"/>
              <a:ext cx="192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buFontTx/>
                <a:buNone/>
              </a:pPr>
              <a:r>
                <a:rPr lang="en-US" altLang="en-US" sz="1800"/>
                <a:t>1</a:t>
              </a:r>
            </a:p>
          </p:txBody>
        </p:sp>
        <p:sp>
          <p:nvSpPr>
            <p:cNvPr id="23636" name="Line 891">
              <a:extLst>
                <a:ext uri="{FF2B5EF4-FFF2-40B4-BE49-F238E27FC236}">
                  <a16:creationId xmlns:a16="http://schemas.microsoft.com/office/drawing/2014/main" id="{F7CDEBE2-98BA-E346-A6D2-A19291E846A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56" y="1920"/>
              <a:ext cx="0" cy="115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Presentation1">
  <a:themeElements>
    <a:clrScheme name="Presentation1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resentation1">
      <a:majorFont>
        <a:latin typeface="Helvetica"/>
        <a:ea typeface="宋体"/>
        <a:cs typeface=""/>
      </a:majorFont>
      <a:minorFont>
        <a:latin typeface="Helvetic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9050" cap="flat" cmpd="sng" algn="ctr">
          <a:solidFill>
            <a:schemeClr val="tx1"/>
          </a:solidFill>
          <a:prstDash val="solid"/>
          <a:round/>
          <a:headEnd type="none" w="med" len="med"/>
          <a:tailEnd type="triangl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>
            <a:srgbClr val="3A65BC"/>
          </a:buClr>
          <a:buSzTx/>
          <a:buFontTx/>
          <a:buNone/>
          <a:tabLst/>
          <a:defRPr kumimoji="0" lang="zh-CN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Helvetica" pitchFamily="34" charset="0"/>
            <a:ea typeface="宋体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9050" cap="flat" cmpd="sng" algn="ctr">
          <a:solidFill>
            <a:schemeClr val="tx1"/>
          </a:solidFill>
          <a:prstDash val="solid"/>
          <a:round/>
          <a:headEnd type="none" w="med" len="med"/>
          <a:tailEnd type="triangl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>
            <a:srgbClr val="3A65BC"/>
          </a:buClr>
          <a:buSzTx/>
          <a:buFontTx/>
          <a:buNone/>
          <a:tabLst/>
          <a:defRPr kumimoji="0" lang="zh-CN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Helvetica" pitchFamily="34" charset="0"/>
            <a:ea typeface="宋体" charset="-122"/>
          </a:defRPr>
        </a:defPPr>
      </a:lstStyle>
    </a:lnDef>
  </a:objectDefaults>
  <a:extraClrSchemeLst>
    <a:extraClrScheme>
      <a:clrScheme name="Presentation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1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1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1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1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1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1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1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1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1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1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1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\\cse-profile\Redirect\choueiry\Application Data\Microsoft\Templates\Presentation1.pot</Template>
  <TotalTime>4563</TotalTime>
  <Words>1601</Words>
  <Application>Microsoft Macintosh PowerPoint</Application>
  <PresentationFormat>On-screen Show (4:3)</PresentationFormat>
  <Paragraphs>504</Paragraphs>
  <Slides>25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31" baseType="lpstr">
      <vt:lpstr>Helvetica</vt:lpstr>
      <vt:lpstr>宋体</vt:lpstr>
      <vt:lpstr>Arial</vt:lpstr>
      <vt:lpstr>Symbol</vt:lpstr>
      <vt:lpstr>Wingdings</vt:lpstr>
      <vt:lpstr>Presentation1</vt:lpstr>
      <vt:lpstr>PowerPoint Presentation</vt:lpstr>
      <vt:lpstr>Reading</vt:lpstr>
      <vt:lpstr>Context</vt:lpstr>
      <vt:lpstr>Problems with empirical studies</vt:lpstr>
      <vt:lpstr>Significance of this paper</vt:lpstr>
      <vt:lpstr>Assumptions</vt:lpstr>
      <vt:lpstr>Contributions</vt:lpstr>
      <vt:lpstr>Definitions (I)</vt:lpstr>
      <vt:lpstr>6 Queens: representation</vt:lpstr>
      <vt:lpstr>Chronological backtracking</vt:lpstr>
      <vt:lpstr>Backjumping</vt:lpstr>
      <vt:lpstr>Conflict directed backjumping</vt:lpstr>
      <vt:lpstr>Forward checking</vt:lpstr>
      <vt:lpstr>Two Important Lemmas</vt:lpstr>
      <vt:lpstr>Theorem 1: sufficient conditions</vt:lpstr>
      <vt:lpstr>Theorem2: necessary conditions</vt:lpstr>
      <vt:lpstr>Conditions graph</vt:lpstr>
      <vt:lpstr>PowerPoint Presentation</vt:lpstr>
      <vt:lpstr>Corollary 1</vt:lpstr>
      <vt:lpstr>Proofs</vt:lpstr>
      <vt:lpstr>Extensions</vt:lpstr>
      <vt:lpstr>Fixing BM hybrids</vt:lpstr>
      <vt:lpstr>Hierarchy 1: number of nodes visited</vt:lpstr>
      <vt:lpstr>Hierarchy 2: # of consistency checks</vt:lpstr>
      <vt:lpstr>Conclusions</vt:lpstr>
    </vt:vector>
  </TitlesOfParts>
  <Company>University of Nebraska - Lincoln</Company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choueiry</dc:creator>
  <cp:lastModifiedBy>Microsoft Office User</cp:lastModifiedBy>
  <cp:revision>263</cp:revision>
  <cp:lastPrinted>2015-10-07T20:14:04Z</cp:lastPrinted>
  <dcterms:created xsi:type="dcterms:W3CDTF">2004-09-04T03:37:41Z</dcterms:created>
  <dcterms:modified xsi:type="dcterms:W3CDTF">2019-01-07T01:23:50Z</dcterms:modified>
</cp:coreProperties>
</file>