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7"/>
    <p:restoredTop sz="94666"/>
  </p:normalViewPr>
  <p:slideViewPr>
    <p:cSldViewPr snapToGrid="0" snapToObjects="1">
      <p:cViewPr varScale="1">
        <p:scale>
          <a:sx n="70" d="100"/>
          <a:sy n="70" d="100"/>
        </p:scale>
        <p:origin x="216" y="9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728EAD-911E-1344-9471-9A3C543E16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327AB6-EE61-7640-9390-EA6F239E2A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2268BB-4C42-744B-850D-B108BC22D9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2EA5B-E035-F640-BC03-80F569B48842}" type="datetimeFigureOut">
              <a:rPr lang="en-US" smtClean="0"/>
              <a:t>1/15/19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9CA0B4-317D-3D4D-A916-9850A778A9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E0746B-153B-724F-ACE7-C8474330B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FD1AD-1E96-724F-83C0-265CC3F508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375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4DCB44-A88C-D146-8E6D-3BFA7B2848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505647-07A7-4740-872D-F64C06B12C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E7EF2F-7CD5-574D-9577-43DCAA322F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2EA5B-E035-F640-BC03-80F569B48842}" type="datetimeFigureOut">
              <a:rPr lang="en-US" smtClean="0"/>
              <a:t>1/15/19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B28730-2865-F14D-8CFD-8931515532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0504AC-E900-DD44-9BCA-6E0E24536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FD1AD-1E96-724F-83C0-265CC3F508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253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4EA40F2-689D-DF4F-B65F-0738843646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6EDD38-C501-4A47-96D0-B132705918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45A58E-37C7-4445-A262-9C165C7F08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2EA5B-E035-F640-BC03-80F569B48842}" type="datetimeFigureOut">
              <a:rPr lang="en-US" smtClean="0"/>
              <a:t>1/15/19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FE72D8-BC2A-1E42-870E-B2222863A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A10B02-A65E-AC48-894D-B5E4442DEE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FD1AD-1E96-724F-83C0-265CC3F508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518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EA0B93-B54C-0A4F-92CC-7849CC929A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73EF7B-4EE5-0B49-A3FE-1429FE7FE3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2B6CB8-55C0-FE47-A33E-F235C9777C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2EA5B-E035-F640-BC03-80F569B48842}" type="datetimeFigureOut">
              <a:rPr lang="en-US" smtClean="0"/>
              <a:t>1/15/19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BD1666-DE13-BE4C-9193-DC9670536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1C6ACB-9910-2B4A-8750-A1F71F313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FD1AD-1E96-724F-83C0-265CC3F508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175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F6D63B-4672-FA4E-B1B3-BBA1E52600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036460-EEA2-234A-9CC2-6219024911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323351-9AF3-574C-9E52-322EAC80F3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2EA5B-E035-F640-BC03-80F569B48842}" type="datetimeFigureOut">
              <a:rPr lang="en-US" smtClean="0"/>
              <a:t>1/15/19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3A4A9E-C117-554E-8DB9-5B41872158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FEE823-7DA4-C94A-A5AE-2DCC1CF18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FD1AD-1E96-724F-83C0-265CC3F508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375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3CCE10-EA11-4743-89D2-17D90BBF1F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AAF50F-D070-5A4A-8C6D-8E2B418A14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52D421-C508-3442-BBEC-768F0B94F4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BADCDF-92E1-074C-849C-F41908435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2EA5B-E035-F640-BC03-80F569B48842}" type="datetimeFigureOut">
              <a:rPr lang="en-US" smtClean="0"/>
              <a:t>1/15/19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69B462-6B1F-2843-ABA4-BD312E5326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5739DA-496E-6744-9076-7BF4341372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FD1AD-1E96-724F-83C0-265CC3F508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777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4B53C4-F31F-2E4B-823D-511124C168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E13B82-3231-0E40-B811-5B0088BDD7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AB8FC1-8468-804D-9E99-96A9C52629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0E9673D-FD9A-584B-9B36-D51C6C716D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EFFC86C-5498-8C4F-9281-AA0291F2ED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6F97691-09E8-1644-9EE2-03BDEF8CC4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2EA5B-E035-F640-BC03-80F569B48842}" type="datetimeFigureOut">
              <a:rPr lang="en-US" smtClean="0"/>
              <a:t>1/15/19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230DC77-A1D3-054B-A091-85DA8F3E5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22966A8-0DFC-9F49-A877-A298BD3096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FD1AD-1E96-724F-83C0-265CC3F508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0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581523-33AA-0944-AE4E-33856F05F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90C9AC5-02D2-7841-AEEE-B67AB7D723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2EA5B-E035-F640-BC03-80F569B48842}" type="datetimeFigureOut">
              <a:rPr lang="en-US" smtClean="0"/>
              <a:t>1/15/19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711BB3-B145-A94F-A9B0-93DF4E7968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26872-3FA8-8646-9CEF-FEB2A9B978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FD1AD-1E96-724F-83C0-265CC3F508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8160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50BCF15-982B-C94C-9A82-188E7DFFF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2EA5B-E035-F640-BC03-80F569B48842}" type="datetimeFigureOut">
              <a:rPr lang="en-US" smtClean="0"/>
              <a:t>1/15/19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8BAC84-B1CB-2740-964D-3F120A66D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5F0C3C-16AA-D941-8B80-D05173F6F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FD1AD-1E96-724F-83C0-265CC3F508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612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63D1D-1D1D-414C-B3E2-B6896EDDF7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6531E2-8CF3-4441-8AFB-2C6C3C883B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F31E1A-1F04-614F-9FFD-65236AAB1D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12029B-F8F9-3C47-92C0-59F67C13AC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2EA5B-E035-F640-BC03-80F569B48842}" type="datetimeFigureOut">
              <a:rPr lang="en-US" smtClean="0"/>
              <a:t>1/15/19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4F8C14-0945-2E4A-BA96-EE63C8BA05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F6110D-456E-B14A-BD68-F0549B93D4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FD1AD-1E96-724F-83C0-265CC3F508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437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89E593-2F49-1542-9DF3-7C46A654CD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B96067-2D1C-EA4F-A7D6-2665EABFFB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F14DAA-FA1D-5847-B63E-6D5E5D91A2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E62E2A-3DB6-4648-9928-F835FB09E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2EA5B-E035-F640-BC03-80F569B48842}" type="datetimeFigureOut">
              <a:rPr lang="en-US" smtClean="0"/>
              <a:t>1/15/19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43BF74-F371-0B46-B394-859B49D52B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20F90C-1C9B-3F48-9E09-DF84D981A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FD1AD-1E96-724F-83C0-265CC3F508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261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4D9BFC-12A7-0A46-B47D-ED13EC244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33E96B-CCD2-434F-B170-2E67B8AB5B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189083-058B-8145-96C4-2CA36095F4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32EA5B-E035-F640-BC03-80F569B48842}" type="datetimeFigureOut">
              <a:rPr lang="en-US" smtClean="0"/>
              <a:t>1/15/19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587ED0-8033-C541-84EC-D8D84D524C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444E6B-9DA9-0B44-A878-DA4BECE2C7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AFD1AD-1E96-724F-83C0-265CC3F508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855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E298A8F3-8BCE-844B-9B9F-7A15642FD75C}"/>
              </a:ext>
            </a:extLst>
          </p:cNvPr>
          <p:cNvSpPr/>
          <p:nvPr/>
        </p:nvSpPr>
        <p:spPr>
          <a:xfrm>
            <a:off x="5675743" y="2019195"/>
            <a:ext cx="889348" cy="38830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Root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32319CB2-5909-CD42-8EAF-7B9E87832510}"/>
              </a:ext>
            </a:extLst>
          </p:cNvPr>
          <p:cNvSpPr/>
          <p:nvPr/>
        </p:nvSpPr>
        <p:spPr>
          <a:xfrm>
            <a:off x="1601425" y="4361978"/>
            <a:ext cx="1064712" cy="38830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0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89BCD46-38E5-E24E-BD82-100EC4AFA635}"/>
              </a:ext>
            </a:extLst>
          </p:cNvPr>
          <p:cNvSpPr/>
          <p:nvPr/>
        </p:nvSpPr>
        <p:spPr>
          <a:xfrm>
            <a:off x="2790788" y="4366156"/>
            <a:ext cx="1064712" cy="38830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0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2967EB26-50DA-0A49-B2A1-502A57B42966}"/>
              </a:ext>
            </a:extLst>
          </p:cNvPr>
          <p:cNvSpPr/>
          <p:nvPr/>
        </p:nvSpPr>
        <p:spPr>
          <a:xfrm>
            <a:off x="3980151" y="4366156"/>
            <a:ext cx="1064712" cy="38830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0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579A6178-8ABE-E942-AF51-012EFDACDFB5}"/>
              </a:ext>
            </a:extLst>
          </p:cNvPr>
          <p:cNvSpPr/>
          <p:nvPr/>
        </p:nvSpPr>
        <p:spPr>
          <a:xfrm>
            <a:off x="5169514" y="4366156"/>
            <a:ext cx="1064712" cy="38830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0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57B828CE-533A-1F44-B15F-939C0EFAF39C}"/>
              </a:ext>
            </a:extLst>
          </p:cNvPr>
          <p:cNvSpPr/>
          <p:nvPr/>
        </p:nvSpPr>
        <p:spPr>
          <a:xfrm>
            <a:off x="6358877" y="4366156"/>
            <a:ext cx="1064712" cy="38830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0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F874EE4-6E52-1641-856D-E8633950C35D}"/>
              </a:ext>
            </a:extLst>
          </p:cNvPr>
          <p:cNvSpPr/>
          <p:nvPr/>
        </p:nvSpPr>
        <p:spPr>
          <a:xfrm>
            <a:off x="7548240" y="4366156"/>
            <a:ext cx="1064712" cy="38830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0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7FE19B5D-130E-6741-9AE0-AB668003E7CF}"/>
              </a:ext>
            </a:extLst>
          </p:cNvPr>
          <p:cNvSpPr/>
          <p:nvPr/>
        </p:nvSpPr>
        <p:spPr>
          <a:xfrm>
            <a:off x="8737603" y="4366156"/>
            <a:ext cx="1064712" cy="38830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0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B7E0ED48-5530-374D-A545-CBE4824C2BF6}"/>
              </a:ext>
            </a:extLst>
          </p:cNvPr>
          <p:cNvSpPr/>
          <p:nvPr/>
        </p:nvSpPr>
        <p:spPr>
          <a:xfrm>
            <a:off x="9926965" y="4366154"/>
            <a:ext cx="1064712" cy="38830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0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341D3F17-C72B-044A-B1D3-FA7960514AB4}"/>
              </a:ext>
            </a:extLst>
          </p:cNvPr>
          <p:cNvSpPr/>
          <p:nvPr/>
        </p:nvSpPr>
        <p:spPr>
          <a:xfrm>
            <a:off x="2219243" y="3578266"/>
            <a:ext cx="1064712" cy="38830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0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0C83AB74-17D3-894A-ABC1-4E6A1C163286}"/>
              </a:ext>
            </a:extLst>
          </p:cNvPr>
          <p:cNvSpPr/>
          <p:nvPr/>
        </p:nvSpPr>
        <p:spPr>
          <a:xfrm>
            <a:off x="4582544" y="3582444"/>
            <a:ext cx="1064712" cy="38830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0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E68C1FA1-69CE-9E41-A9BE-E408940D4547}"/>
              </a:ext>
            </a:extLst>
          </p:cNvPr>
          <p:cNvSpPr/>
          <p:nvPr/>
        </p:nvSpPr>
        <p:spPr>
          <a:xfrm>
            <a:off x="6945845" y="3582444"/>
            <a:ext cx="1064712" cy="38830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0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895AEBCF-E633-214D-9134-94C95C41326B}"/>
              </a:ext>
            </a:extLst>
          </p:cNvPr>
          <p:cNvSpPr/>
          <p:nvPr/>
        </p:nvSpPr>
        <p:spPr>
          <a:xfrm>
            <a:off x="9309145" y="3578265"/>
            <a:ext cx="1064712" cy="38830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0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ECC77E3A-9A16-894A-8A11-122623A9ABA0}"/>
              </a:ext>
            </a:extLst>
          </p:cNvPr>
          <p:cNvSpPr/>
          <p:nvPr/>
        </p:nvSpPr>
        <p:spPr>
          <a:xfrm>
            <a:off x="3283955" y="2798730"/>
            <a:ext cx="1064712" cy="38830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0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33348C9C-42D7-784C-8EC0-A82F9EA730AA}"/>
              </a:ext>
            </a:extLst>
          </p:cNvPr>
          <p:cNvSpPr/>
          <p:nvPr/>
        </p:nvSpPr>
        <p:spPr>
          <a:xfrm>
            <a:off x="8067531" y="2798730"/>
            <a:ext cx="1064712" cy="38830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0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E9D6963E-E0AF-AD42-8B42-4DDBA9546F4B}"/>
              </a:ext>
            </a:extLst>
          </p:cNvPr>
          <p:cNvCxnSpPr>
            <a:stCxn id="4" idx="4"/>
            <a:endCxn id="20" idx="0"/>
          </p:cNvCxnSpPr>
          <p:nvPr/>
        </p:nvCxnSpPr>
        <p:spPr>
          <a:xfrm flipH="1">
            <a:off x="3816311" y="2407502"/>
            <a:ext cx="2304106" cy="39122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978CA46C-6152-6844-8C05-4025E0E48BED}"/>
              </a:ext>
            </a:extLst>
          </p:cNvPr>
          <p:cNvCxnSpPr>
            <a:cxnSpLocks/>
            <a:stCxn id="4" idx="4"/>
            <a:endCxn id="21" idx="0"/>
          </p:cNvCxnSpPr>
          <p:nvPr/>
        </p:nvCxnSpPr>
        <p:spPr>
          <a:xfrm>
            <a:off x="6120417" y="2407502"/>
            <a:ext cx="2479470" cy="39122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8A1EA95-F682-8B48-B85A-19714E764B98}"/>
              </a:ext>
            </a:extLst>
          </p:cNvPr>
          <p:cNvCxnSpPr>
            <a:cxnSpLocks/>
            <a:stCxn id="15" idx="0"/>
            <a:endCxn id="20" idx="4"/>
          </p:cNvCxnSpPr>
          <p:nvPr/>
        </p:nvCxnSpPr>
        <p:spPr>
          <a:xfrm flipV="1">
            <a:off x="2751599" y="3187037"/>
            <a:ext cx="1064712" cy="391229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8900969D-3C66-0845-AB54-BEDFE9CA1EB9}"/>
              </a:ext>
            </a:extLst>
          </p:cNvPr>
          <p:cNvCxnSpPr>
            <a:cxnSpLocks/>
            <a:stCxn id="16" idx="0"/>
            <a:endCxn id="20" idx="4"/>
          </p:cNvCxnSpPr>
          <p:nvPr/>
        </p:nvCxnSpPr>
        <p:spPr>
          <a:xfrm flipH="1" flipV="1">
            <a:off x="3816311" y="3187037"/>
            <a:ext cx="1298589" cy="39540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B164D074-86FA-7D4A-94C2-7871EB3F4997}"/>
              </a:ext>
            </a:extLst>
          </p:cNvPr>
          <p:cNvCxnSpPr>
            <a:cxnSpLocks/>
            <a:stCxn id="17" idx="0"/>
            <a:endCxn id="21" idx="4"/>
          </p:cNvCxnSpPr>
          <p:nvPr/>
        </p:nvCxnSpPr>
        <p:spPr>
          <a:xfrm flipV="1">
            <a:off x="7478201" y="3187037"/>
            <a:ext cx="1121686" cy="39540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0F2C0A07-5961-6343-8DF9-943C7BE0CD65}"/>
              </a:ext>
            </a:extLst>
          </p:cNvPr>
          <p:cNvCxnSpPr>
            <a:cxnSpLocks/>
            <a:stCxn id="18" idx="0"/>
            <a:endCxn id="21" idx="4"/>
          </p:cNvCxnSpPr>
          <p:nvPr/>
        </p:nvCxnSpPr>
        <p:spPr>
          <a:xfrm flipH="1" flipV="1">
            <a:off x="8599887" y="3187037"/>
            <a:ext cx="1241614" cy="39122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D0887C82-B657-9A49-ACC0-417E34FC8209}"/>
              </a:ext>
            </a:extLst>
          </p:cNvPr>
          <p:cNvCxnSpPr>
            <a:cxnSpLocks/>
            <a:stCxn id="17" idx="4"/>
            <a:endCxn id="10" idx="0"/>
          </p:cNvCxnSpPr>
          <p:nvPr/>
        </p:nvCxnSpPr>
        <p:spPr>
          <a:xfrm flipH="1">
            <a:off x="6891233" y="3970751"/>
            <a:ext cx="586968" cy="39540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9D986B50-0D3D-B646-B0FF-1269E7D6612A}"/>
              </a:ext>
            </a:extLst>
          </p:cNvPr>
          <p:cNvCxnSpPr>
            <a:cxnSpLocks/>
            <a:stCxn id="17" idx="4"/>
            <a:endCxn id="11" idx="0"/>
          </p:cNvCxnSpPr>
          <p:nvPr/>
        </p:nvCxnSpPr>
        <p:spPr>
          <a:xfrm>
            <a:off x="7478201" y="3970751"/>
            <a:ext cx="602395" cy="39540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223419FE-35E7-C049-BAC8-52C38BEB0676}"/>
              </a:ext>
            </a:extLst>
          </p:cNvPr>
          <p:cNvCxnSpPr>
            <a:cxnSpLocks/>
            <a:stCxn id="18" idx="4"/>
            <a:endCxn id="12" idx="0"/>
          </p:cNvCxnSpPr>
          <p:nvPr/>
        </p:nvCxnSpPr>
        <p:spPr>
          <a:xfrm flipH="1">
            <a:off x="9269959" y="3966572"/>
            <a:ext cx="571542" cy="399584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89A2711D-ADB5-6D49-A086-D1554C860057}"/>
              </a:ext>
            </a:extLst>
          </p:cNvPr>
          <p:cNvCxnSpPr>
            <a:cxnSpLocks/>
            <a:stCxn id="18" idx="4"/>
            <a:endCxn id="13" idx="0"/>
          </p:cNvCxnSpPr>
          <p:nvPr/>
        </p:nvCxnSpPr>
        <p:spPr>
          <a:xfrm>
            <a:off x="9841501" y="3966572"/>
            <a:ext cx="617820" cy="39958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57757D81-600C-BF41-855D-9C253C35BD35}"/>
              </a:ext>
            </a:extLst>
          </p:cNvPr>
          <p:cNvCxnSpPr>
            <a:cxnSpLocks/>
            <a:stCxn id="16" idx="4"/>
            <a:endCxn id="9" idx="0"/>
          </p:cNvCxnSpPr>
          <p:nvPr/>
        </p:nvCxnSpPr>
        <p:spPr>
          <a:xfrm>
            <a:off x="5114900" y="3970751"/>
            <a:ext cx="586970" cy="39540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F83A9AE9-201F-0A4C-8D2D-A6D3211802A3}"/>
              </a:ext>
            </a:extLst>
          </p:cNvPr>
          <p:cNvCxnSpPr>
            <a:cxnSpLocks/>
            <a:stCxn id="8" idx="0"/>
            <a:endCxn id="16" idx="4"/>
          </p:cNvCxnSpPr>
          <p:nvPr/>
        </p:nvCxnSpPr>
        <p:spPr>
          <a:xfrm flipV="1">
            <a:off x="4512507" y="3970751"/>
            <a:ext cx="602393" cy="39540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7DE73310-8F12-1A4E-BB79-058365EC2C48}"/>
              </a:ext>
            </a:extLst>
          </p:cNvPr>
          <p:cNvCxnSpPr>
            <a:cxnSpLocks/>
            <a:stCxn id="6" idx="0"/>
            <a:endCxn id="15" idx="4"/>
          </p:cNvCxnSpPr>
          <p:nvPr/>
        </p:nvCxnSpPr>
        <p:spPr>
          <a:xfrm flipV="1">
            <a:off x="2133781" y="3966573"/>
            <a:ext cx="617818" cy="39540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90F3760B-6E36-764E-A33E-3972D7123FB8}"/>
              </a:ext>
            </a:extLst>
          </p:cNvPr>
          <p:cNvCxnSpPr>
            <a:cxnSpLocks/>
            <a:stCxn id="7" idx="0"/>
            <a:endCxn id="15" idx="4"/>
          </p:cNvCxnSpPr>
          <p:nvPr/>
        </p:nvCxnSpPr>
        <p:spPr>
          <a:xfrm flipH="1" flipV="1">
            <a:off x="2751599" y="3966573"/>
            <a:ext cx="571545" cy="399583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16314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43</Words>
  <Application>Microsoft Macintosh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2</cp:revision>
  <dcterms:created xsi:type="dcterms:W3CDTF">2019-01-15T18:03:41Z</dcterms:created>
  <dcterms:modified xsi:type="dcterms:W3CDTF">2019-01-15T20:01:57Z</dcterms:modified>
</cp:coreProperties>
</file>