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61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541E-96FF-224D-A07E-443C7A41C0A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7279-EAF3-3E40-BEF6-9F1A5347CB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Binary CSPs</a:t>
            </a:r>
            <a:br>
              <a:rPr lang="en-US" dirty="0" smtClean="0"/>
            </a:br>
            <a:r>
              <a:rPr lang="en-US" dirty="0" err="1" smtClean="0"/>
              <a:t>Minimality</a:t>
            </a:r>
            <a:r>
              <a:rPr lang="en-US" dirty="0" smtClean="0"/>
              <a:t> and </a:t>
            </a:r>
            <a:r>
              <a:rPr lang="en-US" i="1" dirty="0" err="1" smtClean="0"/>
              <a:t>n</a:t>
            </a:r>
            <a:r>
              <a:rPr lang="en-US" dirty="0" smtClean="0"/>
              <a:t>-consistency </a:t>
            </a:r>
            <a:br>
              <a:rPr lang="en-US" dirty="0" smtClean="0"/>
            </a:br>
            <a:r>
              <a:rPr lang="en-US" dirty="0" smtClean="0"/>
              <a:t>are not 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50578"/>
            <a:ext cx="8229600" cy="177558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Proof by counter examples provided by </a:t>
            </a:r>
          </a:p>
          <a:p>
            <a:pPr algn="ctr">
              <a:buNone/>
            </a:pPr>
            <a:r>
              <a:rPr lang="en-US" b="1" dirty="0" err="1" smtClean="0"/>
              <a:t>Shant</a:t>
            </a:r>
            <a:r>
              <a:rPr lang="en-US" b="1" dirty="0" smtClean="0"/>
              <a:t> </a:t>
            </a:r>
            <a:r>
              <a:rPr lang="en-US" b="1" dirty="0" err="1" smtClean="0"/>
              <a:t>Karakashian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October 8,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Minimality</a:t>
            </a:r>
            <a:endParaRPr lang="en-US" dirty="0" smtClean="0"/>
          </a:p>
          <a:p>
            <a:pPr lvl="1"/>
            <a:r>
              <a:rPr lang="en-US" dirty="0" smtClean="0"/>
              <a:t>Every consistent combination of two </a:t>
            </a:r>
            <a:r>
              <a:rPr lang="en-US" dirty="0" err="1" smtClean="0"/>
              <a:t>vvp’s</a:t>
            </a:r>
            <a:r>
              <a:rPr lang="en-US" dirty="0" smtClean="0"/>
              <a:t> appears in at least one solution</a:t>
            </a:r>
          </a:p>
          <a:p>
            <a:r>
              <a:rPr lang="en-US" i="1" dirty="0" err="1" smtClean="0"/>
              <a:t>n</a:t>
            </a:r>
            <a:r>
              <a:rPr lang="en-US" dirty="0" smtClean="0"/>
              <a:t>-consistency</a:t>
            </a:r>
          </a:p>
          <a:p>
            <a:pPr lvl="1"/>
            <a:r>
              <a:rPr lang="en-US" dirty="0" smtClean="0"/>
              <a:t>Every consistent combinations of n-1 </a:t>
            </a:r>
            <a:r>
              <a:rPr lang="en-US" dirty="0" err="1" smtClean="0"/>
              <a:t>vvp’s</a:t>
            </a:r>
            <a:r>
              <a:rPr lang="en-US" dirty="0" smtClean="0"/>
              <a:t> appears in at least one solution</a:t>
            </a:r>
          </a:p>
          <a:p>
            <a:r>
              <a:rPr lang="en-US" dirty="0" smtClean="0"/>
              <a:t>Proofs by counter-examples</a:t>
            </a:r>
          </a:p>
          <a:p>
            <a:pPr lvl="1"/>
            <a:r>
              <a:rPr lang="en-US" dirty="0" err="1"/>
              <a:t>Minimality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sz="3600" dirty="0" smtClean="0"/>
              <a:t>⇏ </a:t>
            </a:r>
            <a:r>
              <a:rPr lang="en-US" i="1" dirty="0" err="1" smtClean="0"/>
              <a:t>n</a:t>
            </a:r>
            <a:r>
              <a:rPr lang="en-US" dirty="0" smtClean="0"/>
              <a:t>-</a:t>
            </a:r>
            <a:r>
              <a:rPr lang="en-US" smtClean="0"/>
              <a:t>consistency</a:t>
            </a:r>
          </a:p>
          <a:p>
            <a:pPr lvl="1"/>
            <a:r>
              <a:rPr lang="en-US" i="1" smtClean="0"/>
              <a:t>n</a:t>
            </a:r>
            <a:r>
              <a:rPr lang="en-US" dirty="0" smtClean="0"/>
              <a:t>-consistency</a:t>
            </a:r>
            <a:r>
              <a:rPr lang="en-US" sz="3600" dirty="0" smtClean="0"/>
              <a:t> ⇏ </a:t>
            </a:r>
            <a:r>
              <a:rPr lang="en-US" dirty="0" err="1" smtClean="0"/>
              <a:t>Minimality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</a:t>
            </a:r>
            <a:r>
              <a:rPr lang="en-US" sz="5400" dirty="0" smtClean="0"/>
              <a:t>⇏ </a:t>
            </a:r>
            <a:r>
              <a:rPr lang="en-US" dirty="0" err="1" smtClean="0"/>
              <a:t>n</a:t>
            </a:r>
            <a:r>
              <a:rPr lang="en-US" dirty="0" smtClean="0"/>
              <a:t>-consistent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232013" cy="1762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  <a:gridCol w="366589"/>
              </a:tblGrid>
              <a:tr h="440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440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40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40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93213" y="4042797"/>
          <a:ext cx="255464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662"/>
                <a:gridCol w="638662"/>
                <a:gridCol w="638662"/>
                <a:gridCol w="638662"/>
              </a:tblGrid>
              <a:tr h="3532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532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532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532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&lt;A=0,B=0,C=0&gt; is 3-consistent by not 4-consistent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62800" y="3219928"/>
          <a:ext cx="1472883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3380"/>
                <a:gridCol w="363855"/>
                <a:gridCol w="355918"/>
                <a:gridCol w="37973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A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B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C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D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219928"/>
          <a:ext cx="304800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22217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Support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Relations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20570" y="3219928"/>
          <a:ext cx="3048000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22217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Support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Relations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</a:t>
            </a:r>
            <a:r>
              <a:rPr lang="en-US" sz="5400" dirty="0" smtClean="0"/>
              <a:t>⇏ </a:t>
            </a:r>
            <a:r>
              <a:rPr lang="en-US" dirty="0" err="1" smtClean="0"/>
              <a:t>n</a:t>
            </a:r>
            <a:r>
              <a:rPr lang="en-US" dirty="0" smtClean="0"/>
              <a:t>-consistent (2)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273</Words>
  <Application>Microsoft Macintosh PowerPoint</Application>
  <PresentationFormat>On-screen Show (4:3)</PresentationFormat>
  <Paragraphs>176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 Binary CSPs Minimality and n-consistency  are not comparable</vt:lpstr>
      <vt:lpstr>Properties</vt:lpstr>
      <vt:lpstr>Minimal ⇏ n-consistent (1)</vt:lpstr>
      <vt:lpstr>Slide 4</vt:lpstr>
      <vt:lpstr>Minimal ⇏ n-consistent (2)</vt:lpstr>
    </vt:vector>
  </TitlesOfParts>
  <Company>University of Nebraska-Lincoln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Science and Engineering Department</dc:creator>
  <cp:lastModifiedBy>Computer Science and Engineering Department</cp:lastModifiedBy>
  <cp:revision>4</cp:revision>
  <dcterms:created xsi:type="dcterms:W3CDTF">2012-11-08T21:03:25Z</dcterms:created>
  <dcterms:modified xsi:type="dcterms:W3CDTF">2012-11-08T22:19:03Z</dcterms:modified>
</cp:coreProperties>
</file>